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5356" r:id="rId3"/>
    <p:sldId id="5315" r:id="rId4"/>
    <p:sldId id="5361" r:id="rId5"/>
    <p:sldId id="5357" r:id="rId6"/>
    <p:sldId id="5362" r:id="rId7"/>
    <p:sldId id="5358" r:id="rId8"/>
    <p:sldId id="5365" r:id="rId9"/>
    <p:sldId id="5363" r:id="rId10"/>
    <p:sldId id="5359" r:id="rId11"/>
    <p:sldId id="5366" r:id="rId12"/>
    <p:sldId id="5364" r:id="rId13"/>
    <p:sldId id="53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50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67A2-5F22-41EB-97AE-77B82A4A4B4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B62D-0039-40C5-B7C1-15C8C3F633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98DADB-24D1-4D42-B92C-64F11E0A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D528E19-8339-4C66-B413-A9CFFE31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24E47-E1A4-411E-AB87-FCA95E73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944BCB9-DE08-4D4E-B0D5-1F02D6E2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35EE645-E6F4-41EF-B8AC-92E14127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C25755-B6AC-46C3-83D1-CF2E46EE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7A5E038-DE98-4E1E-AD5B-61BF538A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D82FEA-46C0-4355-A880-B5AB3F6E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B65A19-D891-43ED-B249-FFB7A315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A6639C-59F6-4977-82E6-6F5F9D66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D6AC94A-5094-4776-B040-89BD9FBDE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817682E-98E5-4C9C-9DC3-3226B7B6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2477BD1-F76A-42DA-AB2C-DB4E361A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A5C914-0F0E-4130-8426-B25CF75C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DA7A6FA-BE7F-43BC-97DD-C3C02D91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C88A1A-950E-4128-BEB9-12ACDBB0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2D02AF-C859-4E10-9F17-8235D2A3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0BC8F31-020E-41CA-A8D7-5F512B79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247612-124A-4ABC-9A39-FFC69DB1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4B75910-2620-4D8C-9568-C565ADDA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7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62F1EC-E137-4EF5-89FA-FF7017B0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56D15C3-C57C-4DD9-B5A8-D87ABDC5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9FC1C19-A222-40F3-9798-4B25BB37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78DA54-A380-43B3-A299-6880CFF2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8E1E75F-CCC9-46F2-8FB9-E6CB33B2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82C1E1-A2BB-4FB5-BC78-1D32B1C0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EFDCE91-B955-4826-9BD2-E98FBA320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7CDEAD9-663E-44F8-A838-C33BE0BD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82AC295-AD82-4C86-891B-58A4F026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BD93D4E-A033-4D7C-9945-DC1C7759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477F63-D946-4B16-96A0-341090F5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8DA4F9-29C6-4178-AC78-4D04C0A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4ED87B2-BA72-4363-A54A-DF93825F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DBFE16F-296C-40BE-8EE3-3C20092A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79B0027-DED3-4B2C-A85D-90EEC4600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999DA55-7C20-4732-B437-A4CA69A9A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7B4E0EA-E820-4B57-9831-2A47F061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9A453B5-2904-4E7F-922C-E5BD359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8B049F6-91F8-41BF-A765-9A1C331A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65BC4F-D275-4E0F-9751-D55839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6B3F5A-EB1C-47C0-B4F6-28BB9387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8EEE7A9-7ECE-4B54-B98E-A289B7E9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2D41295-BC48-4C64-9886-2603815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FDCDC14-BDA2-426F-87F1-A364B5A4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E75E331-8F04-4918-85C4-62B7AF7D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451E509-FC2F-42FC-B38E-B08F257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168A14-7EFD-4CF2-B819-2747DEF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37DBDA-7B49-4F18-AE0C-C9E2E81B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D149FD3-B2D9-41E2-9309-A6C9806C9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FDAC11-1304-4665-A5D3-5BD3D3A6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FCE017D-44AE-4C31-A5BD-7ECD76EF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DC025B7-091A-4940-AA30-FA2BB6C9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0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414FA9-4A4F-4A1D-963F-855D63A4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1141530-F524-46C1-A343-120BA6FC5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0D7CB57-0A8C-4357-A1DD-C33917F8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449E5AD-7207-4C56-83BB-9C314F5E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418F796-1063-4E4B-81EC-9A174A8B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0020EE7-7B86-44E0-A765-49FDF6A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1A0B10D-77D4-44B2-A25B-5979E995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A219166-0438-4E22-9083-9E71F4D8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560F71-04DA-4D48-A53A-273AAD325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3A74-AAAB-4E3F-ABB7-FBCDDAEBAE69}" type="datetimeFigureOut">
              <a:rPr lang="zh-CN" altLang="en-US" smtClean="0"/>
              <a:pPr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FDB605-0230-42F4-BEFF-0A918678A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48FCB4-EE66-4B68-A7B9-A4F75B88D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AEE7-31C4-4651-8074-E84314A39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7405" y="2370812"/>
            <a:ext cx="8224874" cy="945435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多功能收音机</a:t>
            </a:r>
            <a:endParaRPr lang="zh-CN" altLang="en-US" sz="4000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37405" y="3221023"/>
            <a:ext cx="9782446" cy="61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endParaRPr lang="zh-CN" altLang="en-US" sz="2000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D8EBAD5-BA94-430B-9964-D754C6FB703C}"/>
              </a:ext>
            </a:extLst>
          </p:cNvPr>
          <p:cNvSpPr txBox="1"/>
          <p:nvPr/>
        </p:nvSpPr>
        <p:spPr>
          <a:xfrm>
            <a:off x="1600198" y="4166458"/>
            <a:ext cx="77863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20373420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张铭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轩：代码编写，硬件调试</a:t>
            </a:r>
            <a:r>
              <a:rPr lang="zh-CN" altLang="en-US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，项目展示</a:t>
            </a:r>
            <a:endParaRPr lang="en-US" altLang="zh-CN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20373935 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肖亦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峰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：代码编写</a:t>
            </a:r>
            <a:r>
              <a:rPr lang="zh-CN" altLang="en-US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20373981 </a:t>
            </a:r>
            <a:r>
              <a:rPr lang="zh-CN" altLang="en-US" b="1" dirty="0" smtClean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彭志朋</a:t>
            </a:r>
            <a:r>
              <a:rPr lang="zh-CN" altLang="en-US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：代码编写</a:t>
            </a:r>
            <a:endParaRPr lang="en-US" altLang="zh-CN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35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详细设计与实现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CF2AAF2-0E99-47FC-ADBB-1D72361B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7" y="1057091"/>
            <a:ext cx="5697821" cy="4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050" tIns="28024" rIns="56050" bIns="2802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162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323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485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647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en-US" altLang="zh-CN" sz="2294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流程控制逻辑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958491" y="1489472"/>
            <a:ext cx="5983484" cy="5125931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switch-case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结构选择功能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通过记录触摸点的坐标对应的图标信息，选择进入对应的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功能。在完成屏幕设置和收音机之后，类似的有关触屏、按键等的操作可以做移植，板子集成的外设参照工程文件进行对应调用。</a:t>
            </a:r>
            <a:endParaRPr lang="zh-CN" altLang="en-US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硬件设置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电源供电，连接一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个外界设备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DHT11,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其他的通过内部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总线已经接入好。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DHT11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选用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的引脚，不能跟内存、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等显示有关的总线出现信号冲突。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软硬件控制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程序编写控制逻辑，调用对应的函数。函数内部调用库函数，通过中断操作，在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总线和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相关的硬件进行</a:t>
            </a:r>
            <a:r>
              <a:rPr lang="zh-CN" altLang="en-US" sz="1600" kern="0"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1600" kern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6" y="272919"/>
            <a:ext cx="4315925" cy="339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5" y="3671458"/>
            <a:ext cx="4682759" cy="216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996335" y="5038530"/>
            <a:ext cx="2453951" cy="541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详细设计与实现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CF2AAF2-0E99-47FC-ADBB-1D72361B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7" y="1057091"/>
            <a:ext cx="6663715" cy="4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050" tIns="28024" rIns="56050" bIns="2802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162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323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485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647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en-US" altLang="zh-CN" sz="2294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扩展（硬件不匹配，仅有软件控制）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958491" y="1489472"/>
            <a:ext cx="5983484" cy="5125931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录音机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这里只涉及到一个外界设备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DHT11,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其他的通过内部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总线已经接入好。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DHT11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选用的引脚，不能跟内存、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等显示有关的总线出现信号冲突。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ESP8266-WIFI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连接移动设备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lnSpc>
                <a:spcPct val="150000"/>
              </a:lnSpc>
              <a:buClr>
                <a:srgbClr val="44546A"/>
              </a:buClr>
              <a:buSzPct val="90000"/>
            </a:pP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与之前</a:t>
            </a:r>
            <a:r>
              <a:rPr lang="en-US" altLang="zh-CN" sz="1600" kern="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arduino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外接</a:t>
            </a:r>
            <a:r>
              <a:rPr lang="en-US" altLang="zh-CN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ESP8266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实验原理一样，可以通过</a:t>
            </a:r>
            <a:r>
              <a:rPr lang="en-US" altLang="zh-CN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ESP8266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连接移动设备（比如手机、电脑）获取板子传感器获得的一系列数据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扩展思路</a:t>
            </a:r>
          </a:p>
          <a:p>
            <a:pPr lvl="0" eaLnBrk="0" hangingPunct="0">
              <a:lnSpc>
                <a:spcPct val="150000"/>
              </a:lnSpc>
              <a:buClr>
                <a:srgbClr val="44546A"/>
              </a:buClr>
              <a:buSzPct val="90000"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调用显示屏绘图方法，设置页面功能展示。监测触屏事件，使用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switch-case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调用对应的功能实现方法。在方法中通过调用中断和库函数，实现控制。</a:t>
            </a:r>
            <a:endParaRPr lang="zh-CN" altLang="en-US" sz="16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37" y="1241649"/>
            <a:ext cx="4446318" cy="230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13" y="3865793"/>
            <a:ext cx="3466456" cy="26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3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6382" y="394893"/>
            <a:ext cx="10439401" cy="62368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Clr>
                <a:schemeClr val="tx2"/>
              </a:buClr>
              <a:buSzPct val="90000"/>
              <a:defRPr/>
            </a:pPr>
            <a:r>
              <a:rPr lang="zh-CN" altLang="en-US" sz="3200" b="1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B06DF7C-313B-4546-B717-2EAD5D8EE92F}"/>
              </a:ext>
            </a:extLst>
          </p:cNvPr>
          <p:cNvSpPr txBox="1">
            <a:spLocks noChangeArrowheads="1"/>
          </p:cNvSpPr>
          <p:nvPr/>
        </p:nvSpPr>
        <p:spPr>
          <a:xfrm>
            <a:off x="1298531" y="1161584"/>
            <a:ext cx="7956478" cy="428270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项目背景与需求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关键技术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详细设计与实现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总结与展望</a:t>
            </a:r>
            <a:endParaRPr lang="zh-CN" altLang="en-US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4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总结与展望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635331" y="1193470"/>
            <a:ext cx="10985628" cy="5064109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我们在有限的时间内实现了设计功能，能够实现设备稳定有序工作，基本完成了收音机的运行支持。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目前仍然有比较大的提升和扩展空间，例如硬件设备支持，文件格式转换等，期待在以后可以进一步完善。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3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6382" y="394893"/>
            <a:ext cx="10439401" cy="62368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Clr>
                <a:schemeClr val="tx2"/>
              </a:buClr>
              <a:buSzPct val="90000"/>
              <a:defRPr/>
            </a:pPr>
            <a:r>
              <a:rPr lang="zh-CN" altLang="en-US" sz="3200" b="1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B06DF7C-313B-4546-B717-2EAD5D8EE92F}"/>
              </a:ext>
            </a:extLst>
          </p:cNvPr>
          <p:cNvSpPr txBox="1">
            <a:spLocks noChangeArrowheads="1"/>
          </p:cNvSpPr>
          <p:nvPr/>
        </p:nvSpPr>
        <p:spPr>
          <a:xfrm>
            <a:off x="1298531" y="1161584"/>
            <a:ext cx="7956478" cy="428270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项目背景与需求</a:t>
            </a:r>
            <a:endParaRPr lang="en-US" altLang="zh-CN" sz="2400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详细设计与实现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6877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项目背景与需求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CF2AAF2-0E99-47FC-ADBB-1D72361B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7" y="1057091"/>
            <a:ext cx="5697821" cy="4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050" tIns="28024" rIns="56050" bIns="2802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162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323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485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647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en-US" altLang="zh-CN" sz="2294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项目背景与需求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958493" y="1489473"/>
            <a:ext cx="10662465" cy="4768106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随着中国老龄化不断加剧，老年人对生活起居和精神文化的需求越来越不可忽视。本项目以“多功能收音机”为课题，基于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STM32F103ZET6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平台和收音、音频播放、温湿度和亮度传感模块，建立一套功能齐全、兼具家居环境监测共能的智能收音机系统。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2" y="3409887"/>
            <a:ext cx="5225898" cy="320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9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6382" y="394893"/>
            <a:ext cx="10439401" cy="62368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Clr>
                <a:schemeClr val="tx2"/>
              </a:buClr>
              <a:buSzPct val="90000"/>
              <a:defRPr/>
            </a:pPr>
            <a:r>
              <a:rPr lang="zh-CN" altLang="en-US" sz="3200" b="1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B06DF7C-313B-4546-B717-2EAD5D8EE92F}"/>
              </a:ext>
            </a:extLst>
          </p:cNvPr>
          <p:cNvSpPr txBox="1">
            <a:spLocks noChangeArrowheads="1"/>
          </p:cNvSpPr>
          <p:nvPr/>
        </p:nvSpPr>
        <p:spPr>
          <a:xfrm>
            <a:off x="1298531" y="1161584"/>
            <a:ext cx="7956478" cy="428270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项目背景与需求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总体设计</a:t>
            </a:r>
            <a:endParaRPr lang="en-US" altLang="zh-CN" sz="2400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详细设计与实现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4033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总体设计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694707" y="1205345"/>
            <a:ext cx="10926252" cy="518358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该项目由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板子一块、显示屏一块、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解码模块、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收音机模块、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MPU-6050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三轴陀螺仪、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BMP-180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气压传感器、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BH1750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光照度传感器以及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DHT11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温湿度传感器各一个组成。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启动后可以在触摸屏上选择功能，用户可以选择收听电台、播放歌曲或者查看传感器显示的信息。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打开收音机后可以通过摇杆调节音量，通过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K2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K3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键调频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打开音乐播放器后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卡读取音乐，通过摇杆左右切歌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打开传感器后显示陀螺仪角度和加速度、温湿光度和气压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3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6382" y="394893"/>
            <a:ext cx="10439401" cy="62368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Clr>
                <a:schemeClr val="tx2"/>
              </a:buClr>
              <a:buSzPct val="90000"/>
              <a:defRPr/>
            </a:pPr>
            <a:r>
              <a:rPr lang="zh-CN" altLang="en-US" sz="3200" b="1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B06DF7C-313B-4546-B717-2EAD5D8EE92F}"/>
              </a:ext>
            </a:extLst>
          </p:cNvPr>
          <p:cNvSpPr txBox="1">
            <a:spLocks noChangeArrowheads="1"/>
          </p:cNvSpPr>
          <p:nvPr/>
        </p:nvSpPr>
        <p:spPr>
          <a:xfrm>
            <a:off x="1298531" y="1161584"/>
            <a:ext cx="7956478" cy="428270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项目背景与需求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en-US" altLang="zh-CN" sz="2400" b="1" dirty="0">
              <a:solidFill>
                <a:srgbClr val="0503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关键技术</a:t>
            </a:r>
            <a:endParaRPr lang="zh-CN" altLang="en-US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详细设计与实现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1885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CF2AAF2-0E99-47FC-ADBB-1D72361B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7" y="1057091"/>
            <a:ext cx="5697821" cy="4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050" tIns="28024" rIns="56050" bIns="2802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162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323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485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647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en-US" altLang="zh-CN" sz="2294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屏的控制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790542" y="1489473"/>
            <a:ext cx="6863952" cy="4768106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显示文字和数据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根据屏幕大小，使用像素进行计算定位，在对应位置绘制文字和图形。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bsp_tft_lcd.c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文件对屏幕上绘制按钮、打印文字等显示功能做出了定义。在界面的显示中，直接使用封装好的绘图函数即可。其中，中文汉字的显示使用了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RA8875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字库，定义在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app\ra8875_flash.c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文件中，包括字体、大小等，支持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方式读数据。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触控响应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bsp_touch.c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文件中，定义了点击屏幕时的坐标、是否在某个区域内、获取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值等一系列触控响应函数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。常用函数例如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ucTouch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TOUCH_GetKey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(&amp;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tpX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tpY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函数读取触摸屏响应坐标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usAdcX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TOUCH_ReadAdcX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();;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方向的触摸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采样值。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这些函数再调用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core_cmFunc.h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库中函数，通过中断进行寄存器和电信号设置。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94" y="4470796"/>
            <a:ext cx="2106302" cy="178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796" y="4479211"/>
            <a:ext cx="2333652" cy="155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87" y="637088"/>
            <a:ext cx="4426307" cy="151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04" y="848299"/>
            <a:ext cx="4164583" cy="354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4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="" xmlns:a16="http://schemas.microsoft.com/office/drawing/2014/main" id="{59D3A830-BB7A-4AF5-9627-77029B84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811" y="218278"/>
            <a:ext cx="4584610" cy="63002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7DF394A-6851-418C-9B0D-BCE923131210}"/>
              </a:ext>
            </a:extLst>
          </p:cNvPr>
          <p:cNvCxnSpPr/>
          <p:nvPr/>
        </p:nvCxnSpPr>
        <p:spPr bwMode="auto">
          <a:xfrm>
            <a:off x="528812" y="848299"/>
            <a:ext cx="11052000" cy="0"/>
          </a:xfrm>
          <a:prstGeom prst="line">
            <a:avLst/>
          </a:prstGeom>
          <a:noFill/>
          <a:ln w="60325" cmpd="thinThick"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CF2AAF2-0E99-47FC-ADBB-1D72361B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7" y="892402"/>
            <a:ext cx="5697821" cy="4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050" tIns="28024" rIns="56050" bIns="2802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162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323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485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647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en-US" altLang="zh-CN" sz="2294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收音机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89B8EC0B-D0CB-4128-ABC6-8DEBF7D78151}"/>
              </a:ext>
            </a:extLst>
          </p:cNvPr>
          <p:cNvSpPr txBox="1">
            <a:spLocks noChangeArrowheads="1"/>
          </p:cNvSpPr>
          <p:nvPr/>
        </p:nvSpPr>
        <p:spPr>
          <a:xfrm>
            <a:off x="958493" y="1324784"/>
            <a:ext cx="5648473" cy="4768106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电路图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如右图所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示，电信号控制在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bsp_wm8978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文件中，通过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总线对对应的寄存器进行写操作实现控制。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逻辑设计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使用按键或者摇杆对频道、音量进行控制，使用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switch-case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对监听到的操作执行函数。函数的主体思路是，对频道值进行修改，然后刷新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屏幕显示。收音机属性的结构体定义以及频道切换方式如下：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endParaRPr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66" y="1021587"/>
            <a:ext cx="5435550" cy="28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6966" y="3995728"/>
            <a:ext cx="5452513" cy="26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6" y="4712271"/>
            <a:ext cx="2701828" cy="198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87" y="4712271"/>
            <a:ext cx="2848911" cy="206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7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6382" y="394893"/>
            <a:ext cx="10439401" cy="62368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Clr>
                <a:schemeClr val="tx2"/>
              </a:buClr>
              <a:buSzPct val="90000"/>
              <a:defRPr/>
            </a:pPr>
            <a:r>
              <a:rPr lang="zh-CN" altLang="en-US" sz="3200" b="1" dirty="0">
                <a:solidFill>
                  <a:srgbClr val="050358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B06DF7C-313B-4546-B717-2EAD5D8EE92F}"/>
              </a:ext>
            </a:extLst>
          </p:cNvPr>
          <p:cNvSpPr txBox="1">
            <a:spLocks noChangeArrowheads="1"/>
          </p:cNvSpPr>
          <p:nvPr/>
        </p:nvSpPr>
        <p:spPr>
          <a:xfrm>
            <a:off x="1298531" y="1161584"/>
            <a:ext cx="7956478" cy="4282700"/>
          </a:xfrm>
          <a:prstGeom prst="rect">
            <a:avLst/>
          </a:prstGeom>
          <a:noFill/>
          <a:ln/>
        </p:spPr>
        <p:txBody>
          <a:bodyPr/>
          <a:lstStyle/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项目背景与需求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en-US" altLang="zh-CN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关键技术</a:t>
            </a:r>
          </a:p>
          <a:p>
            <a:pPr marL="342851" indent="-342851" eaLnBrk="0" hangingPunct="0">
              <a:lnSpc>
                <a:spcPct val="15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rgbClr val="0503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详细设计与实现</a:t>
            </a:r>
            <a:endParaRPr lang="zh-CN" altLang="en-US" sz="2400" b="1" kern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51" indent="-342851" eaLnBrk="0" hangingPunct="0">
              <a:lnSpc>
                <a:spcPct val="150000"/>
              </a:lnSpc>
              <a:buClr>
                <a:schemeClr val="bg2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1490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852</Words>
  <Application>Microsoft Office PowerPoint</Application>
  <PresentationFormat>自定义</PresentationFormat>
  <Paragraphs>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多功能收音机</vt:lpstr>
      <vt:lpstr>PowerPoint 演示文稿</vt:lpstr>
      <vt:lpstr>项目背景与需求</vt:lpstr>
      <vt:lpstr>PowerPoint 演示文稿</vt:lpstr>
      <vt:lpstr>总体设计</vt:lpstr>
      <vt:lpstr>PowerPoint 演示文稿</vt:lpstr>
      <vt:lpstr>关键技术</vt:lpstr>
      <vt:lpstr>关键技术</vt:lpstr>
      <vt:lpstr>PowerPoint 演示文稿</vt:lpstr>
      <vt:lpstr>详细设计与实现</vt:lpstr>
      <vt:lpstr>详细设计与实现</vt:lpstr>
      <vt:lpstr>PowerPoint 演示文稿</vt:lpstr>
      <vt:lpstr>总结与展望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Arduino实验课</dc:title>
  <dc:creator>qiu shitong</dc:creator>
  <cp:lastModifiedBy>zhmx</cp:lastModifiedBy>
  <cp:revision>207</cp:revision>
  <dcterms:created xsi:type="dcterms:W3CDTF">2022-11-05T08:16:56Z</dcterms:created>
  <dcterms:modified xsi:type="dcterms:W3CDTF">2022-12-27T08:44:29Z</dcterms:modified>
</cp:coreProperties>
</file>