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</p:sldIdLst>
  <p:sldSz cx="12192000" cy="6858000"/>
  <p:notesSz cx="6797675" cy="992695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1877051" val="1068" revOS="4"/>
      <pr:smFileRevision xmlns:pr="smNativeData" xmlns="smNativeData" dt="1731877051" val="0"/>
      <pr:guideOptions xmlns:pr="smNativeData" xmlns="smNativeData" dt="173187705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>
        <p:scale>
          <a:sx n="164" d="100"/>
          <a:sy n="164" d="100"/>
        </p:scale>
        <p:origin x="-1430" y="-226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164" d="100"/>
          <a:sy n="164" d="100"/>
        </p:scale>
        <p:origin x="-1430" y="-22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de-de" sz="600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Untertitel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UAN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de-de" sz="2400" cap="none"/>
            </a:lvl1pPr>
            <a:lvl2pPr marL="457200" indent="0" algn="ctr">
              <a:buNone/>
              <a:defRPr lang="de-de" sz="2000" cap="none"/>
            </a:lvl2pPr>
            <a:lvl3pPr marL="914400" indent="0" algn="ctr">
              <a:buNone/>
              <a:defRPr lang="de-de" sz="1800" cap="none"/>
            </a:lvl3pPr>
            <a:lvl4pPr marL="1371600" indent="0" algn="ctr">
              <a:buNone/>
              <a:defRPr lang="de-de" sz="1600" cap="none"/>
            </a:lvl4pPr>
            <a:lvl5pPr marL="1828800" indent="0" algn="ctr">
              <a:buNone/>
              <a:defRPr lang="de-de" sz="1600" cap="none"/>
            </a:lvl5pPr>
            <a:lvl6pPr marL="2286000" indent="0" algn="ctr">
              <a:buNone/>
              <a:defRPr lang="de-de" sz="1600" cap="none"/>
            </a:lvl6pPr>
            <a:lvl7pPr marL="2743200" indent="0" algn="ctr">
              <a:buNone/>
              <a:defRPr lang="de-de" sz="1600" cap="none"/>
            </a:lvl7pPr>
            <a:lvl8pPr marL="3200400" indent="0" algn="ctr">
              <a:buNone/>
              <a:defRPr lang="de-de" sz="1600" cap="none"/>
            </a:lvl8pPr>
            <a:lvl9pPr marL="3657600" indent="0" algn="ctr">
              <a:buNone/>
              <a:defRPr lang="de-de" sz="1600" cap="none"/>
            </a:lvl9pPr>
          </a:lstStyle>
          <a:p>
            <a:pPr>
              <a:defRPr lang="de-de"/>
            </a:pPr>
            <a:r>
              <a:t>Master-Untertitelformat bearbeiten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G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A7D3-9DC3-8F51-8D62-6B04E92C7B3E}" type="datetime1">
              <a:t/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6801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DDF3-BDC3-8F2B-8D62-4B7E932C7B1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Vertikaler Text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D74C-02C3-8F21-8D62-F474992C7BA1}" type="datetime1">
              <a:t>07.07.2023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B239-77C3-8F44-8D62-8111FC2C7BD4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Vertikaler Text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C8C8-86C3-8F3E-8D62-706B862C7B25}" type="datetime1">
              <a:t>07.07.2023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E029-67C3-8F16-8D62-9143AE2C7BC4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kAT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GAh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DC01-4FC3-8F2A-8D62-B97F922C7BEC}" type="datetime1">
              <a:t/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WCh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8BBE-F0C3-8F7D-8D62-0628C52C7B5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DYV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600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de-de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de-de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de-de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de-de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de-de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de-de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de-de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de-de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de-de" sz="1600" cap="non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9785-CBC3-8F61-8D62-3D34D92C7B68}" type="datetime1">
              <a:t>07.07.2023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hs+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F023-6DC3-8F06-8D62-9B53BE2C7BCE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GAh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C5C1-8FC3-8F33-8D62-79668B2C7B2C}" type="datetime1">
              <a:t>07.07.2023</a:t>
            </a:fld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FC88-C6C3-8F0A-8D62-305FB22C7B65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400" b="1" cap="none"/>
            </a:lvl1pPr>
            <a:lvl2pPr marL="457200" indent="0">
              <a:buNone/>
              <a:defRPr lang="de-de" sz="2000" b="1" cap="none"/>
            </a:lvl2pPr>
            <a:lvl3pPr marL="914400" indent="0">
              <a:buNone/>
              <a:defRPr lang="de-de" sz="1800" b="1" cap="none"/>
            </a:lvl3pPr>
            <a:lvl4pPr marL="1371600" indent="0">
              <a:buNone/>
              <a:defRPr lang="de-de" sz="1600" b="1" cap="none"/>
            </a:lvl4pPr>
            <a:lvl5pPr marL="1828800" indent="0">
              <a:buNone/>
              <a:defRPr lang="de-de" sz="1600" b="1" cap="none"/>
            </a:lvl5pPr>
            <a:lvl6pPr marL="2286000" indent="0">
              <a:buNone/>
              <a:defRPr lang="de-de" sz="1600" b="1" cap="none"/>
            </a:lvl6pPr>
            <a:lvl7pPr marL="2743200" indent="0">
              <a:buNone/>
              <a:defRPr lang="de-de" sz="1600" b="1" cap="none"/>
            </a:lvl7pPr>
            <a:lvl8pPr marL="3200400" indent="0">
              <a:buNone/>
              <a:defRPr lang="de-de" sz="1600" b="1" cap="none"/>
            </a:lvl8pPr>
            <a:lvl9pPr marL="3657600" indent="0">
              <a:buNone/>
              <a:defRPr lang="de-de" sz="1600" b="1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5" name="Text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400" b="1" cap="none"/>
            </a:lvl1pPr>
            <a:lvl2pPr marL="457200" indent="0">
              <a:buNone/>
              <a:defRPr lang="de-de" sz="2000" b="1" cap="none"/>
            </a:lvl2pPr>
            <a:lvl3pPr marL="914400" indent="0">
              <a:buNone/>
              <a:defRPr lang="de-de" sz="1800" b="1" cap="none"/>
            </a:lvl3pPr>
            <a:lvl4pPr marL="1371600" indent="0">
              <a:buNone/>
              <a:defRPr lang="de-de" sz="1600" b="1" cap="none"/>
            </a:lvl4pPr>
            <a:lvl5pPr marL="1828800" indent="0">
              <a:buNone/>
              <a:defRPr lang="de-de" sz="1600" b="1" cap="none"/>
            </a:lvl5pPr>
            <a:lvl6pPr marL="2286000" indent="0">
              <a:buNone/>
              <a:defRPr lang="de-de" sz="1600" b="1" cap="none"/>
            </a:lvl6pPr>
            <a:lvl7pPr marL="2743200" indent="0">
              <a:buNone/>
              <a:defRPr lang="de-de" sz="1600" b="1" cap="none"/>
            </a:lvl7pPr>
            <a:lvl8pPr marL="3200400" indent="0">
              <a:buNone/>
              <a:defRPr lang="de-de" sz="1600" b="1" cap="none"/>
            </a:lvl8pPr>
            <a:lvl9pPr marL="3657600" indent="0">
              <a:buNone/>
              <a:defRPr lang="de-de" sz="1600" b="1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6" name="Inhaltsplatzhalter 5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7" name="Datumsplatzhalter 6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E7F8-B6C3-8F11-8D62-4044A92C7B15}" type="datetime1">
              <a:t>07.07.2023</a:t>
            </a:fld>
          </a:p>
        </p:txBody>
      </p:sp>
      <p:sp>
        <p:nvSpPr>
          <p:cNvPr id="8" name="Fußzeilenplatzhalter 7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9" name="Foliennummernplatzhalter 8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92DE-90C3-8F64-8D62-6631DC2C7B33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Datums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E740-0EC3-8F11-8D62-F844A92C7BAD}" type="datetime1">
              <a:t>07.07.2023</a:t>
            </a:fld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5" name="Foliennummern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DC8F-C1C3-8F2A-8D62-377F922C7B62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E4B8-F6C3-8F12-8D62-0047AA2C7B55}" type="datetime1">
              <a:t>07.07.2023</a:t>
            </a:fld>
          </a:p>
        </p:txBody>
      </p:sp>
      <p:sp>
        <p:nvSpPr>
          <p:cNvPr id="3" name="Fußzeilen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4" name="Foliennummern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DFB4-FAC3-8F29-8D62-0C7C912C7B59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320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de-de" sz="3200" cap="none"/>
            </a:lvl1pPr>
            <a:lvl2pPr>
              <a:defRPr lang="de-de" sz="2800" cap="none"/>
            </a:lvl2pPr>
            <a:lvl3pPr>
              <a:defRPr lang="de-de" sz="2400" cap="none"/>
            </a:lvl3pPr>
            <a:lvl4pPr>
              <a:defRPr lang="de-de" sz="2000" cap="none"/>
            </a:lvl4pPr>
            <a:lvl5pPr>
              <a:defRPr lang="de-de" sz="2000" cap="none"/>
            </a:lvl5pPr>
            <a:lvl6pPr>
              <a:defRPr lang="de-de" sz="2000" cap="none"/>
            </a:lvl6pPr>
            <a:lvl7pPr>
              <a:defRPr lang="de-de" sz="2000" cap="none"/>
            </a:lvl7pPr>
            <a:lvl8pPr>
              <a:defRPr lang="de-de" sz="2000" cap="none"/>
            </a:lvl8pPr>
            <a:lvl9pPr>
              <a:defRPr lang="de-de" sz="2000" cap="none"/>
            </a:lvl9pPr>
          </a:lstStyle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de-de" sz="1600" cap="none"/>
            </a:lvl1pPr>
            <a:lvl2pPr marL="457200" indent="0">
              <a:buNone/>
              <a:defRPr lang="de-de" sz="1400" cap="none"/>
            </a:lvl2pPr>
            <a:lvl3pPr marL="914400" indent="0">
              <a:buNone/>
              <a:defRPr lang="de-de" sz="1200" cap="none"/>
            </a:lvl3pPr>
            <a:lvl4pPr marL="1371600" indent="0">
              <a:buNone/>
              <a:defRPr lang="de-de" sz="1000" cap="none"/>
            </a:lvl4pPr>
            <a:lvl5pPr marL="1828800" indent="0">
              <a:buNone/>
              <a:defRPr lang="de-de" sz="1000" cap="none"/>
            </a:lvl5pPr>
            <a:lvl6pPr marL="2286000" indent="0">
              <a:buNone/>
              <a:defRPr lang="de-de" sz="1000" cap="none"/>
            </a:lvl6pPr>
            <a:lvl7pPr marL="2743200" indent="0">
              <a:buNone/>
              <a:defRPr lang="de-de" sz="1000" cap="none"/>
            </a:lvl7pPr>
            <a:lvl8pPr marL="3200400" indent="0">
              <a:buNone/>
              <a:defRPr lang="de-de" sz="1000" cap="none"/>
            </a:lvl8pPr>
            <a:lvl9pPr marL="3657600" indent="0">
              <a:buNone/>
              <a:defRPr lang="de-de" sz="1000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FD34-7AC3-8F0B-8D62-8C5EB32C7BD9}" type="datetime1">
              <a:t>07.07.2023</a:t>
            </a:fld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8D09-47C3-8F7B-8D62-B12EC32C7BE4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320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Bild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de-de" sz="3200" cap="none"/>
            </a:lvl1pPr>
            <a:lvl2pPr marL="457200" indent="0">
              <a:buNone/>
              <a:defRPr lang="de-de" sz="2800" cap="none"/>
            </a:lvl2pPr>
            <a:lvl3pPr marL="914400" indent="0">
              <a:buNone/>
              <a:defRPr lang="de-de" sz="2400" cap="none"/>
            </a:lvl3pPr>
            <a:lvl4pPr marL="1371600" indent="0">
              <a:buNone/>
              <a:defRPr lang="de-de" sz="2000" cap="none"/>
            </a:lvl4pPr>
            <a:lvl5pPr marL="1828800" indent="0">
              <a:buNone/>
              <a:defRPr lang="de-de" sz="2000" cap="none"/>
            </a:lvl5pPr>
            <a:lvl6pPr marL="2286000" indent="0">
              <a:buNone/>
              <a:defRPr lang="de-de" sz="2000" cap="none"/>
            </a:lvl6pPr>
            <a:lvl7pPr marL="2743200" indent="0">
              <a:buNone/>
              <a:defRPr lang="de-de" sz="2000" cap="none"/>
            </a:lvl7pPr>
            <a:lvl8pPr marL="3200400" indent="0">
              <a:buNone/>
              <a:defRPr lang="de-de" sz="2000" cap="none"/>
            </a:lvl8pPr>
            <a:lvl9pPr marL="3657600" indent="0">
              <a:buNone/>
              <a:defRPr lang="de-de" sz="2000" cap="none"/>
            </a:lvl9pPr>
          </a:lstStyle>
          <a:p>
            <a:pPr>
              <a:defRPr lang="de-de"/>
            </a:pP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de-de" sz="1600" cap="none"/>
            </a:lvl1pPr>
            <a:lvl2pPr marL="457200" indent="0">
              <a:buNone/>
              <a:defRPr lang="de-de" sz="1400" cap="none"/>
            </a:lvl2pPr>
            <a:lvl3pPr marL="914400" indent="0">
              <a:buNone/>
              <a:defRPr lang="de-de" sz="1200" cap="none"/>
            </a:lvl3pPr>
            <a:lvl4pPr marL="1371600" indent="0">
              <a:buNone/>
              <a:defRPr lang="de-de" sz="1000" cap="none"/>
            </a:lvl4pPr>
            <a:lvl5pPr marL="1828800" indent="0">
              <a:buNone/>
              <a:defRPr lang="de-de" sz="1000" cap="none"/>
            </a:lvl5pPr>
            <a:lvl6pPr marL="2286000" indent="0">
              <a:buNone/>
              <a:defRPr lang="de-de" sz="1000" cap="none"/>
            </a:lvl6pPr>
            <a:lvl7pPr marL="2743200" indent="0">
              <a:buNone/>
              <a:defRPr lang="de-de" sz="1000" cap="none"/>
            </a:lvl7pPr>
            <a:lvl8pPr marL="3200400" indent="0">
              <a:buNone/>
              <a:defRPr lang="de-de" sz="1000" cap="none"/>
            </a:lvl8pPr>
            <a:lvl9pPr marL="3657600" indent="0">
              <a:buNone/>
              <a:defRPr lang="de-de" sz="1000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EDABDC0-8EC3-8F4B-8D62-781EF32C7B2D}" type="datetime1">
              <a:t>07.07.2023</a:t>
            </a:fld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EDAD7CD-83C3-8F21-8D62-7574992C7B20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G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G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de-de" sz="1200" cap="none">
                <a:solidFill>
                  <a:srgbClr val="8C8C8C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2EDAD27B-35C3-8F24-8D62-C3719C2C7B96}" type="datetime1">
              <a:t/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de-de" sz="1200" cap="none">
                <a:solidFill>
                  <a:srgbClr val="8C8C8C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G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 cap="none">
                <a:solidFill>
                  <a:srgbClr val="8C8C8C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2EDACFC5-8BC3-8F39-8D62-7D6C812C7B2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3"/>
          <p:cNvSpPr>
            <a:extLst>
              <a:ext uri="smNativeData">
                <pr:smNativeData xmlns:pr="smNativeData" xmlns="smNativeData" val="SMDATA_15_u1g6ZxMAAAAlAAAAZQAAAA0AAAAAkAAAAEgAAACQAAAASAAAAAAAAAABAAAAAAAAAAEAAABQAAAAf2q8dJMYxD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fRMAAAAAAADTLQAAsikAABAAAAAmAAAACAAAAP//////////"/>
              </a:ext>
            </a:extLst>
          </p:cNvSpPr>
          <p:nvPr/>
        </p:nvSpPr>
        <p:spPr>
          <a:xfrm>
            <a:off x="3168015" y="0"/>
            <a:ext cx="4281170" cy="6777990"/>
          </a:xfrm>
          <a:prstGeom prst="roundRect">
            <a:avLst>
              <a:gd name="adj" fmla="val 7850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Rechteck: abgerundete Ecken 4"/>
          <p:cNvSpPr>
            <a:extLst>
              <a:ext uri="smNativeData">
                <pr:smNativeData xmlns:pr="smNativeData" xmlns="smNativeData" val="SMDATA_15_u1g6ZxMAAAAlAAAAZQAAAA0AAAAAkAAAAEgAAACQAAAASAAAAAAAAAABAAAAAAAAAAEAAABQAAAALUMc6+I2yj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fRMAABgVAADTLQAAsikAABAAAAAmAAAACAAAAP//////////"/>
              </a:ext>
            </a:extLst>
          </p:cNvSpPr>
          <p:nvPr/>
        </p:nvSpPr>
        <p:spPr>
          <a:xfrm>
            <a:off x="3168015" y="3429000"/>
            <a:ext cx="4281170" cy="3348990"/>
          </a:xfrm>
          <a:prstGeom prst="roundRect">
            <a:avLst>
              <a:gd name="adj" fmla="val 10240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4" name="Textfeld 5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hQAAGsVAABMGQAAsBcAABAgAAAmAAAACAAAAP//////////"/>
              </a:ext>
            </a:extLst>
          </p:cNvSpPr>
          <p:nvPr/>
        </p:nvSpPr>
        <p:spPr>
          <a:xfrm>
            <a:off x="3354070" y="3481705"/>
            <a:ext cx="7581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de-de"/>
            </a:pPr>
            <a:r>
              <a:t>Küche</a:t>
            </a:r>
          </a:p>
        </p:txBody>
      </p:sp>
      <p:sp>
        <p:nvSpPr>
          <p:cNvPr id="5" name="Rechteck: abgerundete Ecken 6"/>
          <p:cNvSpPr>
            <a:extLst>
              <a:ext uri="smNativeData">
                <pr:smNativeData xmlns:pr="smNativeData" xmlns="smNativeData" val="SMDATA_15_u1g6ZxMAAAAlAAAAZQAAAA0AAAAAkAAAAEgAAACQAAAASAAAAAAAAAABAAAAAAAAAAEAAABQAAAAm3KFd7mI2z8AAAAAAADwvwAAAAAAAOA/AAAAAAAA4D8AAAAAAADgPwAAAAAAAOA/AAAAAAAA4D8AAAAAAADgPwAAAAAAAOA/AAAAAAAA4D8CAAAAjAAAAAEAAAAAAAAAVII1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II1AP///wEAAAAAAAAAAAAAAAAAAAAAAAAAAAAAAAAAAAAAAAAAAB4yVwB/f38A5+bmA8zMzADAwP8Af39/AAAAAAAAAAAAAAAAAAAAAAAAAAAAIQAAABgAAAAUAAAANRQAAIQYAABIHAAAFykAABAAAAAmAAAACAAAAP//////////"/>
              </a:ext>
            </a:extLst>
          </p:cNvSpPr>
          <p:nvPr/>
        </p:nvSpPr>
        <p:spPr>
          <a:xfrm>
            <a:off x="3284855" y="3985260"/>
            <a:ext cx="1312545" cy="2694305"/>
          </a:xfrm>
          <a:prstGeom prst="roundRect">
            <a:avLst>
              <a:gd name="adj" fmla="val 21511"/>
            </a:avLst>
          </a:prstGeom>
          <a:solidFill>
            <a:srgbClr val="548235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Rechteck: abgerundete Ecken 7"/>
          <p:cNvSpPr>
            <a:extLst>
              <a:ext uri="smNativeData">
                <pr:smNativeData xmlns:pr="smNativeData" xmlns="smNativeData" val="SMDATA_15_u1g6ZxMAAAAlAAAAZQAAAA0AAAAAkAAAAEgAAACQAAAASAAAAAAAAAABAAAAAAAAAAEAAABQAAAAm3KFd7mI2z8AAAAAAADwvwAAAAAAAOA/AAAAAAAA4D8AAAAAAADgPwAAAAAAAOA/AAAAAAAA4D8AAAAAAADgPwAAAAAAAOA/AAAAAAAA4D8CAAAAjAAAAAEAAAAAAAAA9LCE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CEAP///wEAAAAAAAAAAAAAAAAAAAAAAAAAAAAAAAAAAAAAAAAAAB4yVwB/f38A5+bmA8zMzADAwP8Af39/AAAAAAAAAAAAAAAAAAAAAAAAAAAAIQAAABgAAAAUAAAA0BwAAIQYAADjJAAAFykAABAAAAAmAAAACAAAAP//////////"/>
              </a:ext>
            </a:extLst>
          </p:cNvSpPr>
          <p:nvPr/>
        </p:nvSpPr>
        <p:spPr>
          <a:xfrm>
            <a:off x="4683760" y="3985260"/>
            <a:ext cx="1312545" cy="2694305"/>
          </a:xfrm>
          <a:prstGeom prst="roundRect">
            <a:avLst>
              <a:gd name="adj" fmla="val 21511"/>
            </a:avLst>
          </a:prstGeom>
          <a:solidFill>
            <a:srgbClr val="F4B084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Rechteck: abgerundete Ecken 9"/>
          <p:cNvSpPr>
            <a:extLst>
              <a:ext uri="smNativeData">
                <pr:smNativeData xmlns:pr="smNativeData" xmlns="smNativeData" val="SMDATA_15_u1g6ZxMAAAAlAAAAZQAAAA0AAAAAkAAAAEgAAACQAAAASAAAAAAAAAABAAAAAAAAAAEAAABQAAAAm3KFd7mI2z8AAAAAAADwvwAAAAAAAOA/AAAAAAAA4D8AAAAAAADgPwAAAAAAAOA/AAAAAAAA4D8AAAAAAADgPwAAAAAAAOA/AAAAAAAA4D8CAAAAjAAAAAEAAAAAAAAAL3W1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3W1AP///wEAAAAAAAAAAAAAAAAAAAAAAAAAAAAAAAAAAAAAAAAAAB4yVwB/f38A5+bmA8zMzADAwP8Af39/AAAAAAAAAAAAAAAAAAAAAAAAAAAAIQAAABgAAAAUAAAAaiUAAIQYAAB9LQAAFykAABAAAAAmAAAACAAAAP//////////"/>
              </a:ext>
            </a:extLst>
          </p:cNvSpPr>
          <p:nvPr/>
        </p:nvSpPr>
        <p:spPr>
          <a:xfrm>
            <a:off x="6082030" y="3985260"/>
            <a:ext cx="1312545" cy="2694305"/>
          </a:xfrm>
          <a:prstGeom prst="roundRect">
            <a:avLst>
              <a:gd name="adj" fmla="val 21511"/>
            </a:avLst>
          </a:prstGeom>
          <a:solidFill>
            <a:srgbClr val="2F75B5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8" name="Textfeld 10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xUAAIQYAADdGQAAyRoAABAgAAAmAAAACAAAAP//////////"/>
              </a:ext>
            </a:extLst>
          </p:cNvSpPr>
          <p:nvPr/>
        </p:nvSpPr>
        <p:spPr>
          <a:xfrm>
            <a:off x="3522345" y="3985260"/>
            <a:ext cx="6819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de-de"/>
            </a:pPr>
            <a:r>
              <a:t>Army</a:t>
            </a:r>
          </a:p>
        </p:txBody>
      </p:sp>
      <p:sp>
        <p:nvSpPr>
          <p:cNvPr id="9" name="Textfeld 11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B4AAIQYAAB4JAAAyRoAABAgAAAmAAAACAAAAP//////////"/>
              </a:ext>
            </a:extLst>
          </p:cNvSpPr>
          <p:nvPr/>
        </p:nvSpPr>
        <p:spPr>
          <a:xfrm>
            <a:off x="4963160" y="3985260"/>
            <a:ext cx="9652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de-de"/>
            </a:pPr>
            <a:r>
              <a:t>AirForce</a:t>
            </a:r>
          </a:p>
        </p:txBody>
      </p:sp>
      <p:sp>
        <p:nvSpPr>
          <p:cNvPr id="10" name="Textfeld 12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HicAAIQYAABtLAAAyRoAABAgAAAmAAAACAAAAP//////////"/>
              </a:ext>
            </a:extLst>
          </p:cNvSpPr>
          <p:nvPr/>
        </p:nvSpPr>
        <p:spPr>
          <a:xfrm>
            <a:off x="6358890" y="3985260"/>
            <a:ext cx="86296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de-de"/>
            </a:pPr>
            <a:r>
              <a:t>Marine</a:t>
            </a:r>
          </a:p>
        </p:txBody>
      </p:sp>
      <p:sp>
        <p:nvSpPr>
          <p:cNvPr id="11" name="Rechteck: abgerundete Ecken 13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ohQAAB0iAACcGwAAMygAABAAAAAmAAAACAAAAP//////////"/>
              </a:ext>
            </a:extLst>
          </p:cNvSpPr>
          <p:nvPr/>
        </p:nvSpPr>
        <p:spPr>
          <a:xfrm>
            <a:off x="3354070" y="5545455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12" name="Rechteck: abgerundete Ecken 14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ohQAAGgbAACcGwAAfiEAABAAAAAmAAAACAAAAP//////////"/>
              </a:ext>
            </a:extLst>
          </p:cNvSpPr>
          <p:nvPr/>
        </p:nvSpPr>
        <p:spPr>
          <a:xfrm>
            <a:off x="3354070" y="4455160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13" name="Rechteck: abgerundete Ecken 15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OBUAAO8bAADRFwAANR4AABAAAAAmAAAACAAAAP//////////"/>
              </a:ext>
            </a:extLst>
          </p:cNvSpPr>
          <p:nvPr/>
        </p:nvSpPr>
        <p:spPr>
          <a:xfrm>
            <a:off x="3449320" y="4540885"/>
            <a:ext cx="422275" cy="36957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14" name="Textfeld 18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RgAAKMbAADyGwAA6B0AABAgAAAmAAAACAAAAP//////////"/>
              </a:ext>
            </a:extLst>
          </p:cNvSpPr>
          <p:nvPr/>
        </p:nvSpPr>
        <p:spPr>
          <a:xfrm>
            <a:off x="3980815" y="4492625"/>
            <a:ext cx="56197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t>3</a:t>
            </a:r>
          </a:p>
        </p:txBody>
      </p:sp>
      <p:sp>
        <p:nvSpPr>
          <p:cNvPr id="15" name="Textfeld 19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HxgAAEoiAACUGwAALiQAABAgAAAmAAAACAAAAP//////////"/>
              </a:ext>
            </a:extLst>
          </p:cNvSpPr>
          <p:nvPr/>
        </p:nvSpPr>
        <p:spPr>
          <a:xfrm>
            <a:off x="3921125" y="5574030"/>
            <a:ext cx="561975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400" cap="none"/>
              <a:t>3,2 s</a:t>
            </a:r>
            <a:endParaRPr lang="de-de" sz="1400" cap="none"/>
          </a:p>
        </p:txBody>
      </p:sp>
      <p:sp>
        <p:nvSpPr>
          <p:cNvPr id="16" name="Rechteck: abgerundete Ecken 20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LBUAAFMiAADEFwAAmCQAABAAAAAmAAAACAAAAP//////////"/>
              </a:ext>
            </a:extLst>
          </p:cNvSpPr>
          <p:nvPr/>
        </p:nvSpPr>
        <p:spPr>
          <a:xfrm>
            <a:off x="3441700" y="5579745"/>
            <a:ext cx="421640" cy="368935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17" name="Rechteck: abgerundete Ecken 21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IxUAAEQlAABHGwAAiicAABAAAAAmAAAACAAAAP//////////"/>
              </a:ext>
            </a:extLst>
          </p:cNvSpPr>
          <p:nvPr/>
        </p:nvSpPr>
        <p:spPr>
          <a:xfrm>
            <a:off x="3435985" y="6057900"/>
            <a:ext cx="998220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18" name="Rechteck: abgerundete Ecken 22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DRUAAKAeAAAxGwAA5iAAABAAAAAmAAAACAAAAP//////////"/>
              </a:ext>
            </a:extLst>
          </p:cNvSpPr>
          <p:nvPr/>
        </p:nvSpPr>
        <p:spPr>
          <a:xfrm>
            <a:off x="3422015" y="4978400"/>
            <a:ext cx="998220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de-de" sz="1100" cap="none"/>
              <a:t>Upgrade</a:t>
            </a:r>
            <a:endParaRPr lang="de-de" sz="1100" cap="none"/>
          </a:p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de-de" sz="1100" cap="none"/>
              <a:t>234,5 $</a:t>
            </a:r>
            <a:endParaRPr lang="de-de" sz="1100" cap="none"/>
          </a:p>
        </p:txBody>
      </p:sp>
      <p:sp>
        <p:nvSpPr>
          <p:cNvPr id="19" name="Textfeld 23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RgAAA8dAACmGwAAqx4AABAgAAAmAAAACAAAAP//////////"/>
              </a:ext>
            </a:extLst>
          </p:cNvSpPr>
          <p:nvPr/>
        </p:nvSpPr>
        <p:spPr>
          <a:xfrm>
            <a:off x="3932555" y="4723765"/>
            <a:ext cx="56197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+ 1</a:t>
            </a:r>
            <a:endParaRPr lang="de-de" sz="1100" cap="none">
              <a:solidFill>
                <a:srgbClr val="00B050"/>
              </a:solidFill>
            </a:endParaRPr>
          </a:p>
        </p:txBody>
      </p:sp>
      <p:sp>
        <p:nvSpPr>
          <p:cNvPr id="20" name="Textfeld 24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BgAAK4jAADAGwAASiUAABAgAAAmAAAACAAAAP//////////"/>
              </a:ext>
            </a:extLst>
          </p:cNvSpPr>
          <p:nvPr/>
        </p:nvSpPr>
        <p:spPr>
          <a:xfrm>
            <a:off x="3949700" y="5800090"/>
            <a:ext cx="56134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- 0,1 s</a:t>
            </a:r>
            <a:endParaRPr lang="de-de" sz="1100" cap="none">
              <a:solidFill>
                <a:srgbClr val="00B050"/>
              </a:solidFill>
            </a:endParaRPr>
          </a:p>
        </p:txBody>
      </p:sp>
      <p:sp>
        <p:nvSpPr>
          <p:cNvPr id="21" name="Rechteck: abgerundete Ecken 25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fh0AAB0iAAB4JAAAMygAABAAAAAmAAAACAAAAP//////////"/>
              </a:ext>
            </a:extLst>
          </p:cNvSpPr>
          <p:nvPr/>
        </p:nvSpPr>
        <p:spPr>
          <a:xfrm>
            <a:off x="4794250" y="5545455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22" name="Rechteck: abgerundete Ecken 26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fh0AAGgbAAB4JAAAfiEAABAAAAAmAAAACAAAAP//////////"/>
              </a:ext>
            </a:extLst>
          </p:cNvSpPr>
          <p:nvPr/>
        </p:nvSpPr>
        <p:spPr>
          <a:xfrm>
            <a:off x="4794250" y="4455160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23" name="Rechteck: abgerundete Ecken 27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FB4AAO8bAACtIAAANR4AABAAAAAmAAAACAAAAP//////////"/>
              </a:ext>
            </a:extLst>
          </p:cNvSpPr>
          <p:nvPr/>
        </p:nvSpPr>
        <p:spPr>
          <a:xfrm>
            <a:off x="4889500" y="4540885"/>
            <a:ext cx="422275" cy="36957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24" name="Textfeld 28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SEAAKMbAADOJAAA6B0AABAgAAAmAAAACAAAAP//////////"/>
              </a:ext>
            </a:extLst>
          </p:cNvSpPr>
          <p:nvPr/>
        </p:nvSpPr>
        <p:spPr>
          <a:xfrm>
            <a:off x="5420995" y="4492625"/>
            <a:ext cx="56197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t>3</a:t>
            </a:r>
          </a:p>
        </p:txBody>
      </p:sp>
      <p:sp>
        <p:nvSpPr>
          <p:cNvPr id="25" name="Textfeld 29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yAAAEoiAABwJAAALiQAABAgAAAmAAAACAAAAP//////////"/>
              </a:ext>
            </a:extLst>
          </p:cNvSpPr>
          <p:nvPr/>
        </p:nvSpPr>
        <p:spPr>
          <a:xfrm>
            <a:off x="5361305" y="5574030"/>
            <a:ext cx="561975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400" cap="none"/>
              <a:t>3,2 s</a:t>
            </a:r>
            <a:endParaRPr lang="de-de" sz="1400" cap="none"/>
          </a:p>
        </p:txBody>
      </p:sp>
      <p:sp>
        <p:nvSpPr>
          <p:cNvPr id="26" name="Rechteck: abgerundete Ecken 30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CB4AAFMiAACgIAAAmCQAABAAAAAmAAAACAAAAP//////////"/>
              </a:ext>
            </a:extLst>
          </p:cNvSpPr>
          <p:nvPr/>
        </p:nvSpPr>
        <p:spPr>
          <a:xfrm>
            <a:off x="4881880" y="5579745"/>
            <a:ext cx="421640" cy="368935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27" name="Rechteck: abgerundete Ecken 31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AB4AAEQlAAAjJAAAiicAABAAAAAmAAAACAAAAP//////////"/>
              </a:ext>
            </a:extLst>
          </p:cNvSpPr>
          <p:nvPr/>
        </p:nvSpPr>
        <p:spPr>
          <a:xfrm>
            <a:off x="4876800" y="6057900"/>
            <a:ext cx="997585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28" name="Rechteck: abgerundete Ecken 32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6h0AAKAeAAANJAAA5iAAABAAAAAmAAAACAAAAP//////////"/>
              </a:ext>
            </a:extLst>
          </p:cNvSpPr>
          <p:nvPr/>
        </p:nvSpPr>
        <p:spPr>
          <a:xfrm>
            <a:off x="4862830" y="4978400"/>
            <a:ext cx="997585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29" name="Textfeld 33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EAAA8dAACCJAAAqx4AABAgAAAmAAAACAAAAP//////////"/>
              </a:ext>
            </a:extLst>
          </p:cNvSpPr>
          <p:nvPr/>
        </p:nvSpPr>
        <p:spPr>
          <a:xfrm>
            <a:off x="5372735" y="4723765"/>
            <a:ext cx="56197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+ 1</a:t>
            </a:r>
            <a:endParaRPr lang="de-de" sz="1100" cap="none">
              <a:solidFill>
                <a:srgbClr val="00B050"/>
              </a:solidFill>
            </a:endParaRPr>
          </a:p>
        </p:txBody>
      </p:sp>
      <p:sp>
        <p:nvSpPr>
          <p:cNvPr id="30" name="Textfeld 34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CEAAK4jAACdJAAASiUAABAgAAAmAAAACAAAAP//////////"/>
              </a:ext>
            </a:extLst>
          </p:cNvSpPr>
          <p:nvPr/>
        </p:nvSpPr>
        <p:spPr>
          <a:xfrm>
            <a:off x="5389880" y="5800090"/>
            <a:ext cx="56197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- 0,1 s</a:t>
            </a:r>
            <a:endParaRPr lang="de-de" sz="1100" cap="none">
              <a:solidFill>
                <a:srgbClr val="00B050"/>
              </a:solidFill>
            </a:endParaRPr>
          </a:p>
        </p:txBody>
      </p:sp>
      <p:sp>
        <p:nvSpPr>
          <p:cNvPr id="31" name="Rechteck: abgerundete Ecken 35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MSYAAB0iAAArLQAAMygAABAAAAAmAAAACAAAAP//////////"/>
              </a:ext>
            </a:extLst>
          </p:cNvSpPr>
          <p:nvPr/>
        </p:nvSpPr>
        <p:spPr>
          <a:xfrm>
            <a:off x="6208395" y="5545455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2" name="Rechteck: abgerundete Ecken 36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MSYAAGgbAAArLQAAfiEAABAAAAAmAAAACAAAAP//////////"/>
              </a:ext>
            </a:extLst>
          </p:cNvSpPr>
          <p:nvPr/>
        </p:nvSpPr>
        <p:spPr>
          <a:xfrm>
            <a:off x="6208395" y="4455160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3" name="Rechteck: abgerundete Ecken 37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xyYAAO8bAABfKQAANR4AABAAAAAmAAAACAAAAP//////////"/>
              </a:ext>
            </a:extLst>
          </p:cNvSpPr>
          <p:nvPr/>
        </p:nvSpPr>
        <p:spPr>
          <a:xfrm>
            <a:off x="6303645" y="4540885"/>
            <a:ext cx="421640" cy="36957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4" name="Textfeld 38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CoAAKMbAACBLQAA6B0AABAgAAAmAAAACAAAAP//////////"/>
              </a:ext>
            </a:extLst>
          </p:cNvSpPr>
          <p:nvPr/>
        </p:nvSpPr>
        <p:spPr>
          <a:xfrm>
            <a:off x="6835140" y="4492625"/>
            <a:ext cx="56197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t>3</a:t>
            </a:r>
          </a:p>
        </p:txBody>
      </p:sp>
      <p:sp>
        <p:nvSpPr>
          <p:cNvPr id="35" name="Textfeld 39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ikAAEoiAAAjLQAALiQAABAgAAAmAAAACAAAAP//////////"/>
              </a:ext>
            </a:extLst>
          </p:cNvSpPr>
          <p:nvPr/>
        </p:nvSpPr>
        <p:spPr>
          <a:xfrm>
            <a:off x="6775450" y="5574030"/>
            <a:ext cx="561975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400" cap="none"/>
              <a:t>3,2 s</a:t>
            </a:r>
            <a:endParaRPr lang="de-de" sz="1400" cap="none"/>
          </a:p>
        </p:txBody>
      </p:sp>
      <p:sp>
        <p:nvSpPr>
          <p:cNvPr id="36" name="Rechteck: abgerundete Ecken 40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uiYAAFMiAABTKQAAmCQAABAAAAAmAAAACAAAAP//////////"/>
              </a:ext>
            </a:extLst>
          </p:cNvSpPr>
          <p:nvPr/>
        </p:nvSpPr>
        <p:spPr>
          <a:xfrm>
            <a:off x="6295390" y="5579745"/>
            <a:ext cx="422275" cy="368935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37" name="Rechteck: abgerundete Ecken 41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siYAAEQlAADVLAAAiicAABAAAAAmAAAACAAAAP//////////"/>
              </a:ext>
            </a:extLst>
          </p:cNvSpPr>
          <p:nvPr/>
        </p:nvSpPr>
        <p:spPr>
          <a:xfrm>
            <a:off x="6290310" y="6057900"/>
            <a:ext cx="997585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38" name="Rechteck: abgerundete Ecken 42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nCYAAKAeAAC/LAAA5iAAABAAAAAmAAAACAAAAP//////////"/>
              </a:ext>
            </a:extLst>
          </p:cNvSpPr>
          <p:nvPr/>
        </p:nvSpPr>
        <p:spPr>
          <a:xfrm>
            <a:off x="6276340" y="4978400"/>
            <a:ext cx="997585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39" name="Textfeld 43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ykAAA8dAAA0LQAAqx4AABAgAAAmAAAACAAAAP//////////"/>
              </a:ext>
            </a:extLst>
          </p:cNvSpPr>
          <p:nvPr/>
        </p:nvSpPr>
        <p:spPr>
          <a:xfrm>
            <a:off x="6786245" y="4723765"/>
            <a:ext cx="56197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+ 1</a:t>
            </a:r>
            <a:endParaRPr lang="de-de" sz="1100" cap="none">
              <a:solidFill>
                <a:srgbClr val="00B050"/>
              </a:solidFill>
            </a:endParaRPr>
          </a:p>
        </p:txBody>
      </p:sp>
      <p:sp>
        <p:nvSpPr>
          <p:cNvPr id="40" name="Textfeld 44"/>
          <p:cNvSpPr>
            <a:extLst>
              <a:ext uri="smNativeData">
                <pr:smNativeData xmlns:pr="smNativeData" xmlns="smNativeData" val="SMDATA_15_u1g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ikAAK4jAABPLQAASiUAABAgAAAmAAAACAAAAP//////////"/>
              </a:ext>
            </a:extLst>
          </p:cNvSpPr>
          <p:nvPr/>
        </p:nvSpPr>
        <p:spPr>
          <a:xfrm>
            <a:off x="6803390" y="5800090"/>
            <a:ext cx="56197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- 0,1 s</a:t>
            </a:r>
            <a:endParaRPr lang="de-de" sz="1100" cap="none">
              <a:solidFill>
                <a:srgbClr val="00B050"/>
              </a:solidFill>
            </a:endParaRPr>
          </a:p>
        </p:txBody>
      </p:sp>
      <p:pic>
        <p:nvPicPr>
          <p:cNvPr id="41" name="Picture 2" descr="Chair Glyph Black Icon 512764 Vector Art at Vecteezy"/>
          <p:cNvPicPr>
            <a:picLocks noChangeAspect="1"/>
            <a:extLst>
              <a:ext uri="smNativeData">
                <pr:smNativeData xmlns:pr="smNativeData" xmlns="smNativeData" val="SMDATA_17_u1g6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YVAADzGwAAmxcAADg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468370" y="4543425"/>
            <a:ext cx="368935" cy="3689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2" name="Grafik1" descr="Chair Glyph Black Icon 512764 Vector Art at Vecteezy"/>
          <p:cNvPicPr>
            <a:picLocks noChangeAspect="1"/>
            <a:extLst>
              <a:ext uri="smNativeData">
                <pr:smNativeData xmlns:pr="smNativeData" xmlns="smNativeData" val="SMDATA_17_u1g6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AUvE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keAADvGwAAjiAAADU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5" y="4540885"/>
            <a:ext cx="368935" cy="3695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4" descr="Chairs icon - Download on Iconfinder on Iconfinder"/>
          <p:cNvPicPr>
            <a:picLocks noChangeAspect="1"/>
            <a:extLst>
              <a:ext uri="smNativeData">
                <pr:smNativeData xmlns:pr="smNativeData" xmlns="smNativeData" val="SMDATA_17_u1g6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kmAADvGwAAPikAADUe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35395" y="4540885"/>
            <a:ext cx="368935" cy="369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u1g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7O0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pic>
        <p:nvPicPr>
          <p:cNvPr id="3" name="Inhaltsplatzhalter 4" descr="Ein Bild, das Text, Papier enthält.&#10;&#10;Automatisch generierte Beschreibung"/>
          <p:cNvPicPr>
            <a:picLocks noGrp="1" noChangeArrowheads="1" noChangeAspect="1"/>
            <a:extLst>
              <a:ext uri="smNativeData">
                <pr:smNativeData xmlns:pr="smNativeData" xmlns="smNativeData" val="SMDATA_17_u1g6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INAADECQAAZzIAAGwgAAAQAAAAJgAAAAgAAAABgw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 rot="5400000">
            <a:off x="3357880" y="435610"/>
            <a:ext cx="3683000" cy="5987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Form1"/>
          <p:cNvSpPr>
            <a:extLst>
              <a:ext uri="smNativeData">
                <pr:smNativeData xmlns:pr="smNativeData" xmlns="smNativeData" val="SMDATA_15_u1g6ZxMAAAAlAAAAZQAAAA0AAAAAkAAAAEgAAACQAAAASAAAAAAAAAABAAAAAAAAAAEAAABQAAAAf2q8dJMYxD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wRQAABECAACPLAAAoScAABAAAAAmAAAACAAAAP//////////"/>
              </a:ext>
            </a:extLst>
          </p:cNvSpPr>
          <p:nvPr/>
        </p:nvSpPr>
        <p:spPr>
          <a:xfrm>
            <a:off x="3373755" y="335915"/>
            <a:ext cx="3869690" cy="6106160"/>
          </a:xfrm>
          <a:prstGeom prst="roundRect">
            <a:avLst>
              <a:gd name="adj" fmla="val 7850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AutoForm2"/>
          <p:cNvSpPr>
            <a:extLst>
              <a:ext uri="smNativeData">
                <pr:smNativeData xmlns:pr="smNativeData" xmlns="smNativeData" val="SMDATA_15_u1g6ZxMAAAAlAAAAZQAAAA0AAAAAkAAAAEgAAACQAAAASAAAAAAAAAABAAAAAAAAAAEAAABQAAAALUMc6+I2yj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MBUAACYHAAA8LAAA7A0AABAAAAAmAAAACAAAAP//////////"/>
              </a:ext>
            </a:extLst>
          </p:cNvSpPr>
          <p:nvPr/>
        </p:nvSpPr>
        <p:spPr>
          <a:xfrm>
            <a:off x="3444240" y="1162050"/>
            <a:ext cx="3746500" cy="1101090"/>
          </a:xfrm>
          <a:prstGeom prst="roundRect">
            <a:avLst>
              <a:gd name="adj" fmla="val 10240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xmlns="smNativeData" val="SMDATA_15_u1g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xUAAEYHAABHHgAAhgkAAAAgAAAmAAAACAAAAP//////////"/>
              </a:ext>
            </a:extLst>
          </p:cNvSpPr>
          <p:nvPr/>
        </p:nvSpPr>
        <p:spPr>
          <a:xfrm>
            <a:off x="3481705" y="11823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de-de"/>
            </a:pPr>
            <a:r>
              <a:t>Missions</a:t>
            </a: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xmlns="smNativeData" val="SMDATA_15_u1g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CMAADgHAAA0LAAAeAkAAAAgAAAmAAAACAAAAP//////////"/>
              </a:ext>
            </a:extLst>
          </p:cNvSpPr>
          <p:nvPr/>
        </p:nvSpPr>
        <p:spPr>
          <a:xfrm>
            <a:off x="5745480" y="117348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de-de"/>
            </a:pPr>
            <a:r>
              <a:t>Sold / min</a:t>
            </a:r>
          </a:p>
        </p:txBody>
      </p:sp>
      <p:sp>
        <p:nvSpPr>
          <p:cNvPr id="6" name="AutoForm3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kBUAADkKAACMGQAAXw0AAAAAAAAmAAAACAAAAP//////////"/>
              </a:ext>
            </a:extLst>
          </p:cNvSpPr>
          <p:nvPr/>
        </p:nvSpPr>
        <p:spPr>
          <a:xfrm>
            <a:off x="3505200" y="1661795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AutoForm4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AhoAACIKAAD+HQAASA0AAAAAAAAmAAAACAAAAP//////////"/>
              </a:ext>
            </a:extLst>
          </p:cNvSpPr>
          <p:nvPr/>
        </p:nvSpPr>
        <p:spPr>
          <a:xfrm>
            <a:off x="4227830" y="164719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Ship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8" name="AutoForm5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Rx4AACYKAABDIgAATA0AAAAAAAAmAAAACAAAAP//////////"/>
              </a:ext>
            </a:extLst>
          </p:cNvSpPr>
          <p:nvPr/>
        </p:nvSpPr>
        <p:spPr>
          <a:xfrm>
            <a:off x="4921885" y="164973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Jet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9" name="AutoForm6"/>
          <p:cNvSpPr>
            <a:extLst>
              <a:ext uri="smNativeData">
                <pr:smNativeData xmlns:pr="smNativeData" xmlns="smNativeData" val="SMDATA_15_u1g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XicAAA4KAABaKwAANA0AAAAAAAAmAAAACAAAAP//////////"/>
              </a:ext>
            </a:extLst>
          </p:cNvSpPr>
          <p:nvPr/>
        </p:nvSpPr>
        <p:spPr>
          <a:xfrm>
            <a:off x="6399530" y="163449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Tanks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26,4</a:t>
            </a:r>
          </a:p>
        </p:txBody>
      </p:sp>
      <p:sp>
        <p:nvSpPr>
          <p:cNvPr id="10" name="Textbox3"/>
          <p:cNvSpPr txBox="1">
            <a:extLst>
              <a:ext uri="smNativeData">
                <pr:smNativeData xmlns:pr="smNativeData" xmlns="smNativeData" val="SMDATA_15_u1g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yIAAJgKAABXJwAA2AwAAAAgAAAmAAAACAAAAP//////////"/>
              </a:ext>
            </a:extLst>
          </p:cNvSpPr>
          <p:nvPr/>
        </p:nvSpPr>
        <p:spPr>
          <a:xfrm>
            <a:off x="5564505" y="1722120"/>
            <a:ext cx="8305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/>
            </a:pPr>
            <a:r>
              <a:t>=</a:t>
            </a:r>
          </a:p>
        </p:txBody>
      </p:sp>
      <p:sp>
        <p:nvSpPr>
          <p:cNvPr id="11" name="Textbox4"/>
          <p:cNvSpPr txBox="1">
            <a:extLst>
              <a:ext uri="smNativeData">
                <pr:smNativeData xmlns:pr="smNativeData" xmlns="smNativeData" val="SMDATA_15_u1g6Z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dSMAAPIOAACUJwAAkhEAAAAAAAAmAAAACAAAAP//////////"/>
              </a:ext>
            </a:extLst>
          </p:cNvSpPr>
          <p:nvPr/>
        </p:nvSpPr>
        <p:spPr>
          <a:xfrm>
            <a:off x="5763895" y="2429510"/>
            <a:ext cx="6699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Tanks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Sebastian Albert</dc:creator>
  <cp:keywords/>
  <dc:description/>
  <cp:lastModifiedBy>Basti</cp:lastModifiedBy>
  <cp:revision>0</cp:revision>
  <dcterms:created xsi:type="dcterms:W3CDTF">2023-07-07T11:18:32Z</dcterms:created>
  <dcterms:modified xsi:type="dcterms:W3CDTF">2024-11-17T20:57:31Z</dcterms:modified>
</cp:coreProperties>
</file>