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</p:sldIdLst>
  <p:sldSz cx="12192000" cy="6858000"/>
  <p:notesSz cx="6797675" cy="9926955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1877631" val="1068" revOS="4"/>
      <pr:smFileRevision xmlns:pr="smNativeData" xmlns="smNativeData" dt="1731877631" val="101"/>
      <pr:guideOptions xmlns:pr="smNativeData" xmlns="smNativeData" dt="173187763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>
        <p:scale>
          <a:sx n="124" d="100"/>
          <a:sy n="124" d="100"/>
        </p:scale>
        <p:origin x="-649" y="-190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Grid="0">
      <p:cViewPr>
        <p:scale>
          <a:sx n="124" d="100"/>
          <a:sy n="124" d="100"/>
        </p:scale>
        <p:origin x="-649" y="-190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de-de" sz="6000" cap="non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Untertitel 2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UAN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de-de" sz="2400" cap="none"/>
            </a:lvl1pPr>
            <a:lvl2pPr marL="457200" indent="0" algn="ctr">
              <a:buNone/>
              <a:defRPr lang="de-de" sz="2000" cap="none"/>
            </a:lvl2pPr>
            <a:lvl3pPr marL="914400" indent="0" algn="ctr">
              <a:buNone/>
              <a:defRPr lang="de-de" sz="1800" cap="none"/>
            </a:lvl3pPr>
            <a:lvl4pPr marL="1371600" indent="0" algn="ctr">
              <a:buNone/>
              <a:defRPr lang="de-de" sz="1600" cap="none"/>
            </a:lvl4pPr>
            <a:lvl5pPr marL="1828800" indent="0" algn="ctr">
              <a:buNone/>
              <a:defRPr lang="de-de" sz="1600" cap="none"/>
            </a:lvl5pPr>
            <a:lvl6pPr marL="2286000" indent="0" algn="ctr">
              <a:buNone/>
              <a:defRPr lang="de-de" sz="1600" cap="none"/>
            </a:lvl6pPr>
            <a:lvl7pPr marL="2743200" indent="0" algn="ctr">
              <a:buNone/>
              <a:defRPr lang="de-de" sz="1600" cap="none"/>
            </a:lvl7pPr>
            <a:lvl8pPr marL="3200400" indent="0" algn="ctr">
              <a:buNone/>
              <a:defRPr lang="de-de" sz="1600" cap="none"/>
            </a:lvl8pPr>
            <a:lvl9pPr marL="3657600" indent="0" algn="ctr">
              <a:buNone/>
              <a:defRPr lang="de-de" sz="1600" cap="none"/>
            </a:lvl9pPr>
          </a:lstStyle>
          <a:p>
            <a:pPr>
              <a:defRPr lang="de-de"/>
            </a:pPr>
            <a:r>
              <a:t>Master-Untertitelformat bearbeiten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G8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1CCFDC5A-14F1-9A2A-BF77-E27F923949B7}" type="datetime1">
              <a:t/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6801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CCFCB19-57F1-9A3D-BF77-A168853949F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Vertikaler Textplatzhalter 2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1CCF9D99-D7F1-9A6B-BF77-213ED3394974}" type="datetime1">
              <a:t>07.07.2023</a:t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CCFEAA4-EAF1-9A1C-BF77-1C49A4394949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Vertikaler Textplatzhalter 2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1CCFE064-2AF1-9A16-BF77-DC43AE394989}" type="datetime1">
              <a:t>07.07.2023</a:t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CCF90BA-F4F1-9A66-BF77-0233DE394957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kAT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GAh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1CCF9654-1AF1-9A60-BF77-EC35D83949B9}" type="datetime1">
              <a:t/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iWCh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CCF8773-3DF1-9A71-BF77-CB24C939499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DYV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de-de" sz="6000" cap="non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Textplatzhalter 2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de-de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de-de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de-de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de-de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de-de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de-de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de-de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de-de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de-de" sz="1600" cap="none">
                <a:solidFill>
                  <a:srgbClr val="8C8C8C"/>
                </a:solidFill>
              </a:defRPr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1CCF9842-0CF1-9A6E-BF77-FA3BD63949AF}" type="datetime1">
              <a:t>07.07.2023</a:t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hs+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CCFC3D9-97F1-9A35-BF77-61608D394934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Inhaltsplatzhalter 3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5" name="Datumsplatzhalter 4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GAh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1CCFFEE3-ADF1-9A08-BF77-5B5DB039490E}" type="datetime1">
              <a:t>07.07.2023</a:t>
            </a:fld>
          </a:p>
        </p:txBody>
      </p:sp>
      <p:sp>
        <p:nvSpPr>
          <p:cNvPr id="6" name="Fußzeilenplatzhalter 5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7" name="Foliennummernplatzhalter 6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CCFC87B-35F1-9A3E-BF77-C36B86394996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Textplatzhalter 2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de-de" sz="2400" b="1" cap="none"/>
            </a:lvl1pPr>
            <a:lvl2pPr marL="457200" indent="0">
              <a:buNone/>
              <a:defRPr lang="de-de" sz="2000" b="1" cap="none"/>
            </a:lvl2pPr>
            <a:lvl3pPr marL="914400" indent="0">
              <a:buNone/>
              <a:defRPr lang="de-de" sz="1800" b="1" cap="none"/>
            </a:lvl3pPr>
            <a:lvl4pPr marL="1371600" indent="0">
              <a:buNone/>
              <a:defRPr lang="de-de" sz="1600" b="1" cap="none"/>
            </a:lvl4pPr>
            <a:lvl5pPr marL="1828800" indent="0">
              <a:buNone/>
              <a:defRPr lang="de-de" sz="1600" b="1" cap="none"/>
            </a:lvl5pPr>
            <a:lvl6pPr marL="2286000" indent="0">
              <a:buNone/>
              <a:defRPr lang="de-de" sz="1600" b="1" cap="none"/>
            </a:lvl6pPr>
            <a:lvl7pPr marL="2743200" indent="0">
              <a:buNone/>
              <a:defRPr lang="de-de" sz="1600" b="1" cap="none"/>
            </a:lvl7pPr>
            <a:lvl8pPr marL="3200400" indent="0">
              <a:buNone/>
              <a:defRPr lang="de-de" sz="1600" b="1" cap="none"/>
            </a:lvl8pPr>
            <a:lvl9pPr marL="3657600" indent="0">
              <a:buNone/>
              <a:defRPr lang="de-de" sz="1600" b="1" cap="none"/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4" name="Inhaltsplatzhalter 3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5" name="Textplatzhalter 4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de-de" sz="2400" b="1" cap="none"/>
            </a:lvl1pPr>
            <a:lvl2pPr marL="457200" indent="0">
              <a:buNone/>
              <a:defRPr lang="de-de" sz="2000" b="1" cap="none"/>
            </a:lvl2pPr>
            <a:lvl3pPr marL="914400" indent="0">
              <a:buNone/>
              <a:defRPr lang="de-de" sz="1800" b="1" cap="none"/>
            </a:lvl3pPr>
            <a:lvl4pPr marL="1371600" indent="0">
              <a:buNone/>
              <a:defRPr lang="de-de" sz="1600" b="1" cap="none"/>
            </a:lvl4pPr>
            <a:lvl5pPr marL="1828800" indent="0">
              <a:buNone/>
              <a:defRPr lang="de-de" sz="1600" b="1" cap="none"/>
            </a:lvl5pPr>
            <a:lvl6pPr marL="2286000" indent="0">
              <a:buNone/>
              <a:defRPr lang="de-de" sz="1600" b="1" cap="none"/>
            </a:lvl6pPr>
            <a:lvl7pPr marL="2743200" indent="0">
              <a:buNone/>
              <a:defRPr lang="de-de" sz="1600" b="1" cap="none"/>
            </a:lvl7pPr>
            <a:lvl8pPr marL="3200400" indent="0">
              <a:buNone/>
              <a:defRPr lang="de-de" sz="1600" b="1" cap="none"/>
            </a:lvl8pPr>
            <a:lvl9pPr marL="3657600" indent="0">
              <a:buNone/>
              <a:defRPr lang="de-de" sz="1600" b="1" cap="none"/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6" name="Inhaltsplatzhalter 5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7" name="Datumsplatzhalter 6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1CCFCB11-5FF1-9A3D-BF77-A968853949FC}" type="datetime1">
              <a:t>07.07.2023</a:t>
            </a:fld>
          </a:p>
        </p:txBody>
      </p:sp>
      <p:sp>
        <p:nvSpPr>
          <p:cNvPr id="8" name="Fußzeilenplatzhalter 7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9" name="Foliennummernplatzhalter 8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CCFAEB3-FDF1-9A58-BF77-0B0DE039495E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Datumsplatzhalter 2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1CCF817D-33F1-9A77-BF77-C522CF394990}" type="datetime1">
              <a:t>07.07.2023</a:t>
            </a:fld>
          </a:p>
        </p:txBody>
      </p:sp>
      <p:sp>
        <p:nvSpPr>
          <p:cNvPr id="4" name="Fußzeilenplatzhalter 3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5" name="Foliennummernplatzhalter 4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CCFFDBA-F4F1-9A0B-BF77-025EB3394957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1CCFDDB6-F8F1-9A2B-BF77-0E7E9339495B}" type="datetime1">
              <a:t>07.07.2023</a:t>
            </a:fld>
          </a:p>
        </p:txBody>
      </p:sp>
      <p:sp>
        <p:nvSpPr>
          <p:cNvPr id="3" name="Fußzeilenplatzhalter 2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4" name="Foliennummernplatzhalter 3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CCFDC1B-55F1-9A2A-BF77-A37F923949F6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de-de" sz="3200" cap="non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de-de" sz="3200" cap="none"/>
            </a:lvl1pPr>
            <a:lvl2pPr>
              <a:defRPr lang="de-de" sz="2800" cap="none"/>
            </a:lvl2pPr>
            <a:lvl3pPr>
              <a:defRPr lang="de-de" sz="2400" cap="none"/>
            </a:lvl3pPr>
            <a:lvl4pPr>
              <a:defRPr lang="de-de" sz="2000" cap="none"/>
            </a:lvl4pPr>
            <a:lvl5pPr>
              <a:defRPr lang="de-de" sz="2000" cap="none"/>
            </a:lvl5pPr>
            <a:lvl6pPr>
              <a:defRPr lang="de-de" sz="2000" cap="none"/>
            </a:lvl6pPr>
            <a:lvl7pPr>
              <a:defRPr lang="de-de" sz="2000" cap="none"/>
            </a:lvl7pPr>
            <a:lvl8pPr>
              <a:defRPr lang="de-de" sz="2000" cap="none"/>
            </a:lvl8pPr>
            <a:lvl9pPr>
              <a:defRPr lang="de-de" sz="2000" cap="none"/>
            </a:lvl9pPr>
          </a:lstStyle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Textplatzhalter 3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de-de" sz="1600" cap="none"/>
            </a:lvl1pPr>
            <a:lvl2pPr marL="457200" indent="0">
              <a:buNone/>
              <a:defRPr lang="de-de" sz="1400" cap="none"/>
            </a:lvl2pPr>
            <a:lvl3pPr marL="914400" indent="0">
              <a:buNone/>
              <a:defRPr lang="de-de" sz="1200" cap="none"/>
            </a:lvl3pPr>
            <a:lvl4pPr marL="1371600" indent="0">
              <a:buNone/>
              <a:defRPr lang="de-de" sz="1000" cap="none"/>
            </a:lvl4pPr>
            <a:lvl5pPr marL="1828800" indent="0">
              <a:buNone/>
              <a:defRPr lang="de-de" sz="1000" cap="none"/>
            </a:lvl5pPr>
            <a:lvl6pPr marL="2286000" indent="0">
              <a:buNone/>
              <a:defRPr lang="de-de" sz="1000" cap="none"/>
            </a:lvl6pPr>
            <a:lvl7pPr marL="2743200" indent="0">
              <a:buNone/>
              <a:defRPr lang="de-de" sz="1000" cap="none"/>
            </a:lvl7pPr>
            <a:lvl8pPr marL="3200400" indent="0">
              <a:buNone/>
              <a:defRPr lang="de-de" sz="1000" cap="none"/>
            </a:lvl8pPr>
            <a:lvl9pPr marL="3657600" indent="0">
              <a:buNone/>
              <a:defRPr lang="de-de" sz="1000" cap="none"/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5" name="Datumsplatzhalter 4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1CCFD24F-01F1-9A24-BF77-F7719C3949A2}" type="datetime1">
              <a:t>07.07.2023</a:t>
            </a:fld>
          </a:p>
        </p:txBody>
      </p:sp>
      <p:sp>
        <p:nvSpPr>
          <p:cNvPr id="6" name="Fußzeilenplatzhalter 5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7" name="Foliennummernplatzhalter 6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CCF92FB-B5F1-9A64-BF77-4331DC394916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de-de" sz="3200" cap="none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Bildplatzhalter 2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de-de" sz="3200" cap="none"/>
            </a:lvl1pPr>
            <a:lvl2pPr marL="457200" indent="0">
              <a:buNone/>
              <a:defRPr lang="de-de" sz="2800" cap="none"/>
            </a:lvl2pPr>
            <a:lvl3pPr marL="914400" indent="0">
              <a:buNone/>
              <a:defRPr lang="de-de" sz="2400" cap="none"/>
            </a:lvl3pPr>
            <a:lvl4pPr marL="1371600" indent="0">
              <a:buNone/>
              <a:defRPr lang="de-de" sz="2000" cap="none"/>
            </a:lvl4pPr>
            <a:lvl5pPr marL="1828800" indent="0">
              <a:buNone/>
              <a:defRPr lang="de-de" sz="2000" cap="none"/>
            </a:lvl5pPr>
            <a:lvl6pPr marL="2286000" indent="0">
              <a:buNone/>
              <a:defRPr lang="de-de" sz="2000" cap="none"/>
            </a:lvl6pPr>
            <a:lvl7pPr marL="2743200" indent="0">
              <a:buNone/>
              <a:defRPr lang="de-de" sz="2000" cap="none"/>
            </a:lvl7pPr>
            <a:lvl8pPr marL="3200400" indent="0">
              <a:buNone/>
              <a:defRPr lang="de-de" sz="2000" cap="none"/>
            </a:lvl8pPr>
            <a:lvl9pPr marL="3657600" indent="0">
              <a:buNone/>
              <a:defRPr lang="de-de" sz="2000" cap="none"/>
            </a:lvl9pPr>
          </a:lstStyle>
          <a:p>
            <a:pPr>
              <a:defRPr lang="de-de"/>
            </a:pPr>
          </a:p>
        </p:txBody>
      </p:sp>
      <p:sp>
        <p:nvSpPr>
          <p:cNvPr id="4" name="Textplatzhalter 3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de-de" sz="1600" cap="none"/>
            </a:lvl1pPr>
            <a:lvl2pPr marL="457200" indent="0">
              <a:buNone/>
              <a:defRPr lang="de-de" sz="1400" cap="none"/>
            </a:lvl2pPr>
            <a:lvl3pPr marL="914400" indent="0">
              <a:buNone/>
              <a:defRPr lang="de-de" sz="1200" cap="none"/>
            </a:lvl3pPr>
            <a:lvl4pPr marL="1371600" indent="0">
              <a:buNone/>
              <a:defRPr lang="de-de" sz="1000" cap="none"/>
            </a:lvl4pPr>
            <a:lvl5pPr marL="1828800" indent="0">
              <a:buNone/>
              <a:defRPr lang="de-de" sz="1000" cap="none"/>
            </a:lvl5pPr>
            <a:lvl6pPr marL="2286000" indent="0">
              <a:buNone/>
              <a:defRPr lang="de-de" sz="1000" cap="none"/>
            </a:lvl6pPr>
            <a:lvl7pPr marL="2743200" indent="0">
              <a:buNone/>
              <a:defRPr lang="de-de" sz="1000" cap="none"/>
            </a:lvl7pPr>
            <a:lvl8pPr marL="3200400" indent="0">
              <a:buNone/>
              <a:defRPr lang="de-de" sz="1000" cap="none"/>
            </a:lvl8pPr>
            <a:lvl9pPr marL="3657600" indent="0">
              <a:buNone/>
              <a:defRPr lang="de-de" sz="1000" cap="none"/>
            </a:lvl9pPr>
          </a:lstStyle>
          <a:p>
            <a:pPr>
              <a:defRPr lang="de-de"/>
            </a:pPr>
            <a:r>
              <a:t>Mastertextformat bearbeiten</a:t>
            </a:r>
          </a:p>
        </p:txBody>
      </p:sp>
      <p:sp>
        <p:nvSpPr>
          <p:cNvPr id="5" name="Datumsplatzhalter 4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de-de"/>
            </a:pPr>
            <a:fld id="{1CCF81AC-E2F1-9A77-BF77-1422CF394941}" type="datetime1">
              <a:t>07.07.2023</a:t>
            </a:fld>
          </a:p>
        </p:txBody>
      </p:sp>
      <p:sp>
        <p:nvSpPr>
          <p:cNvPr id="6" name="Fußzeilenplatzhalter 5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sp>
        <p:nvSpPr>
          <p:cNvPr id="7" name="Foliennummernplatzhalter 6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de-de"/>
            </a:pPr>
            <a:fld id="{1CCFC1BE-F0F1-9A37-BF77-06628F394953}" type="slidenum">
              <a:t>‹Nr.›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G8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Mastertitelformat bearbeiten</a:t>
            </a:r>
          </a:p>
        </p:txBody>
      </p:sp>
      <p:sp>
        <p:nvSpPr>
          <p:cNvPr id="3" name="Textplatzhalter 2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G8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Mastertextformat bearbeiten</a:t>
            </a:r>
          </a:p>
          <a:p>
            <a:pPr lvl="1">
              <a:defRPr lang="de-de"/>
            </a:pPr>
            <a:r>
              <a:t>Second level</a:t>
            </a:r>
          </a:p>
          <a:p>
            <a:pPr lvl="2">
              <a:defRPr lang="de-de"/>
            </a:pPr>
            <a:r>
              <a:t>Third level</a:t>
            </a:r>
          </a:p>
          <a:p>
            <a:pPr lvl="3">
              <a:defRPr lang="de-de"/>
            </a:pPr>
            <a:r>
              <a:t>Fourth level</a:t>
            </a:r>
          </a:p>
          <a:p>
            <a:pPr lvl="4">
              <a:defRPr lang="de-de"/>
            </a:pPr>
            <a:r>
              <a:t>Fifth level</a:t>
            </a:r>
          </a:p>
        </p:txBody>
      </p:sp>
      <p:sp>
        <p:nvSpPr>
          <p:cNvPr id="4" name="Datumsplatzhalter 3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de-de" sz="1200" cap="none">
                <a:solidFill>
                  <a:srgbClr val="8C8C8C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1CCFB946-08F1-9A4F-BF77-FE1AF73949AB}" type="datetime1">
              <a:t/>
            </a:fld>
          </a:p>
        </p:txBody>
      </p:sp>
      <p:sp>
        <p:nvSpPr>
          <p:cNvPr id="5" name="Fußzeilenplatzhalter 4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de-de" sz="1200" cap="none">
                <a:solidFill>
                  <a:srgbClr val="8C8C8C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</a:p>
        </p:txBody>
      </p:sp>
      <p:sp>
        <p:nvSpPr>
          <p:cNvPr id="6" name="Foliennummernplatzhalter 5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G8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de-de" sz="1200" cap="none">
                <a:solidFill>
                  <a:srgbClr val="8C8C8C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1CCFDB51-1FF1-9A2D-BF77-E978953949BC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3"/>
          <p:cNvSpPr>
            <a:extLst>
              <a:ext uri="smNativeData">
                <pr:smNativeData xmlns:pr="smNativeData" xmlns="smNativeData" val="SMDATA_15_/1o6ZxMAAAAlAAAAZQAAAA0AAAAAkAAAAEgAAACQAAAASAAAAAAAAAABAAAAAAAAAAEAAABQAAAAf2q8dJMYxD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fRMAAAAAAADTLQAAsikAABAAAAAmAAAACAAAAP//////////"/>
              </a:ext>
            </a:extLst>
          </p:cNvSpPr>
          <p:nvPr/>
        </p:nvSpPr>
        <p:spPr>
          <a:xfrm>
            <a:off x="3168015" y="0"/>
            <a:ext cx="4281170" cy="6777990"/>
          </a:xfrm>
          <a:prstGeom prst="roundRect">
            <a:avLst>
              <a:gd name="adj" fmla="val 7850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Rechteck: abgerundete Ecken 4"/>
          <p:cNvSpPr>
            <a:extLst>
              <a:ext uri="smNativeData">
                <pr:smNativeData xmlns:pr="smNativeData" xmlns="smNativeData" val="SMDATA_15_/1o6ZxMAAAAlAAAAZQAAAA0AAAAAkAAAAEgAAACQAAAASAAAAAAAAAABAAAAAAAAAAEAAABQAAAALUMc6+I2yj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fRMAABgVAADTLQAAsikAABAAAAAmAAAACAAAAP//////////"/>
              </a:ext>
            </a:extLst>
          </p:cNvSpPr>
          <p:nvPr/>
        </p:nvSpPr>
        <p:spPr>
          <a:xfrm>
            <a:off x="3168015" y="3429000"/>
            <a:ext cx="4281170" cy="3348990"/>
          </a:xfrm>
          <a:prstGeom prst="roundRect">
            <a:avLst>
              <a:gd name="adj" fmla="val 10240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4" name="Textfeld 5"/>
          <p:cNvSpPr>
            <a:extLst>
              <a:ext uri="smNativeData">
                <pr:smNativeData xmlns:pr="smNativeData" xmlns="smNativeData" val="SMDATA_15_/1o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hQAAGsVAABMGQAAsBcAABAgAAAmAAAACAAAAP//////////"/>
              </a:ext>
            </a:extLst>
          </p:cNvSpPr>
          <p:nvPr/>
        </p:nvSpPr>
        <p:spPr>
          <a:xfrm>
            <a:off x="3354070" y="3481705"/>
            <a:ext cx="75819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de-de"/>
            </a:pPr>
            <a:r>
              <a:t>Küche</a:t>
            </a:r>
          </a:p>
        </p:txBody>
      </p:sp>
      <p:sp>
        <p:nvSpPr>
          <p:cNvPr id="5" name="Rechteck: abgerundete Ecken 6"/>
          <p:cNvSpPr>
            <a:extLst>
              <a:ext uri="smNativeData">
                <pr:smNativeData xmlns:pr="smNativeData" xmlns="smNativeData" val="SMDATA_15_/1o6ZxMAAAAlAAAAZQAAAA0AAAAAkAAAAEgAAACQAAAASAAAAAAAAAABAAAAAAAAAAEAAABQAAAAm3KFd7mI2z8AAAAAAADwvwAAAAAAAOA/AAAAAAAA4D8AAAAAAADgPwAAAAAAAOA/AAAAAAAA4D8AAAAAAADgPwAAAAAAAOA/AAAAAAAA4D8CAAAAjAAAAAEAAAAAAAAAVII1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VII1AP///wEAAAAAAAAAAAAAAAAAAAAAAAAAAAAAAAAAAAAAAAAAAB4yVwB/f38A5+bmA8zMzADAwP8Af39/AAAAAAAAAAAAAAAAAAAAAAAAAAAAIQAAABgAAAAUAAAANRQAAIQYAABIHAAAFykAABAAAAAmAAAACAAAAP//////////"/>
              </a:ext>
            </a:extLst>
          </p:cNvSpPr>
          <p:nvPr/>
        </p:nvSpPr>
        <p:spPr>
          <a:xfrm>
            <a:off x="3284855" y="3985260"/>
            <a:ext cx="1312545" cy="2694305"/>
          </a:xfrm>
          <a:prstGeom prst="roundRect">
            <a:avLst>
              <a:gd name="adj" fmla="val 21511"/>
            </a:avLst>
          </a:prstGeom>
          <a:solidFill>
            <a:srgbClr val="548235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6" name="Rechteck: abgerundete Ecken 7"/>
          <p:cNvSpPr>
            <a:extLst>
              <a:ext uri="smNativeData">
                <pr:smNativeData xmlns:pr="smNativeData" xmlns="smNativeData" val="SMDATA_15_/1o6ZxMAAAAlAAAAZQAAAA0AAAAAkAAAAEgAAACQAAAASAAAAAAAAAABAAAAAAAAAAEAAABQAAAAm3KFd7mI2z8AAAAAAADwvwAAAAAAAOA/AAAAAAAA4D8AAAAAAADgPwAAAAAAAOA/AAAAAAAA4D8AAAAAAADgPwAAAAAAAOA/AAAAAAAA4D8CAAAAjAAAAAEAAAAAAAAA9LCE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9LCEAP///wEAAAAAAAAAAAAAAAAAAAAAAAAAAAAAAAAAAAAAAAAAAB4yVwB/f38A5+bmA8zMzADAwP8Af39/AAAAAAAAAAAAAAAAAAAAAAAAAAAAIQAAABgAAAAUAAAA0BwAAIQYAADjJAAAFykAABAAAAAmAAAACAAAAP//////////"/>
              </a:ext>
            </a:extLst>
          </p:cNvSpPr>
          <p:nvPr/>
        </p:nvSpPr>
        <p:spPr>
          <a:xfrm>
            <a:off x="4683760" y="3985260"/>
            <a:ext cx="1312545" cy="2694305"/>
          </a:xfrm>
          <a:prstGeom prst="roundRect">
            <a:avLst>
              <a:gd name="adj" fmla="val 21511"/>
            </a:avLst>
          </a:prstGeom>
          <a:solidFill>
            <a:srgbClr val="F4B084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7" name="Rechteck: abgerundete Ecken 9"/>
          <p:cNvSpPr>
            <a:extLst>
              <a:ext uri="smNativeData">
                <pr:smNativeData xmlns:pr="smNativeData" xmlns="smNativeData" val="SMDATA_15_/1o6ZxMAAAAlAAAAZQAAAA0AAAAAkAAAAEgAAACQAAAASAAAAAAAAAABAAAAAAAAAAEAAABQAAAAm3KFd7mI2z8AAAAAAADwvwAAAAAAAOA/AAAAAAAA4D8AAAAAAADgPwAAAAAAAOA/AAAAAAAA4D8AAAAAAADgPwAAAAAAAOA/AAAAAAAA4D8CAAAAjAAAAAEAAAAAAAAAL3W1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3W1AP///wEAAAAAAAAAAAAAAAAAAAAAAAAAAAAAAAAAAAAAAAAAAB4yVwB/f38A5+bmA8zMzADAwP8Af39/AAAAAAAAAAAAAAAAAAAAAAAAAAAAIQAAABgAAAAUAAAAaiUAAIQYAAB9LQAAFykAABAAAAAmAAAACAAAAP//////////"/>
              </a:ext>
            </a:extLst>
          </p:cNvSpPr>
          <p:nvPr/>
        </p:nvSpPr>
        <p:spPr>
          <a:xfrm>
            <a:off x="6082030" y="3985260"/>
            <a:ext cx="1312545" cy="2694305"/>
          </a:xfrm>
          <a:prstGeom prst="roundRect">
            <a:avLst>
              <a:gd name="adj" fmla="val 21511"/>
            </a:avLst>
          </a:prstGeom>
          <a:solidFill>
            <a:srgbClr val="2F75B5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8" name="Textfeld 10"/>
          <p:cNvSpPr>
            <a:extLst>
              <a:ext uri="smNativeData">
                <pr:smNativeData xmlns:pr="smNativeData" xmlns="smNativeData" val="SMDATA_15_/1o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qxUAAIQYAADdGQAAyRoAABAgAAAmAAAACAAAAP//////////"/>
              </a:ext>
            </a:extLst>
          </p:cNvSpPr>
          <p:nvPr/>
        </p:nvSpPr>
        <p:spPr>
          <a:xfrm>
            <a:off x="3522345" y="3985260"/>
            <a:ext cx="68199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de-de"/>
            </a:pPr>
            <a:r>
              <a:t>Army</a:t>
            </a:r>
          </a:p>
        </p:txBody>
      </p:sp>
      <p:sp>
        <p:nvSpPr>
          <p:cNvPr id="9" name="Textfeld 11"/>
          <p:cNvSpPr>
            <a:extLst>
              <a:ext uri="smNativeData">
                <pr:smNativeData xmlns:pr="smNativeData" xmlns="smNativeData" val="SMDATA_15_/1o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B4AAIQYAAB4JAAAyRoAABAgAAAmAAAACAAAAP//////////"/>
              </a:ext>
            </a:extLst>
          </p:cNvSpPr>
          <p:nvPr/>
        </p:nvSpPr>
        <p:spPr>
          <a:xfrm>
            <a:off x="4963160" y="3985260"/>
            <a:ext cx="96520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de-de"/>
            </a:pPr>
            <a:r>
              <a:t>AirForce</a:t>
            </a:r>
          </a:p>
        </p:txBody>
      </p:sp>
      <p:sp>
        <p:nvSpPr>
          <p:cNvPr id="10" name="Textfeld 12"/>
          <p:cNvSpPr>
            <a:extLst>
              <a:ext uri="smNativeData">
                <pr:smNativeData xmlns:pr="smNativeData" xmlns="smNativeData" val="SMDATA_15_/1o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HicAAIQYAABtLAAAyRoAABAgAAAmAAAACAAAAP//////////"/>
              </a:ext>
            </a:extLst>
          </p:cNvSpPr>
          <p:nvPr/>
        </p:nvSpPr>
        <p:spPr>
          <a:xfrm>
            <a:off x="6358890" y="3985260"/>
            <a:ext cx="86296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de-de"/>
            </a:pPr>
            <a:r>
              <a:t>Marine</a:t>
            </a:r>
          </a:p>
        </p:txBody>
      </p:sp>
      <p:sp>
        <p:nvSpPr>
          <p:cNvPr id="11" name="Rechteck: abgerundete Ecken 13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0M7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M7OAP///wEAAAAAAAAAAAAAAAAAAAAAAAAAAAAAAAAAAAAAAAAAAB4yVwB/f38A5+bmA8zMzADAwP8Af39/AAAAAAAAAAAAAAAAAAAAAAAAAAAAIQAAABgAAAAUAAAAohQAAB0iAACcGwAAMygAABAAAAAmAAAACAAAAP//////////"/>
              </a:ext>
            </a:extLst>
          </p:cNvSpPr>
          <p:nvPr/>
        </p:nvSpPr>
        <p:spPr>
          <a:xfrm>
            <a:off x="3354070" y="5545455"/>
            <a:ext cx="1134110" cy="98933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12" name="Rechteck: abgerundete Ecken 14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0M7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M7OAP///wEAAAAAAAAAAAAAAAAAAAAAAAAAAAAAAAAAAAAAAAAAAB4yVwB/f38A5+bmA8zMzADAwP8Af39/AAAAAAAAAAAAAAAAAAAAAAAAAAAAIQAAABgAAAAUAAAAohQAAGgbAACcGwAAfiEAABAAAAAmAAAACAAAAP//////////"/>
              </a:ext>
            </a:extLst>
          </p:cNvSpPr>
          <p:nvPr/>
        </p:nvSpPr>
        <p:spPr>
          <a:xfrm>
            <a:off x="3354070" y="4455160"/>
            <a:ext cx="1134110" cy="98933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13" name="Rechteck: abgerundete Ecken 15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OBUAAO8bAADRFwAANR4AABAAAAAmAAAACAAAAP//////////"/>
              </a:ext>
            </a:extLst>
          </p:cNvSpPr>
          <p:nvPr/>
        </p:nvSpPr>
        <p:spPr>
          <a:xfrm>
            <a:off x="3449320" y="4540885"/>
            <a:ext cx="422275" cy="369570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14" name="Textfeld 18"/>
          <p:cNvSpPr>
            <a:extLst>
              <a:ext uri="smNativeData">
                <pr:smNativeData xmlns:pr="smNativeData" xmlns="smNativeData" val="SMDATA_15_/1o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RgAAKMbAADyGwAA6B0AABAgAAAmAAAACAAAAP//////////"/>
              </a:ext>
            </a:extLst>
          </p:cNvSpPr>
          <p:nvPr/>
        </p:nvSpPr>
        <p:spPr>
          <a:xfrm>
            <a:off x="3980815" y="4492625"/>
            <a:ext cx="56197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t>3</a:t>
            </a:r>
          </a:p>
        </p:txBody>
      </p:sp>
      <p:sp>
        <p:nvSpPr>
          <p:cNvPr id="15" name="Textfeld 19"/>
          <p:cNvSpPr>
            <a:extLst>
              <a:ext uri="smNativeData">
                <pr:smNativeData xmlns:pr="smNativeData" xmlns="smNativeData" val="SMDATA_15_/1o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HxgAAEoiAACUGwAALiQAABAgAAAmAAAACAAAAP//////////"/>
              </a:ext>
            </a:extLst>
          </p:cNvSpPr>
          <p:nvPr/>
        </p:nvSpPr>
        <p:spPr>
          <a:xfrm>
            <a:off x="3921125" y="5574030"/>
            <a:ext cx="561975" cy="307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400" cap="none"/>
              <a:t>3,2 s</a:t>
            </a:r>
            <a:endParaRPr lang="de-de" sz="1400" cap="none"/>
          </a:p>
        </p:txBody>
      </p:sp>
      <p:sp>
        <p:nvSpPr>
          <p:cNvPr id="16" name="Rechteck: abgerundete Ecken 20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LBUAAFMiAADEFwAAmCQAABAAAAAmAAAACAAAAP//////////"/>
              </a:ext>
            </a:extLst>
          </p:cNvSpPr>
          <p:nvPr/>
        </p:nvSpPr>
        <p:spPr>
          <a:xfrm>
            <a:off x="3441700" y="5579745"/>
            <a:ext cx="421640" cy="368935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17" name="Rechteck: abgerundete Ecken 21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IxUAAEQlAABHGwAAiicAABAAAAAmAAAACAAAAP//////////"/>
              </a:ext>
            </a:extLst>
          </p:cNvSpPr>
          <p:nvPr/>
        </p:nvSpPr>
        <p:spPr>
          <a:xfrm>
            <a:off x="3435985" y="6057900"/>
            <a:ext cx="998220" cy="36957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18" name="Rechteck: abgerundete Ecken 22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DRUAAKAeAAAxGwAA5iAAABAAAAAmAAAACAAAAP//////////"/>
              </a:ext>
            </a:extLst>
          </p:cNvSpPr>
          <p:nvPr/>
        </p:nvSpPr>
        <p:spPr>
          <a:xfrm>
            <a:off x="3422015" y="4978400"/>
            <a:ext cx="998220" cy="36957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de-de" sz="1100" cap="none"/>
              <a:t>Upgrade</a:t>
            </a:r>
            <a:endParaRPr lang="de-de" sz="1100" cap="none"/>
          </a:p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de-de" sz="1100" cap="none"/>
              <a:t>234,5 $</a:t>
            </a:r>
            <a:endParaRPr lang="de-de" sz="1100" cap="none"/>
          </a:p>
        </p:txBody>
      </p:sp>
      <p:sp>
        <p:nvSpPr>
          <p:cNvPr id="19" name="Textfeld 23"/>
          <p:cNvSpPr>
            <a:extLst>
              <a:ext uri="smNativeData">
                <pr:smNativeData xmlns:pr="smNativeData" xmlns="smNativeData" val="SMDATA_15_/1o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MRgAAA8dAACmGwAAqx4AABAgAAAmAAAACAAAAP//////////"/>
              </a:ext>
            </a:extLst>
          </p:cNvSpPr>
          <p:nvPr/>
        </p:nvSpPr>
        <p:spPr>
          <a:xfrm>
            <a:off x="3932555" y="4723765"/>
            <a:ext cx="56197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100" cap="none">
                <a:solidFill>
                  <a:srgbClr val="00B050"/>
                </a:solidFill>
              </a:rPr>
              <a:t>+ 1</a:t>
            </a:r>
            <a:endParaRPr lang="de-de" sz="1100" cap="none">
              <a:solidFill>
                <a:srgbClr val="00B050"/>
              </a:solidFill>
            </a:endParaRPr>
          </a:p>
        </p:txBody>
      </p:sp>
      <p:sp>
        <p:nvSpPr>
          <p:cNvPr id="20" name="Textfeld 24"/>
          <p:cNvSpPr>
            <a:extLst>
              <a:ext uri="smNativeData">
                <pr:smNativeData xmlns:pr="smNativeData" xmlns="smNativeData" val="SMDATA_15_/1o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BgAAK4jAADAGwAASiUAABAgAAAmAAAACAAAAP//////////"/>
              </a:ext>
            </a:extLst>
          </p:cNvSpPr>
          <p:nvPr/>
        </p:nvSpPr>
        <p:spPr>
          <a:xfrm>
            <a:off x="3949700" y="5800090"/>
            <a:ext cx="56134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100" cap="none">
                <a:solidFill>
                  <a:srgbClr val="00B050"/>
                </a:solidFill>
              </a:rPr>
              <a:t>- 0,1 s</a:t>
            </a:r>
            <a:endParaRPr lang="de-de" sz="1100" cap="none">
              <a:solidFill>
                <a:srgbClr val="00B050"/>
              </a:solidFill>
            </a:endParaRPr>
          </a:p>
        </p:txBody>
      </p:sp>
      <p:sp>
        <p:nvSpPr>
          <p:cNvPr id="21" name="Rechteck: abgerundete Ecken 25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0M7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M7OAP///wEAAAAAAAAAAAAAAAAAAAAAAAAAAAAAAAAAAAAAAAAAAB4yVwB/f38A5+bmA8zMzADAwP8Af39/AAAAAAAAAAAAAAAAAAAAAAAAAAAAIQAAABgAAAAUAAAAfh0AAB0iAAB4JAAAMygAABAAAAAmAAAACAAAAP//////////"/>
              </a:ext>
            </a:extLst>
          </p:cNvSpPr>
          <p:nvPr/>
        </p:nvSpPr>
        <p:spPr>
          <a:xfrm>
            <a:off x="4794250" y="5545455"/>
            <a:ext cx="1134110" cy="98933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22" name="Rechteck: abgerundete Ecken 26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0M7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M7OAP///wEAAAAAAAAAAAAAAAAAAAAAAAAAAAAAAAAAAAAAAAAAAB4yVwB/f38A5+bmA8zMzADAwP8Af39/AAAAAAAAAAAAAAAAAAAAAAAAAAAAIQAAABgAAAAUAAAAfh0AAGgbAAB4JAAAfiEAABAAAAAmAAAACAAAAP//////////"/>
              </a:ext>
            </a:extLst>
          </p:cNvSpPr>
          <p:nvPr/>
        </p:nvSpPr>
        <p:spPr>
          <a:xfrm>
            <a:off x="4794250" y="4455160"/>
            <a:ext cx="1134110" cy="98933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23" name="Rechteck: abgerundete Ecken 27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FB4AAO8bAACtIAAANR4AABAAAAAmAAAACAAAAP//////////"/>
              </a:ext>
            </a:extLst>
          </p:cNvSpPr>
          <p:nvPr/>
        </p:nvSpPr>
        <p:spPr>
          <a:xfrm>
            <a:off x="4889500" y="4540885"/>
            <a:ext cx="422275" cy="369570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24" name="Textfeld 28"/>
          <p:cNvSpPr>
            <a:extLst>
              <a:ext uri="smNativeData">
                <pr:smNativeData xmlns:pr="smNativeData" xmlns="smNativeData" val="SMDATA_15_/1o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WSEAAKMbAADOJAAA6B0AABAgAAAmAAAACAAAAP//////////"/>
              </a:ext>
            </a:extLst>
          </p:cNvSpPr>
          <p:nvPr/>
        </p:nvSpPr>
        <p:spPr>
          <a:xfrm>
            <a:off x="5420995" y="4492625"/>
            <a:ext cx="56197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t>3</a:t>
            </a:r>
          </a:p>
        </p:txBody>
      </p:sp>
      <p:sp>
        <p:nvSpPr>
          <p:cNvPr id="25" name="Textfeld 29"/>
          <p:cNvSpPr>
            <a:extLst>
              <a:ext uri="smNativeData">
                <pr:smNativeData xmlns:pr="smNativeData" xmlns="smNativeData" val="SMDATA_15_/1o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yAAAEoiAABwJAAALiQAABAgAAAmAAAACAAAAP//////////"/>
              </a:ext>
            </a:extLst>
          </p:cNvSpPr>
          <p:nvPr/>
        </p:nvSpPr>
        <p:spPr>
          <a:xfrm>
            <a:off x="5361305" y="5574030"/>
            <a:ext cx="561975" cy="307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400" cap="none"/>
              <a:t>3,2 s</a:t>
            </a:r>
            <a:endParaRPr lang="de-de" sz="1400" cap="none"/>
          </a:p>
        </p:txBody>
      </p:sp>
      <p:sp>
        <p:nvSpPr>
          <p:cNvPr id="26" name="Rechteck: abgerundete Ecken 30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CB4AAFMiAACgIAAAmCQAABAAAAAmAAAACAAAAP//////////"/>
              </a:ext>
            </a:extLst>
          </p:cNvSpPr>
          <p:nvPr/>
        </p:nvSpPr>
        <p:spPr>
          <a:xfrm>
            <a:off x="4881880" y="5579745"/>
            <a:ext cx="421640" cy="368935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27" name="Rechteck: abgerundete Ecken 31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AB4AAEQlAAAjJAAAiicAABAAAAAmAAAACAAAAP//////////"/>
              </a:ext>
            </a:extLst>
          </p:cNvSpPr>
          <p:nvPr/>
        </p:nvSpPr>
        <p:spPr>
          <a:xfrm>
            <a:off x="4876800" y="6057900"/>
            <a:ext cx="997585" cy="36957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28" name="Rechteck: abgerundete Ecken 32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6h0AAKAeAAANJAAA5iAAABAAAAAmAAAACAAAAP//////////"/>
              </a:ext>
            </a:extLst>
          </p:cNvSpPr>
          <p:nvPr/>
        </p:nvSpPr>
        <p:spPr>
          <a:xfrm>
            <a:off x="4862830" y="4978400"/>
            <a:ext cx="997585" cy="36957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29" name="Textfeld 33"/>
          <p:cNvSpPr>
            <a:extLst>
              <a:ext uri="smNativeData">
                <pr:smNativeData xmlns:pr="smNativeData" xmlns="smNativeData" val="SMDATA_15_/1o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SEAAA8dAACCJAAAqx4AABAgAAAmAAAACAAAAP//////////"/>
              </a:ext>
            </a:extLst>
          </p:cNvSpPr>
          <p:nvPr/>
        </p:nvSpPr>
        <p:spPr>
          <a:xfrm>
            <a:off x="5372735" y="4723765"/>
            <a:ext cx="56197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100" cap="none">
                <a:solidFill>
                  <a:srgbClr val="00B050"/>
                </a:solidFill>
              </a:rPr>
              <a:t>+ 1</a:t>
            </a:r>
            <a:endParaRPr lang="de-de" sz="1100" cap="none">
              <a:solidFill>
                <a:srgbClr val="00B050"/>
              </a:solidFill>
            </a:endParaRPr>
          </a:p>
        </p:txBody>
      </p:sp>
      <p:sp>
        <p:nvSpPr>
          <p:cNvPr id="30" name="Textfeld 34"/>
          <p:cNvSpPr>
            <a:extLst>
              <a:ext uri="smNativeData">
                <pr:smNativeData xmlns:pr="smNativeData" xmlns="smNativeData" val="SMDATA_15_/1o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CEAAK4jAACdJAAASiUAABAgAAAmAAAACAAAAP//////////"/>
              </a:ext>
            </a:extLst>
          </p:cNvSpPr>
          <p:nvPr/>
        </p:nvSpPr>
        <p:spPr>
          <a:xfrm>
            <a:off x="5389880" y="5800090"/>
            <a:ext cx="56197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100" cap="none">
                <a:solidFill>
                  <a:srgbClr val="00B050"/>
                </a:solidFill>
              </a:rPr>
              <a:t>- 0,1 s</a:t>
            </a:r>
            <a:endParaRPr lang="de-de" sz="1100" cap="none">
              <a:solidFill>
                <a:srgbClr val="00B050"/>
              </a:solidFill>
            </a:endParaRPr>
          </a:p>
        </p:txBody>
      </p:sp>
      <p:sp>
        <p:nvSpPr>
          <p:cNvPr id="31" name="Rechteck: abgerundete Ecken 35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0M7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M7OAP///wEAAAAAAAAAAAAAAAAAAAAAAAAAAAAAAAAAAAAAAAAAAB4yVwB/f38A5+bmA8zMzADAwP8Af39/AAAAAAAAAAAAAAAAAAAAAAAAAAAAIQAAABgAAAAUAAAAMSYAAB0iAAArLQAAMygAABAAAAAmAAAACAAAAP//////////"/>
              </a:ext>
            </a:extLst>
          </p:cNvSpPr>
          <p:nvPr/>
        </p:nvSpPr>
        <p:spPr>
          <a:xfrm>
            <a:off x="6208395" y="5545455"/>
            <a:ext cx="1134110" cy="98933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2" name="Rechteck: abgerundete Ecken 36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0M7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0M7OAP///wEAAAAAAAAAAAAAAAAAAAAAAAAAAAAAAAAAAAAAAAAAAB4yVwB/f38A5+bmA8zMzADAwP8Af39/AAAAAAAAAAAAAAAAAAAAAAAAAAAAIQAAABgAAAAUAAAAMSYAAGgbAAArLQAAfiEAABAAAAAmAAAACAAAAP//////////"/>
              </a:ext>
            </a:extLst>
          </p:cNvSpPr>
          <p:nvPr/>
        </p:nvSpPr>
        <p:spPr>
          <a:xfrm>
            <a:off x="6208395" y="4455160"/>
            <a:ext cx="1134110" cy="989330"/>
          </a:xfrm>
          <a:prstGeom prst="roundRect">
            <a:avLst>
              <a:gd name="adj" fmla="val 16667"/>
            </a:avLst>
          </a:prstGeom>
          <a:solidFill>
            <a:srgbClr val="D0CEC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3" name="Rechteck: abgerundete Ecken 37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xyYAAO8bAABfKQAANR4AABAAAAAmAAAACAAAAP//////////"/>
              </a:ext>
            </a:extLst>
          </p:cNvSpPr>
          <p:nvPr/>
        </p:nvSpPr>
        <p:spPr>
          <a:xfrm>
            <a:off x="6303645" y="4540885"/>
            <a:ext cx="421640" cy="369570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4" name="Textfeld 38"/>
          <p:cNvSpPr>
            <a:extLst>
              <a:ext uri="smNativeData">
                <pr:smNativeData xmlns:pr="smNativeData" xmlns="smNativeData" val="SMDATA_15_/1o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CoAAKMbAACBLQAA6B0AABAgAAAmAAAACAAAAP//////////"/>
              </a:ext>
            </a:extLst>
          </p:cNvSpPr>
          <p:nvPr/>
        </p:nvSpPr>
        <p:spPr>
          <a:xfrm>
            <a:off x="6835140" y="4492625"/>
            <a:ext cx="56197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t>3</a:t>
            </a:r>
          </a:p>
        </p:txBody>
      </p:sp>
      <p:sp>
        <p:nvSpPr>
          <p:cNvPr id="35" name="Textfeld 39"/>
          <p:cNvSpPr>
            <a:extLst>
              <a:ext uri="smNativeData">
                <pr:smNativeData xmlns:pr="smNativeData" xmlns="smNativeData" val="SMDATA_15_/1o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ikAAEoiAAAjLQAALiQAABAgAAAmAAAACAAAAP//////////"/>
              </a:ext>
            </a:extLst>
          </p:cNvSpPr>
          <p:nvPr/>
        </p:nvSpPr>
        <p:spPr>
          <a:xfrm>
            <a:off x="6775450" y="5574030"/>
            <a:ext cx="561975" cy="307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400" cap="none"/>
              <a:t>3,2 s</a:t>
            </a:r>
            <a:endParaRPr lang="de-de" sz="1400" cap="none"/>
          </a:p>
        </p:txBody>
      </p:sp>
      <p:sp>
        <p:nvSpPr>
          <p:cNvPr id="36" name="Rechteck: abgerundete Ecken 40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uiYAAFMiAABTKQAAmCQAABAAAAAmAAAACAAAAP//////////"/>
              </a:ext>
            </a:extLst>
          </p:cNvSpPr>
          <p:nvPr/>
        </p:nvSpPr>
        <p:spPr>
          <a:xfrm>
            <a:off x="6295390" y="5579745"/>
            <a:ext cx="422275" cy="368935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37" name="Rechteck: abgerundete Ecken 41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siYAAEQlAADVLAAAiicAABAAAAAmAAAACAAAAP//////////"/>
              </a:ext>
            </a:extLst>
          </p:cNvSpPr>
          <p:nvPr/>
        </p:nvSpPr>
        <p:spPr>
          <a:xfrm>
            <a:off x="6290310" y="6057900"/>
            <a:ext cx="997585" cy="36957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38" name="Rechteck: abgerundete Ecken 42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nCYAAKAeAAC/LAAA5iAAABAAAAAmAAAACAAAAP//////////"/>
              </a:ext>
            </a:extLst>
          </p:cNvSpPr>
          <p:nvPr/>
        </p:nvSpPr>
        <p:spPr>
          <a:xfrm>
            <a:off x="6276340" y="4978400"/>
            <a:ext cx="997585" cy="36957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C</a:t>
            </a:r>
          </a:p>
        </p:txBody>
      </p:sp>
      <p:sp>
        <p:nvSpPr>
          <p:cNvPr id="39" name="Textfeld 43"/>
          <p:cNvSpPr>
            <a:extLst>
              <a:ext uri="smNativeData">
                <pr:smNativeData xmlns:pr="smNativeData" xmlns="smNativeData" val="SMDATA_15_/1o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vykAAA8dAAA0LQAAqx4AABAgAAAmAAAACAAAAP//////////"/>
              </a:ext>
            </a:extLst>
          </p:cNvSpPr>
          <p:nvPr/>
        </p:nvSpPr>
        <p:spPr>
          <a:xfrm>
            <a:off x="6786245" y="4723765"/>
            <a:ext cx="56197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100" cap="none">
                <a:solidFill>
                  <a:srgbClr val="00B050"/>
                </a:solidFill>
              </a:rPr>
              <a:t>+ 1</a:t>
            </a:r>
            <a:endParaRPr lang="de-de" sz="1100" cap="none">
              <a:solidFill>
                <a:srgbClr val="00B050"/>
              </a:solidFill>
            </a:endParaRPr>
          </a:p>
        </p:txBody>
      </p:sp>
      <p:sp>
        <p:nvSpPr>
          <p:cNvPr id="40" name="Textfeld 44"/>
          <p:cNvSpPr>
            <a:extLst>
              <a:ext uri="smNativeData">
                <pr:smNativeData xmlns:pr="smNativeData" xmlns="smNativeData" val="SMDATA_15_/1o6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ikAAK4jAABPLQAASiUAABAgAAAmAAAACAAAAP//////////"/>
              </a:ext>
            </a:extLst>
          </p:cNvSpPr>
          <p:nvPr/>
        </p:nvSpPr>
        <p:spPr>
          <a:xfrm>
            <a:off x="6803390" y="5800090"/>
            <a:ext cx="56197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100" cap="none">
                <a:solidFill>
                  <a:srgbClr val="00B050"/>
                </a:solidFill>
              </a:rPr>
              <a:t>- 0,1 s</a:t>
            </a:r>
            <a:endParaRPr lang="de-de" sz="1100" cap="none">
              <a:solidFill>
                <a:srgbClr val="00B050"/>
              </a:solidFill>
            </a:endParaRPr>
          </a:p>
        </p:txBody>
      </p:sp>
      <p:pic>
        <p:nvPicPr>
          <p:cNvPr id="41" name="Picture 2" descr="Chair Glyph Black Icon 512764 Vector Art at Vecteezy"/>
          <p:cNvPicPr>
            <a:picLocks noChangeAspect="1"/>
            <a:extLst>
              <a:ext uri="smNativeData">
                <pr:smNativeData xmlns:pr="smNativeData" xmlns="smNativeData" val="SMDATA_17_/1o6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YVAADzGwAAmxcAADg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468370" y="4543425"/>
            <a:ext cx="368935" cy="3689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2" name="Grafik1" descr="Chair Glyph Black Icon 512764 Vector Art at Vecteezy"/>
          <p:cNvPicPr>
            <a:picLocks noChangeAspect="1"/>
            <a:extLst>
              <a:ext uri="smNativeData">
                <pr:smNativeData xmlns:pr="smNativeData" xmlns="smNativeData" val="SMDATA_17_/1o6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AUvE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keAADvGwAAjiAAADU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923155" y="4540885"/>
            <a:ext cx="368935" cy="3695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3" name="Picture 4" descr="Chairs icon - Download on Iconfinder on Iconfinder"/>
          <p:cNvPicPr>
            <a:picLocks noChangeAspect="1"/>
            <a:extLst>
              <a:ext uri="smNativeData">
                <pr:smNativeData xmlns:pr="smNativeData" xmlns="smNativeData" val="SMDATA_17_/1o6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kmAADvGwAAPikAADUe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335395" y="4540885"/>
            <a:ext cx="368935" cy="3695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5_/1o6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7O0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</a:p>
        </p:txBody>
      </p:sp>
      <p:pic>
        <p:nvPicPr>
          <p:cNvPr id="3" name="Inhaltsplatzhalter 4" descr="Ein Bild, das Text, Papier enthält.&#10;&#10;Automatisch generierte Beschreibung"/>
          <p:cNvPicPr>
            <a:picLocks noGrp="1" noChangeArrowheads="1" noChangeAspect="1"/>
            <a:extLst>
              <a:ext uri="smNativeData">
                <pr:smNativeData xmlns:pr="smNativeData" xmlns="smNativeData" val="SMDATA_17_/1o6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JINAADECQAAZzIAAGwgAAAQAAAAJgAAAAgAAAABgwAAAAAAAA=="/>
              </a:ext>
            </a:extLst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 rot="5400000">
            <a:off x="3357880" y="435610"/>
            <a:ext cx="3683000" cy="5987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Form1"/>
          <p:cNvSpPr>
            <a:extLst>
              <a:ext uri="smNativeData">
                <pr:smNativeData xmlns:pr="smNativeData" xmlns="smNativeData" val="SMDATA_15_/1o6ZxMAAAAlAAAAZQAAAA0AAAAAkAAAAEgAAACQAAAASAAAAAAAAAABAAAAAAAAAAEAAABQAAAAf2q8dJMYxD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wRQAABECAACPLAAAoScAABAAAAAmAAAACAAAAP//////////"/>
              </a:ext>
            </a:extLst>
          </p:cNvSpPr>
          <p:nvPr/>
        </p:nvSpPr>
        <p:spPr>
          <a:xfrm>
            <a:off x="3373755" y="335915"/>
            <a:ext cx="3869690" cy="6106160"/>
          </a:xfrm>
          <a:prstGeom prst="roundRect">
            <a:avLst>
              <a:gd name="adj" fmla="val 7850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xmlns="smNativeData" val="SMDATA_15_/1o6Zx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xUAAEYHAABHHgAAhgkAAAAgAAAmAAAACAAAAP//////////"/>
              </a:ext>
            </a:extLst>
          </p:cNvSpPr>
          <p:nvPr/>
        </p:nvSpPr>
        <p:spPr>
          <a:xfrm>
            <a:off x="3481705" y="118237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de-de"/>
            </a:pPr>
            <a:r>
              <a:t>Missions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xmlns="smNativeData" val="SMDATA_15_/1o6Zx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WCMAADgHAAA0LAAAeAkAAAAgAAAmAAAACAAAAP//////////"/>
              </a:ext>
            </a:extLst>
          </p:cNvSpPr>
          <p:nvPr/>
        </p:nvSpPr>
        <p:spPr>
          <a:xfrm>
            <a:off x="5745480" y="117348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lang="de-de"/>
            </a:pPr>
            <a:r>
              <a:t>Sold / min</a:t>
            </a:r>
          </a:p>
        </p:txBody>
      </p:sp>
      <p:sp>
        <p:nvSpPr>
          <p:cNvPr id="5" name="AutoForm3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kBUAADkKAACMGQAAXw0AAAAAAAAmAAAACAAAAP//////////"/>
              </a:ext>
            </a:extLst>
          </p:cNvSpPr>
          <p:nvPr/>
        </p:nvSpPr>
        <p:spPr>
          <a:xfrm>
            <a:off x="3505200" y="1661795"/>
            <a:ext cx="647700" cy="51181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6" name="AutoForm4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AhoAACIKAAD+HQAASA0AAAAAAAAmAAAACAAAAP//////////"/>
              </a:ext>
            </a:extLst>
          </p:cNvSpPr>
          <p:nvPr/>
        </p:nvSpPr>
        <p:spPr>
          <a:xfrm>
            <a:off x="4227830" y="1647190"/>
            <a:ext cx="647700" cy="51181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7" name="AutoForm5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Rx4AACYKAABDIgAATA0AAAAAAAAmAAAACAAAAP//////////"/>
              </a:ext>
            </a:extLst>
          </p:cNvSpPr>
          <p:nvPr/>
        </p:nvSpPr>
        <p:spPr>
          <a:xfrm>
            <a:off x="4921885" y="1649730"/>
            <a:ext cx="647700" cy="51181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8" name="AutoForm6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XicAAA4KAABaKwAANA0AAAAAAAAmAAAACAAAAP//////////"/>
              </a:ext>
            </a:extLst>
          </p:cNvSpPr>
          <p:nvPr/>
        </p:nvSpPr>
        <p:spPr>
          <a:xfrm>
            <a:off x="6399530" y="1634490"/>
            <a:ext cx="647700" cy="51181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Tanks</a:t>
            </a:r>
          </a:p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26,4</a:t>
            </a:r>
          </a:p>
        </p:txBody>
      </p:sp>
      <p:sp>
        <p:nvSpPr>
          <p:cNvPr id="9" name="Textbox3"/>
          <p:cNvSpPr txBox="1">
            <a:extLst>
              <a:ext uri="smNativeData">
                <pr:smNativeData xmlns:pr="smNativeData" xmlns="smNativeData" val="SMDATA_15_/1o6Zx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OyIAAJgKAABXJwAA2AwAAAAgAAAmAAAACAAAAP//////////"/>
              </a:ext>
            </a:extLst>
          </p:cNvSpPr>
          <p:nvPr/>
        </p:nvSpPr>
        <p:spPr>
          <a:xfrm>
            <a:off x="5564505" y="1722120"/>
            <a:ext cx="8305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de-de"/>
            </a:pPr>
            <a:r>
              <a:t>=</a:t>
            </a:r>
          </a:p>
        </p:txBody>
      </p:sp>
      <p:sp>
        <p:nvSpPr>
          <p:cNvPr id="10" name="Textbox4"/>
          <p:cNvSpPr txBox="1">
            <a:extLst>
              <a:ext uri="smNativeData">
                <pr:smNativeData xmlns:pr="smNativeData" xmlns="smNativeData" val="SMDATA_15_/1o6Zx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ohUAAOkKAADBGQAAiQ0AAAAAAAAmAAAACAAAAP//////////"/>
              </a:ext>
            </a:extLst>
          </p:cNvSpPr>
          <p:nvPr/>
        </p:nvSpPr>
        <p:spPr>
          <a:xfrm>
            <a:off x="3516630" y="1773555"/>
            <a:ext cx="66992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Tanks</a:t>
            </a:r>
          </a:p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8,4</a:t>
            </a:r>
          </a:p>
        </p:txBody>
      </p:sp>
      <p:sp>
        <p:nvSpPr>
          <p:cNvPr id="11" name="AutoForm7"/>
          <p:cNvSpPr>
            <a:extLst>
              <a:ext uri="smNativeData">
                <pr:smNativeData xmlns:pr="smNativeData" xmlns="smNativeData" val="SMDATA_15_/1o6ZxMAAAAlAAAAZQAAAA0AAAAAkAAAAEgAAACQAAAASAAAAAAAAAABAAAAAAAAAAEAAABQAAAAXFVVVVV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B4yVwB/f38A5+bmA8zMzADAwP8Af39/AAAAAAAAAAAAAAAAAAAAAAAAAAAAIQAAABgAAAAUAAAAyhUAAIEKAABUGQAA8woAAAAAAAAmAAAACAAAAP//////////"/>
              </a:ext>
            </a:extLst>
          </p:cNvSpPr>
          <p:nvPr/>
        </p:nvSpPr>
        <p:spPr>
          <a:xfrm>
            <a:off x="3542030" y="1707515"/>
            <a:ext cx="575310" cy="7239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12" name="AutoForm8"/>
          <p:cNvSpPr>
            <a:extLst>
              <a:ext uri="smNativeData">
                <pr:smNativeData xmlns:pr="smNativeData" xmlns="smNativeData" val="SMDATA_15_/1o6ZxMAAAAlAAAAZQAAAA0AAAAAkAAAAEgAAACQAAAASAAAAAAAAAABAAAAAAAAAAEAAABQAAAAXFVVVVVV1T8AAAAAAADwvwAAAAAAAOA/AAAAAAAA4D8AAAAAAADgPwAAAAAAAOA/AAAAAAAA4D8AAAAAAADgPwAAAAAAAOA/AAAAAAAA4D8CAAAAjAAAAAEAAAAAAAAAAP8A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P8AAP///wEAAAAAAAAAAAAAAAAAAAAAAAAAAAAAAAAAAAAAAAAAAB4yVwB/f38A5+bmA8zMzADAwP8Af39/AAAAAAAAAAAAAAAAAAAAAAAAAAAAIQAAABgAAAAUAAAAMRoAAGMKAAC7HQAA1QoAAAAAAAAmAAAACAAAAP//////////"/>
              </a:ext>
            </a:extLst>
          </p:cNvSpPr>
          <p:nvPr/>
        </p:nvSpPr>
        <p:spPr>
          <a:xfrm>
            <a:off x="4257675" y="1688465"/>
            <a:ext cx="575310" cy="7239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13" name="Textbox5"/>
          <p:cNvSpPr txBox="1">
            <a:extLst>
              <a:ext uri="smNativeData">
                <pr:smNativeData xmlns:pr="smNativeData" xmlns="smNativeData" val="SMDATA_15_/1o6Zx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0hkAAOYKAADxHQAAhg0AAAAAAAAmAAAACAAAAP//////////"/>
              </a:ext>
            </a:extLst>
          </p:cNvSpPr>
          <p:nvPr/>
        </p:nvSpPr>
        <p:spPr>
          <a:xfrm>
            <a:off x="4197350" y="1771650"/>
            <a:ext cx="66992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Ship</a:t>
            </a:r>
          </a:p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8,4</a:t>
            </a:r>
          </a:p>
        </p:txBody>
      </p:sp>
      <p:sp>
        <p:nvSpPr>
          <p:cNvPr id="14" name="Textbox6"/>
          <p:cNvSpPr txBox="1">
            <a:extLst>
              <a:ext uri="smNativeData">
                <pr:smNativeData xmlns:pr="smNativeData" xmlns="smNativeData" val="SMDATA_15_/1o6Zx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Qx4AAN4KAABiIgAAfg0AAAAAAAAmAAAACAAAAP//////////"/>
              </a:ext>
            </a:extLst>
          </p:cNvSpPr>
          <p:nvPr/>
        </p:nvSpPr>
        <p:spPr>
          <a:xfrm>
            <a:off x="4919345" y="1766570"/>
            <a:ext cx="66992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Jets</a:t>
            </a:r>
          </a:p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8,4</a:t>
            </a:r>
          </a:p>
        </p:txBody>
      </p:sp>
      <p:sp>
        <p:nvSpPr>
          <p:cNvPr id="15" name="AutoForm9"/>
          <p:cNvSpPr>
            <a:extLst>
              <a:ext uri="smNativeData">
                <pr:smNativeData xmlns:pr="smNativeData" xmlns="smNativeData" val="SMDATA_15_/1o6ZxMAAAAlAAAAZQAAAA0AAAAAkAAAAEgAAACQAAAASAAAAAAAAAABAAAAAAAAAAEAAABQAAAAXFVVVVV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B4yVwB/f38A5+bmA8zMzADAwP8Af39/AAAAAAAAAAAAAAAAAAAAAAAAAAAAIQAAABgAAAAUAAAAfh4AAGQKAAAIIgAA1goAAAAAAAAmAAAACAAAAP//////////"/>
              </a:ext>
            </a:extLst>
          </p:cNvSpPr>
          <p:nvPr/>
        </p:nvSpPr>
        <p:spPr>
          <a:xfrm>
            <a:off x="4956810" y="1689100"/>
            <a:ext cx="575310" cy="7239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16" name="AutoForm10"/>
          <p:cNvSpPr>
            <a:extLst>
              <a:ext uri="smNativeData">
                <pr:smNativeData xmlns:pr="smNativeData" xmlns="smNativeData" val="SMDATA_15_/1o6ZxMAAAAlAAAAZQAAAA0AAAAAkAAAAEgAAACQAAAASAAAAAAAAAABAAAAAAAAAAEAAABQAAAAXFVVVVVV1T8AAAAAAADwvwAAAAAAAOA/AAAAAAAA4D8AAAAAAADgPwAAAAAAAOA/AAAAAAAA4D8AAAAAAADgPwAAAAAAAOA/AAAAAAAA4D8CAAAAjAAAAAEAAAAAAAAAAP8A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P8AAP///wEAAAAAAAAAAAAAAAAAAAAAAAAAAAAAAAAAAAAAAAAAAB4yVwB/f38A5+bmA8zMzADAwP8Af39/AAAAAAAAAAAAAAAAAAAAAAAAAAAAIQAAABgAAAAUAAAAfh4AAGoKAADLIAAA6QoAAAAAAAAmAAAACAAAAP//////////"/>
              </a:ext>
            </a:extLst>
          </p:cNvSpPr>
          <p:nvPr/>
        </p:nvSpPr>
        <p:spPr>
          <a:xfrm>
            <a:off x="4956810" y="1692910"/>
            <a:ext cx="374015" cy="8064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17" name="AutoForm11"/>
          <p:cNvSpPr>
            <a:extLst>
              <a:ext uri="smNativeData">
                <pr:smNativeData xmlns:pr="smNativeData" xmlns="smNativeData" val="SMDATA_15_/1o6ZxMAAAAlAAAAZQAAAA0AAAAAkAAAAEgAAACQAAAASAAAAAAAAAABAAAAAAAAAAEAAABQAAAALUMc6+I2yj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RRUAAEcOAABRLAAAXA4AABAAAAAmAAAACAAAAP//////////"/>
              </a:ext>
            </a:extLst>
          </p:cNvSpPr>
          <p:nvPr/>
        </p:nvSpPr>
        <p:spPr>
          <a:xfrm>
            <a:off x="3457575" y="2320925"/>
            <a:ext cx="3746500" cy="13335"/>
          </a:xfrm>
          <a:prstGeom prst="roundRect">
            <a:avLst>
              <a:gd name="adj" fmla="val 10240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18" name="Textbox7"/>
          <p:cNvSpPr txBox="1">
            <a:extLst>
              <a:ext uri="smNativeData">
                <pr:smNativeData xmlns:pr="smNativeData" xmlns="smNativeData" val="SMDATA_15_/1o6Zx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PRUAAIoOAAAZHgAAyhAAAAAgAAAmAAAACAAAAP//////////"/>
              </a:ext>
            </a:extLst>
          </p:cNvSpPr>
          <p:nvPr/>
        </p:nvSpPr>
        <p:spPr>
          <a:xfrm>
            <a:off x="3452495" y="236347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de-de"/>
            </a:pPr>
            <a:r>
              <a:t>Missions</a:t>
            </a:r>
          </a:p>
        </p:txBody>
      </p:sp>
      <p:sp>
        <p:nvSpPr>
          <p:cNvPr id="19" name="Textbox8"/>
          <p:cNvSpPr txBox="1">
            <a:extLst>
              <a:ext uri="smNativeData">
                <pr:smNativeData xmlns:pr="smNativeData" xmlns="smNativeData" val="SMDATA_15_/1o6Zx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iMAAHwOAAAGLAAAvBAAAAAgAAAmAAAACAAAAP//////////"/>
              </a:ext>
            </a:extLst>
          </p:cNvSpPr>
          <p:nvPr/>
        </p:nvSpPr>
        <p:spPr>
          <a:xfrm>
            <a:off x="5716270" y="235458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lang="de-de"/>
            </a:pPr>
            <a:r>
              <a:t>Sold / min</a:t>
            </a:r>
          </a:p>
        </p:txBody>
      </p:sp>
      <p:sp>
        <p:nvSpPr>
          <p:cNvPr id="20" name="AutoForm13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AB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YhUAAH0RAABeGQAAoxQAAAAAAAAmAAAACAAAAP//////////"/>
              </a:ext>
            </a:extLst>
          </p:cNvSpPr>
          <p:nvPr/>
        </p:nvSpPr>
        <p:spPr>
          <a:xfrm>
            <a:off x="3475990" y="2842895"/>
            <a:ext cx="647700" cy="51181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21" name="AutoForm14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1BkAAGYRAADQHQAAjBQAAAAAAAAmAAAACAAAAP//////////"/>
              </a:ext>
            </a:extLst>
          </p:cNvSpPr>
          <p:nvPr/>
        </p:nvSpPr>
        <p:spPr>
          <a:xfrm>
            <a:off x="4198620" y="2828290"/>
            <a:ext cx="647700" cy="51181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22" name="AutoForm15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GR4AAGoRAAAVIgAAkBQAAAAAAAAmAAAACAAAAP//////////"/>
              </a:ext>
            </a:extLst>
          </p:cNvSpPr>
          <p:nvPr/>
        </p:nvSpPr>
        <p:spPr>
          <a:xfrm>
            <a:off x="4892675" y="2830830"/>
            <a:ext cx="647700" cy="51181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23" name="AutoForm16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MCcAAFIRAAAsKwAAeBQAAAAAAAAmAAAACAAAAP//////////"/>
              </a:ext>
            </a:extLst>
          </p:cNvSpPr>
          <p:nvPr/>
        </p:nvSpPr>
        <p:spPr>
          <a:xfrm>
            <a:off x="6370320" y="2815590"/>
            <a:ext cx="647700" cy="51181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Tanks</a:t>
            </a:r>
          </a:p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26,4</a:t>
            </a:r>
          </a:p>
        </p:txBody>
      </p:sp>
      <p:sp>
        <p:nvSpPr>
          <p:cNvPr id="24" name="Textbox9"/>
          <p:cNvSpPr txBox="1">
            <a:extLst>
              <a:ext uri="smNativeData">
                <pr:smNativeData xmlns:pr="smNativeData" xmlns="smNativeData" val="SMDATA_15_/1o6Zx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DSIAANwRAAApJwAAHBQAAAAgAAAmAAAACAAAAP//////////"/>
              </a:ext>
            </a:extLst>
          </p:cNvSpPr>
          <p:nvPr/>
        </p:nvSpPr>
        <p:spPr>
          <a:xfrm>
            <a:off x="5535295" y="2903220"/>
            <a:ext cx="8305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de-de"/>
            </a:pPr>
            <a:r>
              <a:t>=</a:t>
            </a:r>
          </a:p>
        </p:txBody>
      </p:sp>
      <p:sp>
        <p:nvSpPr>
          <p:cNvPr id="25" name="Textbox10"/>
          <p:cNvSpPr txBox="1">
            <a:extLst>
              <a:ext uri="smNativeData">
                <pr:smNativeData xmlns:pr="smNativeData" xmlns="smNativeData" val="SMDATA_15_/1o6Zx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dBUAAC0SAACTGQAAzRQAAAAAAAAmAAAACAAAAP//////////"/>
              </a:ext>
            </a:extLst>
          </p:cNvSpPr>
          <p:nvPr/>
        </p:nvSpPr>
        <p:spPr>
          <a:xfrm>
            <a:off x="3487420" y="2954655"/>
            <a:ext cx="66992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Tanks</a:t>
            </a:r>
          </a:p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8,4</a:t>
            </a:r>
          </a:p>
        </p:txBody>
      </p:sp>
      <p:sp>
        <p:nvSpPr>
          <p:cNvPr id="26" name="AutoForm17"/>
          <p:cNvSpPr>
            <a:extLst>
              <a:ext uri="smNativeData">
                <pr:smNativeData xmlns:pr="smNativeData" xmlns="smNativeData" val="SMDATA_15_/1o6ZxMAAAAlAAAAZQAAAA0AAAAAkAAAAEgAAACQAAAASAAAAAAAAAABAAAAAAAAAAEAAABQAAAAXFVVVVV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B4yVwB/f38A5+bmA8zMzADAwP8Af39/AAAAAAAAAAAAAAAAAAAAAAAAAAAAIQAAABgAAAAUAAAAnBUAAMURAAAmGQAANxIAAAAAAAAmAAAACAAAAP//////////"/>
              </a:ext>
            </a:extLst>
          </p:cNvSpPr>
          <p:nvPr/>
        </p:nvSpPr>
        <p:spPr>
          <a:xfrm>
            <a:off x="3512820" y="2888615"/>
            <a:ext cx="575310" cy="7239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27" name="AutoForm18"/>
          <p:cNvSpPr>
            <a:extLst>
              <a:ext uri="smNativeData">
                <pr:smNativeData xmlns:pr="smNativeData" xmlns="smNativeData" val="SMDATA_15_/1o6ZxMAAAAlAAAAZQAAAA0AAAAAkAAAAEgAAACQAAAASAAAAAAAAAABAAAAAAAAAAEAAABQAAAAXFVVVVVV1T8AAAAAAADwvwAAAAAAAOA/AAAAAAAA4D8AAAAAAADgPwAAAAAAAOA/AAAAAAAA4D8AAAAAAADgPwAAAAAAAOA/AAAAAAAA4D8CAAAAjAAAAAEAAAAAAAAAAP8A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P8AAP///wEAAAAAAAAAAAAAAAAAAAAAAAAAAAAAAAAAAAAAAAAAAB4yVwB/f38A5+bmA8zMzADAwP8Af39/AAAAAAAAAAAAAAAAAAAAAAAAAAAAIQAAABgAAAAUAAAAAxoAAKcRAACNHQAAGRIAAAAAAAAmAAAACAAAAP//////////"/>
              </a:ext>
            </a:extLst>
          </p:cNvSpPr>
          <p:nvPr/>
        </p:nvSpPr>
        <p:spPr>
          <a:xfrm>
            <a:off x="4228465" y="2869565"/>
            <a:ext cx="575310" cy="7239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28" name="Textbox11"/>
          <p:cNvSpPr txBox="1">
            <a:extLst>
              <a:ext uri="smNativeData">
                <pr:smNativeData xmlns:pr="smNativeData" xmlns="smNativeData" val="SMDATA_15_/1o6Zx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pBkAACoSAADDHQAAyhQAAAAAAAAmAAAACAAAAP//////////"/>
              </a:ext>
            </a:extLst>
          </p:cNvSpPr>
          <p:nvPr/>
        </p:nvSpPr>
        <p:spPr>
          <a:xfrm>
            <a:off x="4168140" y="2952750"/>
            <a:ext cx="66992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Ship</a:t>
            </a:r>
          </a:p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8,4</a:t>
            </a:r>
          </a:p>
        </p:txBody>
      </p:sp>
      <p:sp>
        <p:nvSpPr>
          <p:cNvPr id="29" name="Textbox12"/>
          <p:cNvSpPr txBox="1">
            <a:extLst>
              <a:ext uri="smNativeData">
                <pr:smNativeData xmlns:pr="smNativeData" xmlns="smNativeData" val="SMDATA_15_/1o6Zx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FR4AACISAAA0IgAAwhQAAAAAAAAmAAAACAAAAP//////////"/>
              </a:ext>
            </a:extLst>
          </p:cNvSpPr>
          <p:nvPr/>
        </p:nvSpPr>
        <p:spPr>
          <a:xfrm>
            <a:off x="4890135" y="2947670"/>
            <a:ext cx="66992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Jets</a:t>
            </a:r>
          </a:p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8,4</a:t>
            </a:r>
          </a:p>
        </p:txBody>
      </p:sp>
      <p:sp>
        <p:nvSpPr>
          <p:cNvPr id="30" name="AutoForm19"/>
          <p:cNvSpPr>
            <a:extLst>
              <a:ext uri="smNativeData">
                <pr:smNativeData xmlns:pr="smNativeData" xmlns="smNativeData" val="SMDATA_15_/1o6ZxMAAAAlAAAAZQAAAA0AAAAAkAAAAEgAAACQAAAASAAAAAAAAAABAAAAAAAAAAEAAABQAAAAXFVVVVV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qMFU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B4yVwB/f38A5+bmA8zMzADAwP8Af39/AAAAAAAAAAAAAAAAAAAAAAAAAAAAIQAAABgAAAAUAAAAUB4AAKgRAADaIQAAGhIAAAAAAAAmAAAACAAAAP//////////"/>
              </a:ext>
            </a:extLst>
          </p:cNvSpPr>
          <p:nvPr/>
        </p:nvSpPr>
        <p:spPr>
          <a:xfrm>
            <a:off x="4927600" y="2870200"/>
            <a:ext cx="575310" cy="7239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1" name="AutoForm20"/>
          <p:cNvSpPr>
            <a:extLst>
              <a:ext uri="smNativeData">
                <pr:smNativeData xmlns:pr="smNativeData" xmlns="smNativeData" val="SMDATA_15_/1o6ZxMAAAAlAAAAZQAAAA0AAAAAkAAAAEgAAACQAAAASAAAAAAAAAABAAAAAAAAAAEAAABQAAAAXFVVVVVV1T8AAAAAAADwvwAAAAAAAOA/AAAAAAAA4D8AAAAAAADgPwAAAAAAAOA/AAAAAAAA4D8AAAAAAADgPwAAAAAAAOA/AAAAAAAA4D8CAAAAjAAAAAEAAAAAAAAAAP8A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P8AAP///wEAAAAAAAAAAAAAAAAAAAAAAAAAAAAAAAAAAAAAAAAAAB4yVwB/f38A5+bmA8zMzADAwP8Af39/AAAAAAAAAAAAAAAAAAAAAAAAAAAAIQAAABgAAAAUAAAAUB4AAK4RAACdIAAALRIAAAAAAAAmAAAACAAAAP//////////"/>
              </a:ext>
            </a:extLst>
          </p:cNvSpPr>
          <p:nvPr/>
        </p:nvSpPr>
        <p:spPr>
          <a:xfrm>
            <a:off x="4927600" y="2874010"/>
            <a:ext cx="374015" cy="8064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2" name="AutoForm2"/>
          <p:cNvSpPr>
            <a:extLst>
              <a:ext uri="smNativeData">
                <pr:smNativeData xmlns:pr="smNativeData" xmlns="smNativeData" val="SMDATA_15_/1o6ZxMAAAAlAAAAZQAAAA0AAAAAkAAAAEgAAACQAAAASAAAAAAAAAABAAAAAAAAAAEAAABQAAAALUMc6+I2yj8AAAAAAADwv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B4yVwB/f38A5+bmA8zMzADAwP8Af39/AAAAAAAAAAAAAAAAAAAAAAAAAAAAIQAAABgAAAAUAAAAJxUAAHkVAAAzLAAAjhUAABAAAAAmAAAACAAAAP//////////"/>
              </a:ext>
            </a:extLst>
          </p:cNvSpPr>
          <p:nvPr/>
        </p:nvSpPr>
        <p:spPr>
          <a:xfrm>
            <a:off x="3438525" y="3490595"/>
            <a:ext cx="3746500" cy="13335"/>
          </a:xfrm>
          <a:prstGeom prst="roundRect">
            <a:avLst>
              <a:gd name="adj" fmla="val 10240"/>
            </a:avLst>
          </a:prstGeom>
          <a:noFill/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3" name="Textbox13"/>
          <p:cNvSpPr txBox="1">
            <a:extLst>
              <a:ext uri="smNativeData">
                <pr:smNativeData xmlns:pr="smNativeData" xmlns="smNativeData" val="SMDATA_15_/1o6Zx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HxUAALwVAAD7HQAA/BcAAAAgAAAmAAAACAAAAP//////////"/>
              </a:ext>
            </a:extLst>
          </p:cNvSpPr>
          <p:nvPr/>
        </p:nvSpPr>
        <p:spPr>
          <a:xfrm>
            <a:off x="3433445" y="353314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de-de"/>
            </a:pPr>
            <a:r>
              <a:t>Missions</a:t>
            </a:r>
          </a:p>
        </p:txBody>
      </p:sp>
      <p:sp>
        <p:nvSpPr>
          <p:cNvPr id="34" name="Textbox14"/>
          <p:cNvSpPr txBox="1">
            <a:extLst>
              <a:ext uri="smNativeData">
                <pr:smNativeData xmlns:pr="smNativeData" xmlns="smNativeData" val="SMDATA_15_/1o6Zx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DCMAAK4VAADoKwAA7hcAAAAgAAAmAAAACAAAAP//////////"/>
              </a:ext>
            </a:extLst>
          </p:cNvSpPr>
          <p:nvPr/>
        </p:nvSpPr>
        <p:spPr>
          <a:xfrm>
            <a:off x="5697220" y="352425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 lang="de-de"/>
            </a:pPr>
            <a:r>
              <a:t>Sold / min</a:t>
            </a:r>
          </a:p>
        </p:txBody>
      </p:sp>
      <p:sp>
        <p:nvSpPr>
          <p:cNvPr id="35" name="AutoForm12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RBUAAK8YAABAGQAA1RsAAAAAAAAmAAAACAAAAP//////////"/>
              </a:ext>
            </a:extLst>
          </p:cNvSpPr>
          <p:nvPr/>
        </p:nvSpPr>
        <p:spPr>
          <a:xfrm>
            <a:off x="3456940" y="4012565"/>
            <a:ext cx="647700" cy="51181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6" name="AutoForm21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thkAAJgYAACyHQAAvhsAAAAAAAAmAAAACAAAAP//////////"/>
              </a:ext>
            </a:extLst>
          </p:cNvSpPr>
          <p:nvPr/>
        </p:nvSpPr>
        <p:spPr>
          <a:xfrm>
            <a:off x="4179570" y="3997960"/>
            <a:ext cx="647700" cy="51181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7" name="AutoForm22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+x0AAJwYAAD3IQAAwhsAAAAAAAAmAAAACAAAAP//////////"/>
              </a:ext>
            </a:extLst>
          </p:cNvSpPr>
          <p:nvPr/>
        </p:nvSpPr>
        <p:spPr>
          <a:xfrm>
            <a:off x="4873625" y="4000500"/>
            <a:ext cx="647700" cy="51181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38" name="AutoForm23"/>
          <p:cNvSpPr>
            <a:extLst>
              <a:ext uri="smNativeData">
                <pr:smNativeData xmlns:pr="smNativeData" xmlns="smNativeData" val="SMDATA_15_/1o6ZxMAAAAlAAAAZQAAAA0AAAAAkAAAAEgAAACQAAAASAAAAAAAAAABAAAAAAAAAAEAAABQAAAAhbacS3FV1T8AAAAAAADwvwAAAAAAAOA/AAAAAAAA4D8AAAAAAADgPwAAAAAAAOA/AAAAAAAA4D8AAAAAAADgPwAAAAAAAOA/AAAAAAAA4D8CAAAAjAAAAAEAAAAAAAAAqdCO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dCOAP///wEAAAAAAAAAAAAAAAAAAAAAAAAAAAAAAAAAAAAAAAAAAB4yVwB/f38A5+bmA8zMzADAwP8Af39/AAAAAAAAAAAAAAAAAAAAAAAAAAAAIQAAABgAAAAUAAAAEicAAIQYAAAOKwAAqhsAAAAAAAAmAAAACAAAAP//////////"/>
              </a:ext>
            </a:extLst>
          </p:cNvSpPr>
          <p:nvPr/>
        </p:nvSpPr>
        <p:spPr>
          <a:xfrm>
            <a:off x="6351270" y="3985260"/>
            <a:ext cx="647700" cy="511810"/>
          </a:xfrm>
          <a:prstGeom prst="roundRect">
            <a:avLst>
              <a:gd name="adj" fmla="val 16667"/>
            </a:avLst>
          </a:prstGeom>
          <a:solidFill>
            <a:srgbClr val="A9D08E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Tanks</a:t>
            </a:r>
          </a:p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26,4</a:t>
            </a:r>
          </a:p>
        </p:txBody>
      </p:sp>
      <p:sp>
        <p:nvSpPr>
          <p:cNvPr id="39" name="Textbox15"/>
          <p:cNvSpPr txBox="1">
            <a:extLst>
              <a:ext uri="smNativeData">
                <pr:smNativeData xmlns:pr="smNativeData" xmlns="smNativeData" val="SMDATA_15_/1o6ZxMAAAAlAAAAEgAAAE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7yEAAA4ZAAALJwAAThsAAAAgAAAmAAAACAAAAP//////////"/>
              </a:ext>
            </a:extLst>
          </p:cNvSpPr>
          <p:nvPr/>
        </p:nvSpPr>
        <p:spPr>
          <a:xfrm>
            <a:off x="5516245" y="4072890"/>
            <a:ext cx="8305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de-de"/>
            </a:pPr>
            <a:r>
              <a:t>=</a:t>
            </a:r>
          </a:p>
        </p:txBody>
      </p:sp>
      <p:sp>
        <p:nvSpPr>
          <p:cNvPr id="40" name="Textbox16"/>
          <p:cNvSpPr txBox="1">
            <a:extLst>
              <a:ext uri="smNativeData">
                <pr:smNativeData xmlns:pr="smNativeData" xmlns="smNativeData" val="SMDATA_15_/1o6Zx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VhUAAF8ZAAB1GQAA/xsAAAAAAAAmAAAACAAAAP//////////"/>
              </a:ext>
            </a:extLst>
          </p:cNvSpPr>
          <p:nvPr/>
        </p:nvSpPr>
        <p:spPr>
          <a:xfrm>
            <a:off x="3468370" y="4124325"/>
            <a:ext cx="66992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Tanks</a:t>
            </a:r>
          </a:p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8,4</a:t>
            </a:r>
          </a:p>
        </p:txBody>
      </p:sp>
      <p:sp>
        <p:nvSpPr>
          <p:cNvPr id="41" name="AutoForm24"/>
          <p:cNvSpPr>
            <a:extLst>
              <a:ext uri="smNativeData">
                <pr:smNativeData xmlns:pr="smNativeData" xmlns="smNativeData" val="SMDATA_15_/1o6ZxMAAAAlAAAAZQAAAA0AAAAAkAAAAEgAAACQAAAASAAAAAAAAAABAAAAAAAAAAEAAABQAAAAXFVVVVV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B4yVwB/f38A5+bmA8zMzADAwP8Af39/AAAAAAAAAAAAAAAAAAAAAAAAAAAAIQAAABgAAAAUAAAAfhUAAPcYAAAIGQAAaRkAAAAAAAAmAAAACAAAAP//////////"/>
              </a:ext>
            </a:extLst>
          </p:cNvSpPr>
          <p:nvPr/>
        </p:nvSpPr>
        <p:spPr>
          <a:xfrm>
            <a:off x="3493770" y="4058285"/>
            <a:ext cx="575310" cy="7239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42" name="AutoForm25"/>
          <p:cNvSpPr>
            <a:extLst>
              <a:ext uri="smNativeData">
                <pr:smNativeData xmlns:pr="smNativeData" xmlns="smNativeData" val="SMDATA_15_/1o6ZxMAAAAlAAAAZQAAAA0AAAAAkAAAAEgAAACQAAAASAAAAAAAAAABAAAAAAAAAAEAAABQAAAAXFVVVVVV1T8AAAAAAADwvwAAAAAAAOA/AAAAAAAA4D8AAAAAAADgPwAAAAAAAOA/AAAAAAAA4D8AAAAAAADgPwAAAAAAAOA/AAAAAAAA4D8CAAAAjAAAAAEAAAAAAAAAAP8A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oD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P8AAP///wEAAAAAAAAAAAAAAAAAAAAAAAAAAAAAAAAAAAAAAAAAAB4yVwB/f38A5+bmA8zMzADAwP8Af39/AAAAAAAAAAAAAAAAAAAAAAAAAAAAIQAAABgAAAAUAAAA5RkAANkYAABvHQAASxkAAAAAAAAmAAAACAAAAP//////////"/>
              </a:ext>
            </a:extLst>
          </p:cNvSpPr>
          <p:nvPr/>
        </p:nvSpPr>
        <p:spPr>
          <a:xfrm>
            <a:off x="4209415" y="4039235"/>
            <a:ext cx="575310" cy="7239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43" name="Textbox17"/>
          <p:cNvSpPr txBox="1">
            <a:extLst>
              <a:ext uri="smNativeData">
                <pr:smNativeData xmlns:pr="smNativeData" xmlns="smNativeData" val="SMDATA_15_/1o6Zx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hhkAAFwZAAClHQAA/BsAAAAAAAAmAAAACAAAAP//////////"/>
              </a:ext>
            </a:extLst>
          </p:cNvSpPr>
          <p:nvPr/>
        </p:nvSpPr>
        <p:spPr>
          <a:xfrm>
            <a:off x="4149090" y="4122420"/>
            <a:ext cx="66992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Ship</a:t>
            </a:r>
          </a:p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8,4</a:t>
            </a:r>
          </a:p>
        </p:txBody>
      </p:sp>
      <p:sp>
        <p:nvSpPr>
          <p:cNvPr id="44" name="Textbox18"/>
          <p:cNvSpPr txBox="1">
            <a:extLst>
              <a:ext uri="smNativeData">
                <pr:smNativeData xmlns:pr="smNativeData" xmlns="smNativeData" val="SMDATA_15_/1o6ZxMAAAAlAAAAEg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9x0AAFQZAAAWIgAA9BsAAAAAAAAmAAAACAAAAP//////////"/>
              </a:ext>
            </a:extLst>
          </p:cNvSpPr>
          <p:nvPr/>
        </p:nvSpPr>
        <p:spPr>
          <a:xfrm>
            <a:off x="4871085" y="4117340"/>
            <a:ext cx="66992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Jets</a:t>
            </a:r>
          </a:p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t>8,4</a:t>
            </a:r>
          </a:p>
        </p:txBody>
      </p:sp>
      <p:sp>
        <p:nvSpPr>
          <p:cNvPr id="45" name="AutoForm26"/>
          <p:cNvSpPr>
            <a:extLst>
              <a:ext uri="smNativeData">
                <pr:smNativeData xmlns:pr="smNativeData" xmlns="smNativeData" val="SMDATA_15_/1o6ZxMAAAAlAAAAZQAAAA0AAAAAkAAAAEgAAACQAAAASAAAAAAAAAABAAAAAAAAAAEAAABQAAAAXFVVVVV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B4yVwB/f38A5+bmA8zMzADAwP8Af39/AAAAAAAAAAAAAAAAAAAAAAAAAAAAIQAAABgAAAAUAAAAMh4AANoYAAC8IQAATBkAAAAAAAAmAAAACAAAAP//////////"/>
              </a:ext>
            </a:extLst>
          </p:cNvSpPr>
          <p:nvPr/>
        </p:nvSpPr>
        <p:spPr>
          <a:xfrm>
            <a:off x="4908550" y="4039870"/>
            <a:ext cx="575310" cy="7239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  <p:sp>
        <p:nvSpPr>
          <p:cNvPr id="46" name="AutoForm27"/>
          <p:cNvSpPr>
            <a:extLst>
              <a:ext uri="smNativeData">
                <pr:smNativeData xmlns:pr="smNativeData" xmlns="smNativeData" val="SMDATA_15_/1o6ZxMAAAAlAAAAZQAAAA0AAAAAkAAAAEgAAACQAAAASAAAAAAAAAABAAAAAAAAAAEAAABQAAAAXFVVVVVV1T8AAAAAAADwvwAAAAAAAOA/AAAAAAAA4D8AAAAAAADgPwAAAAAAAOA/AAAAAAAA4D8AAAAAAADgPwAAAAAAAOA/AAAAAAAA4D8CAAAAjAAAAAEAAAAAAAAAAP8AAP///wgAAAAAAAAAAAAAAAAAAAAAAAAAAAAAAAAAAAAAZAAAAAEAAABAAAAAAAAAAAAAAAAAAAAAAAAAAAAAAAAAAAAAAAAAAAAAAAAAAAAAAAAAAAAAAAAAAAAAAAAAAAAAAAAAAAAAAAAAAAAAAAAAAAAAAAAAAAAAAAAAAAAAFAAAADwAAAABAAAAAAAAAB4yVw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w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P8AAP///wEAAAAAAAAAAAAAAAAAAAAAAAAAAAAAAAAAAAAAAAAAAB4yVwB/f38A5+bmA8zMzADAwP8Af39/AAAAAAAAAAAAAAAAAAAAAAAAAAAAIQAAABgAAAAUAAAAMh4AAOAYAAB/IAAAXxkAAAAAAAAmAAAACAAAAP//////////"/>
              </a:ext>
            </a:extLst>
          </p:cNvSpPr>
          <p:nvPr/>
        </p:nvSpPr>
        <p:spPr>
          <a:xfrm>
            <a:off x="4908550" y="4043680"/>
            <a:ext cx="374015" cy="80645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2700" cap="flat" cmpd="sng" algn="ctr">
            <a:solidFill>
              <a:srgbClr val="1E3257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 sz="1100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Sebastian Albert</dc:creator>
  <cp:keywords/>
  <dc:description/>
  <cp:lastModifiedBy>Basti</cp:lastModifiedBy>
  <cp:revision>0</cp:revision>
  <dcterms:created xsi:type="dcterms:W3CDTF">2023-07-07T11:18:32Z</dcterms:created>
  <dcterms:modified xsi:type="dcterms:W3CDTF">2024-11-17T21:07:11Z</dcterms:modified>
</cp:coreProperties>
</file>