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B8BCE-D6EF-44AA-828D-A41E04775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1E580C-FEFA-4AC0-B566-89DE5668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166CE-816C-44C9-88A1-A070501D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7A20-1A39-4226-8155-51A2CA928F98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F9785C-3639-4D08-BB25-D5CC93F9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C7F0E4-4F2E-4719-B7F9-7FD04D5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E5B3-9D68-48C2-AE69-7554D422F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12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82169-273B-4CDE-B15F-A036802B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275B5F-C2AE-481E-927C-B476B241F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244D5F-9451-465E-B775-ACCF79DE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7A20-1A39-4226-8155-51A2CA928F98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9889A3-0604-4D51-9D89-5A2DE955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585B8-56F0-4D95-85FC-15CD08DF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E5B3-9D68-48C2-AE69-7554D422F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41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A54B3D-D2D4-4162-8251-84A0BAD86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693EE5-04BC-4119-AC90-95498E280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5D267E-9954-4784-9E7D-728FFCBE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7A20-1A39-4226-8155-51A2CA928F98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37667A-A2E1-492D-95EE-3EB7A2E0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A0CF8-5011-4739-A740-9D435B4E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E5B3-9D68-48C2-AE69-7554D422F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65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8EED7-1A52-4558-86ED-D5017DE3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7B7038-3E80-4A95-9EA2-B93D920D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B9AEF0-079B-438E-B19A-CB5138F3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7A20-1A39-4226-8155-51A2CA928F98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F6D440-1110-43B0-8809-7F315654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A36751-E3CA-4910-B1D5-6AEE2C77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E5B3-9D68-48C2-AE69-7554D422F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40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189FD-2266-469D-828F-4EE38CA3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7EFB32-76EE-41FC-9B43-8AB72829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14E9E7-767A-45DD-A8AD-0B21273C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7A20-1A39-4226-8155-51A2CA928F98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ED14E-B0F4-407D-8340-91B5DFE0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47CCC8-15DB-487D-9B0E-C2ED8D2E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E5B3-9D68-48C2-AE69-7554D422F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8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C4AE0-2381-4233-B26A-EBDD5E82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33EA2C-5BC0-4FC5-A7FF-54EFA7C1C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BC1C54-4770-4807-8B02-D599DA11A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9060B8-12E1-4AF0-BAB7-13670A9B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7A20-1A39-4226-8155-51A2CA928F98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0B5CD0-63F7-47CF-85AA-F8EED7E9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921985-A53E-4191-A0DC-A2E510B4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E5B3-9D68-48C2-AE69-7554D422F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77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F2EB0-CE83-42A2-A4DC-A553A76D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3A9FD3-C07A-4B03-B1C0-98E8C5A7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542B48-49D3-4980-ACB6-212E2A6F8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BE54CB-BA10-441C-BD77-5FFAB2D4E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13A94A-F53F-45EF-9BEA-4DFA7F06E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AF38E8-6576-490D-8D48-18E48EC2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7A20-1A39-4226-8155-51A2CA928F98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2A0972-0975-49C1-BEC9-FD5B795B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732E8A-65F2-4705-9255-693F908B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E5B3-9D68-48C2-AE69-7554D422F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31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43E9C-4814-4FB6-A4E1-7FD140ED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AB46F7-FFAB-47E2-8167-5AF53BE4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7A20-1A39-4226-8155-51A2CA928F98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E6AE8E-E12A-4A39-8E36-326EAC1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209BC-EACD-4AB4-B207-1157779F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E5B3-9D68-48C2-AE69-7554D422F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1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885457-E5A8-49E3-8FD2-3647C27F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7A20-1A39-4226-8155-51A2CA928F98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A9F93F-7C19-4BB4-871B-FC6AEC89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FD5A17-F76A-4CF5-A551-82A69EC4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E5B3-9D68-48C2-AE69-7554D422F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0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6D7B3-A693-4B7F-A581-34A7A77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12DA3-4D29-4C9F-8DAB-8267095C6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764FFB-81C6-49E6-A318-1C796ABE5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6FCD6-0BE0-4C6F-8C8C-DCB64EAE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7A20-1A39-4226-8155-51A2CA928F98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2839F9-D199-497E-858A-1F848260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8BFA73-2968-4AB6-8D0A-D75FCC59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E5B3-9D68-48C2-AE69-7554D422F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21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64177-D20A-4A9A-B718-D006FF60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40212C-182D-4F5C-926E-152D898E8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D4B736-AF41-4DB8-B2A0-697A62A7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3E03B-6489-4E4D-BB82-DE94A992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7A20-1A39-4226-8155-51A2CA928F98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2A40F8-0469-40A3-9DC2-96E8ADBB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046C62-483C-4054-9F12-27EA9BCB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E5B3-9D68-48C2-AE69-7554D422F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57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EC04AF-05C8-4496-A09B-5A8D22C2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8CF440-4A80-4172-9FEA-81AD30C7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38E4E-D360-4C4F-9BB9-FD53A9269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B7A20-1A39-4226-8155-51A2CA928F98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FEA0F-59B5-4FD0-ACF7-3207F22B5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BA0FC3-A7F7-4369-A81E-E7AF81A4E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E5B3-9D68-48C2-AE69-7554D422F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72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ldier cartoon Royalty Free Vector Image - VectorStock">
            <a:extLst>
              <a:ext uri="{FF2B5EF4-FFF2-40B4-BE49-F238E27FC236}">
                <a16:creationId xmlns:a16="http://schemas.microsoft.com/office/drawing/2014/main" id="{9BC71C74-C14B-4EA5-8124-39B4BA739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1" y="295564"/>
            <a:ext cx="2887336" cy="40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ldier PNG Transparent Images Free Download | Vector Files | Pngtree">
            <a:extLst>
              <a:ext uri="{FF2B5EF4-FFF2-40B4-BE49-F238E27FC236}">
                <a16:creationId xmlns:a16="http://schemas.microsoft.com/office/drawing/2014/main" id="{3FC65649-F39A-4871-AE56-262BAB77C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222" y="3293051"/>
            <a:ext cx="3390323" cy="339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bmachine gun Soldier Illustration, Gun man, people, business Man png |  PNGEgg">
            <a:extLst>
              <a:ext uri="{FF2B5EF4-FFF2-40B4-BE49-F238E27FC236}">
                <a16:creationId xmlns:a16="http://schemas.microsoft.com/office/drawing/2014/main" id="{15A098A8-8C5A-4904-B398-61A1B03DE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56" y="3037897"/>
            <a:ext cx="3280929" cy="364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rtoon Soldier PNG Transparent Images Free Download | Vector Files |  Pngtree">
            <a:extLst>
              <a:ext uri="{FF2B5EF4-FFF2-40B4-BE49-F238E27FC236}">
                <a16:creationId xmlns:a16="http://schemas.microsoft.com/office/drawing/2014/main" id="{EA884024-647D-406F-9421-285CFF569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222" y="-442621"/>
            <a:ext cx="3871621" cy="387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mium Vector | Cartoon drawing of a soldier">
            <a:extLst>
              <a:ext uri="{FF2B5EF4-FFF2-40B4-BE49-F238E27FC236}">
                <a16:creationId xmlns:a16="http://schemas.microsoft.com/office/drawing/2014/main" id="{31375ECE-653F-4B79-AA5C-7B4D30086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29" y="152400"/>
            <a:ext cx="2885497" cy="288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69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BF82D-1132-4ABA-BD05-DDD9A49E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DD07C-421E-4AFA-8B8A-5D71A0F2E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Noch Flugzeuge/Panzer/Schiffe zu sehen</a:t>
            </a:r>
          </a:p>
        </p:txBody>
      </p:sp>
    </p:spTree>
    <p:extLst>
      <p:ext uri="{BB962C8B-B14F-4D97-AF65-F5344CB8AC3E}">
        <p14:creationId xmlns:p14="http://schemas.microsoft.com/office/powerpoint/2010/main" val="144114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Albert, Sebastian</dc:creator>
  <cp:lastModifiedBy>Albert, Sebastian</cp:lastModifiedBy>
  <cp:revision>4</cp:revision>
  <dcterms:created xsi:type="dcterms:W3CDTF">2024-02-29T09:42:49Z</dcterms:created>
  <dcterms:modified xsi:type="dcterms:W3CDTF">2024-02-29T13:03:51Z</dcterms:modified>
</cp:coreProperties>
</file>