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CDB5-3EB8-E04E-AFE5-B76F72D3C779}" type="datetimeFigureOut">
              <a:rPr lang="en-US" smtClean="0"/>
              <a:t>5/26/17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A12CA-46E2-1742-8634-9118F6E1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0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59D-8FFA-B34D-9E30-EBF46523EB37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3A5F-23FB-EA46-B28A-F8779CAF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59D-8FFA-B34D-9E30-EBF46523EB37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3A5F-23FB-EA46-B28A-F8779CAF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59D-8FFA-B34D-9E30-EBF46523EB37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3A5F-23FB-EA46-B28A-F8779CAF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59D-8FFA-B34D-9E30-EBF46523EB37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3A5F-23FB-EA46-B28A-F8779CAF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59D-8FFA-B34D-9E30-EBF46523EB37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3A5F-23FB-EA46-B28A-F8779CAF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1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59D-8FFA-B34D-9E30-EBF46523EB37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3A5F-23FB-EA46-B28A-F8779CAF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59D-8FFA-B34D-9E30-EBF46523EB37}" type="datetimeFigureOut">
              <a:rPr lang="en-US" smtClean="0"/>
              <a:t>5/26/17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3A5F-23FB-EA46-B28A-F8779CAF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4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59D-8FFA-B34D-9E30-EBF46523EB37}" type="datetimeFigureOut">
              <a:rPr lang="en-US" smtClean="0"/>
              <a:t>5/26/17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3A5F-23FB-EA46-B28A-F8779CAF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3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59D-8FFA-B34D-9E30-EBF46523EB37}" type="datetimeFigureOut">
              <a:rPr lang="en-US" smtClean="0"/>
              <a:t>5/26/17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3A5F-23FB-EA46-B28A-F8779CAF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3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59D-8FFA-B34D-9E30-EBF46523EB37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3A5F-23FB-EA46-B28A-F8779CAF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0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59D-8FFA-B34D-9E30-EBF46523EB37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3A5F-23FB-EA46-B28A-F8779CAF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5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459D-8FFA-B34D-9E30-EBF46523EB37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A3A5F-23FB-EA46-B28A-F8779CAF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3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比赛结果预测、文章产生项目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杨延中，朱兆麒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2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模块结构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77165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比赛统计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016251"/>
            <a:ext cx="177165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预测模型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4341814"/>
            <a:ext cx="177165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文章产生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724025" y="2696528"/>
            <a:ext cx="0" cy="31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1724025" y="4022091"/>
            <a:ext cx="0" cy="31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95675" y="163961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赛季为单位，每只球队在每一轮的近期表现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95675" y="3016251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所用方法：朴素贝叶斯分类器</a:t>
            </a:r>
            <a:endParaRPr lang="en-US" altLang="zh-CN" dirty="0" smtClean="0"/>
          </a:p>
          <a:p>
            <a:r>
              <a:rPr lang="zh-CN" altLang="en-US" dirty="0" smtClean="0"/>
              <a:t>模型一：胜平负        当前准确率：</a:t>
            </a:r>
            <a:r>
              <a:rPr lang="en-US" altLang="zh-CN" dirty="0" smtClean="0"/>
              <a:t>45%</a:t>
            </a:r>
          </a:p>
          <a:p>
            <a:r>
              <a:rPr lang="zh-CN" altLang="en-US" dirty="0" smtClean="0"/>
              <a:t>模型二：球差</a:t>
            </a:r>
            <a:r>
              <a:rPr lang="en-US" altLang="zh-CN" dirty="0" smtClean="0"/>
              <a:t>	</a:t>
            </a:r>
            <a:r>
              <a:rPr lang="zh-CN" altLang="en-US" dirty="0" smtClean="0"/>
              <a:t>    当前准确率：</a:t>
            </a:r>
            <a:r>
              <a:rPr lang="en-US" altLang="zh-CN" dirty="0" smtClean="0"/>
              <a:t>30-40%</a:t>
            </a:r>
            <a:endParaRPr lang="en-US" dirty="0"/>
          </a:p>
        </p:txBody>
      </p:sp>
      <p:cxnSp>
        <p:nvCxnSpPr>
          <p:cNvPr id="18" name="Elbow Connector 17"/>
          <p:cNvCxnSpPr>
            <a:stCxn id="4" idx="3"/>
            <a:endCxn id="6" idx="3"/>
          </p:cNvCxnSpPr>
          <p:nvPr/>
        </p:nvCxnSpPr>
        <p:spPr>
          <a:xfrm>
            <a:off x="2609850" y="2193608"/>
            <a:ext cx="12700" cy="265112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95674" y="434181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从前二者以及其他数据库获取数据，生成比赛分析和博彩建议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3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模型结构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1725" y="1800226"/>
            <a:ext cx="2514600" cy="1619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Input:</a:t>
            </a:r>
            <a:r>
              <a:rPr lang="zh-CN" altLang="en-US" dirty="0" smtClean="0"/>
              <a:t> 积分差，球差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Output:  </a:t>
            </a:r>
            <a:r>
              <a:rPr lang="zh-CN" altLang="en-US" dirty="0" smtClean="0"/>
              <a:t>胜平负预测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／比分差预测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62588" y="1800226"/>
            <a:ext cx="2514600" cy="1619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Input:</a:t>
            </a:r>
            <a:r>
              <a:rPr lang="zh-CN" altLang="en-US" dirty="0" smtClean="0"/>
              <a:t> 主客场积分差，主客场球差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Output:  </a:t>
            </a:r>
            <a:r>
              <a:rPr lang="zh-CN" altLang="en-US" dirty="0" smtClean="0"/>
              <a:t>胜平负预测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／比分差预测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425" y="1800225"/>
            <a:ext cx="1443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一级模型</a:t>
            </a:r>
            <a:endParaRPr lang="en-US" altLang="zh-CN" dirty="0" smtClean="0"/>
          </a:p>
          <a:p>
            <a:r>
              <a:rPr lang="zh-CN" altLang="en-US" dirty="0" smtClean="0"/>
              <a:t>较低准确率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424" y="4280416"/>
            <a:ext cx="1443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二级模型</a:t>
            </a:r>
            <a:endParaRPr lang="en-US" altLang="zh-CN" dirty="0" smtClean="0"/>
          </a:p>
          <a:p>
            <a:r>
              <a:rPr lang="zh-CN" altLang="en-US" dirty="0" smtClean="0"/>
              <a:t>较高准确率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71724" y="4280416"/>
            <a:ext cx="3414713" cy="1619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Input:</a:t>
            </a:r>
            <a:r>
              <a:rPr lang="zh-CN" altLang="en-US" dirty="0" smtClean="0"/>
              <a:t> 一级模型胜平负预测</a:t>
            </a:r>
            <a:r>
              <a:rPr lang="en-US" altLang="zh-CN" dirty="0" smtClean="0"/>
              <a:t>Output:  </a:t>
            </a:r>
            <a:r>
              <a:rPr lang="zh-CN" altLang="en-US" dirty="0" smtClean="0"/>
              <a:t>胜平负预测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53451" y="1800226"/>
            <a:ext cx="2514600" cy="1619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Input:</a:t>
            </a:r>
            <a:r>
              <a:rPr lang="zh-CN" altLang="en-US" dirty="0" smtClean="0"/>
              <a:t> 博彩赔率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Output:  </a:t>
            </a:r>
            <a:r>
              <a:rPr lang="zh-CN" altLang="en-US" dirty="0" smtClean="0"/>
              <a:t>胜平负预测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／比分差预测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15250" y="4280416"/>
            <a:ext cx="3352801" cy="1619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Input:</a:t>
            </a:r>
            <a:r>
              <a:rPr lang="zh-CN" altLang="en-US" dirty="0" smtClean="0"/>
              <a:t> 一级模型比分差预测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Output:  </a:t>
            </a:r>
            <a:r>
              <a:rPr lang="zh-CN" altLang="en-US" dirty="0" smtClean="0"/>
              <a:t>比分差预测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  <a:endCxn id="8" idx="0"/>
          </p:cNvCxnSpPr>
          <p:nvPr/>
        </p:nvCxnSpPr>
        <p:spPr>
          <a:xfrm>
            <a:off x="3629025" y="3419475"/>
            <a:ext cx="450056" cy="86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8" idx="0"/>
          </p:cNvCxnSpPr>
          <p:nvPr/>
        </p:nvCxnSpPr>
        <p:spPr>
          <a:xfrm flipH="1">
            <a:off x="4079081" y="3419475"/>
            <a:ext cx="2640807" cy="86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8" idx="0"/>
          </p:cNvCxnSpPr>
          <p:nvPr/>
        </p:nvCxnSpPr>
        <p:spPr>
          <a:xfrm flipH="1">
            <a:off x="4079081" y="3419475"/>
            <a:ext cx="5731670" cy="86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0" idx="0"/>
          </p:cNvCxnSpPr>
          <p:nvPr/>
        </p:nvCxnSpPr>
        <p:spPr>
          <a:xfrm>
            <a:off x="3629025" y="3419475"/>
            <a:ext cx="5762626" cy="86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10" idx="0"/>
          </p:cNvCxnSpPr>
          <p:nvPr/>
        </p:nvCxnSpPr>
        <p:spPr>
          <a:xfrm>
            <a:off x="6719888" y="3419475"/>
            <a:ext cx="2671763" cy="86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0" idx="0"/>
          </p:cNvCxnSpPr>
          <p:nvPr/>
        </p:nvCxnSpPr>
        <p:spPr>
          <a:xfrm flipH="1">
            <a:off x="9391651" y="3419475"/>
            <a:ext cx="419100" cy="86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462588" y="501135"/>
            <a:ext cx="2514600" cy="876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比赛统计模块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2"/>
            <a:endCxn id="5" idx="0"/>
          </p:cNvCxnSpPr>
          <p:nvPr/>
        </p:nvCxnSpPr>
        <p:spPr>
          <a:xfrm>
            <a:off x="6719888" y="1377434"/>
            <a:ext cx="0" cy="42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  <a:endCxn id="9" idx="0"/>
          </p:cNvCxnSpPr>
          <p:nvPr/>
        </p:nvCxnSpPr>
        <p:spPr>
          <a:xfrm>
            <a:off x="6719888" y="1377434"/>
            <a:ext cx="3090863" cy="42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4" idx="0"/>
          </p:cNvCxnSpPr>
          <p:nvPr/>
        </p:nvCxnSpPr>
        <p:spPr>
          <a:xfrm flipH="1">
            <a:off x="3629025" y="1377434"/>
            <a:ext cx="3090863" cy="42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00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项目发展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当前模型考虑因素集有待扩充，数据量小，导致预测准确性在不同学习集和测试集下波动较大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对博彩亚盘玩法认识不足，没有充分结合其特点进行建模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代码混乱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待完成：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完善模型，提高正确率和稳定性（查阅论文，试验）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了解博彩规则规律，改进模型和文章模版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重构，封装代码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243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228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DengXian</vt:lpstr>
      <vt:lpstr>DengXian Light</vt:lpstr>
      <vt:lpstr>Arial</vt:lpstr>
      <vt:lpstr>Office Theme</vt:lpstr>
      <vt:lpstr>比赛结果预测、文章产生项目</vt:lpstr>
      <vt:lpstr>模块结构</vt:lpstr>
      <vt:lpstr>模型结构</vt:lpstr>
      <vt:lpstr>项目发展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Zhaoqi Zhu</dc:creator>
  <cp:lastModifiedBy>Zhaoqi Zhu</cp:lastModifiedBy>
  <cp:revision>3</cp:revision>
  <dcterms:created xsi:type="dcterms:W3CDTF">2017-05-26T07:10:18Z</dcterms:created>
  <dcterms:modified xsi:type="dcterms:W3CDTF">2017-05-26T08:03:56Z</dcterms:modified>
</cp:coreProperties>
</file>