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0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91484" autoAdjust="0"/>
  </p:normalViewPr>
  <p:slideViewPr>
    <p:cSldViewPr snapToGrid="0">
      <p:cViewPr varScale="1">
        <p:scale>
          <a:sx n="100" d="100"/>
          <a:sy n="100" d="100"/>
        </p:scale>
        <p:origin x="-8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15: </a:t>
            </a:r>
            <a:r>
              <a:rPr lang="en-US" b="1" dirty="0" smtClean="0"/>
              <a:t>Clang</a:t>
            </a:r>
            <a:r>
              <a:rPr lang="ru-RU" b="1" dirty="0" smtClean="0"/>
              <a:t> </a:t>
            </a:r>
            <a:r>
              <a:rPr lang="en-US" b="1" dirty="0" smtClean="0"/>
              <a:t>and LLVM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44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4044</TotalTime>
  <Words>17</Words>
  <Application>Microsoft Office PowerPoint</Application>
  <PresentationFormat>Произвольный</PresentationFormat>
  <Paragraphs>23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Computer Architecture and Operating Systems  Lecture 15: Clang and LLVM</vt:lpstr>
      <vt:lpstr>Слайд 2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19</cp:revision>
  <dcterms:created xsi:type="dcterms:W3CDTF">2015-11-11T03:30:50Z</dcterms:created>
  <dcterms:modified xsi:type="dcterms:W3CDTF">2025-06-09T11:04:59Z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