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abich12/PochvaZZZ/tree/mai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ГМС 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Величко Алиса </a:t>
            </a:r>
            <a:r>
              <a:rPr lang="ru-RU" dirty="0" smtClean="0">
                <a:latin typeface="Garamond" panose="02020404030301010803" pitchFamily="18" charset="0"/>
              </a:rPr>
              <a:t>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5" y="1022189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400" dirty="0" smtClean="0">
                <a:latin typeface="Garamond" panose="02020404030301010803" pitchFamily="18" charset="0"/>
              </a:rPr>
              <a:t>Изучение влияния ГМС на количество гумуса в почве</a:t>
            </a:r>
            <a:endParaRPr lang="ru-RU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5" y="1853186"/>
            <a:ext cx="705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Задачи:</a:t>
            </a:r>
            <a:r>
              <a:rPr lang="ru-RU" b="1" dirty="0" smtClean="0">
                <a:latin typeface="Garamond" panose="02020404030301010803" pitchFamily="18" charset="0"/>
              </a:rPr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2385" y="2427316"/>
            <a:ext cx="563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Сбор данных по гумусу почвы и ГМС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Сравнение кол-во гумуса в почве и данных по ГМС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831"/>
            <a:ext cx="467647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6" y="1997117"/>
            <a:ext cx="51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462490"/>
            <a:ext cx="681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6" y="0"/>
            <a:ext cx="8079971" cy="5386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266" y="2924155"/>
            <a:ext cx="637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Методика: </a:t>
            </a:r>
            <a:r>
              <a:rPr lang="ru-RU" sz="2400" dirty="0" smtClean="0">
                <a:latin typeface="Garamond" panose="02020404030301010803" pitchFamily="18" charset="0"/>
              </a:rPr>
              <a:t>полевой метод шнура</a:t>
            </a:r>
            <a:endParaRPr lang="ru-RU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249382"/>
            <a:ext cx="88613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Сбор данных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512916"/>
            <a:ext cx="538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aramond" panose="02020404030301010803" pitchFamily="18" charset="0"/>
              </a:rPr>
              <a:t>Сбор данных производился на 3 участках, указанных на карте</a:t>
            </a:r>
            <a:endParaRPr lang="ru-RU" sz="2400" dirty="0"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35" y="1992221"/>
            <a:ext cx="3385565" cy="45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3479"/>
            <a:ext cx="5288516" cy="2640491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569" y="476738"/>
            <a:ext cx="7494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400" b="1" dirty="0" smtClean="0">
                <a:latin typeface="Garamond" panose="02020404030301010803" pitchFamily="18" charset="0"/>
              </a:rPr>
              <a:t>Результаты сбора данных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06474"/>
              </p:ext>
            </p:extLst>
          </p:nvPr>
        </p:nvGraphicFramePr>
        <p:xfrm>
          <a:off x="1281723" y="1555913"/>
          <a:ext cx="8128000" cy="425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8142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5137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634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64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Участок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Слой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ГМС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Новообразования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4341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Корневины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капролисты</a:t>
                      </a:r>
                      <a:endParaRPr lang="ru-RU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865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2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8148"/>
                  </a:ext>
                </a:extLst>
              </a:tr>
              <a:tr h="138072">
                <a:tc gridSpan="4">
                  <a:txBody>
                    <a:bodyPr/>
                    <a:lstStyle/>
                    <a:p>
                      <a:pPr algn="ctr"/>
                      <a:endParaRPr lang="ru-RU" sz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06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2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1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42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84310"/>
                  </a:ext>
                </a:extLst>
              </a:tr>
              <a:tr h="1198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052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3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19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Песок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13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Железные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1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600" y="226647"/>
            <a:ext cx="51268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Анализ данных</a:t>
            </a:r>
            <a:endParaRPr lang="ru-RU" sz="4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923" y="640862"/>
            <a:ext cx="6478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Заключение</a:t>
            </a:r>
            <a:endParaRPr lang="ru-RU" sz="4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07" y="1305169"/>
            <a:ext cx="8995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Ссылка на проект:</a:t>
            </a:r>
          </a:p>
          <a:p>
            <a:r>
              <a:rPr lang="en-US" sz="2400" dirty="0">
                <a:hlinkClick r:id="rId2"/>
              </a:rPr>
              <a:t>https://github.com/Zhabich12/PochvaZZZ/tree/main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5507" y="2136166"/>
            <a:ext cx="945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Используемая литература: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</a:rPr>
              <a:t>А.С </a:t>
            </a:r>
            <a:r>
              <a:rPr lang="ru-RU" sz="2400" dirty="0" err="1" smtClean="0">
                <a:latin typeface="Garamond" panose="02020404030301010803" pitchFamily="18" charset="0"/>
              </a:rPr>
              <a:t>Тлепов</a:t>
            </a:r>
            <a:r>
              <a:rPr lang="ru-RU" sz="2400" dirty="0" smtClean="0">
                <a:latin typeface="Garamond" panose="02020404030301010803" pitchFamily="18" charset="0"/>
              </a:rPr>
              <a:t>. Гранулометрический состав почвы и его роль в накоплении органического вещества в почве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719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163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Тема Office</vt:lpstr>
      <vt:lpstr>Влияние ГМС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14</cp:revision>
  <dcterms:created xsi:type="dcterms:W3CDTF">2024-08-04T16:23:40Z</dcterms:created>
  <dcterms:modified xsi:type="dcterms:W3CDTF">2024-08-05T12:01:02Z</dcterms:modified>
</cp:coreProperties>
</file>