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34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2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0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3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89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6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4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6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3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t-RU" b="1" dirty="0" smtClean="0">
                <a:latin typeface="Garamond" panose="02020404030301010803" pitchFamily="18" charset="0"/>
              </a:rPr>
              <a:t>Влияние ГМС на количество гумуса в почве на территории лагеря Дуслык</a:t>
            </a:r>
            <a:endParaRPr lang="ru-RU" b="1" dirty="0">
              <a:latin typeface="Garamond" panose="020204040303010108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372672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b="1" dirty="0" smtClean="0">
                <a:latin typeface="Garamond" panose="02020404030301010803" pitchFamily="18" charset="0"/>
              </a:rPr>
              <a:t>Выполнил:</a:t>
            </a:r>
          </a:p>
          <a:p>
            <a:pPr algn="r"/>
            <a:r>
              <a:rPr lang="ru-RU" dirty="0" err="1" smtClean="0">
                <a:latin typeface="Garamond" panose="02020404030301010803" pitchFamily="18" charset="0"/>
              </a:rPr>
              <a:t>Жабский</a:t>
            </a:r>
            <a:r>
              <a:rPr lang="ru-RU" dirty="0" smtClean="0">
                <a:latin typeface="Garamond" panose="02020404030301010803" pitchFamily="18" charset="0"/>
              </a:rPr>
              <a:t> Даниил Романович</a:t>
            </a:r>
          </a:p>
          <a:p>
            <a:pPr algn="r"/>
            <a:r>
              <a:rPr lang="ru-RU" b="1" dirty="0" smtClean="0">
                <a:latin typeface="Garamond" panose="02020404030301010803" pitchFamily="18" charset="0"/>
              </a:rPr>
              <a:t>Научный руководитель:</a:t>
            </a:r>
          </a:p>
          <a:p>
            <a:pPr algn="r"/>
            <a:r>
              <a:rPr lang="ru-RU" dirty="0" smtClean="0">
                <a:latin typeface="Garamond" panose="02020404030301010803" pitchFamily="18" charset="0"/>
              </a:rPr>
              <a:t>Алиса Сергеевна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160" y="191192"/>
            <a:ext cx="435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Цели и задачи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385" y="1022189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Цель работы: </a:t>
            </a:r>
            <a:r>
              <a:rPr lang="ru-RU" sz="2400" dirty="0" smtClean="0">
                <a:latin typeface="Garamond" panose="02020404030301010803" pitchFamily="18" charset="0"/>
              </a:rPr>
              <a:t>Изучение влияния ГМС на количество гумуса в почве</a:t>
            </a:r>
            <a:endParaRPr lang="ru-RU" sz="24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385" y="1853186"/>
            <a:ext cx="7057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Задачи:</a:t>
            </a:r>
            <a:r>
              <a:rPr lang="ru-RU" b="1" dirty="0" smtClean="0">
                <a:latin typeface="Garamond" panose="02020404030301010803" pitchFamily="18" charset="0"/>
              </a:rPr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2385" y="2427316"/>
            <a:ext cx="5636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Garamond" panose="02020404030301010803" pitchFamily="18" charset="0"/>
              </a:rPr>
              <a:t>Выбор участка исследования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Garamond" panose="02020404030301010803" pitchFamily="18" charset="0"/>
              </a:rPr>
              <a:t>Сбор данных по гумусу почвы и ГМС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Garamond" panose="02020404030301010803" pitchFamily="18" charset="0"/>
              </a:rPr>
              <a:t>Сравнение кол-во гумуса в почве и данных по ГМС</a:t>
            </a:r>
            <a:endParaRPr lang="ru-RU" dirty="0">
              <a:latin typeface="Garamond" panose="020204040303010108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5831"/>
            <a:ext cx="4676472" cy="35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2" y="0"/>
            <a:ext cx="6741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Объект и предмет исследования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266" y="1997117"/>
            <a:ext cx="51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Объект исследования: </a:t>
            </a:r>
            <a:r>
              <a:rPr lang="ru-RU" sz="2400" dirty="0" smtClean="0">
                <a:latin typeface="Garamond" panose="02020404030301010803" pitchFamily="18" charset="0"/>
              </a:rPr>
              <a:t>почва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266" y="2645972"/>
            <a:ext cx="681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Предмет исследования: </a:t>
            </a:r>
            <a:r>
              <a:rPr lang="ru-RU" sz="2400" dirty="0" smtClean="0">
                <a:latin typeface="Garamond" panose="02020404030301010803" pitchFamily="18" charset="0"/>
              </a:rPr>
              <a:t>гумус и ГМС почвы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70" y="0"/>
            <a:ext cx="8079971" cy="53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5345" y="249382"/>
            <a:ext cx="88613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Сбор данных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451" y="1512916"/>
            <a:ext cx="538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Garamond" panose="02020404030301010803" pitchFamily="18" charset="0"/>
              </a:rPr>
              <a:t>Сбор данных производился на 3 участках, указанных на карте</a:t>
            </a:r>
            <a:endParaRPr lang="ru-RU" sz="2400" dirty="0">
              <a:latin typeface="Garamond" panose="020204040303010108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35" y="2343913"/>
            <a:ext cx="3385565" cy="45140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894" y="3280710"/>
            <a:ext cx="5288516" cy="2640491"/>
          </a:xfrm>
          <a:prstGeom prst="rect">
            <a:avLst/>
          </a:prstGeom>
          <a:ln>
            <a:noFill/>
          </a:ln>
          <a:scene3d>
            <a:camera prst="isometricRightUp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1550373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83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Тема Office</vt:lpstr>
      <vt:lpstr>Влияние ГМС на количество гумуса в почве на территории лагеря Дуслык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ГМС на количество гумуса в почве на территории лагеря Дуслык</dc:title>
  <dc:creator>user</dc:creator>
  <cp:lastModifiedBy>user</cp:lastModifiedBy>
  <cp:revision>5</cp:revision>
  <dcterms:created xsi:type="dcterms:W3CDTF">2024-08-04T16:23:40Z</dcterms:created>
  <dcterms:modified xsi:type="dcterms:W3CDTF">2024-08-04T16:58:16Z</dcterms:modified>
</cp:coreProperties>
</file>