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04.08.2024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34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04.08.2024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02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04.08.2024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22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04.08.2024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06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04.08.2024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33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04.08.2024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89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04.08.2024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5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04.08.2024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56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04.08.2024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74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04.08.2024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74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AAF-8E2B-4A3F-881A-40ECFB194ECF}" type="datetimeFigureOut">
              <a:rPr lang="ru-RU" smtClean="0"/>
              <a:t>04.08.2024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06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4EAAF-8E2B-4A3F-881A-40ECFB194ECF}" type="datetimeFigureOut">
              <a:rPr lang="ru-RU" smtClean="0"/>
              <a:t>04.08.2024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A7002-87A3-4BE3-A665-76EAF6FB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33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t-RU" b="1" dirty="0" smtClean="0">
                <a:latin typeface="Garamond" panose="02020404030301010803" pitchFamily="18" charset="0"/>
              </a:rPr>
              <a:t>Влияние ГМС на количество гумуса в почве на территории лагеря Дуслык</a:t>
            </a:r>
            <a:endParaRPr lang="ru-RU" b="1" dirty="0">
              <a:latin typeface="Garamond" panose="02020404030301010803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3726729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ru-RU" b="1" dirty="0" smtClean="0">
                <a:latin typeface="Garamond" panose="02020404030301010803" pitchFamily="18" charset="0"/>
              </a:rPr>
              <a:t>Выполнил:</a:t>
            </a:r>
          </a:p>
          <a:p>
            <a:pPr algn="r"/>
            <a:r>
              <a:rPr lang="ru-RU" dirty="0" err="1" smtClean="0">
                <a:latin typeface="Garamond" panose="02020404030301010803" pitchFamily="18" charset="0"/>
              </a:rPr>
              <a:t>Жабский</a:t>
            </a:r>
            <a:r>
              <a:rPr lang="ru-RU" dirty="0" smtClean="0">
                <a:latin typeface="Garamond" panose="02020404030301010803" pitchFamily="18" charset="0"/>
              </a:rPr>
              <a:t> Даниил Романович</a:t>
            </a:r>
          </a:p>
          <a:p>
            <a:pPr algn="r"/>
            <a:r>
              <a:rPr lang="ru-RU" b="1" dirty="0" smtClean="0">
                <a:latin typeface="Garamond" panose="02020404030301010803" pitchFamily="18" charset="0"/>
              </a:rPr>
              <a:t>Научный руководитель:</a:t>
            </a:r>
          </a:p>
          <a:p>
            <a:pPr algn="r"/>
            <a:r>
              <a:rPr lang="ru-RU" dirty="0" smtClean="0">
                <a:latin typeface="Garamond" panose="02020404030301010803" pitchFamily="18" charset="0"/>
              </a:rPr>
              <a:t>Алиса Сергеевна</a:t>
            </a:r>
            <a:endParaRPr lang="ru-RU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33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6160" y="191192"/>
            <a:ext cx="4355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latin typeface="Garamond" panose="02020404030301010803" pitchFamily="18" charset="0"/>
              </a:rPr>
              <a:t>Цели и задачи</a:t>
            </a:r>
            <a:endParaRPr lang="ru-RU" sz="4800" b="1" dirty="0">
              <a:latin typeface="Garamond" panose="020204040303010108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2385" y="1022189"/>
            <a:ext cx="6716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Garamond" panose="02020404030301010803" pitchFamily="18" charset="0"/>
              </a:rPr>
              <a:t>Цель работы: </a:t>
            </a:r>
            <a:r>
              <a:rPr lang="ru-RU" sz="2400" dirty="0" smtClean="0">
                <a:latin typeface="Garamond" panose="02020404030301010803" pitchFamily="18" charset="0"/>
              </a:rPr>
              <a:t>Изучение влияния ГМС на количество гумуса в почве</a:t>
            </a:r>
            <a:endParaRPr lang="ru-RU" sz="2400" b="1" dirty="0">
              <a:latin typeface="Garamond" panose="020204040303010108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2385" y="1853186"/>
            <a:ext cx="7057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Garamond" panose="02020404030301010803" pitchFamily="18" charset="0"/>
              </a:rPr>
              <a:t>Задачи:</a:t>
            </a:r>
            <a:r>
              <a:rPr lang="ru-RU" b="1" dirty="0" smtClean="0">
                <a:latin typeface="Garamond" panose="02020404030301010803" pitchFamily="18" charset="0"/>
              </a:rPr>
              <a:t>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82385" y="2427316"/>
            <a:ext cx="5636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Garamond" panose="02020404030301010803" pitchFamily="18" charset="0"/>
              </a:rPr>
              <a:t>Выбор участка исследования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Garamond" panose="02020404030301010803" pitchFamily="18" charset="0"/>
              </a:rPr>
              <a:t>Сбор данных по гумусу почвы и ГМС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Garamond" panose="02020404030301010803" pitchFamily="18" charset="0"/>
              </a:rPr>
              <a:t>Сравнение кол-во гумуса в почве и данных по ГМС</a:t>
            </a:r>
            <a:endParaRPr lang="ru-RU" dirty="0">
              <a:latin typeface="Garamond" panose="02020404030301010803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5831"/>
            <a:ext cx="4676472" cy="350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0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0692" y="0"/>
            <a:ext cx="67416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latin typeface="Garamond" panose="02020404030301010803" pitchFamily="18" charset="0"/>
              </a:rPr>
              <a:t>Объект и предмет исследования</a:t>
            </a:r>
            <a:endParaRPr lang="ru-RU" sz="4800" b="1" dirty="0">
              <a:latin typeface="Garamond" panose="020204040303010108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266" y="1997117"/>
            <a:ext cx="5162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Garamond" panose="02020404030301010803" pitchFamily="18" charset="0"/>
              </a:rPr>
              <a:t>Объект исследования: </a:t>
            </a:r>
            <a:r>
              <a:rPr lang="ru-RU" sz="2400" dirty="0" smtClean="0">
                <a:latin typeface="Garamond" panose="02020404030301010803" pitchFamily="18" charset="0"/>
              </a:rPr>
              <a:t>почва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9266" y="2645972"/>
            <a:ext cx="6816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Garamond" panose="02020404030301010803" pitchFamily="18" charset="0"/>
              </a:rPr>
              <a:t>Предмет исследования: </a:t>
            </a:r>
            <a:r>
              <a:rPr lang="ru-RU" sz="2400" dirty="0" smtClean="0">
                <a:latin typeface="Garamond" panose="02020404030301010803" pitchFamily="18" charset="0"/>
              </a:rPr>
              <a:t>гумус и ГМС почвы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170" y="0"/>
            <a:ext cx="8079971" cy="538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8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03734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71</Words>
  <Application>Microsoft Office PowerPoint</Application>
  <PresentationFormat>Широкоэкранный</PresentationFormat>
  <Paragraphs>14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Garamond</vt:lpstr>
      <vt:lpstr>Тема Office</vt:lpstr>
      <vt:lpstr>Влияние ГМС на количество гумуса в почве на территории лагеря Дуслык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Влияние ГМС на количество гумуса в почве на территории лагеря Дуслык</dc:title>
  <dc:creator>user</dc:creator>
  <cp:lastModifiedBy>user</cp:lastModifiedBy>
  <cp:revision>4</cp:revision>
  <dcterms:created xsi:type="dcterms:W3CDTF">2024-08-04T16:23:40Z</dcterms:created>
  <dcterms:modified xsi:type="dcterms:W3CDTF">2024-08-04T16:48:58Z</dcterms:modified>
</cp:coreProperties>
</file>