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9296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090" y="-1065"/>
      </p:cViewPr>
      <p:guideLst>
        <p:guide orient="horz" pos="2160"/>
        <p:guide pos="2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727" y="2130431"/>
            <a:ext cx="759023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453" y="3886200"/>
            <a:ext cx="625078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1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57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291" y="274644"/>
            <a:ext cx="195336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085" y="274644"/>
            <a:ext cx="57143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4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83" y="4406906"/>
            <a:ext cx="759023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83" y="2906713"/>
            <a:ext cx="759023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7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083" y="1600206"/>
            <a:ext cx="38338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788" y="1600206"/>
            <a:ext cx="38338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2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86" y="274638"/>
            <a:ext cx="80367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486" y="1535113"/>
            <a:ext cx="39454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486" y="2174875"/>
            <a:ext cx="39454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159" y="1535113"/>
            <a:ext cx="39470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159" y="2174875"/>
            <a:ext cx="39470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26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1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14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87" y="273050"/>
            <a:ext cx="29378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261" y="273056"/>
            <a:ext cx="49919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487" y="1435103"/>
            <a:ext cx="29378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83" y="4800600"/>
            <a:ext cx="53578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0283" y="612775"/>
            <a:ext cx="53578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283" y="5367338"/>
            <a:ext cx="53578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486" y="274638"/>
            <a:ext cx="8036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486" y="1600206"/>
            <a:ext cx="8036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485" y="6356356"/>
            <a:ext cx="20835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F56B-D892-490F-B7A5-01EC07457753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77" y="6356356"/>
            <a:ext cx="2827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9610" y="6356356"/>
            <a:ext cx="20835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E7EC-1F55-45A6-9148-4E89AAD14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fren\workspace git\poe-controller\docs\media\ui-screenshot-r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9688" cy="68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256932" y="476680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1</a:t>
            </a:r>
            <a:endParaRPr lang="en-GB" sz="2000" dirty="0"/>
          </a:p>
        </p:txBody>
      </p:sp>
      <p:sp>
        <p:nvSpPr>
          <p:cNvPr id="9" name="Oval 8"/>
          <p:cNvSpPr/>
          <p:nvPr/>
        </p:nvSpPr>
        <p:spPr>
          <a:xfrm>
            <a:off x="8043555" y="800720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2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5266358" y="1068609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360388" y="2946544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4</a:t>
            </a:r>
            <a:endParaRPr lang="en-GB" sz="2000" dirty="0"/>
          </a:p>
        </p:txBody>
      </p:sp>
      <p:sp>
        <p:nvSpPr>
          <p:cNvPr id="13" name="Oval 12"/>
          <p:cNvSpPr/>
          <p:nvPr/>
        </p:nvSpPr>
        <p:spPr>
          <a:xfrm>
            <a:off x="4080821" y="548680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6</a:t>
            </a:r>
            <a:endParaRPr lang="en-GB" sz="2000" dirty="0"/>
          </a:p>
        </p:txBody>
      </p:sp>
      <p:sp>
        <p:nvSpPr>
          <p:cNvPr id="14" name="Oval 13"/>
          <p:cNvSpPr/>
          <p:nvPr/>
        </p:nvSpPr>
        <p:spPr>
          <a:xfrm>
            <a:off x="4080821" y="1144879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7</a:t>
            </a:r>
            <a:endParaRPr lang="en-GB" sz="2000" dirty="0"/>
          </a:p>
        </p:txBody>
      </p:sp>
      <p:sp>
        <p:nvSpPr>
          <p:cNvPr id="15" name="Oval 14"/>
          <p:cNvSpPr/>
          <p:nvPr/>
        </p:nvSpPr>
        <p:spPr>
          <a:xfrm>
            <a:off x="1116468" y="2955664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224484" y="6453336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8</a:t>
            </a:r>
            <a:endParaRPr lang="en-GB" sz="2000" dirty="0"/>
          </a:p>
        </p:txBody>
      </p:sp>
      <p:sp>
        <p:nvSpPr>
          <p:cNvPr id="17" name="Oval 16"/>
          <p:cNvSpPr/>
          <p:nvPr/>
        </p:nvSpPr>
        <p:spPr>
          <a:xfrm>
            <a:off x="6020389" y="2213007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9</a:t>
            </a:r>
            <a:endParaRPr lang="en-GB" sz="2000" dirty="0"/>
          </a:p>
        </p:txBody>
      </p:sp>
      <p:sp>
        <p:nvSpPr>
          <p:cNvPr id="19" name="Oval 18"/>
          <p:cNvSpPr/>
          <p:nvPr/>
        </p:nvSpPr>
        <p:spPr>
          <a:xfrm>
            <a:off x="6265044" y="3417066"/>
            <a:ext cx="388671" cy="344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554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Frendo</dc:creator>
  <cp:lastModifiedBy>Oliver Frendo</cp:lastModifiedBy>
  <cp:revision>6</cp:revision>
  <dcterms:created xsi:type="dcterms:W3CDTF">2020-09-09T17:26:14Z</dcterms:created>
  <dcterms:modified xsi:type="dcterms:W3CDTF">2020-09-09T18:04:26Z</dcterms:modified>
</cp:coreProperties>
</file>