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0FBBE-F0D0-4E5E-B757-9C8D42183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67ECFA-A3D0-466F-86F3-DBD92F1D7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489E3-8765-462C-BD83-DCEB87E7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E6B29-8B90-4258-B2C6-6DDAF23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E8083-A7ED-44B9-952C-FED03B35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8B1FA-AA05-478B-AFFD-3DC0791F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CCEBA-1D80-408B-8874-E89E4F4A6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93630-2867-465E-BBD4-20869F40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8AC90-E0EC-4B5A-B9C0-4F53BCE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8A0A0-FC56-4E18-804E-650DAD50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6420EC-B1B5-4662-9AAA-2681264AD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50F1D-37E4-4625-A642-B4D615CD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C22FD-34D5-497A-8BA4-3F0CCC0B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84A56-16FC-484A-812E-51DDA898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48F9C-E70B-4F1A-9FEA-CA36CE6B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5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64A5-798D-4E95-AC30-55D3D94E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564CBA-2068-4DB2-96B5-8232F390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C6E76-769B-46AF-963D-E53375A9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C7DB2-3030-44D8-B0F1-F0F28FEC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BFD56-CFC4-4A58-B141-813AE09C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3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0DDBD-8CAA-451E-B3F4-B530A425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FE61E-5F03-437F-8C56-746A9AE4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DAED5-3E2C-4F02-BFD0-63C70117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B5E3B-B870-42D3-815F-8A8F2CA9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322FA-1E3A-4EC2-9FED-6892053A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1A23-0260-442A-B2B4-6B929982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E52B4-A7CB-4FE0-8619-1B8DD0944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137DC3-93EF-4603-8914-DDED69827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B4234-E8F1-4C77-A7B3-DF71BC7D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B34E4-61B6-4086-95DC-D7A8E4FE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203A-6408-4B38-85FF-ED54F971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14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56D3-5835-4A72-BDA4-C0E55D32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07AD9-6AB7-417C-B456-CD32ADF5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7A78A-9D6B-4B70-986F-92D23E99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A71FB6-5415-4F4D-872D-197A189D7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9A17C1-85F7-46D4-9F4C-4F589E059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07F549-24DD-4ADE-B344-05EB46EB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31A61-CF84-4F1D-ABC3-850292AE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47951-EC00-4270-9818-48A1221C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35E3-BE0E-46FE-989A-82F1DBD9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734D3F-6ECA-4B35-98B9-58E55062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CC9B62-C11A-4CE0-8CB0-12B57D1F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4B4CC4-A500-40BE-AC4B-B650993A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39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4DDB3F-3001-4DCC-93E9-E3173A98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0A60F4-F010-4446-A3B3-4E987A92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4F45D-F644-4814-91C5-F9A0E6BD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A137A-D554-44E2-AF90-518D67B5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F5597-32DF-49AF-9039-8839DFFB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F7D20-6708-48CE-82C8-F58CAD252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B36912-5C1F-4530-A8B6-49EC3341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44A19-F3DD-4B12-900F-D1346299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309DE8-028C-4203-BC4F-2901FBFD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45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44868-FB32-4833-8DED-90CDE165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C8383-3020-4CEB-B437-28A73C0F3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818CC-31C5-4F42-B165-B40235A9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7AC08-7A02-4A36-B715-589E8E55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2401A-7448-42B8-8499-1EF60FD4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17652-841C-46C3-805D-66EA7E4D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4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30896E-5AE7-4BD5-95E7-8CA5D8CC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1B63C-CA43-445F-AA3B-18DB41FC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62D37-622A-4CD1-8265-2D3852052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5EDE-EF80-442E-8053-4C78D5197FD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942C6-0BC7-4D99-B2D4-0965D5938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4EC60-E77E-49D6-B7C3-22C9CA9FB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B9CF4-425B-41B6-98DB-8744B4C558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4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00682-D80D-45F5-94AE-97DBA5323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자생 한방병원의 기존 홈페이지 문제점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DE91BB-CA78-4AEE-AF0D-052B289BD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리뉴얼이 필요한 이유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8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FD0F-749F-4E3B-962E-5F4E429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기존 홈페이지 문제점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F8947-5EA7-4841-9791-BB85D005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전통적인 병원 디자인에서 벗어나지 못해 시각적 매력 부족</a:t>
            </a:r>
            <a:endParaRPr lang="en-US" altLang="ko-KR" sz="2400" dirty="0"/>
          </a:p>
          <a:p>
            <a:r>
              <a:rPr lang="ko-KR" altLang="en-US" sz="2400" dirty="0"/>
              <a:t>젊은 타겟을 고려한 감성적 접근 부족</a:t>
            </a:r>
          </a:p>
          <a:p>
            <a:r>
              <a:rPr lang="ko-KR" altLang="en-US" sz="2400" dirty="0"/>
              <a:t>이벤트 홍보 등 핵심 콘텐츠의 강조 부족</a:t>
            </a:r>
            <a:endParaRPr lang="en-US" altLang="ko-KR" sz="2400" dirty="0"/>
          </a:p>
          <a:p>
            <a:r>
              <a:rPr lang="ko-KR" altLang="en-US" sz="2400" dirty="0"/>
              <a:t>사용자 흐름이 단조롭고 정보 구조가 복잡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2853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010-6FDA-401C-A5C1-B60928DE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리디자인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2E21E-F064-4A87-ADBC-220F09FC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병원명</a:t>
            </a:r>
            <a:r>
              <a:rPr lang="en-US" altLang="ko-KR" sz="1800" dirty="0"/>
              <a:t>: </a:t>
            </a:r>
            <a:r>
              <a:rPr lang="ko-KR" altLang="en-US" sz="1800" dirty="0"/>
              <a:t>자활 한방병원</a:t>
            </a:r>
            <a:endParaRPr lang="en-US" altLang="ko-KR" sz="1800" dirty="0"/>
          </a:p>
          <a:p>
            <a:r>
              <a:rPr lang="ko-KR" altLang="en-US" sz="1800" dirty="0"/>
              <a:t>목표</a:t>
            </a:r>
            <a:r>
              <a:rPr lang="en-US" altLang="ko-KR" sz="1800" dirty="0"/>
              <a:t>: </a:t>
            </a:r>
            <a:r>
              <a:rPr lang="ko-KR" altLang="en-US" sz="1800" dirty="0"/>
              <a:t>젊고 신뢰감 있는 자연주의 한방병원</a:t>
            </a:r>
            <a:endParaRPr lang="en-US" altLang="ko-KR" sz="1800" dirty="0"/>
          </a:p>
          <a:p>
            <a:r>
              <a:rPr lang="ko-KR" altLang="en-US" sz="1800" dirty="0"/>
              <a:t>컨셉 키워드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→ </a:t>
            </a:r>
            <a:r>
              <a:rPr lang="ko-KR" altLang="en-US" sz="1800" dirty="0"/>
              <a:t>자연 </a:t>
            </a:r>
            <a:r>
              <a:rPr lang="en-US" altLang="ko-KR" sz="1800" dirty="0"/>
              <a:t>/ </a:t>
            </a:r>
            <a:r>
              <a:rPr lang="ko-KR" altLang="en-US" sz="1800" dirty="0"/>
              <a:t>여백 </a:t>
            </a:r>
            <a:r>
              <a:rPr lang="en-US" altLang="ko-KR" sz="1800" dirty="0"/>
              <a:t>/ </a:t>
            </a:r>
            <a:r>
              <a:rPr lang="ko-KR" altLang="en-US" sz="1800" dirty="0"/>
              <a:t>균형 </a:t>
            </a:r>
            <a:r>
              <a:rPr lang="en-US" altLang="ko-KR" sz="1800" dirty="0"/>
              <a:t>/ </a:t>
            </a:r>
            <a:r>
              <a:rPr lang="ko-KR" altLang="en-US" sz="1800" dirty="0"/>
              <a:t>부드러움 </a:t>
            </a:r>
            <a:r>
              <a:rPr lang="en-US" altLang="ko-KR" sz="1800" dirty="0"/>
              <a:t>/ </a:t>
            </a:r>
            <a:r>
              <a:rPr lang="ko-KR" altLang="en-US" sz="1800" dirty="0"/>
              <a:t>건강한 아름다움</a:t>
            </a:r>
          </a:p>
          <a:p>
            <a:r>
              <a:rPr lang="ko-KR" altLang="en-US" sz="1800" dirty="0"/>
              <a:t>컬러</a:t>
            </a:r>
            <a:r>
              <a:rPr lang="en-US" altLang="ko-KR" sz="1800" dirty="0"/>
              <a:t>: </a:t>
            </a:r>
            <a:r>
              <a:rPr lang="ko-KR" altLang="en-US" sz="1800" dirty="0"/>
              <a:t>그린</a:t>
            </a:r>
            <a:r>
              <a:rPr lang="en-US" altLang="ko-KR" sz="1800" dirty="0"/>
              <a:t>(#B1CBA3), </a:t>
            </a:r>
            <a:r>
              <a:rPr lang="ko-KR" altLang="en-US" sz="1800" dirty="0"/>
              <a:t>크림</a:t>
            </a:r>
            <a:r>
              <a:rPr lang="en-US" altLang="ko-KR" sz="1800" dirty="0"/>
              <a:t>(#F9F8F2), </a:t>
            </a:r>
            <a:r>
              <a:rPr lang="ko-KR" altLang="en-US" sz="1800" dirty="0" err="1"/>
              <a:t>우드브라운</a:t>
            </a:r>
            <a:r>
              <a:rPr lang="en-US" altLang="ko-KR" sz="1800" dirty="0"/>
              <a:t>(#A58B6F) </a:t>
            </a:r>
            <a:r>
              <a:rPr lang="ko-KR" altLang="en-US" sz="1800" dirty="0"/>
              <a:t>등</a:t>
            </a:r>
          </a:p>
          <a:p>
            <a:r>
              <a:rPr lang="ko-KR" altLang="en-US" sz="1800" dirty="0"/>
              <a:t>폰트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산세리프</a:t>
            </a:r>
            <a:r>
              <a:rPr lang="ko-KR" altLang="en-US" sz="1800" dirty="0"/>
              <a:t> 계열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캘리그라피</a:t>
            </a:r>
            <a:r>
              <a:rPr lang="ko-KR" altLang="en-US" sz="1800" dirty="0"/>
              <a:t> 포인트 사용 고려</a:t>
            </a:r>
            <a:endParaRPr lang="en-US" altLang="ko-KR" sz="1800" dirty="0"/>
          </a:p>
          <a:p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597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F100-3F40-4F2F-9580-66CCFB56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벤치마킹 사이트 분석 </a:t>
            </a:r>
            <a:r>
              <a:rPr lang="en-US" altLang="ko-KR" dirty="0"/>
              <a:t>– </a:t>
            </a:r>
            <a:r>
              <a:rPr lang="ko-KR" altLang="en-US" dirty="0"/>
              <a:t>자생한방병원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14AFF8-F41E-49BA-95D4-96B572AE4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사이트명</a:t>
            </a:r>
            <a:r>
              <a:rPr lang="en-US" altLang="ko-KR" dirty="0"/>
              <a:t>: </a:t>
            </a:r>
            <a:r>
              <a:rPr lang="ko-KR" altLang="en-US" dirty="0"/>
              <a:t>자생한방병원</a:t>
            </a:r>
          </a:p>
          <a:p>
            <a:r>
              <a:rPr lang="en-US" altLang="ko-KR" dirty="0"/>
              <a:t>URL: https://m.jaseng.co.kr</a:t>
            </a:r>
          </a:p>
          <a:p>
            <a:r>
              <a:rPr lang="ko-KR" altLang="en-US" dirty="0"/>
              <a:t>특징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모바일 최적화 완벽</a:t>
            </a:r>
          </a:p>
          <a:p>
            <a:r>
              <a:rPr lang="ko-KR" altLang="en-US" dirty="0"/>
              <a:t>신뢰감 있는 </a:t>
            </a:r>
            <a:r>
              <a:rPr lang="ko-KR" altLang="en-US" dirty="0" err="1"/>
              <a:t>다크블루</a:t>
            </a:r>
            <a:r>
              <a:rPr lang="ko-KR" altLang="en-US" dirty="0"/>
              <a:t> 컬러 사용</a:t>
            </a:r>
          </a:p>
          <a:p>
            <a:r>
              <a:rPr lang="ko-KR" altLang="en-US" dirty="0"/>
              <a:t>핵심 콘텐츠가 간결하게 정리되어 접근이 쉬움</a:t>
            </a:r>
          </a:p>
          <a:p>
            <a:r>
              <a:rPr lang="ko-KR" altLang="en-US" dirty="0"/>
              <a:t>전문성 강조</a:t>
            </a:r>
            <a:r>
              <a:rPr lang="en-US" altLang="ko-KR" dirty="0"/>
              <a:t>(</a:t>
            </a:r>
            <a:r>
              <a:rPr lang="ko-KR" altLang="en-US" dirty="0"/>
              <a:t>치료영상</a:t>
            </a:r>
            <a:r>
              <a:rPr lang="en-US" altLang="ko-KR" dirty="0"/>
              <a:t>, </a:t>
            </a:r>
            <a:r>
              <a:rPr lang="ko-KR" altLang="en-US" dirty="0"/>
              <a:t>의료진 정보</a:t>
            </a:r>
            <a:r>
              <a:rPr lang="en-US" altLang="ko-KR" dirty="0"/>
              <a:t>, </a:t>
            </a:r>
            <a:r>
              <a:rPr lang="ko-KR" altLang="en-US" dirty="0" err="1"/>
              <a:t>진료과</a:t>
            </a:r>
            <a:r>
              <a:rPr lang="ko-KR" altLang="en-US" dirty="0"/>
              <a:t> 세분화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배울 점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간결한 상단 구조 </a:t>
            </a:r>
            <a:r>
              <a:rPr lang="en-US" altLang="ko-KR" dirty="0"/>
              <a:t>+ </a:t>
            </a:r>
            <a:r>
              <a:rPr lang="ko-KR" altLang="en-US" dirty="0"/>
              <a:t>커다란 메인 배너 구성</a:t>
            </a:r>
          </a:p>
          <a:p>
            <a:r>
              <a:rPr lang="ko-KR" altLang="en-US" dirty="0"/>
              <a:t>치료 중심 콘텐츠에 이미지와 설명 적절히 배치</a:t>
            </a:r>
          </a:p>
          <a:p>
            <a:r>
              <a:rPr lang="ko-KR" altLang="en-US" dirty="0"/>
              <a:t>모바일 기준에서도 가독성과 흐름이 </a:t>
            </a:r>
            <a:r>
              <a:rPr lang="ko-KR" altLang="en-US" dirty="0" err="1"/>
              <a:t>깔끔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78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1F38C-3EEB-4590-ADC9-80776AF2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리디자인 구성 방향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D366E-A6C7-433E-BC72-D749E74E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타겟층</a:t>
            </a:r>
          </a:p>
          <a:p>
            <a:r>
              <a:rPr lang="en-US" altLang="ko-KR" dirty="0"/>
              <a:t>20~30</a:t>
            </a:r>
            <a:r>
              <a:rPr lang="ko-KR" altLang="en-US" dirty="0"/>
              <a:t>대 </a:t>
            </a:r>
            <a:r>
              <a:rPr lang="ko-KR" altLang="en-US" dirty="0" err="1"/>
              <a:t>젊은층</a:t>
            </a:r>
            <a:endParaRPr lang="ko-KR" altLang="en-US" dirty="0"/>
          </a:p>
          <a:p>
            <a:r>
              <a:rPr lang="ko-KR" altLang="en-US" dirty="0"/>
              <a:t>자기 관리를 중요시하는 여성</a:t>
            </a:r>
          </a:p>
          <a:p>
            <a:r>
              <a:rPr lang="ko-KR" altLang="en-US" dirty="0"/>
              <a:t>자연치유</a:t>
            </a:r>
            <a:r>
              <a:rPr lang="en-US" altLang="ko-KR" dirty="0"/>
              <a:t>, </a:t>
            </a:r>
            <a:r>
              <a:rPr lang="ko-KR" altLang="en-US" dirty="0"/>
              <a:t>통증관리</a:t>
            </a:r>
            <a:r>
              <a:rPr lang="en-US" altLang="ko-KR" dirty="0"/>
              <a:t>, </a:t>
            </a:r>
            <a:r>
              <a:rPr lang="ko-KR" altLang="en-US" dirty="0"/>
              <a:t>몸매관리 등 관심있는 직장인</a:t>
            </a:r>
            <a:r>
              <a:rPr lang="en-US" altLang="ko-KR" dirty="0"/>
              <a:t>, </a:t>
            </a:r>
            <a:r>
              <a:rPr lang="ko-KR" altLang="en-US" dirty="0"/>
              <a:t>대학생</a:t>
            </a:r>
          </a:p>
          <a:p>
            <a:endParaRPr lang="ko-KR" altLang="en-US" dirty="0"/>
          </a:p>
          <a:p>
            <a:r>
              <a:rPr lang="ko-KR" altLang="en-US" dirty="0"/>
              <a:t>메인 페이지</a:t>
            </a:r>
          </a:p>
          <a:p>
            <a:r>
              <a:rPr lang="ko-KR" altLang="en-US" dirty="0" err="1"/>
              <a:t>메인배너</a:t>
            </a:r>
            <a:r>
              <a:rPr lang="en-US" altLang="ko-KR" dirty="0"/>
              <a:t>: </a:t>
            </a:r>
            <a:r>
              <a:rPr lang="ko-KR" altLang="en-US" dirty="0"/>
              <a:t>계절 이벤트 </a:t>
            </a:r>
            <a:r>
              <a:rPr lang="en-US" altLang="ko-KR" dirty="0"/>
              <a:t>or </a:t>
            </a:r>
            <a:r>
              <a:rPr lang="ko-KR" altLang="en-US" dirty="0"/>
              <a:t>진료철학 강조</a:t>
            </a:r>
          </a:p>
          <a:p>
            <a:r>
              <a:rPr lang="ko-KR" altLang="en-US" dirty="0"/>
              <a:t>진료과목 소개</a:t>
            </a:r>
          </a:p>
          <a:p>
            <a:r>
              <a:rPr lang="ko-KR" altLang="en-US" dirty="0"/>
              <a:t>병원 소개 섹션</a:t>
            </a:r>
          </a:p>
          <a:p>
            <a:r>
              <a:rPr lang="ko-KR" altLang="en-US" dirty="0"/>
              <a:t>상담</a:t>
            </a:r>
            <a:r>
              <a:rPr lang="en-US" altLang="ko-KR" dirty="0"/>
              <a:t>/</a:t>
            </a:r>
            <a:r>
              <a:rPr lang="ko-KR" altLang="en-US" dirty="0"/>
              <a:t>예약 빠른 연결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042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0B3EA-B7FD-439C-B8CC-E2186BA6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리디자인 구성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27CBE-7BDD-443C-A9BA-3EF6449C3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서브 페이지 </a:t>
            </a:r>
            <a:r>
              <a:rPr lang="en-US" altLang="ko-KR" dirty="0"/>
              <a:t>1 – </a:t>
            </a:r>
            <a:r>
              <a:rPr lang="ko-KR" altLang="en-US" dirty="0"/>
              <a:t>병원소개</a:t>
            </a:r>
          </a:p>
          <a:p>
            <a:r>
              <a:rPr lang="ko-KR" altLang="en-US" dirty="0"/>
              <a:t>원장 인사말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의료진 소개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서브 페이지 </a:t>
            </a:r>
            <a:r>
              <a:rPr lang="en-US" altLang="ko-KR" dirty="0"/>
              <a:t>2 – </a:t>
            </a:r>
            <a:r>
              <a:rPr lang="ko-KR" altLang="en-US" dirty="0"/>
              <a:t>진료안내</a:t>
            </a:r>
          </a:p>
          <a:p>
            <a:r>
              <a:rPr lang="ko-KR" altLang="en-US" dirty="0"/>
              <a:t>주요 치료법 설명</a:t>
            </a:r>
            <a:r>
              <a:rPr lang="en-US" altLang="ko-KR" dirty="0"/>
              <a:t>, </a:t>
            </a:r>
            <a:r>
              <a:rPr lang="ko-KR" altLang="en-US" dirty="0" err="1"/>
              <a:t>통증별</a:t>
            </a:r>
            <a:r>
              <a:rPr lang="ko-KR" altLang="en-US" dirty="0"/>
              <a:t> 맞춤 진료</a:t>
            </a:r>
          </a:p>
          <a:p>
            <a:endParaRPr lang="ko-KR" altLang="en-US" dirty="0"/>
          </a:p>
          <a:p>
            <a:r>
              <a:rPr lang="ko-KR" altLang="en-US" dirty="0"/>
              <a:t>서브 페이지 </a:t>
            </a:r>
            <a:r>
              <a:rPr lang="en-US" altLang="ko-KR" dirty="0"/>
              <a:t>3 –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상담</a:t>
            </a:r>
          </a:p>
          <a:p>
            <a:r>
              <a:rPr lang="ko-KR" altLang="en-US" dirty="0"/>
              <a:t>진료시간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온라인 문의</a:t>
            </a:r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 err="1"/>
              <a:t>팝업창</a:t>
            </a:r>
            <a:endParaRPr lang="ko-KR" altLang="en-US" dirty="0"/>
          </a:p>
          <a:p>
            <a:r>
              <a:rPr lang="ko-KR" altLang="en-US" dirty="0"/>
              <a:t>겨울방학 대학생 체형교정 이벤트 </a:t>
            </a:r>
            <a:r>
              <a:rPr lang="en-US" altLang="ko-KR" dirty="0"/>
              <a:t>(400x550)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81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11084-C98C-4961-91C3-AEAFB2B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리디자인 목표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792CD-CF32-4A1C-9F16-B6A0C06A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한방의 전통성과 젊은 감성의 조화를 통해 젊은 세대와 중장년층 모두에게 신뢰를 주는 자연주의 프리미엄 한방병원 웹사이트 구축</a:t>
            </a:r>
          </a:p>
        </p:txBody>
      </p:sp>
    </p:spTree>
    <p:extLst>
      <p:ext uri="{BB962C8B-B14F-4D97-AF65-F5344CB8AC3E}">
        <p14:creationId xmlns:p14="http://schemas.microsoft.com/office/powerpoint/2010/main" val="319262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6DF52-EB19-435E-B47B-98BEFA99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리디자인 전</a:t>
            </a:r>
            <a:r>
              <a:rPr lang="en-US" altLang="ko-KR" dirty="0"/>
              <a:t>, </a:t>
            </a:r>
            <a:r>
              <a:rPr lang="ko-KR" altLang="en-US" dirty="0"/>
              <a:t>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08E11-1140-4568-8677-57911069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 더 산뜻해졌다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메인이</a:t>
            </a:r>
            <a:r>
              <a:rPr lang="ko-KR" altLang="en-US" dirty="0"/>
              <a:t> </a:t>
            </a:r>
            <a:r>
              <a:rPr lang="ko-KR" altLang="en-US" dirty="0" err="1"/>
              <a:t>깔끔해졌다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01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294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자생 한방병원의 기존 홈페이지 문제점</vt:lpstr>
      <vt:lpstr>1. 기존 홈페이지 문제점 분석</vt:lpstr>
      <vt:lpstr>2. 리디자인 컨셉</vt:lpstr>
      <vt:lpstr>3. 벤치마킹 사이트 분석 – 자생한방병원</vt:lpstr>
      <vt:lpstr>4. 리디자인 구성 방향 </vt:lpstr>
      <vt:lpstr>4. 리디자인 구성 방향</vt:lpstr>
      <vt:lpstr>5. 리디자인 목표 요약</vt:lpstr>
      <vt:lpstr>6.리디자인 전, 후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자생 한방병원의 기존 홈페이지 문제점</dc:title>
  <dc:creator>803-22</dc:creator>
  <cp:lastModifiedBy>803-22</cp:lastModifiedBy>
  <cp:revision>10</cp:revision>
  <dcterms:created xsi:type="dcterms:W3CDTF">2025-05-13T01:57:36Z</dcterms:created>
  <dcterms:modified xsi:type="dcterms:W3CDTF">2025-05-13T08:30:28Z</dcterms:modified>
</cp:coreProperties>
</file>