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BF407-FBD0-43C6-9BA0-0B63DA9DC9EF}" v="3" dt="2022-09-24T11:15:08.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3" d="100"/>
          <a:sy n="83" d="100"/>
        </p:scale>
        <p:origin x="45"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zel abanag" userId="7e7e9f7c6a755297" providerId="LiveId" clId="{043BF407-FBD0-43C6-9BA0-0B63DA9DC9EF}"/>
    <pc:docChg chg="undo custSel addSld modSld">
      <pc:chgData name="liezel abanag" userId="7e7e9f7c6a755297" providerId="LiveId" clId="{043BF407-FBD0-43C6-9BA0-0B63DA9DC9EF}" dt="2022-09-24T11:36:29.207" v="1092"/>
      <pc:docMkLst>
        <pc:docMk/>
      </pc:docMkLst>
      <pc:sldChg chg="addSp delSp modSp mod">
        <pc:chgData name="liezel abanag" userId="7e7e9f7c6a755297" providerId="LiveId" clId="{043BF407-FBD0-43C6-9BA0-0B63DA9DC9EF}" dt="2022-09-24T10:50:47.781" v="9" actId="11529"/>
        <pc:sldMkLst>
          <pc:docMk/>
          <pc:sldMk cId="2898142093" sldId="275"/>
        </pc:sldMkLst>
        <pc:spChg chg="mod">
          <ac:chgData name="liezel abanag" userId="7e7e9f7c6a755297" providerId="LiveId" clId="{043BF407-FBD0-43C6-9BA0-0B63DA9DC9EF}" dt="2022-09-24T10:49:07.658" v="7" actId="20577"/>
          <ac:spMkLst>
            <pc:docMk/>
            <pc:sldMk cId="2898142093" sldId="275"/>
            <ac:spMk id="3" creationId="{E3AFECD9-2475-B9C4-8DA1-0140A5EAE00F}"/>
          </ac:spMkLst>
        </pc:spChg>
        <pc:spChg chg="add del">
          <ac:chgData name="liezel abanag" userId="7e7e9f7c6a755297" providerId="LiveId" clId="{043BF407-FBD0-43C6-9BA0-0B63DA9DC9EF}" dt="2022-09-24T10:50:47.781" v="9" actId="11529"/>
          <ac:spMkLst>
            <pc:docMk/>
            <pc:sldMk cId="2898142093" sldId="275"/>
            <ac:spMk id="4" creationId="{5C1FD97B-595F-2487-3CE6-2B359EABF9C7}"/>
          </ac:spMkLst>
        </pc:spChg>
      </pc:sldChg>
      <pc:sldChg chg="modSp new mod">
        <pc:chgData name="liezel abanag" userId="7e7e9f7c6a755297" providerId="LiveId" clId="{043BF407-FBD0-43C6-9BA0-0B63DA9DC9EF}" dt="2022-09-24T10:54:35.279" v="31" actId="20577"/>
        <pc:sldMkLst>
          <pc:docMk/>
          <pc:sldMk cId="2127094965" sldId="276"/>
        </pc:sldMkLst>
        <pc:spChg chg="mod">
          <ac:chgData name="liezel abanag" userId="7e7e9f7c6a755297" providerId="LiveId" clId="{043BF407-FBD0-43C6-9BA0-0B63DA9DC9EF}" dt="2022-09-24T10:51:03.208" v="11"/>
          <ac:spMkLst>
            <pc:docMk/>
            <pc:sldMk cId="2127094965" sldId="276"/>
            <ac:spMk id="2" creationId="{60F70FA1-948A-72C1-E056-0DE85DF1B4C8}"/>
          </ac:spMkLst>
        </pc:spChg>
        <pc:spChg chg="mod">
          <ac:chgData name="liezel abanag" userId="7e7e9f7c6a755297" providerId="LiveId" clId="{043BF407-FBD0-43C6-9BA0-0B63DA9DC9EF}" dt="2022-09-24T10:54:35.279" v="31" actId="20577"/>
          <ac:spMkLst>
            <pc:docMk/>
            <pc:sldMk cId="2127094965" sldId="276"/>
            <ac:spMk id="3" creationId="{575F1370-5BD2-F7E1-F851-6F495723A066}"/>
          </ac:spMkLst>
        </pc:spChg>
      </pc:sldChg>
      <pc:sldChg chg="modSp new mod">
        <pc:chgData name="liezel abanag" userId="7e7e9f7c6a755297" providerId="LiveId" clId="{043BF407-FBD0-43C6-9BA0-0B63DA9DC9EF}" dt="2022-09-24T11:03:36.451" v="39" actId="20577"/>
        <pc:sldMkLst>
          <pc:docMk/>
          <pc:sldMk cId="2190551111" sldId="277"/>
        </pc:sldMkLst>
        <pc:spChg chg="mod">
          <ac:chgData name="liezel abanag" userId="7e7e9f7c6a755297" providerId="LiveId" clId="{043BF407-FBD0-43C6-9BA0-0B63DA9DC9EF}" dt="2022-09-24T11:03:00.612" v="33"/>
          <ac:spMkLst>
            <pc:docMk/>
            <pc:sldMk cId="2190551111" sldId="277"/>
            <ac:spMk id="2" creationId="{284CED88-B6D1-748A-F9C7-90ADDA5C72A0}"/>
          </ac:spMkLst>
        </pc:spChg>
        <pc:spChg chg="mod">
          <ac:chgData name="liezel abanag" userId="7e7e9f7c6a755297" providerId="LiveId" clId="{043BF407-FBD0-43C6-9BA0-0B63DA9DC9EF}" dt="2022-09-24T11:03:36.451" v="39" actId="20577"/>
          <ac:spMkLst>
            <pc:docMk/>
            <pc:sldMk cId="2190551111" sldId="277"/>
            <ac:spMk id="3" creationId="{BA31BB4A-95D5-1449-E8D5-69BFFBD10AF7}"/>
          </ac:spMkLst>
        </pc:spChg>
      </pc:sldChg>
      <pc:sldChg chg="addSp delSp modSp new mod">
        <pc:chgData name="liezel abanag" userId="7e7e9f7c6a755297" providerId="LiveId" clId="{043BF407-FBD0-43C6-9BA0-0B63DA9DC9EF}" dt="2022-09-24T11:04:29.981" v="48" actId="1076"/>
        <pc:sldMkLst>
          <pc:docMk/>
          <pc:sldMk cId="362369402" sldId="278"/>
        </pc:sldMkLst>
        <pc:spChg chg="mod">
          <ac:chgData name="liezel abanag" userId="7e7e9f7c6a755297" providerId="LiveId" clId="{043BF407-FBD0-43C6-9BA0-0B63DA9DC9EF}" dt="2022-09-24T11:03:58.829" v="41"/>
          <ac:spMkLst>
            <pc:docMk/>
            <pc:sldMk cId="362369402" sldId="278"/>
            <ac:spMk id="2" creationId="{BD958489-A2B9-9F13-4634-0DC016798513}"/>
          </ac:spMkLst>
        </pc:spChg>
        <pc:spChg chg="del mod">
          <ac:chgData name="liezel abanag" userId="7e7e9f7c6a755297" providerId="LiveId" clId="{043BF407-FBD0-43C6-9BA0-0B63DA9DC9EF}" dt="2022-09-24T11:04:07.435" v="43" actId="22"/>
          <ac:spMkLst>
            <pc:docMk/>
            <pc:sldMk cId="362369402" sldId="278"/>
            <ac:spMk id="3" creationId="{01CA8D36-115D-8D29-A34F-6DC765BD6A40}"/>
          </ac:spMkLst>
        </pc:spChg>
        <pc:picChg chg="add mod ord modCrop">
          <ac:chgData name="liezel abanag" userId="7e7e9f7c6a755297" providerId="LiveId" clId="{043BF407-FBD0-43C6-9BA0-0B63DA9DC9EF}" dt="2022-09-24T11:04:29.981" v="48" actId="1076"/>
          <ac:picMkLst>
            <pc:docMk/>
            <pc:sldMk cId="362369402" sldId="278"/>
            <ac:picMk id="5" creationId="{51992CCB-E606-E495-4959-4C69CB729202}"/>
          </ac:picMkLst>
        </pc:picChg>
      </pc:sldChg>
      <pc:sldChg chg="modSp new mod">
        <pc:chgData name="liezel abanag" userId="7e7e9f7c6a755297" providerId="LiveId" clId="{043BF407-FBD0-43C6-9BA0-0B63DA9DC9EF}" dt="2022-09-24T11:05:21.212" v="55" actId="20577"/>
        <pc:sldMkLst>
          <pc:docMk/>
          <pc:sldMk cId="1845977738" sldId="279"/>
        </pc:sldMkLst>
        <pc:spChg chg="mod">
          <ac:chgData name="liezel abanag" userId="7e7e9f7c6a755297" providerId="LiveId" clId="{043BF407-FBD0-43C6-9BA0-0B63DA9DC9EF}" dt="2022-09-24T11:05:21.212" v="55" actId="20577"/>
          <ac:spMkLst>
            <pc:docMk/>
            <pc:sldMk cId="1845977738" sldId="279"/>
            <ac:spMk id="3" creationId="{F74D595A-1831-A128-2A65-CA64E3010A95}"/>
          </ac:spMkLst>
        </pc:spChg>
      </pc:sldChg>
      <pc:sldChg chg="modSp new mod modNotesTx">
        <pc:chgData name="liezel abanag" userId="7e7e9f7c6a755297" providerId="LiveId" clId="{043BF407-FBD0-43C6-9BA0-0B63DA9DC9EF}" dt="2022-09-24T11:13:09.934" v="290" actId="27636"/>
        <pc:sldMkLst>
          <pc:docMk/>
          <pc:sldMk cId="2410463870" sldId="280"/>
        </pc:sldMkLst>
        <pc:spChg chg="mod">
          <ac:chgData name="liezel abanag" userId="7e7e9f7c6a755297" providerId="LiveId" clId="{043BF407-FBD0-43C6-9BA0-0B63DA9DC9EF}" dt="2022-09-24T11:05:58.062" v="57"/>
          <ac:spMkLst>
            <pc:docMk/>
            <pc:sldMk cId="2410463870" sldId="280"/>
            <ac:spMk id="2" creationId="{3B9D3F4A-455F-24E8-35A9-F3F78C96059C}"/>
          </ac:spMkLst>
        </pc:spChg>
        <pc:spChg chg="mod">
          <ac:chgData name="liezel abanag" userId="7e7e9f7c6a755297" providerId="LiveId" clId="{043BF407-FBD0-43C6-9BA0-0B63DA9DC9EF}" dt="2022-09-24T11:13:09.934" v="290" actId="27636"/>
          <ac:spMkLst>
            <pc:docMk/>
            <pc:sldMk cId="2410463870" sldId="280"/>
            <ac:spMk id="3" creationId="{085529BC-C95B-F872-1208-32BDF07FED2A}"/>
          </ac:spMkLst>
        </pc:spChg>
      </pc:sldChg>
      <pc:sldChg chg="modSp new mod modNotesTx">
        <pc:chgData name="liezel abanag" userId="7e7e9f7c6a755297" providerId="LiveId" clId="{043BF407-FBD0-43C6-9BA0-0B63DA9DC9EF}" dt="2022-09-24T11:16:14.625" v="454" actId="20577"/>
        <pc:sldMkLst>
          <pc:docMk/>
          <pc:sldMk cId="1361873717" sldId="281"/>
        </pc:sldMkLst>
        <pc:spChg chg="mod">
          <ac:chgData name="liezel abanag" userId="7e7e9f7c6a755297" providerId="LiveId" clId="{043BF407-FBD0-43C6-9BA0-0B63DA9DC9EF}" dt="2022-09-24T11:16:14.625" v="454" actId="20577"/>
          <ac:spMkLst>
            <pc:docMk/>
            <pc:sldMk cId="1361873717" sldId="281"/>
            <ac:spMk id="3" creationId="{8ACE64C8-8F23-7C5D-1BB7-07374C209BEC}"/>
          </ac:spMkLst>
        </pc:spChg>
      </pc:sldChg>
      <pc:sldChg chg="modSp new mod">
        <pc:chgData name="liezel abanag" userId="7e7e9f7c6a755297" providerId="LiveId" clId="{043BF407-FBD0-43C6-9BA0-0B63DA9DC9EF}" dt="2022-09-24T11:16:48.248" v="472" actId="20577"/>
        <pc:sldMkLst>
          <pc:docMk/>
          <pc:sldMk cId="2757649383" sldId="282"/>
        </pc:sldMkLst>
        <pc:spChg chg="mod">
          <ac:chgData name="liezel abanag" userId="7e7e9f7c6a755297" providerId="LiveId" clId="{043BF407-FBD0-43C6-9BA0-0B63DA9DC9EF}" dt="2022-09-24T11:16:37.020" v="460" actId="20577"/>
          <ac:spMkLst>
            <pc:docMk/>
            <pc:sldMk cId="2757649383" sldId="282"/>
            <ac:spMk id="2" creationId="{FB80046B-D5D4-05A3-2D68-90DAD07DD348}"/>
          </ac:spMkLst>
        </pc:spChg>
        <pc:spChg chg="mod">
          <ac:chgData name="liezel abanag" userId="7e7e9f7c6a755297" providerId="LiveId" clId="{043BF407-FBD0-43C6-9BA0-0B63DA9DC9EF}" dt="2022-09-24T11:16:48.248" v="472" actId="20577"/>
          <ac:spMkLst>
            <pc:docMk/>
            <pc:sldMk cId="2757649383" sldId="282"/>
            <ac:spMk id="3" creationId="{9B02E50E-EF85-D9A3-3E77-0F033A3F1B76}"/>
          </ac:spMkLst>
        </pc:spChg>
      </pc:sldChg>
      <pc:sldChg chg="modSp new mod">
        <pc:chgData name="liezel abanag" userId="7e7e9f7c6a755297" providerId="LiveId" clId="{043BF407-FBD0-43C6-9BA0-0B63DA9DC9EF}" dt="2022-09-24T11:18:35.493" v="477"/>
        <pc:sldMkLst>
          <pc:docMk/>
          <pc:sldMk cId="1268718421" sldId="283"/>
        </pc:sldMkLst>
        <pc:spChg chg="mod">
          <ac:chgData name="liezel abanag" userId="7e7e9f7c6a755297" providerId="LiveId" clId="{043BF407-FBD0-43C6-9BA0-0B63DA9DC9EF}" dt="2022-09-24T11:17:28.206" v="474"/>
          <ac:spMkLst>
            <pc:docMk/>
            <pc:sldMk cId="1268718421" sldId="283"/>
            <ac:spMk id="2" creationId="{9D54C88A-4E22-2DB5-B656-6D7D6CE8D675}"/>
          </ac:spMkLst>
        </pc:spChg>
        <pc:spChg chg="mod">
          <ac:chgData name="liezel abanag" userId="7e7e9f7c6a755297" providerId="LiveId" clId="{043BF407-FBD0-43C6-9BA0-0B63DA9DC9EF}" dt="2022-09-24T11:18:35.493" v="477"/>
          <ac:spMkLst>
            <pc:docMk/>
            <pc:sldMk cId="1268718421" sldId="283"/>
            <ac:spMk id="3" creationId="{2E0595E8-8F62-8650-EBA1-B3779387AF57}"/>
          </ac:spMkLst>
        </pc:spChg>
      </pc:sldChg>
      <pc:sldChg chg="modSp new mod modNotesTx">
        <pc:chgData name="liezel abanag" userId="7e7e9f7c6a755297" providerId="LiveId" clId="{043BF407-FBD0-43C6-9BA0-0B63DA9DC9EF}" dt="2022-09-24T11:22:41.286" v="774" actId="20577"/>
        <pc:sldMkLst>
          <pc:docMk/>
          <pc:sldMk cId="1887550165" sldId="284"/>
        </pc:sldMkLst>
        <pc:spChg chg="mod">
          <ac:chgData name="liezel abanag" userId="7e7e9f7c6a755297" providerId="LiveId" clId="{043BF407-FBD0-43C6-9BA0-0B63DA9DC9EF}" dt="2022-09-24T11:18:47.248" v="479"/>
          <ac:spMkLst>
            <pc:docMk/>
            <pc:sldMk cId="1887550165" sldId="284"/>
            <ac:spMk id="2" creationId="{E26AF015-5C0E-B84F-8992-32570E5B638C}"/>
          </ac:spMkLst>
        </pc:spChg>
        <pc:spChg chg="mod">
          <ac:chgData name="liezel abanag" userId="7e7e9f7c6a755297" providerId="LiveId" clId="{043BF407-FBD0-43C6-9BA0-0B63DA9DC9EF}" dt="2022-09-24T11:22:12.251" v="716"/>
          <ac:spMkLst>
            <pc:docMk/>
            <pc:sldMk cId="1887550165" sldId="284"/>
            <ac:spMk id="3" creationId="{507E841B-B994-443C-CE86-C3BE365D95ED}"/>
          </ac:spMkLst>
        </pc:spChg>
      </pc:sldChg>
      <pc:sldChg chg="modSp new mod modNotesTx">
        <pc:chgData name="liezel abanag" userId="7e7e9f7c6a755297" providerId="LiveId" clId="{043BF407-FBD0-43C6-9BA0-0B63DA9DC9EF}" dt="2022-09-24T11:29:58.681" v="966" actId="20577"/>
        <pc:sldMkLst>
          <pc:docMk/>
          <pc:sldMk cId="780790348" sldId="285"/>
        </pc:sldMkLst>
        <pc:spChg chg="mod">
          <ac:chgData name="liezel abanag" userId="7e7e9f7c6a755297" providerId="LiveId" clId="{043BF407-FBD0-43C6-9BA0-0B63DA9DC9EF}" dt="2022-09-24T11:22:59.156" v="776"/>
          <ac:spMkLst>
            <pc:docMk/>
            <pc:sldMk cId="780790348" sldId="285"/>
            <ac:spMk id="2" creationId="{4938A9E4-AEA3-9B16-F87A-072B3BF4A33F}"/>
          </ac:spMkLst>
        </pc:spChg>
        <pc:spChg chg="mod">
          <ac:chgData name="liezel abanag" userId="7e7e9f7c6a755297" providerId="LiveId" clId="{043BF407-FBD0-43C6-9BA0-0B63DA9DC9EF}" dt="2022-09-24T11:24:10.559" v="787"/>
          <ac:spMkLst>
            <pc:docMk/>
            <pc:sldMk cId="780790348" sldId="285"/>
            <ac:spMk id="3" creationId="{1596E688-36BA-4E3F-860A-A5D9F277A91A}"/>
          </ac:spMkLst>
        </pc:spChg>
      </pc:sldChg>
      <pc:sldChg chg="modSp new mod modNotesTx">
        <pc:chgData name="liezel abanag" userId="7e7e9f7c6a755297" providerId="LiveId" clId="{043BF407-FBD0-43C6-9BA0-0B63DA9DC9EF}" dt="2022-09-24T11:33:28.204" v="1074" actId="20577"/>
        <pc:sldMkLst>
          <pc:docMk/>
          <pc:sldMk cId="4243022011" sldId="286"/>
        </pc:sldMkLst>
        <pc:spChg chg="mod">
          <ac:chgData name="liezel abanag" userId="7e7e9f7c6a755297" providerId="LiveId" clId="{043BF407-FBD0-43C6-9BA0-0B63DA9DC9EF}" dt="2022-09-24T11:30:27.198" v="968"/>
          <ac:spMkLst>
            <pc:docMk/>
            <pc:sldMk cId="4243022011" sldId="286"/>
            <ac:spMk id="2" creationId="{508CF252-CEE7-C644-3834-9AE4CBCD16BF}"/>
          </ac:spMkLst>
        </pc:spChg>
        <pc:spChg chg="mod">
          <ac:chgData name="liezel abanag" userId="7e7e9f7c6a755297" providerId="LiveId" clId="{043BF407-FBD0-43C6-9BA0-0B63DA9DC9EF}" dt="2022-09-24T11:32:08.176" v="991" actId="12"/>
          <ac:spMkLst>
            <pc:docMk/>
            <pc:sldMk cId="4243022011" sldId="286"/>
            <ac:spMk id="3" creationId="{B90BA779-2723-475E-8AEA-11494C87CF20}"/>
          </ac:spMkLst>
        </pc:spChg>
      </pc:sldChg>
      <pc:sldChg chg="modSp new mod">
        <pc:chgData name="liezel abanag" userId="7e7e9f7c6a755297" providerId="LiveId" clId="{043BF407-FBD0-43C6-9BA0-0B63DA9DC9EF}" dt="2022-09-24T11:33:59.910" v="1077"/>
        <pc:sldMkLst>
          <pc:docMk/>
          <pc:sldMk cId="13637044" sldId="287"/>
        </pc:sldMkLst>
        <pc:spChg chg="mod">
          <ac:chgData name="liezel abanag" userId="7e7e9f7c6a755297" providerId="LiveId" clId="{043BF407-FBD0-43C6-9BA0-0B63DA9DC9EF}" dt="2022-09-24T11:33:36.167" v="1076"/>
          <ac:spMkLst>
            <pc:docMk/>
            <pc:sldMk cId="13637044" sldId="287"/>
            <ac:spMk id="2" creationId="{3167E580-EAB2-FCE3-359A-967A51101F08}"/>
          </ac:spMkLst>
        </pc:spChg>
        <pc:spChg chg="mod">
          <ac:chgData name="liezel abanag" userId="7e7e9f7c6a755297" providerId="LiveId" clId="{043BF407-FBD0-43C6-9BA0-0B63DA9DC9EF}" dt="2022-09-24T11:33:59.910" v="1077"/>
          <ac:spMkLst>
            <pc:docMk/>
            <pc:sldMk cId="13637044" sldId="287"/>
            <ac:spMk id="3" creationId="{9457364B-BF58-1FAF-B491-CE90FB9921F3}"/>
          </ac:spMkLst>
        </pc:spChg>
      </pc:sldChg>
      <pc:sldChg chg="modSp new mod">
        <pc:chgData name="liezel abanag" userId="7e7e9f7c6a755297" providerId="LiveId" clId="{043BF407-FBD0-43C6-9BA0-0B63DA9DC9EF}" dt="2022-09-24T11:34:26.560" v="1080"/>
        <pc:sldMkLst>
          <pc:docMk/>
          <pc:sldMk cId="2359321364" sldId="288"/>
        </pc:sldMkLst>
        <pc:spChg chg="mod">
          <ac:chgData name="liezel abanag" userId="7e7e9f7c6a755297" providerId="LiveId" clId="{043BF407-FBD0-43C6-9BA0-0B63DA9DC9EF}" dt="2022-09-24T11:34:16.516" v="1079"/>
          <ac:spMkLst>
            <pc:docMk/>
            <pc:sldMk cId="2359321364" sldId="288"/>
            <ac:spMk id="2" creationId="{BB3478E5-BC18-C9D1-B7A8-DDC5C2D060A4}"/>
          </ac:spMkLst>
        </pc:spChg>
        <pc:spChg chg="mod">
          <ac:chgData name="liezel abanag" userId="7e7e9f7c6a755297" providerId="LiveId" clId="{043BF407-FBD0-43C6-9BA0-0B63DA9DC9EF}" dt="2022-09-24T11:34:26.560" v="1080"/>
          <ac:spMkLst>
            <pc:docMk/>
            <pc:sldMk cId="2359321364" sldId="288"/>
            <ac:spMk id="3" creationId="{D9BED86D-7413-0445-EC08-6F8BCCBDA4BF}"/>
          </ac:spMkLst>
        </pc:spChg>
      </pc:sldChg>
      <pc:sldChg chg="modSp new mod">
        <pc:chgData name="liezel abanag" userId="7e7e9f7c6a755297" providerId="LiveId" clId="{043BF407-FBD0-43C6-9BA0-0B63DA9DC9EF}" dt="2022-09-24T11:34:52.858" v="1083"/>
        <pc:sldMkLst>
          <pc:docMk/>
          <pc:sldMk cId="570212961" sldId="289"/>
        </pc:sldMkLst>
        <pc:spChg chg="mod">
          <ac:chgData name="liezel abanag" userId="7e7e9f7c6a755297" providerId="LiveId" clId="{043BF407-FBD0-43C6-9BA0-0B63DA9DC9EF}" dt="2022-09-24T11:34:42.474" v="1082"/>
          <ac:spMkLst>
            <pc:docMk/>
            <pc:sldMk cId="570212961" sldId="289"/>
            <ac:spMk id="2" creationId="{2E42CEF8-E57E-32D1-6B37-2ADDBA8D7417}"/>
          </ac:spMkLst>
        </pc:spChg>
        <pc:spChg chg="mod">
          <ac:chgData name="liezel abanag" userId="7e7e9f7c6a755297" providerId="LiveId" clId="{043BF407-FBD0-43C6-9BA0-0B63DA9DC9EF}" dt="2022-09-24T11:34:52.858" v="1083"/>
          <ac:spMkLst>
            <pc:docMk/>
            <pc:sldMk cId="570212961" sldId="289"/>
            <ac:spMk id="3" creationId="{2D6B93BB-8466-2F55-D608-DC113679ED86}"/>
          </ac:spMkLst>
        </pc:spChg>
      </pc:sldChg>
      <pc:sldChg chg="modSp new mod">
        <pc:chgData name="liezel abanag" userId="7e7e9f7c6a755297" providerId="LiveId" clId="{043BF407-FBD0-43C6-9BA0-0B63DA9DC9EF}" dt="2022-09-24T11:35:29.148" v="1086"/>
        <pc:sldMkLst>
          <pc:docMk/>
          <pc:sldMk cId="2556587542" sldId="290"/>
        </pc:sldMkLst>
        <pc:spChg chg="mod">
          <ac:chgData name="liezel abanag" userId="7e7e9f7c6a755297" providerId="LiveId" clId="{043BF407-FBD0-43C6-9BA0-0B63DA9DC9EF}" dt="2022-09-24T11:35:22.226" v="1085"/>
          <ac:spMkLst>
            <pc:docMk/>
            <pc:sldMk cId="2556587542" sldId="290"/>
            <ac:spMk id="2" creationId="{CC237D4A-E736-D671-7698-0D9A804C130E}"/>
          </ac:spMkLst>
        </pc:spChg>
        <pc:spChg chg="mod">
          <ac:chgData name="liezel abanag" userId="7e7e9f7c6a755297" providerId="LiveId" clId="{043BF407-FBD0-43C6-9BA0-0B63DA9DC9EF}" dt="2022-09-24T11:35:29.148" v="1086"/>
          <ac:spMkLst>
            <pc:docMk/>
            <pc:sldMk cId="2556587542" sldId="290"/>
            <ac:spMk id="3" creationId="{C24B6A95-79F5-03B7-3B8F-090259CE3A66}"/>
          </ac:spMkLst>
        </pc:spChg>
      </pc:sldChg>
      <pc:sldChg chg="modSp new mod">
        <pc:chgData name="liezel abanag" userId="7e7e9f7c6a755297" providerId="LiveId" clId="{043BF407-FBD0-43C6-9BA0-0B63DA9DC9EF}" dt="2022-09-24T11:36:03.205" v="1089"/>
        <pc:sldMkLst>
          <pc:docMk/>
          <pc:sldMk cId="2832586063" sldId="291"/>
        </pc:sldMkLst>
        <pc:spChg chg="mod">
          <ac:chgData name="liezel abanag" userId="7e7e9f7c6a755297" providerId="LiveId" clId="{043BF407-FBD0-43C6-9BA0-0B63DA9DC9EF}" dt="2022-09-24T11:35:49.640" v="1088"/>
          <ac:spMkLst>
            <pc:docMk/>
            <pc:sldMk cId="2832586063" sldId="291"/>
            <ac:spMk id="2" creationId="{55C06D36-E674-D2A8-FCC9-394870DB4751}"/>
          </ac:spMkLst>
        </pc:spChg>
        <pc:spChg chg="mod">
          <ac:chgData name="liezel abanag" userId="7e7e9f7c6a755297" providerId="LiveId" clId="{043BF407-FBD0-43C6-9BA0-0B63DA9DC9EF}" dt="2022-09-24T11:36:03.205" v="1089"/>
          <ac:spMkLst>
            <pc:docMk/>
            <pc:sldMk cId="2832586063" sldId="291"/>
            <ac:spMk id="3" creationId="{23904B2C-49B4-E2FB-94FE-59077350AD17}"/>
          </ac:spMkLst>
        </pc:spChg>
      </pc:sldChg>
      <pc:sldChg chg="modSp new mod">
        <pc:chgData name="liezel abanag" userId="7e7e9f7c6a755297" providerId="LiveId" clId="{043BF407-FBD0-43C6-9BA0-0B63DA9DC9EF}" dt="2022-09-24T11:36:29.207" v="1092"/>
        <pc:sldMkLst>
          <pc:docMk/>
          <pc:sldMk cId="1332257178" sldId="292"/>
        </pc:sldMkLst>
        <pc:spChg chg="mod">
          <ac:chgData name="liezel abanag" userId="7e7e9f7c6a755297" providerId="LiveId" clId="{043BF407-FBD0-43C6-9BA0-0B63DA9DC9EF}" dt="2022-09-24T11:36:21.715" v="1091"/>
          <ac:spMkLst>
            <pc:docMk/>
            <pc:sldMk cId="1332257178" sldId="292"/>
            <ac:spMk id="2" creationId="{A8110509-1A70-3D18-C5B6-25CC20865E45}"/>
          </ac:spMkLst>
        </pc:spChg>
        <pc:spChg chg="mod">
          <ac:chgData name="liezel abanag" userId="7e7e9f7c6a755297" providerId="LiveId" clId="{043BF407-FBD0-43C6-9BA0-0B63DA9DC9EF}" dt="2022-09-24T11:36:29.207" v="1092"/>
          <ac:spMkLst>
            <pc:docMk/>
            <pc:sldMk cId="1332257178" sldId="292"/>
            <ac:spMk id="3" creationId="{035FD727-C0EE-33FB-CA9F-44EF3C05D2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6F42B-4EE3-4C3F-A551-7F5AB44BA5FC}" type="datetimeFigureOut">
              <a:rPr lang="en-PH" smtClean="0"/>
              <a:t>24/09/2022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CDCB0-FA30-4E8D-B012-53A1AA7C9E14}" type="slidenum">
              <a:rPr lang="en-PH" smtClean="0"/>
              <a:t>‹#›</a:t>
            </a:fld>
            <a:endParaRPr lang="en-PH"/>
          </a:p>
        </p:txBody>
      </p:sp>
    </p:spTree>
    <p:extLst>
      <p:ext uri="{BB962C8B-B14F-4D97-AF65-F5344CB8AC3E}">
        <p14:creationId xmlns:p14="http://schemas.microsoft.com/office/powerpoint/2010/main" val="418214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major advance from manual writing as far as the individual was concerned was the typewriter. Henry Mill, an English engineer of the early eighteenth century, is credited with its invention. He was an English inventor who patented the first typewriter in 1714. The fact that almost nothing is known about his early version today is evidence of its lack of success. The evolution of typewriters up to a WYSIWYG</a:t>
            </a:r>
            <a:endParaRPr lang="en-PH" dirty="0"/>
          </a:p>
        </p:txBody>
      </p:sp>
      <p:sp>
        <p:nvSpPr>
          <p:cNvPr id="4" name="Slide Number Placeholder 3"/>
          <p:cNvSpPr>
            <a:spLocks noGrp="1"/>
          </p:cNvSpPr>
          <p:nvPr>
            <p:ph type="sldNum" sz="quarter" idx="5"/>
          </p:nvPr>
        </p:nvSpPr>
        <p:spPr/>
        <p:txBody>
          <a:bodyPr/>
          <a:lstStyle/>
          <a:p>
            <a:fld id="{C4BCDCB0-FA30-4E8D-B012-53A1AA7C9E14}" type="slidenum">
              <a:rPr lang="en-PH" smtClean="0"/>
              <a:t>7</a:t>
            </a:fld>
            <a:endParaRPr lang="en-PH"/>
          </a:p>
        </p:txBody>
      </p:sp>
    </p:spTree>
    <p:extLst>
      <p:ext uri="{BB962C8B-B14F-4D97-AF65-F5344CB8AC3E}">
        <p14:creationId xmlns:p14="http://schemas.microsoft.com/office/powerpoint/2010/main" val="137990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C4BCDCB0-FA30-4E8D-B012-53A1AA7C9E14}" type="slidenum">
              <a:rPr lang="en-PH" smtClean="0"/>
              <a:t>25</a:t>
            </a:fld>
            <a:endParaRPr lang="en-PH"/>
          </a:p>
        </p:txBody>
      </p:sp>
    </p:spTree>
    <p:extLst>
      <p:ext uri="{BB962C8B-B14F-4D97-AF65-F5344CB8AC3E}">
        <p14:creationId xmlns:p14="http://schemas.microsoft.com/office/powerpoint/2010/main" val="17432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Proximity- grouped related info, </a:t>
            </a:r>
            <a:r>
              <a:rPr lang="en-US" dirty="0" err="1"/>
              <a:t>hindi</a:t>
            </a:r>
            <a:r>
              <a:rPr lang="en-US" dirty="0"/>
              <a:t> </a:t>
            </a:r>
            <a:r>
              <a:rPr lang="en-US" dirty="0" err="1"/>
              <a:t>kalat</a:t>
            </a:r>
            <a:r>
              <a:rPr lang="en-US" dirty="0"/>
              <a:t> </a:t>
            </a:r>
            <a:r>
              <a:rPr lang="en-US" dirty="0" err="1"/>
              <a:t>kalat</a:t>
            </a:r>
            <a:r>
              <a:rPr lang="en-US" dirty="0"/>
              <a:t> at organized </a:t>
            </a:r>
            <a:r>
              <a:rPr lang="en-US" dirty="0" err="1"/>
              <a:t>tignan</a:t>
            </a:r>
            <a:r>
              <a:rPr lang="en-US" dirty="0"/>
              <a:t>, alignment- organized text connected to the image, repetition- bold letters for theme, titles</a:t>
            </a:r>
            <a:endParaRPr lang="en-PH" dirty="0"/>
          </a:p>
          <a:p>
            <a:r>
              <a:rPr lang="en-PH" dirty="0"/>
              <a:t>Contrast – add contrast defends on the image, it will be interesting to viewer not boring, avoid plain image</a:t>
            </a:r>
          </a:p>
        </p:txBody>
      </p:sp>
      <p:sp>
        <p:nvSpPr>
          <p:cNvPr id="4" name="Slide Number Placeholder 3"/>
          <p:cNvSpPr>
            <a:spLocks noGrp="1"/>
          </p:cNvSpPr>
          <p:nvPr>
            <p:ph type="sldNum" sz="quarter" idx="5"/>
          </p:nvPr>
        </p:nvSpPr>
        <p:spPr/>
        <p:txBody>
          <a:bodyPr/>
          <a:lstStyle/>
          <a:p>
            <a:fld id="{C4BCDCB0-FA30-4E8D-B012-53A1AA7C9E14}" type="slidenum">
              <a:rPr lang="en-PH" smtClean="0"/>
              <a:t>26</a:t>
            </a:fld>
            <a:endParaRPr lang="en-PH"/>
          </a:p>
        </p:txBody>
      </p:sp>
    </p:spTree>
    <p:extLst>
      <p:ext uri="{BB962C8B-B14F-4D97-AF65-F5344CB8AC3E}">
        <p14:creationId xmlns:p14="http://schemas.microsoft.com/office/powerpoint/2010/main" val="416556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 to capture interest of audience simple- to </a:t>
            </a:r>
            <a:r>
              <a:rPr lang="en-US" dirty="0" err="1"/>
              <a:t>avoidcolorful</a:t>
            </a:r>
            <a:r>
              <a:rPr lang="en-US" dirty="0"/>
              <a:t> backgrounds and easy to understand, bold- straightforward, give the main messages</a:t>
            </a:r>
          </a:p>
          <a:p>
            <a:r>
              <a:rPr lang="en-PH" dirty="0"/>
              <a:t>Less is more- many text can bore audience sharing – effective way to share with friends using links</a:t>
            </a:r>
          </a:p>
        </p:txBody>
      </p:sp>
      <p:sp>
        <p:nvSpPr>
          <p:cNvPr id="4" name="Slide Number Placeholder 3"/>
          <p:cNvSpPr>
            <a:spLocks noGrp="1"/>
          </p:cNvSpPr>
          <p:nvPr>
            <p:ph type="sldNum" sz="quarter" idx="5"/>
          </p:nvPr>
        </p:nvSpPr>
        <p:spPr/>
        <p:txBody>
          <a:bodyPr/>
          <a:lstStyle/>
          <a:p>
            <a:fld id="{C4BCDCB0-FA30-4E8D-B012-53A1AA7C9E14}" type="slidenum">
              <a:rPr lang="en-PH" smtClean="0"/>
              <a:t>29</a:t>
            </a:fld>
            <a:endParaRPr lang="en-PH"/>
          </a:p>
        </p:txBody>
      </p:sp>
    </p:spTree>
    <p:extLst>
      <p:ext uri="{BB962C8B-B14F-4D97-AF65-F5344CB8AC3E}">
        <p14:creationId xmlns:p14="http://schemas.microsoft.com/office/powerpoint/2010/main" val="37991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Png</a:t>
            </a:r>
            <a:r>
              <a:rPr lang="en-US" dirty="0"/>
              <a:t> – compress and lossless   bmp – </a:t>
            </a:r>
            <a:r>
              <a:rPr lang="en-US" dirty="0" err="1"/>
              <a:t>uncompress</a:t>
            </a:r>
            <a:r>
              <a:rPr lang="en-US" dirty="0"/>
              <a:t> and lossless  </a:t>
            </a:r>
            <a:r>
              <a:rPr lang="en-US" dirty="0" err="1"/>
              <a:t>tif</a:t>
            </a:r>
            <a:r>
              <a:rPr lang="en-US" dirty="0"/>
              <a:t> – photographer, high q image  eps- high q image printing, billboard</a:t>
            </a:r>
            <a:endParaRPr lang="en-PH" dirty="0"/>
          </a:p>
        </p:txBody>
      </p:sp>
      <p:sp>
        <p:nvSpPr>
          <p:cNvPr id="4" name="Slide Number Placeholder 3"/>
          <p:cNvSpPr>
            <a:spLocks noGrp="1"/>
          </p:cNvSpPr>
          <p:nvPr>
            <p:ph type="sldNum" sz="quarter" idx="5"/>
          </p:nvPr>
        </p:nvSpPr>
        <p:spPr/>
        <p:txBody>
          <a:bodyPr/>
          <a:lstStyle/>
          <a:p>
            <a:fld id="{C4BCDCB0-FA30-4E8D-B012-53A1AA7C9E14}" type="slidenum">
              <a:rPr lang="en-PH" smtClean="0"/>
              <a:t>30</a:t>
            </a:fld>
            <a:endParaRPr lang="en-PH"/>
          </a:p>
        </p:txBody>
      </p:sp>
    </p:spTree>
    <p:extLst>
      <p:ext uri="{BB962C8B-B14F-4D97-AF65-F5344CB8AC3E}">
        <p14:creationId xmlns:p14="http://schemas.microsoft.com/office/powerpoint/2010/main" val="183622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C4BCDCB0-FA30-4E8D-B012-53A1AA7C9E14}" type="slidenum">
              <a:rPr lang="en-PH" smtClean="0"/>
              <a:t>31</a:t>
            </a:fld>
            <a:endParaRPr lang="en-PH"/>
          </a:p>
        </p:txBody>
      </p:sp>
    </p:spTree>
    <p:extLst>
      <p:ext uri="{BB962C8B-B14F-4D97-AF65-F5344CB8AC3E}">
        <p14:creationId xmlns:p14="http://schemas.microsoft.com/office/powerpoint/2010/main" val="374633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374819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CE6C0-D2F6-45D6-812D-3E148797A257}" type="datetimeFigureOut">
              <a:rPr lang="en-PH" smtClean="0"/>
              <a:t>24/09/2022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213796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786436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643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3856948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97355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252377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202837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411962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402232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18102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ECE6C0-D2F6-45D6-812D-3E148797A257}" type="datetimeFigureOut">
              <a:rPr lang="en-PH" smtClean="0"/>
              <a:t>24/09/2022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173745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ECE6C0-D2F6-45D6-812D-3E148797A257}" type="datetimeFigureOut">
              <a:rPr lang="en-PH" smtClean="0"/>
              <a:t>24/09/2022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185885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401687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176626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ECE6C0-D2F6-45D6-812D-3E148797A257}" type="datetimeFigureOut">
              <a:rPr lang="en-PH" smtClean="0"/>
              <a:t>24/09/2022</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81428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CE6C0-D2F6-45D6-812D-3E148797A257}" type="datetimeFigureOut">
              <a:rPr lang="en-PH" smtClean="0"/>
              <a:t>24/09/2022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D0F4442-9B61-419E-B71B-762E0C988378}" type="slidenum">
              <a:rPr lang="en-PH" smtClean="0"/>
              <a:t>‹#›</a:t>
            </a:fld>
            <a:endParaRPr lang="en-PH"/>
          </a:p>
        </p:txBody>
      </p:sp>
    </p:spTree>
    <p:extLst>
      <p:ext uri="{BB962C8B-B14F-4D97-AF65-F5344CB8AC3E}">
        <p14:creationId xmlns:p14="http://schemas.microsoft.com/office/powerpoint/2010/main" val="210997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ECE6C0-D2F6-45D6-812D-3E148797A257}" type="datetimeFigureOut">
              <a:rPr lang="en-PH" smtClean="0"/>
              <a:t>24/09/2022</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0F4442-9B61-419E-B71B-762E0C988378}" type="slidenum">
              <a:rPr lang="en-PH" smtClean="0"/>
              <a:t>‹#›</a:t>
            </a:fld>
            <a:endParaRPr lang="en-PH"/>
          </a:p>
        </p:txBody>
      </p:sp>
    </p:spTree>
    <p:extLst>
      <p:ext uri="{BB962C8B-B14F-4D97-AF65-F5344CB8AC3E}">
        <p14:creationId xmlns:p14="http://schemas.microsoft.com/office/powerpoint/2010/main" val="31499870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963-3CED-001A-BC22-2F6068CB6A0C}"/>
              </a:ext>
            </a:extLst>
          </p:cNvPr>
          <p:cNvSpPr>
            <a:spLocks noGrp="1"/>
          </p:cNvSpPr>
          <p:nvPr>
            <p:ph type="ctrTitle"/>
          </p:nvPr>
        </p:nvSpPr>
        <p:spPr/>
        <p:txBody>
          <a:bodyPr/>
          <a:lstStyle/>
          <a:p>
            <a:r>
              <a:rPr lang="en-US" dirty="0"/>
              <a:t>ICT MODULE 2</a:t>
            </a:r>
            <a:endParaRPr lang="en-PH" dirty="0"/>
          </a:p>
        </p:txBody>
      </p:sp>
      <p:sp>
        <p:nvSpPr>
          <p:cNvPr id="3" name="Subtitle 2">
            <a:extLst>
              <a:ext uri="{FF2B5EF4-FFF2-40B4-BE49-F238E27FC236}">
                <a16:creationId xmlns:a16="http://schemas.microsoft.com/office/drawing/2014/main" id="{95488AFE-59D6-D0E6-C91C-699405FEAB84}"/>
              </a:ext>
            </a:extLst>
          </p:cNvPr>
          <p:cNvSpPr>
            <a:spLocks noGrp="1"/>
          </p:cNvSpPr>
          <p:nvPr>
            <p:ph type="subTitle" idx="1"/>
          </p:nvPr>
        </p:nvSpPr>
        <p:spPr/>
        <p:txBody>
          <a:bodyPr/>
          <a:lstStyle/>
          <a:p>
            <a:r>
              <a:rPr lang="en-US" dirty="0"/>
              <a:t>PRODUCTIVITY TOOLS</a:t>
            </a:r>
            <a:endParaRPr lang="en-PH" dirty="0"/>
          </a:p>
        </p:txBody>
      </p:sp>
    </p:spTree>
    <p:extLst>
      <p:ext uri="{BB962C8B-B14F-4D97-AF65-F5344CB8AC3E}">
        <p14:creationId xmlns:p14="http://schemas.microsoft.com/office/powerpoint/2010/main" val="199028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5E96-11BA-F27F-6688-4C4E82AAA46F}"/>
              </a:ext>
            </a:extLst>
          </p:cNvPr>
          <p:cNvSpPr>
            <a:spLocks noGrp="1"/>
          </p:cNvSpPr>
          <p:nvPr>
            <p:ph type="title"/>
          </p:nvPr>
        </p:nvSpPr>
        <p:spPr/>
        <p:txBody>
          <a:bodyPr/>
          <a:lstStyle/>
          <a:p>
            <a:r>
              <a:rPr lang="en-US" dirty="0"/>
              <a:t>Essential Word Processing Features</a:t>
            </a:r>
            <a:endParaRPr lang="en-PH" dirty="0"/>
          </a:p>
        </p:txBody>
      </p:sp>
      <p:sp>
        <p:nvSpPr>
          <p:cNvPr id="3" name="Content Placeholder 2">
            <a:extLst>
              <a:ext uri="{FF2B5EF4-FFF2-40B4-BE49-F238E27FC236}">
                <a16:creationId xmlns:a16="http://schemas.microsoft.com/office/drawing/2014/main" id="{EFE96156-7CAA-0D93-69E6-7FA3498DE8BE}"/>
              </a:ext>
            </a:extLst>
          </p:cNvPr>
          <p:cNvSpPr>
            <a:spLocks noGrp="1"/>
          </p:cNvSpPr>
          <p:nvPr>
            <p:ph idx="1"/>
          </p:nvPr>
        </p:nvSpPr>
        <p:spPr/>
        <p:txBody>
          <a:bodyPr/>
          <a:lstStyle/>
          <a:p>
            <a:r>
              <a:rPr lang="en-US" dirty="0"/>
              <a:t>TEXT INPUT</a:t>
            </a:r>
          </a:p>
          <a:p>
            <a:r>
              <a:rPr lang="en-US" dirty="0"/>
              <a:t>TEXT MANIPULATION</a:t>
            </a:r>
          </a:p>
          <a:p>
            <a:r>
              <a:rPr lang="en-US" dirty="0"/>
              <a:t>TEXT FORMATTING</a:t>
            </a:r>
          </a:p>
          <a:p>
            <a:r>
              <a:rPr lang="en-US" dirty="0"/>
              <a:t>TEXT OUTPUT</a:t>
            </a:r>
          </a:p>
          <a:p>
            <a:r>
              <a:rPr lang="en-US" dirty="0"/>
              <a:t>STYLES</a:t>
            </a:r>
          </a:p>
          <a:p>
            <a:r>
              <a:rPr lang="en-US" dirty="0"/>
              <a:t>MACROS AND MERGING</a:t>
            </a:r>
            <a:endParaRPr lang="en-PH" dirty="0"/>
          </a:p>
        </p:txBody>
      </p:sp>
    </p:spTree>
    <p:extLst>
      <p:ext uri="{BB962C8B-B14F-4D97-AF65-F5344CB8AC3E}">
        <p14:creationId xmlns:p14="http://schemas.microsoft.com/office/powerpoint/2010/main" val="125448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81F6-B2B5-3F04-3B66-19FB39FC92B1}"/>
              </a:ext>
            </a:extLst>
          </p:cNvPr>
          <p:cNvSpPr>
            <a:spLocks noGrp="1"/>
          </p:cNvSpPr>
          <p:nvPr>
            <p:ph type="title"/>
          </p:nvPr>
        </p:nvSpPr>
        <p:spPr/>
        <p:txBody>
          <a:bodyPr/>
          <a:lstStyle/>
          <a:p>
            <a:r>
              <a:rPr lang="en-US" dirty="0"/>
              <a:t>Creating Documents with Available Templates</a:t>
            </a:r>
            <a:endParaRPr lang="en-PH" dirty="0"/>
          </a:p>
        </p:txBody>
      </p:sp>
      <p:sp>
        <p:nvSpPr>
          <p:cNvPr id="3" name="Content Placeholder 2">
            <a:extLst>
              <a:ext uri="{FF2B5EF4-FFF2-40B4-BE49-F238E27FC236}">
                <a16:creationId xmlns:a16="http://schemas.microsoft.com/office/drawing/2014/main" id="{54B6E48E-DAC1-6F9C-2656-9472AD0F4C1C}"/>
              </a:ext>
            </a:extLst>
          </p:cNvPr>
          <p:cNvSpPr>
            <a:spLocks noGrp="1"/>
          </p:cNvSpPr>
          <p:nvPr>
            <p:ph idx="1"/>
          </p:nvPr>
        </p:nvSpPr>
        <p:spPr/>
        <p:txBody>
          <a:bodyPr/>
          <a:lstStyle/>
          <a:p>
            <a:r>
              <a:rPr lang="en-US" dirty="0"/>
              <a:t>NEWS LETTERS</a:t>
            </a:r>
          </a:p>
          <a:p>
            <a:r>
              <a:rPr lang="en-US" dirty="0"/>
              <a:t>ADVERTISEMENTS</a:t>
            </a:r>
          </a:p>
          <a:p>
            <a:r>
              <a:rPr lang="en-US" dirty="0"/>
              <a:t>CERTIFICATES</a:t>
            </a:r>
          </a:p>
          <a:p>
            <a:r>
              <a:rPr lang="en-US" dirty="0"/>
              <a:t>RESUME</a:t>
            </a:r>
          </a:p>
          <a:p>
            <a:r>
              <a:rPr lang="en-US" dirty="0"/>
              <a:t>LETTERS</a:t>
            </a:r>
            <a:endParaRPr lang="en-PH" dirty="0"/>
          </a:p>
        </p:txBody>
      </p:sp>
    </p:spTree>
    <p:extLst>
      <p:ext uri="{BB962C8B-B14F-4D97-AF65-F5344CB8AC3E}">
        <p14:creationId xmlns:p14="http://schemas.microsoft.com/office/powerpoint/2010/main" val="210001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6D71-8A00-E1F9-B7AC-1BD9B54239F8}"/>
              </a:ext>
            </a:extLst>
          </p:cNvPr>
          <p:cNvSpPr>
            <a:spLocks noGrp="1"/>
          </p:cNvSpPr>
          <p:nvPr>
            <p:ph type="title"/>
          </p:nvPr>
        </p:nvSpPr>
        <p:spPr/>
        <p:txBody>
          <a:bodyPr/>
          <a:lstStyle/>
          <a:p>
            <a:r>
              <a:rPr lang="en-PH" dirty="0"/>
              <a:t>Modifying an Image</a:t>
            </a:r>
          </a:p>
        </p:txBody>
      </p:sp>
      <p:sp>
        <p:nvSpPr>
          <p:cNvPr id="3" name="Content Placeholder 2">
            <a:extLst>
              <a:ext uri="{FF2B5EF4-FFF2-40B4-BE49-F238E27FC236}">
                <a16:creationId xmlns:a16="http://schemas.microsoft.com/office/drawing/2014/main" id="{96596A5F-EA62-518B-1176-857D20C70FDD}"/>
              </a:ext>
            </a:extLst>
          </p:cNvPr>
          <p:cNvSpPr>
            <a:spLocks noGrp="1"/>
          </p:cNvSpPr>
          <p:nvPr>
            <p:ph idx="1"/>
          </p:nvPr>
        </p:nvSpPr>
        <p:spPr/>
        <p:txBody>
          <a:bodyPr/>
          <a:lstStyle/>
          <a:p>
            <a:r>
              <a:rPr lang="en-US" dirty="0"/>
              <a:t>Crop</a:t>
            </a:r>
          </a:p>
          <a:p>
            <a:r>
              <a:rPr lang="en-US" dirty="0"/>
              <a:t>Resize</a:t>
            </a:r>
          </a:p>
          <a:p>
            <a:r>
              <a:rPr lang="en-US" dirty="0"/>
              <a:t>Rotate/flip</a:t>
            </a:r>
          </a:p>
          <a:p>
            <a:r>
              <a:rPr lang="en-US" dirty="0"/>
              <a:t>Text wrapping</a:t>
            </a:r>
            <a:endParaRPr lang="en-PH" dirty="0"/>
          </a:p>
        </p:txBody>
      </p:sp>
    </p:spTree>
    <p:extLst>
      <p:ext uri="{BB962C8B-B14F-4D97-AF65-F5344CB8AC3E}">
        <p14:creationId xmlns:p14="http://schemas.microsoft.com/office/powerpoint/2010/main" val="143711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3656-2413-E6BB-5C49-5EB6EB6B8EAA}"/>
              </a:ext>
            </a:extLst>
          </p:cNvPr>
          <p:cNvSpPr>
            <a:spLocks noGrp="1"/>
          </p:cNvSpPr>
          <p:nvPr>
            <p:ph type="title"/>
          </p:nvPr>
        </p:nvSpPr>
        <p:spPr/>
        <p:txBody>
          <a:bodyPr/>
          <a:lstStyle/>
          <a:p>
            <a:r>
              <a:rPr lang="en-US" dirty="0"/>
              <a:t>SPREADSHEETS</a:t>
            </a:r>
            <a:endParaRPr lang="en-PH" dirty="0"/>
          </a:p>
        </p:txBody>
      </p:sp>
      <p:sp>
        <p:nvSpPr>
          <p:cNvPr id="3" name="Content Placeholder 2">
            <a:extLst>
              <a:ext uri="{FF2B5EF4-FFF2-40B4-BE49-F238E27FC236}">
                <a16:creationId xmlns:a16="http://schemas.microsoft.com/office/drawing/2014/main" id="{BB2C93F7-49BC-5588-FB6B-38376DE3CF6D}"/>
              </a:ext>
            </a:extLst>
          </p:cNvPr>
          <p:cNvSpPr>
            <a:spLocks noGrp="1"/>
          </p:cNvSpPr>
          <p:nvPr>
            <p:ph idx="1"/>
          </p:nvPr>
        </p:nvSpPr>
        <p:spPr>
          <a:xfrm>
            <a:off x="1103312" y="1656272"/>
            <a:ext cx="9478424" cy="4592127"/>
          </a:xfrm>
        </p:spPr>
        <p:txBody>
          <a:bodyPr/>
          <a:lstStyle/>
          <a:p>
            <a:pPr marL="0" indent="0">
              <a:buNone/>
            </a:pPr>
            <a:r>
              <a:rPr lang="en-US" dirty="0"/>
              <a:t>A spreadsheet is an application designed for managing and organizing the data in tabular format.</a:t>
            </a:r>
          </a:p>
          <a:p>
            <a:pPr marL="0" indent="0">
              <a:buNone/>
            </a:pPr>
            <a:endParaRPr lang="en-US" dirty="0"/>
          </a:p>
          <a:p>
            <a:pPr marL="0" indent="0">
              <a:buNone/>
            </a:pPr>
            <a:endParaRPr lang="en-PH" dirty="0"/>
          </a:p>
        </p:txBody>
      </p:sp>
    </p:spTree>
    <p:extLst>
      <p:ext uri="{BB962C8B-B14F-4D97-AF65-F5344CB8AC3E}">
        <p14:creationId xmlns:p14="http://schemas.microsoft.com/office/powerpoint/2010/main" val="263981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tus 123 For Linux Is Like A Digital Treasure Hunt | Hackaday">
            <a:extLst>
              <a:ext uri="{FF2B5EF4-FFF2-40B4-BE49-F238E27FC236}">
                <a16:creationId xmlns:a16="http://schemas.microsoft.com/office/drawing/2014/main" id="{49D41693-964C-565F-D04D-EBB11C6D86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920" y="1121434"/>
            <a:ext cx="7470989" cy="512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BB81-766A-6464-9007-D7FD67B937C1}"/>
              </a:ext>
            </a:extLst>
          </p:cNvPr>
          <p:cNvSpPr>
            <a:spLocks noGrp="1"/>
          </p:cNvSpPr>
          <p:nvPr>
            <p:ph type="title"/>
          </p:nvPr>
        </p:nvSpPr>
        <p:spPr/>
        <p:txBody>
          <a:bodyPr/>
          <a:lstStyle/>
          <a:p>
            <a:r>
              <a:rPr lang="en-PH" dirty="0"/>
              <a:t>Features of Spreadsheets</a:t>
            </a:r>
          </a:p>
        </p:txBody>
      </p:sp>
      <p:sp>
        <p:nvSpPr>
          <p:cNvPr id="3" name="Content Placeholder 2">
            <a:extLst>
              <a:ext uri="{FF2B5EF4-FFF2-40B4-BE49-F238E27FC236}">
                <a16:creationId xmlns:a16="http://schemas.microsoft.com/office/drawing/2014/main" id="{74B7BC22-7C97-4DDF-7904-6E4ADC93E820}"/>
              </a:ext>
            </a:extLst>
          </p:cNvPr>
          <p:cNvSpPr>
            <a:spLocks noGrp="1"/>
          </p:cNvSpPr>
          <p:nvPr>
            <p:ph idx="1"/>
          </p:nvPr>
        </p:nvSpPr>
        <p:spPr/>
        <p:txBody>
          <a:bodyPr>
            <a:normAutofit fontScale="92500" lnSpcReduction="10000"/>
          </a:bodyPr>
          <a:lstStyle/>
          <a:p>
            <a:pPr marL="0" indent="0">
              <a:buNone/>
            </a:pPr>
            <a:r>
              <a:rPr lang="en-US" dirty="0"/>
              <a:t>Visual Design - Spreadsheets allow you to lay figures out on a grid, calculating and manipulating them visually. Often, this may result in you being able to process the information more quickly.</a:t>
            </a:r>
          </a:p>
          <a:p>
            <a:pPr marL="0" indent="0">
              <a:buNone/>
            </a:pPr>
            <a:r>
              <a:rPr lang="en-US" dirty="0"/>
              <a:t>Automatic Calculations - Spreadsheet software gives you the ability to enter mathematical formulas ranging from simple arithmetic to complex statistics. </a:t>
            </a:r>
          </a:p>
          <a:p>
            <a:pPr marL="0" indent="0">
              <a:buNone/>
            </a:pPr>
            <a:r>
              <a:rPr lang="en-US" dirty="0"/>
              <a:t>Dynamic Updates - In addition to the standard method of entering data in a spreadsheet --typing numbers in cells --you can also create a cell with a value generated dynamically based on other cells. Any time you base the value of one cell on the value of other cells, the value of one cell updates automatically when the other is changed</a:t>
            </a:r>
          </a:p>
          <a:p>
            <a:pPr marL="0" indent="0">
              <a:buNone/>
            </a:pPr>
            <a:r>
              <a:rPr lang="en-US" dirty="0"/>
              <a:t>Data Analysis - Most spreadsheet software can automatically create graphs and charts from your data, giving you different ways of comparing and analyzing information.</a:t>
            </a:r>
            <a:endParaRPr lang="en-PH" dirty="0"/>
          </a:p>
        </p:txBody>
      </p:sp>
    </p:spTree>
    <p:extLst>
      <p:ext uri="{BB962C8B-B14F-4D97-AF65-F5344CB8AC3E}">
        <p14:creationId xmlns:p14="http://schemas.microsoft.com/office/powerpoint/2010/main" val="29945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950E-03FA-071A-01EB-D8C7B3EC4A6D}"/>
              </a:ext>
            </a:extLst>
          </p:cNvPr>
          <p:cNvSpPr>
            <a:spLocks noGrp="1"/>
          </p:cNvSpPr>
          <p:nvPr>
            <p:ph type="title"/>
          </p:nvPr>
        </p:nvSpPr>
        <p:spPr/>
        <p:txBody>
          <a:bodyPr/>
          <a:lstStyle/>
          <a:p>
            <a:r>
              <a:rPr lang="en-PH" dirty="0"/>
              <a:t>How spreadsheets work</a:t>
            </a:r>
          </a:p>
        </p:txBody>
      </p:sp>
      <p:sp>
        <p:nvSpPr>
          <p:cNvPr id="3" name="Content Placeholder 2">
            <a:extLst>
              <a:ext uri="{FF2B5EF4-FFF2-40B4-BE49-F238E27FC236}">
                <a16:creationId xmlns:a16="http://schemas.microsoft.com/office/drawing/2014/main" id="{B39595C4-6845-795B-6BA6-B9355793DA69}"/>
              </a:ext>
            </a:extLst>
          </p:cNvPr>
          <p:cNvSpPr>
            <a:spLocks noGrp="1"/>
          </p:cNvSpPr>
          <p:nvPr>
            <p:ph idx="1"/>
          </p:nvPr>
        </p:nvSpPr>
        <p:spPr/>
        <p:txBody>
          <a:bodyPr/>
          <a:lstStyle/>
          <a:p>
            <a:r>
              <a:rPr lang="en-PH" dirty="0"/>
              <a:t>SUM() </a:t>
            </a:r>
          </a:p>
          <a:p>
            <a:r>
              <a:rPr lang="en-PH" dirty="0"/>
              <a:t>VLOOKUP() </a:t>
            </a:r>
          </a:p>
          <a:p>
            <a:r>
              <a:rPr lang="en-PH" dirty="0"/>
              <a:t>MAX()</a:t>
            </a:r>
            <a:r>
              <a:rPr lang="en-PH" dirty="0" err="1"/>
              <a:t>andMIN</a:t>
            </a:r>
            <a:r>
              <a:rPr lang="en-PH" dirty="0"/>
              <a:t>() </a:t>
            </a:r>
          </a:p>
          <a:p>
            <a:r>
              <a:rPr lang="en-PH" dirty="0"/>
              <a:t>ROUND() </a:t>
            </a:r>
          </a:p>
          <a:p>
            <a:r>
              <a:rPr lang="en-PH" dirty="0"/>
              <a:t>NOW() </a:t>
            </a:r>
          </a:p>
          <a:p>
            <a:r>
              <a:rPr lang="en-PH" dirty="0"/>
              <a:t>SQRT() </a:t>
            </a:r>
          </a:p>
        </p:txBody>
      </p:sp>
    </p:spTree>
    <p:extLst>
      <p:ext uri="{BB962C8B-B14F-4D97-AF65-F5344CB8AC3E}">
        <p14:creationId xmlns:p14="http://schemas.microsoft.com/office/powerpoint/2010/main" val="287936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F81C-2E04-499A-71CE-02EDC5440B0C}"/>
              </a:ext>
            </a:extLst>
          </p:cNvPr>
          <p:cNvSpPr>
            <a:spLocks noGrp="1"/>
          </p:cNvSpPr>
          <p:nvPr>
            <p:ph type="title"/>
          </p:nvPr>
        </p:nvSpPr>
        <p:spPr/>
        <p:txBody>
          <a:bodyPr/>
          <a:lstStyle/>
          <a:p>
            <a:r>
              <a:rPr lang="en-PH" dirty="0"/>
              <a:t>Charts and Graphs</a:t>
            </a:r>
          </a:p>
        </p:txBody>
      </p:sp>
      <p:sp>
        <p:nvSpPr>
          <p:cNvPr id="3" name="Content Placeholder 2">
            <a:extLst>
              <a:ext uri="{FF2B5EF4-FFF2-40B4-BE49-F238E27FC236}">
                <a16:creationId xmlns:a16="http://schemas.microsoft.com/office/drawing/2014/main" id="{3BCE25F5-0764-7977-075B-A0155590D2F5}"/>
              </a:ext>
            </a:extLst>
          </p:cNvPr>
          <p:cNvSpPr>
            <a:spLocks noGrp="1"/>
          </p:cNvSpPr>
          <p:nvPr>
            <p:ph idx="1"/>
          </p:nvPr>
        </p:nvSpPr>
        <p:spPr/>
        <p:txBody>
          <a:bodyPr/>
          <a:lstStyle/>
          <a:p>
            <a:pPr marL="0" indent="0">
              <a:buNone/>
            </a:pPr>
            <a:r>
              <a:rPr lang="en-US" dirty="0"/>
              <a:t>When a spreadsheet contains a set of data organized within worksheets, you can represent this data in a form of a chart. This will allow users to view data in a manner easy to understand. Spreadsheet programs offer automated tools for transforming data sets into graphs and charts.</a:t>
            </a:r>
            <a:endParaRPr lang="en-PH" dirty="0"/>
          </a:p>
        </p:txBody>
      </p:sp>
    </p:spTree>
    <p:extLst>
      <p:ext uri="{BB962C8B-B14F-4D97-AF65-F5344CB8AC3E}">
        <p14:creationId xmlns:p14="http://schemas.microsoft.com/office/powerpoint/2010/main" val="49923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B150-6D56-08D0-9F76-7A583FD4893C}"/>
              </a:ext>
            </a:extLst>
          </p:cNvPr>
          <p:cNvSpPr>
            <a:spLocks noGrp="1"/>
          </p:cNvSpPr>
          <p:nvPr>
            <p:ph type="title"/>
          </p:nvPr>
        </p:nvSpPr>
        <p:spPr/>
        <p:txBody>
          <a:bodyPr/>
          <a:lstStyle/>
          <a:p>
            <a:r>
              <a:rPr lang="en-PH" dirty="0"/>
              <a:t>Different Types of Graph</a:t>
            </a:r>
          </a:p>
        </p:txBody>
      </p:sp>
      <p:sp>
        <p:nvSpPr>
          <p:cNvPr id="3" name="Content Placeholder 2">
            <a:extLst>
              <a:ext uri="{FF2B5EF4-FFF2-40B4-BE49-F238E27FC236}">
                <a16:creationId xmlns:a16="http://schemas.microsoft.com/office/drawing/2014/main" id="{A140CB5E-DD23-C79E-E1E0-5BD37C511901}"/>
              </a:ext>
            </a:extLst>
          </p:cNvPr>
          <p:cNvSpPr>
            <a:spLocks noGrp="1"/>
          </p:cNvSpPr>
          <p:nvPr>
            <p:ph idx="1"/>
          </p:nvPr>
        </p:nvSpPr>
        <p:spPr/>
        <p:txBody>
          <a:bodyPr/>
          <a:lstStyle/>
          <a:p>
            <a:pPr marL="457200" indent="-457200">
              <a:buAutoNum type="arabicPeriod"/>
            </a:pPr>
            <a:r>
              <a:rPr lang="en-US" dirty="0"/>
              <a:t>Pie chart A pie chart is a circular type of chart wherein data are represented by </a:t>
            </a:r>
            <a:r>
              <a:rPr lang="en-US" dirty="0" err="1"/>
              <a:t>slices.It</a:t>
            </a:r>
            <a:r>
              <a:rPr lang="en-US" dirty="0"/>
              <a:t> </a:t>
            </a:r>
            <a:r>
              <a:rPr lang="en-US" dirty="0" err="1"/>
              <a:t>isgenerally</a:t>
            </a:r>
            <a:r>
              <a:rPr lang="en-US" dirty="0"/>
              <a:t> used to show percentage or proportional data and usually the percentage represented by each category is provided next to the corresponding slice of pie. </a:t>
            </a:r>
          </a:p>
          <a:p>
            <a:pPr marL="457200" indent="-457200">
              <a:buAutoNum type="arabicPeriod"/>
            </a:pPr>
            <a:r>
              <a:rPr lang="en-US" dirty="0"/>
              <a:t>Bar chart A bar graph is a type of representation where each data is represented by either a horizontal or vertical bar. </a:t>
            </a:r>
          </a:p>
          <a:p>
            <a:pPr marL="457200" indent="-457200">
              <a:buAutoNum type="arabicPeriod"/>
            </a:pPr>
            <a:r>
              <a:rPr lang="en-US" dirty="0"/>
              <a:t>Line graph A line graph is a type of graph where the corresponding data is represented by dots that are interconnected by a line. </a:t>
            </a:r>
          </a:p>
          <a:p>
            <a:pPr marL="457200" indent="-457200">
              <a:buAutoNum type="arabicPeriod"/>
            </a:pPr>
            <a:r>
              <a:rPr lang="en-US" dirty="0"/>
              <a:t>Scatter chart Scatter charts are almost similar with line graphs except that the dots are not connected with each </a:t>
            </a:r>
            <a:r>
              <a:rPr lang="en-US" dirty="0" err="1"/>
              <a:t>other.This</a:t>
            </a:r>
            <a:r>
              <a:rPr lang="en-US" dirty="0"/>
              <a:t> type of chart is best used to show the correlation of variables. </a:t>
            </a:r>
            <a:endParaRPr lang="en-PH" dirty="0"/>
          </a:p>
        </p:txBody>
      </p:sp>
    </p:spTree>
    <p:extLst>
      <p:ext uri="{BB962C8B-B14F-4D97-AF65-F5344CB8AC3E}">
        <p14:creationId xmlns:p14="http://schemas.microsoft.com/office/powerpoint/2010/main" val="312070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74F5-D547-B57D-18AF-653FAD052E21}"/>
              </a:ext>
            </a:extLst>
          </p:cNvPr>
          <p:cNvSpPr>
            <a:spLocks noGrp="1"/>
          </p:cNvSpPr>
          <p:nvPr>
            <p:ph type="title"/>
          </p:nvPr>
        </p:nvSpPr>
        <p:spPr/>
        <p:txBody>
          <a:bodyPr/>
          <a:lstStyle/>
          <a:p>
            <a:r>
              <a:rPr lang="en-PH" dirty="0"/>
              <a:t>Presentation program</a:t>
            </a:r>
          </a:p>
        </p:txBody>
      </p:sp>
      <p:sp>
        <p:nvSpPr>
          <p:cNvPr id="3" name="Content Placeholder 2">
            <a:extLst>
              <a:ext uri="{FF2B5EF4-FFF2-40B4-BE49-F238E27FC236}">
                <a16:creationId xmlns:a16="http://schemas.microsoft.com/office/drawing/2014/main" id="{EF49CA88-D997-4D70-EEBA-F5A2B9748CAB}"/>
              </a:ext>
            </a:extLst>
          </p:cNvPr>
          <p:cNvSpPr>
            <a:spLocks noGrp="1"/>
          </p:cNvSpPr>
          <p:nvPr>
            <p:ph idx="1"/>
          </p:nvPr>
        </p:nvSpPr>
        <p:spPr/>
        <p:txBody>
          <a:bodyPr/>
          <a:lstStyle/>
          <a:p>
            <a:pPr marL="0" indent="0">
              <a:buNone/>
            </a:pPr>
            <a:r>
              <a:rPr lang="en-US" dirty="0"/>
              <a:t>Presentation software (sometimes called "presentation graphics") is a category of application program used to create sequences of words and pictures that tell a story or help support a speech or public presentation of information. Presentation software can be divided into business presentation software and more general multimedia authoring tools </a:t>
            </a:r>
            <a:endParaRPr lang="en-PH" dirty="0"/>
          </a:p>
        </p:txBody>
      </p:sp>
    </p:spTree>
    <p:extLst>
      <p:ext uri="{BB962C8B-B14F-4D97-AF65-F5344CB8AC3E}">
        <p14:creationId xmlns:p14="http://schemas.microsoft.com/office/powerpoint/2010/main" val="207037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05B1-D233-1F72-BE68-039FEC2AC55E}"/>
              </a:ext>
            </a:extLst>
          </p:cNvPr>
          <p:cNvSpPr>
            <a:spLocks noGrp="1"/>
          </p:cNvSpPr>
          <p:nvPr>
            <p:ph type="title"/>
          </p:nvPr>
        </p:nvSpPr>
        <p:spPr/>
        <p:txBody>
          <a:bodyPr/>
          <a:lstStyle/>
          <a:p>
            <a:r>
              <a:rPr lang="en-US" dirty="0"/>
              <a:t>INTRODUCTION</a:t>
            </a:r>
            <a:endParaRPr lang="en-PH" dirty="0"/>
          </a:p>
        </p:txBody>
      </p:sp>
      <p:sp>
        <p:nvSpPr>
          <p:cNvPr id="3" name="Content Placeholder 2">
            <a:extLst>
              <a:ext uri="{FF2B5EF4-FFF2-40B4-BE49-F238E27FC236}">
                <a16:creationId xmlns:a16="http://schemas.microsoft.com/office/drawing/2014/main" id="{2344CEB5-3BE5-469C-6D8D-9CD7A9D6D0ED}"/>
              </a:ext>
            </a:extLst>
          </p:cNvPr>
          <p:cNvSpPr>
            <a:spLocks noGrp="1"/>
          </p:cNvSpPr>
          <p:nvPr>
            <p:ph idx="1"/>
          </p:nvPr>
        </p:nvSpPr>
        <p:spPr/>
        <p:txBody>
          <a:bodyPr/>
          <a:lstStyle/>
          <a:p>
            <a:r>
              <a:rPr lang="en-US" dirty="0"/>
              <a:t>Productivity Tools Productivity software is a type of application programs that help users produce outputs such as documents, databases, graphs, worksheets and presentations. Many productivity applications are intended for business use. There are some that are used in schools and universities for research and assignments. </a:t>
            </a:r>
            <a:endParaRPr lang="en-PH" dirty="0"/>
          </a:p>
        </p:txBody>
      </p:sp>
    </p:spTree>
    <p:extLst>
      <p:ext uri="{BB962C8B-B14F-4D97-AF65-F5344CB8AC3E}">
        <p14:creationId xmlns:p14="http://schemas.microsoft.com/office/powerpoint/2010/main" val="397870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B62F-8AA5-02C3-EC67-BA10BB5E279A}"/>
              </a:ext>
            </a:extLst>
          </p:cNvPr>
          <p:cNvSpPr>
            <a:spLocks noGrp="1"/>
          </p:cNvSpPr>
          <p:nvPr>
            <p:ph type="title"/>
          </p:nvPr>
        </p:nvSpPr>
        <p:spPr/>
        <p:txBody>
          <a:bodyPr/>
          <a:lstStyle/>
          <a:p>
            <a:r>
              <a:rPr lang="en-US" dirty="0"/>
              <a:t>Features of Presentation Program</a:t>
            </a:r>
            <a:endParaRPr lang="en-PH" dirty="0"/>
          </a:p>
        </p:txBody>
      </p:sp>
      <p:sp>
        <p:nvSpPr>
          <p:cNvPr id="3" name="Content Placeholder 2">
            <a:extLst>
              <a:ext uri="{FF2B5EF4-FFF2-40B4-BE49-F238E27FC236}">
                <a16:creationId xmlns:a16="http://schemas.microsoft.com/office/drawing/2014/main" id="{E3AFECD9-2475-B9C4-8DA1-0140A5EAE00F}"/>
              </a:ext>
            </a:extLst>
          </p:cNvPr>
          <p:cNvSpPr>
            <a:spLocks noGrp="1"/>
          </p:cNvSpPr>
          <p:nvPr>
            <p:ph idx="1"/>
          </p:nvPr>
        </p:nvSpPr>
        <p:spPr/>
        <p:txBody>
          <a:bodyPr/>
          <a:lstStyle/>
          <a:p>
            <a:pPr marL="0" indent="0">
              <a:buNone/>
            </a:pPr>
            <a:r>
              <a:rPr lang="en-US" dirty="0"/>
              <a:t>The following are the standard features of a presentation program:</a:t>
            </a:r>
          </a:p>
          <a:p>
            <a:r>
              <a:rPr lang="en-US" dirty="0"/>
              <a:t>Slides </a:t>
            </a:r>
          </a:p>
          <a:p>
            <a:r>
              <a:rPr lang="en-US" dirty="0"/>
              <a:t>Layout </a:t>
            </a:r>
          </a:p>
          <a:p>
            <a:r>
              <a:rPr lang="en-US" dirty="0"/>
              <a:t>Templates </a:t>
            </a:r>
          </a:p>
          <a:p>
            <a:r>
              <a:rPr lang="en-US" dirty="0"/>
              <a:t>Animation effects </a:t>
            </a:r>
          </a:p>
          <a:p>
            <a:r>
              <a:rPr lang="en-US" dirty="0"/>
              <a:t>Slide master </a:t>
            </a:r>
          </a:p>
          <a:p>
            <a:r>
              <a:rPr lang="en-US" dirty="0"/>
              <a:t>Transitions </a:t>
            </a:r>
          </a:p>
          <a:p>
            <a:r>
              <a:rPr lang="en-US" dirty="0"/>
              <a:t>Slide notes								</a:t>
            </a:r>
            <a:endParaRPr lang="en-PH" dirty="0"/>
          </a:p>
        </p:txBody>
      </p:sp>
    </p:spTree>
    <p:extLst>
      <p:ext uri="{BB962C8B-B14F-4D97-AF65-F5344CB8AC3E}">
        <p14:creationId xmlns:p14="http://schemas.microsoft.com/office/powerpoint/2010/main" val="2898142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0FA1-948A-72C1-E056-0DE85DF1B4C8}"/>
              </a:ext>
            </a:extLst>
          </p:cNvPr>
          <p:cNvSpPr>
            <a:spLocks noGrp="1"/>
          </p:cNvSpPr>
          <p:nvPr>
            <p:ph type="title"/>
          </p:nvPr>
        </p:nvSpPr>
        <p:spPr/>
        <p:txBody>
          <a:bodyPr/>
          <a:lstStyle/>
          <a:p>
            <a:r>
              <a:rPr lang="en-PH" dirty="0"/>
              <a:t>Hyperlinks in Presentation Software</a:t>
            </a:r>
          </a:p>
        </p:txBody>
      </p:sp>
      <p:sp>
        <p:nvSpPr>
          <p:cNvPr id="3" name="Content Placeholder 2">
            <a:extLst>
              <a:ext uri="{FF2B5EF4-FFF2-40B4-BE49-F238E27FC236}">
                <a16:creationId xmlns:a16="http://schemas.microsoft.com/office/drawing/2014/main" id="{575F1370-5BD2-F7E1-F851-6F495723A066}"/>
              </a:ext>
            </a:extLst>
          </p:cNvPr>
          <p:cNvSpPr>
            <a:spLocks noGrp="1"/>
          </p:cNvSpPr>
          <p:nvPr>
            <p:ph idx="1"/>
          </p:nvPr>
        </p:nvSpPr>
        <p:spPr/>
        <p:txBody>
          <a:bodyPr/>
          <a:lstStyle/>
          <a:p>
            <a:pPr marL="0" indent="0">
              <a:buNone/>
            </a:pPr>
            <a:r>
              <a:rPr lang="en-US" dirty="0"/>
              <a:t>Show to students</a:t>
            </a:r>
            <a:endParaRPr lang="en-PH" dirty="0"/>
          </a:p>
        </p:txBody>
      </p:sp>
    </p:spTree>
    <p:extLst>
      <p:ext uri="{BB962C8B-B14F-4D97-AF65-F5344CB8AC3E}">
        <p14:creationId xmlns:p14="http://schemas.microsoft.com/office/powerpoint/2010/main" val="212709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ED88-B6D1-748A-F9C7-90ADDA5C72A0}"/>
              </a:ext>
            </a:extLst>
          </p:cNvPr>
          <p:cNvSpPr>
            <a:spLocks noGrp="1"/>
          </p:cNvSpPr>
          <p:nvPr>
            <p:ph type="title"/>
          </p:nvPr>
        </p:nvSpPr>
        <p:spPr/>
        <p:txBody>
          <a:bodyPr/>
          <a:lstStyle/>
          <a:p>
            <a:r>
              <a:rPr lang="en-PH" dirty="0"/>
              <a:t>IMAGING AND DESIGN</a:t>
            </a:r>
          </a:p>
        </p:txBody>
      </p:sp>
      <p:sp>
        <p:nvSpPr>
          <p:cNvPr id="3" name="Content Placeholder 2">
            <a:extLst>
              <a:ext uri="{FF2B5EF4-FFF2-40B4-BE49-F238E27FC236}">
                <a16:creationId xmlns:a16="http://schemas.microsoft.com/office/drawing/2014/main" id="{BA31BB4A-95D5-1449-E8D5-69BFFBD10AF7}"/>
              </a:ext>
            </a:extLst>
          </p:cNvPr>
          <p:cNvSpPr>
            <a:spLocks noGrp="1"/>
          </p:cNvSpPr>
          <p:nvPr>
            <p:ph idx="1"/>
          </p:nvPr>
        </p:nvSpPr>
        <p:spPr/>
        <p:txBody>
          <a:bodyPr/>
          <a:lstStyle/>
          <a:p>
            <a:pPr marL="0" indent="0">
              <a:buNone/>
            </a:pPr>
            <a:r>
              <a:rPr lang="en-PH" dirty="0"/>
              <a:t>LAYOUT AND GRAPHICS</a:t>
            </a:r>
          </a:p>
          <a:p>
            <a:pPr marL="0" indent="0">
              <a:buNone/>
            </a:pPr>
            <a:r>
              <a:rPr lang="en-US" dirty="0"/>
              <a:t>LAYOUT - The process of planning and arranging in detail something such as a page or book to be reproduced. </a:t>
            </a:r>
          </a:p>
          <a:p>
            <a:pPr marL="0" indent="0">
              <a:buNone/>
            </a:pPr>
            <a:r>
              <a:rPr lang="en-US" dirty="0"/>
              <a:t>GRAPHICS - may refer to any computer device or program that makes a computer capable of displaying and manipulating pictures.</a:t>
            </a:r>
          </a:p>
          <a:p>
            <a:pPr marL="0" indent="0">
              <a:buNone/>
            </a:pPr>
            <a:endParaRPr lang="en-PH" dirty="0"/>
          </a:p>
        </p:txBody>
      </p:sp>
    </p:spTree>
    <p:extLst>
      <p:ext uri="{BB962C8B-B14F-4D97-AF65-F5344CB8AC3E}">
        <p14:creationId xmlns:p14="http://schemas.microsoft.com/office/powerpoint/2010/main" val="219055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8489-A2B9-9F13-4634-0DC016798513}"/>
              </a:ext>
            </a:extLst>
          </p:cNvPr>
          <p:cNvSpPr>
            <a:spLocks noGrp="1"/>
          </p:cNvSpPr>
          <p:nvPr>
            <p:ph type="title"/>
          </p:nvPr>
        </p:nvSpPr>
        <p:spPr/>
        <p:txBody>
          <a:bodyPr/>
          <a:lstStyle/>
          <a:p>
            <a:r>
              <a:rPr lang="en-US" dirty="0"/>
              <a:t>BASIC PRINCIPLES OF GRAPHICS AND LAYOUT</a:t>
            </a:r>
            <a:endParaRPr lang="en-PH" dirty="0"/>
          </a:p>
        </p:txBody>
      </p:sp>
      <p:pic>
        <p:nvPicPr>
          <p:cNvPr id="5" name="Content Placeholder 4">
            <a:extLst>
              <a:ext uri="{FF2B5EF4-FFF2-40B4-BE49-F238E27FC236}">
                <a16:creationId xmlns:a16="http://schemas.microsoft.com/office/drawing/2014/main" id="{51992CCB-E606-E495-4959-4C69CB729202}"/>
              </a:ext>
            </a:extLst>
          </p:cNvPr>
          <p:cNvPicPr>
            <a:picLocks noGrp="1" noChangeAspect="1"/>
          </p:cNvPicPr>
          <p:nvPr>
            <p:ph idx="1"/>
          </p:nvPr>
        </p:nvPicPr>
        <p:blipFill rotWithShape="1">
          <a:blip r:embed="rId2"/>
          <a:srcRect l="41435" t="49628" r="24573" b="36254"/>
          <a:stretch/>
        </p:blipFill>
        <p:spPr>
          <a:xfrm>
            <a:off x="1354373" y="2782569"/>
            <a:ext cx="8531499" cy="2362215"/>
          </a:xfrm>
        </p:spPr>
      </p:pic>
    </p:spTree>
    <p:extLst>
      <p:ext uri="{BB962C8B-B14F-4D97-AF65-F5344CB8AC3E}">
        <p14:creationId xmlns:p14="http://schemas.microsoft.com/office/powerpoint/2010/main" val="362369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80B3-5276-3485-E662-E6BF0E3231D8}"/>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F74D595A-1831-A128-2A65-CA64E3010A95}"/>
              </a:ext>
            </a:extLst>
          </p:cNvPr>
          <p:cNvSpPr>
            <a:spLocks noGrp="1"/>
          </p:cNvSpPr>
          <p:nvPr>
            <p:ph idx="1"/>
          </p:nvPr>
        </p:nvSpPr>
        <p:spPr/>
        <p:txBody>
          <a:bodyPr/>
          <a:lstStyle/>
          <a:p>
            <a:r>
              <a:rPr lang="en-US" dirty="0"/>
              <a:t>BALANCE - It is the equal distribution of visual weight.</a:t>
            </a:r>
          </a:p>
          <a:p>
            <a:r>
              <a:rPr lang="en-US" dirty="0"/>
              <a:t>Symmetrical - an arrangement of elements so that they are evenly distributed to the left and to the right, or top and bottom of center. </a:t>
            </a:r>
          </a:p>
          <a:p>
            <a:r>
              <a:rPr lang="en-US" dirty="0"/>
              <a:t>Asymmetrical - an arrangement of unlike objects of equal weight on each side of the page.</a:t>
            </a:r>
          </a:p>
          <a:p>
            <a:endParaRPr lang="en-PH" dirty="0"/>
          </a:p>
        </p:txBody>
      </p:sp>
    </p:spTree>
    <p:extLst>
      <p:ext uri="{BB962C8B-B14F-4D97-AF65-F5344CB8AC3E}">
        <p14:creationId xmlns:p14="http://schemas.microsoft.com/office/powerpoint/2010/main" val="184597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3F4A-455F-24E8-35A9-F3F78C96059C}"/>
              </a:ext>
            </a:extLst>
          </p:cNvPr>
          <p:cNvSpPr>
            <a:spLocks noGrp="1"/>
          </p:cNvSpPr>
          <p:nvPr>
            <p:ph type="title"/>
          </p:nvPr>
        </p:nvSpPr>
        <p:spPr/>
        <p:txBody>
          <a:bodyPr/>
          <a:lstStyle/>
          <a:p>
            <a:r>
              <a:rPr lang="en-PH" dirty="0"/>
              <a:t>TIPS ON CREATING BALANCE</a:t>
            </a:r>
          </a:p>
        </p:txBody>
      </p:sp>
      <p:sp>
        <p:nvSpPr>
          <p:cNvPr id="3" name="Content Placeholder 2">
            <a:extLst>
              <a:ext uri="{FF2B5EF4-FFF2-40B4-BE49-F238E27FC236}">
                <a16:creationId xmlns:a16="http://schemas.microsoft.com/office/drawing/2014/main" id="{085529BC-C95B-F872-1208-32BDF07FED2A}"/>
              </a:ext>
            </a:extLst>
          </p:cNvPr>
          <p:cNvSpPr>
            <a:spLocks noGrp="1"/>
          </p:cNvSpPr>
          <p:nvPr>
            <p:ph idx="1"/>
          </p:nvPr>
        </p:nvSpPr>
        <p:spPr/>
        <p:txBody>
          <a:bodyPr>
            <a:normAutofit/>
          </a:bodyPr>
          <a:lstStyle/>
          <a:p>
            <a:r>
              <a:rPr lang="en-US" dirty="0"/>
              <a:t>Colors have weight (Red = Heavy, Baby Blue = Light) </a:t>
            </a:r>
          </a:p>
          <a:p>
            <a:r>
              <a:rPr lang="en-US" dirty="0"/>
              <a:t>Text/type must be legible. Use simple font. Also consider the size (Larger = Heavier)</a:t>
            </a:r>
          </a:p>
          <a:p>
            <a:r>
              <a:rPr lang="en-PH" dirty="0"/>
              <a:t>Lines: Thin vs. thick </a:t>
            </a:r>
            <a:endParaRPr lang="en-US" dirty="0"/>
          </a:p>
        </p:txBody>
      </p:sp>
    </p:spTree>
    <p:extLst>
      <p:ext uri="{BB962C8B-B14F-4D97-AF65-F5344CB8AC3E}">
        <p14:creationId xmlns:p14="http://schemas.microsoft.com/office/powerpoint/2010/main" val="241046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CB04-0E68-D680-6186-21BB439A832C}"/>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ACE64C8-8F23-7C5D-1BB7-07374C209BEC}"/>
              </a:ext>
            </a:extLst>
          </p:cNvPr>
          <p:cNvSpPr>
            <a:spLocks noGrp="1"/>
          </p:cNvSpPr>
          <p:nvPr>
            <p:ph idx="1"/>
          </p:nvPr>
        </p:nvSpPr>
        <p:spPr/>
        <p:txBody>
          <a:bodyPr>
            <a:normAutofit fontScale="92500"/>
          </a:bodyPr>
          <a:lstStyle/>
          <a:p>
            <a:r>
              <a:rPr lang="en-US" dirty="0"/>
              <a:t>PROXIMITY Related items be grouped together, be move physically close to each other so that they appear as one cohesive group rather than a bunch of unrelated bits.</a:t>
            </a:r>
          </a:p>
          <a:p>
            <a:r>
              <a:rPr lang="en-US" dirty="0"/>
              <a:t>ALIGNMENT When items are aligned, the result is a stronger cohesive unit. The basic purpose of alignment is to unify and organize the page</a:t>
            </a:r>
          </a:p>
          <a:p>
            <a:r>
              <a:rPr lang="en-US" dirty="0"/>
              <a:t>REPETITION It can be anything that a reader will visually recognize as being a “theme.” Repetition can be thought of as consistency. It is a conscious effort to unify all parts of a design.</a:t>
            </a:r>
          </a:p>
          <a:p>
            <a:r>
              <a:rPr lang="en-US" dirty="0"/>
              <a:t>CONTRAST </a:t>
            </a:r>
            <a:r>
              <a:rPr lang="en-US" dirty="0" err="1"/>
              <a:t>Contrast</a:t>
            </a:r>
            <a:r>
              <a:rPr lang="en-US" dirty="0"/>
              <a:t> is the most effective way to add visual interest to your page. A reader should always be able to glance at a document and instantly understand what's going on. Add contrast through your type face choices, line thicknesses, colors, shapes, sizes, space, etc. </a:t>
            </a:r>
          </a:p>
          <a:p>
            <a:endParaRPr lang="en-US" dirty="0"/>
          </a:p>
          <a:p>
            <a:endParaRPr lang="en-PH" dirty="0"/>
          </a:p>
          <a:p>
            <a:endParaRPr lang="en-PH" dirty="0"/>
          </a:p>
        </p:txBody>
      </p:sp>
    </p:spTree>
    <p:extLst>
      <p:ext uri="{BB962C8B-B14F-4D97-AF65-F5344CB8AC3E}">
        <p14:creationId xmlns:p14="http://schemas.microsoft.com/office/powerpoint/2010/main" val="1361873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046B-D5D4-05A3-2D68-90DAD07DD348}"/>
              </a:ext>
            </a:extLst>
          </p:cNvPr>
          <p:cNvSpPr>
            <a:spLocks noGrp="1"/>
          </p:cNvSpPr>
          <p:nvPr>
            <p:ph type="title"/>
          </p:nvPr>
        </p:nvSpPr>
        <p:spPr/>
        <p:txBody>
          <a:bodyPr/>
          <a:lstStyle/>
          <a:p>
            <a:r>
              <a:rPr lang="en-US" dirty="0"/>
              <a:t>WHITE SPACE</a:t>
            </a:r>
            <a:endParaRPr lang="en-PH" dirty="0"/>
          </a:p>
        </p:txBody>
      </p:sp>
      <p:sp>
        <p:nvSpPr>
          <p:cNvPr id="3" name="Content Placeholder 2">
            <a:extLst>
              <a:ext uri="{FF2B5EF4-FFF2-40B4-BE49-F238E27FC236}">
                <a16:creationId xmlns:a16="http://schemas.microsoft.com/office/drawing/2014/main" id="{9B02E50E-EF85-D9A3-3E77-0F033A3F1B76}"/>
              </a:ext>
            </a:extLst>
          </p:cNvPr>
          <p:cNvSpPr>
            <a:spLocks noGrp="1"/>
          </p:cNvSpPr>
          <p:nvPr>
            <p:ph idx="1"/>
          </p:nvPr>
        </p:nvSpPr>
        <p:spPr/>
        <p:txBody>
          <a:bodyPr/>
          <a:lstStyle/>
          <a:p>
            <a:r>
              <a:rPr lang="en-US" dirty="0"/>
              <a:t>It breaks up the elements on the page. </a:t>
            </a:r>
          </a:p>
          <a:p>
            <a:r>
              <a:rPr lang="en-US" dirty="0"/>
              <a:t>It provides visual breathing room for the eye. </a:t>
            </a:r>
          </a:p>
          <a:p>
            <a:r>
              <a:rPr lang="en-US" dirty="0"/>
              <a:t>Add white space to make a page less cramped, confusing, or overwhelming. </a:t>
            </a:r>
          </a:p>
          <a:p>
            <a:r>
              <a:rPr lang="en-US" dirty="0"/>
              <a:t>It doesn’t actually have to be white. </a:t>
            </a:r>
          </a:p>
          <a:p>
            <a:r>
              <a:rPr lang="en-US" dirty="0"/>
              <a:t>White space is also referred to as “negative space”</a:t>
            </a:r>
            <a:endParaRPr lang="en-PH" dirty="0"/>
          </a:p>
        </p:txBody>
      </p:sp>
    </p:spTree>
    <p:extLst>
      <p:ext uri="{BB962C8B-B14F-4D97-AF65-F5344CB8AC3E}">
        <p14:creationId xmlns:p14="http://schemas.microsoft.com/office/powerpoint/2010/main" val="275764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C88A-4E22-2DB5-B656-6D7D6CE8D675}"/>
              </a:ext>
            </a:extLst>
          </p:cNvPr>
          <p:cNvSpPr>
            <a:spLocks noGrp="1"/>
          </p:cNvSpPr>
          <p:nvPr>
            <p:ph type="title"/>
          </p:nvPr>
        </p:nvSpPr>
        <p:spPr/>
        <p:txBody>
          <a:bodyPr/>
          <a:lstStyle/>
          <a:p>
            <a:r>
              <a:rPr lang="en-PH" dirty="0"/>
              <a:t>VISUAL MESSAGE</a:t>
            </a:r>
          </a:p>
        </p:txBody>
      </p:sp>
      <p:sp>
        <p:nvSpPr>
          <p:cNvPr id="3" name="Content Placeholder 2">
            <a:extLst>
              <a:ext uri="{FF2B5EF4-FFF2-40B4-BE49-F238E27FC236}">
                <a16:creationId xmlns:a16="http://schemas.microsoft.com/office/drawing/2014/main" id="{2E0595E8-8F62-8650-EBA1-B3779387AF57}"/>
              </a:ext>
            </a:extLst>
          </p:cNvPr>
          <p:cNvSpPr>
            <a:spLocks noGrp="1"/>
          </p:cNvSpPr>
          <p:nvPr>
            <p:ph idx="1"/>
          </p:nvPr>
        </p:nvSpPr>
        <p:spPr/>
        <p:txBody>
          <a:bodyPr/>
          <a:lstStyle/>
          <a:p>
            <a:r>
              <a:rPr lang="en-US" dirty="0"/>
              <a:t>Visual message design involves the appropriate considerations of visual perceptions when designing an instructional program.</a:t>
            </a:r>
          </a:p>
          <a:p>
            <a:r>
              <a:rPr lang="en-US" dirty="0"/>
              <a:t>The purpose of visual message design is to gain attention, create meaning, and facilitate retention.</a:t>
            </a:r>
            <a:endParaRPr lang="en-PH" dirty="0"/>
          </a:p>
        </p:txBody>
      </p:sp>
    </p:spTree>
    <p:extLst>
      <p:ext uri="{BB962C8B-B14F-4D97-AF65-F5344CB8AC3E}">
        <p14:creationId xmlns:p14="http://schemas.microsoft.com/office/powerpoint/2010/main" val="126871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F015-5C0E-B84F-8992-32570E5B638C}"/>
              </a:ext>
            </a:extLst>
          </p:cNvPr>
          <p:cNvSpPr>
            <a:spLocks noGrp="1"/>
          </p:cNvSpPr>
          <p:nvPr>
            <p:ph type="title"/>
          </p:nvPr>
        </p:nvSpPr>
        <p:spPr/>
        <p:txBody>
          <a:bodyPr/>
          <a:lstStyle/>
          <a:p>
            <a:r>
              <a:rPr lang="en-US" dirty="0"/>
              <a:t>PRINCIPLES OF VISUAL MESSAGE DESIGN USING INFOGRAPHICS</a:t>
            </a:r>
            <a:endParaRPr lang="en-PH" dirty="0"/>
          </a:p>
        </p:txBody>
      </p:sp>
      <p:sp>
        <p:nvSpPr>
          <p:cNvPr id="3" name="Content Placeholder 2">
            <a:extLst>
              <a:ext uri="{FF2B5EF4-FFF2-40B4-BE49-F238E27FC236}">
                <a16:creationId xmlns:a16="http://schemas.microsoft.com/office/drawing/2014/main" id="{507E841B-B994-443C-CE86-C3BE365D95ED}"/>
              </a:ext>
            </a:extLst>
          </p:cNvPr>
          <p:cNvSpPr>
            <a:spLocks noGrp="1"/>
          </p:cNvSpPr>
          <p:nvPr>
            <p:ph idx="1"/>
          </p:nvPr>
        </p:nvSpPr>
        <p:spPr/>
        <p:txBody>
          <a:bodyPr/>
          <a:lstStyle/>
          <a:p>
            <a:r>
              <a:rPr lang="en-PH" dirty="0"/>
              <a:t>Be Unique</a:t>
            </a:r>
          </a:p>
          <a:p>
            <a:r>
              <a:rPr lang="en-PH" dirty="0"/>
              <a:t>Keep It Simple</a:t>
            </a:r>
          </a:p>
          <a:p>
            <a:r>
              <a:rPr lang="en-PH" dirty="0"/>
              <a:t>Be Creative And Bold</a:t>
            </a:r>
          </a:p>
          <a:p>
            <a:r>
              <a:rPr lang="en-PH" dirty="0"/>
              <a:t>Less Is More</a:t>
            </a:r>
          </a:p>
          <a:p>
            <a:r>
              <a:rPr lang="en-PH" dirty="0"/>
              <a:t>Sharing</a:t>
            </a:r>
          </a:p>
          <a:p>
            <a:endParaRPr lang="en-PH" dirty="0"/>
          </a:p>
        </p:txBody>
      </p:sp>
    </p:spTree>
    <p:extLst>
      <p:ext uri="{BB962C8B-B14F-4D97-AF65-F5344CB8AC3E}">
        <p14:creationId xmlns:p14="http://schemas.microsoft.com/office/powerpoint/2010/main" val="188755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2628-59E9-D780-BE77-268A8A7239CB}"/>
              </a:ext>
            </a:extLst>
          </p:cNvPr>
          <p:cNvSpPr>
            <a:spLocks noGrp="1"/>
          </p:cNvSpPr>
          <p:nvPr>
            <p:ph type="title"/>
          </p:nvPr>
        </p:nvSpPr>
        <p:spPr/>
        <p:txBody>
          <a:bodyPr/>
          <a:lstStyle/>
          <a:p>
            <a:r>
              <a:rPr lang="en-PH" dirty="0"/>
              <a:t>Office Suite</a:t>
            </a:r>
          </a:p>
        </p:txBody>
      </p:sp>
      <p:sp>
        <p:nvSpPr>
          <p:cNvPr id="3" name="Content Placeholder 2">
            <a:extLst>
              <a:ext uri="{FF2B5EF4-FFF2-40B4-BE49-F238E27FC236}">
                <a16:creationId xmlns:a16="http://schemas.microsoft.com/office/drawing/2014/main" id="{CE27EC1A-33EF-11EB-19A0-44FA05EF5BEF}"/>
              </a:ext>
            </a:extLst>
          </p:cNvPr>
          <p:cNvSpPr>
            <a:spLocks noGrp="1"/>
          </p:cNvSpPr>
          <p:nvPr>
            <p:ph idx="1"/>
          </p:nvPr>
        </p:nvSpPr>
        <p:spPr/>
        <p:txBody>
          <a:bodyPr/>
          <a:lstStyle/>
          <a:p>
            <a:r>
              <a:rPr lang="en-US" dirty="0"/>
              <a:t>A software suite, also called an application suite or productivity suite, is two or more software applications bundled and sold together. For example, in the corporate office environment, Microsoft Office is a standard suite of office automation software applications that includes Microsoft Word, Outlook, Excel, Access, OneNote and PowerPoint.</a:t>
            </a:r>
          </a:p>
          <a:p>
            <a:r>
              <a:rPr lang="en-US" b="1" dirty="0"/>
              <a:t>Benefits of Software Suites </a:t>
            </a:r>
            <a:r>
              <a:rPr lang="en-US" dirty="0"/>
              <a:t>The biggest benefit of using a software suite of applications is the compatibility and integration between them. The software applications in a suite are designed to work with one another, making it easier for users to move work product between them. Another benefit of software suites is reduced cost. The software suite bundle of applications is generally priced far less than it would cost to buy each separately. </a:t>
            </a:r>
            <a:endParaRPr lang="en-PH" dirty="0"/>
          </a:p>
        </p:txBody>
      </p:sp>
    </p:spTree>
    <p:extLst>
      <p:ext uri="{BB962C8B-B14F-4D97-AF65-F5344CB8AC3E}">
        <p14:creationId xmlns:p14="http://schemas.microsoft.com/office/powerpoint/2010/main" val="1351597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A9E4-AEA3-9B16-F87A-072B3BF4A33F}"/>
              </a:ext>
            </a:extLst>
          </p:cNvPr>
          <p:cNvSpPr>
            <a:spLocks noGrp="1"/>
          </p:cNvSpPr>
          <p:nvPr>
            <p:ph type="title"/>
          </p:nvPr>
        </p:nvSpPr>
        <p:spPr/>
        <p:txBody>
          <a:bodyPr/>
          <a:lstStyle/>
          <a:p>
            <a:r>
              <a:rPr lang="en-US" dirty="0"/>
              <a:t>ONLINE FILE FORMATS FOR IMAGES AND TEXT</a:t>
            </a:r>
            <a:endParaRPr lang="en-PH" dirty="0"/>
          </a:p>
        </p:txBody>
      </p:sp>
      <p:sp>
        <p:nvSpPr>
          <p:cNvPr id="3" name="Content Placeholder 2">
            <a:extLst>
              <a:ext uri="{FF2B5EF4-FFF2-40B4-BE49-F238E27FC236}">
                <a16:creationId xmlns:a16="http://schemas.microsoft.com/office/drawing/2014/main" id="{1596E688-36BA-4E3F-860A-A5D9F277A91A}"/>
              </a:ext>
            </a:extLst>
          </p:cNvPr>
          <p:cNvSpPr>
            <a:spLocks noGrp="1"/>
          </p:cNvSpPr>
          <p:nvPr>
            <p:ph idx="1"/>
          </p:nvPr>
        </p:nvSpPr>
        <p:spPr/>
        <p:txBody>
          <a:bodyPr/>
          <a:lstStyle/>
          <a:p>
            <a:r>
              <a:rPr lang="en-PH" dirty="0"/>
              <a:t>JPEG</a:t>
            </a:r>
          </a:p>
          <a:p>
            <a:r>
              <a:rPr lang="en-PH" dirty="0"/>
              <a:t>GIF</a:t>
            </a:r>
          </a:p>
          <a:p>
            <a:r>
              <a:rPr lang="en-PH" dirty="0"/>
              <a:t>PNG</a:t>
            </a:r>
          </a:p>
          <a:p>
            <a:r>
              <a:rPr lang="en-PH" dirty="0"/>
              <a:t>BMP</a:t>
            </a:r>
          </a:p>
          <a:p>
            <a:r>
              <a:rPr lang="en-PH" dirty="0"/>
              <a:t>TIF</a:t>
            </a:r>
          </a:p>
          <a:p>
            <a:r>
              <a:rPr lang="en-PH" dirty="0"/>
              <a:t>EPS</a:t>
            </a:r>
          </a:p>
        </p:txBody>
      </p:sp>
    </p:spTree>
    <p:extLst>
      <p:ext uri="{BB962C8B-B14F-4D97-AF65-F5344CB8AC3E}">
        <p14:creationId xmlns:p14="http://schemas.microsoft.com/office/powerpoint/2010/main" val="780790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F252-CEE7-C644-3834-9AE4CBCD16BF}"/>
              </a:ext>
            </a:extLst>
          </p:cNvPr>
          <p:cNvSpPr>
            <a:spLocks noGrp="1"/>
          </p:cNvSpPr>
          <p:nvPr>
            <p:ph type="title"/>
          </p:nvPr>
        </p:nvSpPr>
        <p:spPr/>
        <p:txBody>
          <a:bodyPr/>
          <a:lstStyle/>
          <a:p>
            <a:r>
              <a:rPr lang="en-PH" dirty="0"/>
              <a:t>IMAGE MANIPULATION</a:t>
            </a:r>
          </a:p>
        </p:txBody>
      </p:sp>
      <p:sp>
        <p:nvSpPr>
          <p:cNvPr id="3" name="Content Placeholder 2">
            <a:extLst>
              <a:ext uri="{FF2B5EF4-FFF2-40B4-BE49-F238E27FC236}">
                <a16:creationId xmlns:a16="http://schemas.microsoft.com/office/drawing/2014/main" id="{B90BA779-2723-475E-8AEA-11494C87CF20}"/>
              </a:ext>
            </a:extLst>
          </p:cNvPr>
          <p:cNvSpPr>
            <a:spLocks noGrp="1"/>
          </p:cNvSpPr>
          <p:nvPr>
            <p:ph idx="1"/>
          </p:nvPr>
        </p:nvSpPr>
        <p:spPr/>
        <p:txBody>
          <a:bodyPr/>
          <a:lstStyle/>
          <a:p>
            <a:pPr marL="0" indent="0">
              <a:buNone/>
            </a:pPr>
            <a:r>
              <a:rPr lang="en-US" dirty="0"/>
              <a:t>Principles and basic techniques of image manipulation</a:t>
            </a:r>
          </a:p>
          <a:p>
            <a:r>
              <a:rPr lang="en-PH" dirty="0"/>
              <a:t>Proportion </a:t>
            </a:r>
          </a:p>
          <a:p>
            <a:r>
              <a:rPr lang="en-PH" dirty="0"/>
              <a:t>Texture </a:t>
            </a:r>
          </a:p>
          <a:p>
            <a:r>
              <a:rPr lang="en-PH" dirty="0" err="1"/>
              <a:t>ColorBlending</a:t>
            </a:r>
            <a:r>
              <a:rPr lang="en-PH" dirty="0"/>
              <a:t> </a:t>
            </a:r>
          </a:p>
          <a:p>
            <a:r>
              <a:rPr lang="en-PH" dirty="0"/>
              <a:t>Emphasis on Detail </a:t>
            </a:r>
          </a:p>
          <a:p>
            <a:r>
              <a:rPr lang="en-PH" dirty="0"/>
              <a:t>Combining Multiple Images </a:t>
            </a:r>
          </a:p>
          <a:p>
            <a:r>
              <a:rPr lang="en-PH" dirty="0"/>
              <a:t>Shadows</a:t>
            </a:r>
            <a:endParaRPr lang="en-US" dirty="0"/>
          </a:p>
          <a:p>
            <a:endParaRPr lang="en-PH" dirty="0"/>
          </a:p>
        </p:txBody>
      </p:sp>
    </p:spTree>
    <p:extLst>
      <p:ext uri="{BB962C8B-B14F-4D97-AF65-F5344CB8AC3E}">
        <p14:creationId xmlns:p14="http://schemas.microsoft.com/office/powerpoint/2010/main" val="4243022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E580-EAB2-FCE3-359A-967A51101F08}"/>
              </a:ext>
            </a:extLst>
          </p:cNvPr>
          <p:cNvSpPr>
            <a:spLocks noGrp="1"/>
          </p:cNvSpPr>
          <p:nvPr>
            <p:ph type="title"/>
          </p:nvPr>
        </p:nvSpPr>
        <p:spPr/>
        <p:txBody>
          <a:bodyPr/>
          <a:lstStyle/>
          <a:p>
            <a:r>
              <a:rPr lang="en-PH" dirty="0"/>
              <a:t>PROPORTION</a:t>
            </a:r>
          </a:p>
        </p:txBody>
      </p:sp>
      <p:sp>
        <p:nvSpPr>
          <p:cNvPr id="3" name="Content Placeholder 2">
            <a:extLst>
              <a:ext uri="{FF2B5EF4-FFF2-40B4-BE49-F238E27FC236}">
                <a16:creationId xmlns:a16="http://schemas.microsoft.com/office/drawing/2014/main" id="{9457364B-BF58-1FAF-B491-CE90FB9921F3}"/>
              </a:ext>
            </a:extLst>
          </p:cNvPr>
          <p:cNvSpPr>
            <a:spLocks noGrp="1"/>
          </p:cNvSpPr>
          <p:nvPr>
            <p:ph idx="1"/>
          </p:nvPr>
        </p:nvSpPr>
        <p:spPr/>
        <p:txBody>
          <a:bodyPr/>
          <a:lstStyle/>
          <a:p>
            <a:r>
              <a:rPr lang="en-US" dirty="0"/>
              <a:t>Proportion is probably one of the most important things a designer must possess if he wants to do image manipulations. This will make the image more realistic if the original design is extremely farfetched. Remember that images that are supposed to be far away have to be smaller than the ones that are closer</a:t>
            </a:r>
            <a:endParaRPr lang="en-PH" dirty="0"/>
          </a:p>
        </p:txBody>
      </p:sp>
    </p:spTree>
    <p:extLst>
      <p:ext uri="{BB962C8B-B14F-4D97-AF65-F5344CB8AC3E}">
        <p14:creationId xmlns:p14="http://schemas.microsoft.com/office/powerpoint/2010/main" val="13637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78E5-BC18-C9D1-B7A8-DDC5C2D060A4}"/>
              </a:ext>
            </a:extLst>
          </p:cNvPr>
          <p:cNvSpPr>
            <a:spLocks noGrp="1"/>
          </p:cNvSpPr>
          <p:nvPr>
            <p:ph type="title"/>
          </p:nvPr>
        </p:nvSpPr>
        <p:spPr/>
        <p:txBody>
          <a:bodyPr/>
          <a:lstStyle/>
          <a:p>
            <a:r>
              <a:rPr lang="en-PH" dirty="0"/>
              <a:t>TEXTURE</a:t>
            </a:r>
          </a:p>
        </p:txBody>
      </p:sp>
      <p:sp>
        <p:nvSpPr>
          <p:cNvPr id="3" name="Content Placeholder 2">
            <a:extLst>
              <a:ext uri="{FF2B5EF4-FFF2-40B4-BE49-F238E27FC236}">
                <a16:creationId xmlns:a16="http://schemas.microsoft.com/office/drawing/2014/main" id="{D9BED86D-7413-0445-EC08-6F8BCCBDA4BF}"/>
              </a:ext>
            </a:extLst>
          </p:cNvPr>
          <p:cNvSpPr>
            <a:spLocks noGrp="1"/>
          </p:cNvSpPr>
          <p:nvPr>
            <p:ph idx="1"/>
          </p:nvPr>
        </p:nvSpPr>
        <p:spPr/>
        <p:txBody>
          <a:bodyPr/>
          <a:lstStyle/>
          <a:p>
            <a:r>
              <a:rPr lang="en-US" dirty="0"/>
              <a:t>Texture is the surface quality of the image. It adds to the depth of the image and blend all the images together evenly. Blending is a huge part of image manipulation, so textures are something a designer have to carefully select</a:t>
            </a:r>
            <a:endParaRPr lang="en-PH" dirty="0"/>
          </a:p>
        </p:txBody>
      </p:sp>
    </p:spTree>
    <p:extLst>
      <p:ext uri="{BB962C8B-B14F-4D97-AF65-F5344CB8AC3E}">
        <p14:creationId xmlns:p14="http://schemas.microsoft.com/office/powerpoint/2010/main" val="2359321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CEF8-E57E-32D1-6B37-2ADDBA8D7417}"/>
              </a:ext>
            </a:extLst>
          </p:cNvPr>
          <p:cNvSpPr>
            <a:spLocks noGrp="1"/>
          </p:cNvSpPr>
          <p:nvPr>
            <p:ph type="title"/>
          </p:nvPr>
        </p:nvSpPr>
        <p:spPr/>
        <p:txBody>
          <a:bodyPr/>
          <a:lstStyle/>
          <a:p>
            <a:r>
              <a:rPr lang="en-PH" dirty="0"/>
              <a:t>COLOR BLENDING</a:t>
            </a:r>
          </a:p>
        </p:txBody>
      </p:sp>
      <p:sp>
        <p:nvSpPr>
          <p:cNvPr id="3" name="Content Placeholder 2">
            <a:extLst>
              <a:ext uri="{FF2B5EF4-FFF2-40B4-BE49-F238E27FC236}">
                <a16:creationId xmlns:a16="http://schemas.microsoft.com/office/drawing/2014/main" id="{2D6B93BB-8466-2F55-D608-DC113679ED86}"/>
              </a:ext>
            </a:extLst>
          </p:cNvPr>
          <p:cNvSpPr>
            <a:spLocks noGrp="1"/>
          </p:cNvSpPr>
          <p:nvPr>
            <p:ph idx="1"/>
          </p:nvPr>
        </p:nvSpPr>
        <p:spPr/>
        <p:txBody>
          <a:bodyPr/>
          <a:lstStyle/>
          <a:p>
            <a:r>
              <a:rPr lang="en-US" dirty="0"/>
              <a:t>Not every image you use is going to match your background, your texture, or even other images. That is where color blending comes in. Colors like pink, white, yellow, and orange blend together easily. That is what a designer should look for at first; colors that already blend.</a:t>
            </a:r>
            <a:endParaRPr lang="en-PH" dirty="0"/>
          </a:p>
        </p:txBody>
      </p:sp>
    </p:spTree>
    <p:extLst>
      <p:ext uri="{BB962C8B-B14F-4D97-AF65-F5344CB8AC3E}">
        <p14:creationId xmlns:p14="http://schemas.microsoft.com/office/powerpoint/2010/main" val="57021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7D4A-E736-D671-7698-0D9A804C130E}"/>
              </a:ext>
            </a:extLst>
          </p:cNvPr>
          <p:cNvSpPr>
            <a:spLocks noGrp="1"/>
          </p:cNvSpPr>
          <p:nvPr>
            <p:ph type="title"/>
          </p:nvPr>
        </p:nvSpPr>
        <p:spPr/>
        <p:txBody>
          <a:bodyPr/>
          <a:lstStyle/>
          <a:p>
            <a:r>
              <a:rPr lang="en-PH" dirty="0"/>
              <a:t>EMPHASIS ON DETAIL</a:t>
            </a:r>
          </a:p>
        </p:txBody>
      </p:sp>
      <p:sp>
        <p:nvSpPr>
          <p:cNvPr id="3" name="Content Placeholder 2">
            <a:extLst>
              <a:ext uri="{FF2B5EF4-FFF2-40B4-BE49-F238E27FC236}">
                <a16:creationId xmlns:a16="http://schemas.microsoft.com/office/drawing/2014/main" id="{C24B6A95-79F5-03B7-3B8F-090259CE3A66}"/>
              </a:ext>
            </a:extLst>
          </p:cNvPr>
          <p:cNvSpPr>
            <a:spLocks noGrp="1"/>
          </p:cNvSpPr>
          <p:nvPr>
            <p:ph idx="1"/>
          </p:nvPr>
        </p:nvSpPr>
        <p:spPr/>
        <p:txBody>
          <a:bodyPr/>
          <a:lstStyle/>
          <a:p>
            <a:r>
              <a:rPr lang="en-US" dirty="0"/>
              <a:t>When creating a piece of art, set one area as the main focus. You want to draw viewer’s eyes instantly to that spot. Work on focusing attention on the most vibrant, colorful, or sharp area in the design. The artwork shows that the fire is the first thing that catches your eye. The fire is the most vibrant and brightest part of the image, so it instantly stands out.</a:t>
            </a:r>
            <a:endParaRPr lang="en-PH" dirty="0"/>
          </a:p>
        </p:txBody>
      </p:sp>
    </p:spTree>
    <p:extLst>
      <p:ext uri="{BB962C8B-B14F-4D97-AF65-F5344CB8AC3E}">
        <p14:creationId xmlns:p14="http://schemas.microsoft.com/office/powerpoint/2010/main" val="2556587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6D36-E674-D2A8-FCC9-394870DB4751}"/>
              </a:ext>
            </a:extLst>
          </p:cNvPr>
          <p:cNvSpPr>
            <a:spLocks noGrp="1"/>
          </p:cNvSpPr>
          <p:nvPr>
            <p:ph type="title"/>
          </p:nvPr>
        </p:nvSpPr>
        <p:spPr/>
        <p:txBody>
          <a:bodyPr/>
          <a:lstStyle/>
          <a:p>
            <a:r>
              <a:rPr lang="en-PH" dirty="0"/>
              <a:t>COMBINING MULTIPLE IMAGES</a:t>
            </a:r>
          </a:p>
        </p:txBody>
      </p:sp>
      <p:sp>
        <p:nvSpPr>
          <p:cNvPr id="3" name="Content Placeholder 2">
            <a:extLst>
              <a:ext uri="{FF2B5EF4-FFF2-40B4-BE49-F238E27FC236}">
                <a16:creationId xmlns:a16="http://schemas.microsoft.com/office/drawing/2014/main" id="{23904B2C-49B4-E2FB-94FE-59077350AD17}"/>
              </a:ext>
            </a:extLst>
          </p:cNvPr>
          <p:cNvSpPr>
            <a:spLocks noGrp="1"/>
          </p:cNvSpPr>
          <p:nvPr>
            <p:ph idx="1"/>
          </p:nvPr>
        </p:nvSpPr>
        <p:spPr/>
        <p:txBody>
          <a:bodyPr/>
          <a:lstStyle/>
          <a:p>
            <a:r>
              <a:rPr lang="en-US" dirty="0"/>
              <a:t>Images are like missing puzzle pieces; without them you can never fully complete the puzzle. In your design you can use a multitude of images, but they all have to flow properly, and be used to your advantage</a:t>
            </a:r>
            <a:endParaRPr lang="en-PH" dirty="0"/>
          </a:p>
        </p:txBody>
      </p:sp>
    </p:spTree>
    <p:extLst>
      <p:ext uri="{BB962C8B-B14F-4D97-AF65-F5344CB8AC3E}">
        <p14:creationId xmlns:p14="http://schemas.microsoft.com/office/powerpoint/2010/main" val="2832586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0509-1A70-3D18-C5B6-25CC20865E45}"/>
              </a:ext>
            </a:extLst>
          </p:cNvPr>
          <p:cNvSpPr>
            <a:spLocks noGrp="1"/>
          </p:cNvSpPr>
          <p:nvPr>
            <p:ph type="title"/>
          </p:nvPr>
        </p:nvSpPr>
        <p:spPr/>
        <p:txBody>
          <a:bodyPr/>
          <a:lstStyle/>
          <a:p>
            <a:r>
              <a:rPr lang="en-PH" dirty="0"/>
              <a:t>SHADOWS</a:t>
            </a:r>
          </a:p>
        </p:txBody>
      </p:sp>
      <p:sp>
        <p:nvSpPr>
          <p:cNvPr id="3" name="Content Placeholder 2">
            <a:extLst>
              <a:ext uri="{FF2B5EF4-FFF2-40B4-BE49-F238E27FC236}">
                <a16:creationId xmlns:a16="http://schemas.microsoft.com/office/drawing/2014/main" id="{035FD727-C0EE-33FB-CA9F-44EF3C05D28A}"/>
              </a:ext>
            </a:extLst>
          </p:cNvPr>
          <p:cNvSpPr>
            <a:spLocks noGrp="1"/>
          </p:cNvSpPr>
          <p:nvPr>
            <p:ph idx="1"/>
          </p:nvPr>
        </p:nvSpPr>
        <p:spPr/>
        <p:txBody>
          <a:bodyPr/>
          <a:lstStyle/>
          <a:p>
            <a:r>
              <a:rPr lang="en-US" dirty="0"/>
              <a:t>Shadows also makes the image more realistic, because it emphasizes the object effectively. </a:t>
            </a:r>
            <a:r>
              <a:rPr lang="en-US"/>
              <a:t>It is realistic in the way that every item has a shadow if it needs one and every item is proportional to everything else.</a:t>
            </a:r>
            <a:endParaRPr lang="en-PH"/>
          </a:p>
        </p:txBody>
      </p:sp>
    </p:spTree>
    <p:extLst>
      <p:ext uri="{BB962C8B-B14F-4D97-AF65-F5344CB8AC3E}">
        <p14:creationId xmlns:p14="http://schemas.microsoft.com/office/powerpoint/2010/main" val="133225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31E1-096D-9179-1C8F-3A41877F6F28}"/>
              </a:ext>
            </a:extLst>
          </p:cNvPr>
          <p:cNvSpPr>
            <a:spLocks noGrp="1"/>
          </p:cNvSpPr>
          <p:nvPr>
            <p:ph type="title"/>
          </p:nvPr>
        </p:nvSpPr>
        <p:spPr/>
        <p:txBody>
          <a:bodyPr/>
          <a:lstStyle/>
          <a:p>
            <a:r>
              <a:rPr lang="en-PH" dirty="0"/>
              <a:t>Popular Software Suites</a:t>
            </a:r>
          </a:p>
        </p:txBody>
      </p:sp>
      <p:sp>
        <p:nvSpPr>
          <p:cNvPr id="3" name="Content Placeholder 2">
            <a:extLst>
              <a:ext uri="{FF2B5EF4-FFF2-40B4-BE49-F238E27FC236}">
                <a16:creationId xmlns:a16="http://schemas.microsoft.com/office/drawing/2014/main" id="{C8A82197-074E-8F39-FA9E-462BC6BCBA73}"/>
              </a:ext>
            </a:extLst>
          </p:cNvPr>
          <p:cNvSpPr>
            <a:spLocks noGrp="1"/>
          </p:cNvSpPr>
          <p:nvPr>
            <p:ph idx="1"/>
          </p:nvPr>
        </p:nvSpPr>
        <p:spPr/>
        <p:txBody>
          <a:bodyPr/>
          <a:lstStyle/>
          <a:p>
            <a:pPr marL="0" indent="0">
              <a:buNone/>
            </a:pPr>
            <a:r>
              <a:rPr lang="en-US" dirty="0"/>
              <a:t>Some of the more widely known and used business and design software suites include: </a:t>
            </a:r>
          </a:p>
          <a:p>
            <a:r>
              <a:rPr lang="en-US" dirty="0"/>
              <a:t>Microsoft Office 365 – WORD, EXCEL, ACCES</a:t>
            </a:r>
          </a:p>
          <a:p>
            <a:r>
              <a:rPr lang="en-US" dirty="0"/>
              <a:t>Adobe Creative Suite or Cloud – PHOTOSHOP, INDESIGN, DREAMWEAVER</a:t>
            </a:r>
          </a:p>
          <a:p>
            <a:r>
              <a:rPr lang="en-US" dirty="0"/>
              <a:t>Apache OpenOffice – WRITER, CALC, IMPRESS</a:t>
            </a:r>
          </a:p>
          <a:p>
            <a:r>
              <a:rPr lang="en-US" dirty="0"/>
              <a:t>iWork – PAGES, KEYNOTE, NUMBERS</a:t>
            </a:r>
          </a:p>
          <a:p>
            <a:r>
              <a:rPr lang="en-US" dirty="0"/>
              <a:t>Google Docs – DOCS, SHEETS, SLIDES</a:t>
            </a:r>
            <a:endParaRPr lang="en-PH" dirty="0"/>
          </a:p>
        </p:txBody>
      </p:sp>
    </p:spTree>
    <p:extLst>
      <p:ext uri="{BB962C8B-B14F-4D97-AF65-F5344CB8AC3E}">
        <p14:creationId xmlns:p14="http://schemas.microsoft.com/office/powerpoint/2010/main" val="323423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4D87-38AD-B816-5ACB-138CC7D95425}"/>
              </a:ext>
            </a:extLst>
          </p:cNvPr>
          <p:cNvSpPr>
            <a:spLocks noGrp="1"/>
          </p:cNvSpPr>
          <p:nvPr>
            <p:ph type="title"/>
          </p:nvPr>
        </p:nvSpPr>
        <p:spPr/>
        <p:txBody>
          <a:bodyPr/>
          <a:lstStyle/>
          <a:p>
            <a:r>
              <a:rPr lang="en-PH" dirty="0"/>
              <a:t>Word Processors</a:t>
            </a:r>
          </a:p>
        </p:txBody>
      </p:sp>
      <p:sp>
        <p:nvSpPr>
          <p:cNvPr id="3" name="Content Placeholder 2">
            <a:extLst>
              <a:ext uri="{FF2B5EF4-FFF2-40B4-BE49-F238E27FC236}">
                <a16:creationId xmlns:a16="http://schemas.microsoft.com/office/drawing/2014/main" id="{4E670A68-9A17-2F9E-9428-370B93CD33ED}"/>
              </a:ext>
            </a:extLst>
          </p:cNvPr>
          <p:cNvSpPr>
            <a:spLocks noGrp="1"/>
          </p:cNvSpPr>
          <p:nvPr>
            <p:ph idx="1"/>
          </p:nvPr>
        </p:nvSpPr>
        <p:spPr/>
        <p:txBody>
          <a:bodyPr/>
          <a:lstStyle/>
          <a:p>
            <a:pPr marL="0" indent="0">
              <a:buNone/>
            </a:pPr>
            <a:r>
              <a:rPr lang="en-US" dirty="0"/>
              <a:t>A word processor is a software application that involves composition, modification, and printing of documents</a:t>
            </a:r>
            <a:endParaRPr lang="en-PH" dirty="0"/>
          </a:p>
        </p:txBody>
      </p:sp>
    </p:spTree>
    <p:extLst>
      <p:ext uri="{BB962C8B-B14F-4D97-AF65-F5344CB8AC3E}">
        <p14:creationId xmlns:p14="http://schemas.microsoft.com/office/powerpoint/2010/main" val="381907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3C31-A780-6C7B-CF33-4F9DBA99A4B0}"/>
              </a:ext>
            </a:extLst>
          </p:cNvPr>
          <p:cNvSpPr>
            <a:spLocks noGrp="1"/>
          </p:cNvSpPr>
          <p:nvPr>
            <p:ph type="title"/>
          </p:nvPr>
        </p:nvSpPr>
        <p:spPr/>
        <p:txBody>
          <a:bodyPr/>
          <a:lstStyle/>
          <a:p>
            <a:r>
              <a:rPr lang="en-US" dirty="0"/>
              <a:t>Word Processing Compared to Using a Typewriter</a:t>
            </a:r>
            <a:endParaRPr lang="en-PH" dirty="0"/>
          </a:p>
        </p:txBody>
      </p:sp>
      <p:sp>
        <p:nvSpPr>
          <p:cNvPr id="3" name="Content Placeholder 2">
            <a:extLst>
              <a:ext uri="{FF2B5EF4-FFF2-40B4-BE49-F238E27FC236}">
                <a16:creationId xmlns:a16="http://schemas.microsoft.com/office/drawing/2014/main" id="{CC8528E0-305B-1A47-6D6B-BE990648EEFF}"/>
              </a:ext>
            </a:extLst>
          </p:cNvPr>
          <p:cNvSpPr>
            <a:spLocks noGrp="1"/>
          </p:cNvSpPr>
          <p:nvPr>
            <p:ph idx="1"/>
          </p:nvPr>
        </p:nvSpPr>
        <p:spPr/>
        <p:txBody>
          <a:bodyPr>
            <a:normAutofit fontScale="92500" lnSpcReduction="20000"/>
          </a:bodyPr>
          <a:lstStyle/>
          <a:p>
            <a:pPr marL="0" indent="0">
              <a:buNone/>
            </a:pPr>
            <a:r>
              <a:rPr lang="en-US" dirty="0"/>
              <a:t>Although the typewriter is the fastest way of having a printed document, there are several disadvantages incorporated into it: </a:t>
            </a:r>
          </a:p>
          <a:p>
            <a:r>
              <a:rPr lang="en-US" dirty="0"/>
              <a:t>You will not be able to make changes without either retyping the entire document, use liquid eraser to cover up the mistake, or simply overtype the characters inside. </a:t>
            </a:r>
          </a:p>
          <a:p>
            <a:r>
              <a:rPr lang="en-US" dirty="0"/>
              <a:t>There are cases when the ribbon from the typewriter needs to be replaced. This turned out to be messy and may result to having untidy documents. </a:t>
            </a:r>
          </a:p>
          <a:p>
            <a:r>
              <a:rPr lang="en-US" dirty="0"/>
              <a:t>Mechanical typewriters only have a single font for formatting.</a:t>
            </a:r>
          </a:p>
          <a:p>
            <a:r>
              <a:rPr lang="en-US" dirty="0"/>
              <a:t>Typewriters do not have spell checkers. </a:t>
            </a:r>
          </a:p>
          <a:p>
            <a:r>
              <a:rPr lang="en-US" dirty="0"/>
              <a:t>Some keys get stuck when they are often pressed too hard. </a:t>
            </a:r>
          </a:p>
          <a:p>
            <a:r>
              <a:rPr lang="en-US" dirty="0"/>
              <a:t>No reproduction available for the same document; what you need to do is go to a photocopier to have a new copy of the document. </a:t>
            </a:r>
            <a:endParaRPr lang="en-PH" dirty="0"/>
          </a:p>
        </p:txBody>
      </p:sp>
    </p:spTree>
    <p:extLst>
      <p:ext uri="{BB962C8B-B14F-4D97-AF65-F5344CB8AC3E}">
        <p14:creationId xmlns:p14="http://schemas.microsoft.com/office/powerpoint/2010/main" val="20574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3EB1-1D4C-DB39-AB8E-84DF8A36B08A}"/>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6F7EFEF2-468D-77A2-0462-2292CA95DF0C}"/>
              </a:ext>
            </a:extLst>
          </p:cNvPr>
          <p:cNvPicPr>
            <a:picLocks noGrp="1" noChangeAspect="1"/>
          </p:cNvPicPr>
          <p:nvPr>
            <p:ph idx="1"/>
          </p:nvPr>
        </p:nvPicPr>
        <p:blipFill rotWithShape="1">
          <a:blip r:embed="rId3"/>
          <a:srcRect l="47282" t="36470" r="33802" b="48316"/>
          <a:stretch/>
        </p:blipFill>
        <p:spPr>
          <a:xfrm>
            <a:off x="1518249" y="2547667"/>
            <a:ext cx="7096664" cy="3805457"/>
          </a:xfrm>
        </p:spPr>
      </p:pic>
    </p:spTree>
    <p:extLst>
      <p:ext uri="{BB962C8B-B14F-4D97-AF65-F5344CB8AC3E}">
        <p14:creationId xmlns:p14="http://schemas.microsoft.com/office/powerpoint/2010/main" val="89479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499F-6D2C-1E18-E892-6F1B21D41A7C}"/>
              </a:ext>
            </a:extLst>
          </p:cNvPr>
          <p:cNvSpPr>
            <a:spLocks noGrp="1"/>
          </p:cNvSpPr>
          <p:nvPr>
            <p:ph type="title"/>
          </p:nvPr>
        </p:nvSpPr>
        <p:spPr/>
        <p:txBody>
          <a:bodyPr/>
          <a:lstStyle/>
          <a:p>
            <a:endParaRPr lang="en-PH" dirty="0"/>
          </a:p>
        </p:txBody>
      </p:sp>
      <p:pic>
        <p:nvPicPr>
          <p:cNvPr id="1026" name="Picture 2" descr="Avengers in Time: 1976, Science &amp; Technology: “Electric Pencil”">
            <a:extLst>
              <a:ext uri="{FF2B5EF4-FFF2-40B4-BE49-F238E27FC236}">
                <a16:creationId xmlns:a16="http://schemas.microsoft.com/office/drawing/2014/main" id="{2BB55E51-06BB-BBBD-53FD-4672A522BF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05" y="2570672"/>
            <a:ext cx="3469140" cy="27396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e II Plus from my collection - showing DOS 3.3 and Apple Writer 1.1 -  YouTube">
            <a:extLst>
              <a:ext uri="{FF2B5EF4-FFF2-40B4-BE49-F238E27FC236}">
                <a16:creationId xmlns:a16="http://schemas.microsoft.com/office/drawing/2014/main" id="{46AD9E02-1AD4-71CA-20B0-47AF760CF1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4" r="23774"/>
          <a:stretch/>
        </p:blipFill>
        <p:spPr bwMode="auto">
          <a:xfrm>
            <a:off x="3795622" y="2570672"/>
            <a:ext cx="3582121" cy="2623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Write-on-1984-Macintosh | Macintosh, Box tv, Imagery">
            <a:extLst>
              <a:ext uri="{FF2B5EF4-FFF2-40B4-BE49-F238E27FC236}">
                <a16:creationId xmlns:a16="http://schemas.microsoft.com/office/drawing/2014/main" id="{69A63632-3884-41E6-6B01-CFDC8A4A6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720" y="2570671"/>
            <a:ext cx="4663853" cy="262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0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EB2E-9522-D1E4-A8CC-382D2A287EA6}"/>
              </a:ext>
            </a:extLst>
          </p:cNvPr>
          <p:cNvSpPr>
            <a:spLocks noGrp="1"/>
          </p:cNvSpPr>
          <p:nvPr>
            <p:ph type="title"/>
          </p:nvPr>
        </p:nvSpPr>
        <p:spPr/>
        <p:txBody>
          <a:bodyPr/>
          <a:lstStyle/>
          <a:p>
            <a:r>
              <a:rPr lang="en-US" dirty="0"/>
              <a:t>Features of Standard Word Processors</a:t>
            </a:r>
            <a:endParaRPr lang="en-PH" dirty="0"/>
          </a:p>
        </p:txBody>
      </p:sp>
      <p:sp>
        <p:nvSpPr>
          <p:cNvPr id="3" name="Content Placeholder 2">
            <a:extLst>
              <a:ext uri="{FF2B5EF4-FFF2-40B4-BE49-F238E27FC236}">
                <a16:creationId xmlns:a16="http://schemas.microsoft.com/office/drawing/2014/main" id="{95A9B813-EBEA-8802-7478-C403372CD9CE}"/>
              </a:ext>
            </a:extLst>
          </p:cNvPr>
          <p:cNvSpPr>
            <a:spLocks noGrp="1"/>
          </p:cNvSpPr>
          <p:nvPr>
            <p:ph idx="1"/>
          </p:nvPr>
        </p:nvSpPr>
        <p:spPr/>
        <p:txBody>
          <a:bodyPr/>
          <a:lstStyle/>
          <a:p>
            <a:pPr marL="0" indent="0">
              <a:buNone/>
            </a:pPr>
            <a:r>
              <a:rPr lang="en-US" dirty="0"/>
              <a:t>Open Microsoft words</a:t>
            </a:r>
            <a:endParaRPr lang="en-PH" dirty="0"/>
          </a:p>
        </p:txBody>
      </p:sp>
    </p:spTree>
    <p:extLst>
      <p:ext uri="{BB962C8B-B14F-4D97-AF65-F5344CB8AC3E}">
        <p14:creationId xmlns:p14="http://schemas.microsoft.com/office/powerpoint/2010/main" val="4037696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129</TotalTime>
  <Words>1896</Words>
  <Application>Microsoft Office PowerPoint</Application>
  <PresentationFormat>Widescreen</PresentationFormat>
  <Paragraphs>149</Paragraphs>
  <Slides>37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ICT MODULE 2</vt:lpstr>
      <vt:lpstr>INTRODUCTION</vt:lpstr>
      <vt:lpstr>Office Suite</vt:lpstr>
      <vt:lpstr>Popular Software Suites</vt:lpstr>
      <vt:lpstr>Word Processors</vt:lpstr>
      <vt:lpstr>Word Processing Compared to Using a Typewriter</vt:lpstr>
      <vt:lpstr>PowerPoint Presentation</vt:lpstr>
      <vt:lpstr>PowerPoint Presentation</vt:lpstr>
      <vt:lpstr>Features of Standard Word Processors</vt:lpstr>
      <vt:lpstr>Essential Word Processing Features</vt:lpstr>
      <vt:lpstr>Creating Documents with Available Templates</vt:lpstr>
      <vt:lpstr>Modifying an Image</vt:lpstr>
      <vt:lpstr>SPREADSHEETS</vt:lpstr>
      <vt:lpstr>PowerPoint Presentation</vt:lpstr>
      <vt:lpstr>Features of Spreadsheets</vt:lpstr>
      <vt:lpstr>How spreadsheets work</vt:lpstr>
      <vt:lpstr>Charts and Graphs</vt:lpstr>
      <vt:lpstr>Different Types of Graph</vt:lpstr>
      <vt:lpstr>Presentation program</vt:lpstr>
      <vt:lpstr>Features of Presentation Program</vt:lpstr>
      <vt:lpstr>Hyperlinks in Presentation Software</vt:lpstr>
      <vt:lpstr>IMAGING AND DESIGN</vt:lpstr>
      <vt:lpstr>BASIC PRINCIPLES OF GRAPHICS AND LAYOUT</vt:lpstr>
      <vt:lpstr>PowerPoint Presentation</vt:lpstr>
      <vt:lpstr>TIPS ON CREATING BALANCE</vt:lpstr>
      <vt:lpstr>PowerPoint Presentation</vt:lpstr>
      <vt:lpstr>WHITE SPACE</vt:lpstr>
      <vt:lpstr>VISUAL MESSAGE</vt:lpstr>
      <vt:lpstr>PRINCIPLES OF VISUAL MESSAGE DESIGN USING INFOGRAPHICS</vt:lpstr>
      <vt:lpstr>ONLINE FILE FORMATS FOR IMAGES AND TEXT</vt:lpstr>
      <vt:lpstr>IMAGE MANIPULATION</vt:lpstr>
      <vt:lpstr>PROPORTION</vt:lpstr>
      <vt:lpstr>TEXTURE</vt:lpstr>
      <vt:lpstr>COLOR BLENDING</vt:lpstr>
      <vt:lpstr>EMPHASIS ON DETAIL</vt:lpstr>
      <vt:lpstr>COMBINING MULTIPLE IMAGES</vt:lpstr>
      <vt:lpstr>SHADOWS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MODULE 2</dc:title>
  <dc:creator>liezel abanag</dc:creator>
  <cp:lastModifiedBy>liezel abanag</cp:lastModifiedBy>
  <cp:revision>1</cp:revision>
  <dcterms:created xsi:type="dcterms:W3CDTF">2022-09-24T09:27:05Z</dcterms:created>
  <dcterms:modified xsi:type="dcterms:W3CDTF">2022-09-24T11:36:37Z</dcterms:modified>
</cp:coreProperties>
</file>