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3" r:id="rId2"/>
  </p:sldMasterIdLst>
  <p:notesMasterIdLst>
    <p:notesMasterId r:id="rId22"/>
  </p:notesMasterIdLst>
  <p:sldIdLst>
    <p:sldId id="256" r:id="rId3"/>
    <p:sldId id="274"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5143500" type="screen16x9"/>
  <p:notesSz cx="6858000" cy="9144000"/>
  <p:embeddedFontLst>
    <p:embeddedFont>
      <p:font typeface="Inter" panose="020B0604020202020204" charset="0"/>
      <p:regular r:id="rId23"/>
      <p:bold r:id="rId24"/>
      <p:italic r:id="rId25"/>
      <p:boldItalic r:id="rId26"/>
    </p:embeddedFont>
    <p:embeddedFont>
      <p:font typeface="Inter Medium" panose="020B0604020202020204" charset="0"/>
      <p:regular r:id="rId27"/>
      <p:bold r:id="rId28"/>
      <p:italic r:id="rId29"/>
      <p:boldItalic r:id="rId30"/>
    </p:embeddedFont>
    <p:embeddedFont>
      <p:font typeface="Prata" panose="020B0604020202020204" charset="-52"/>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hpW8LVH7TjoGn0nDboIQb9OAvB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4.fntdata"/><Relationship Id="rId3" Type="http://schemas.openxmlformats.org/officeDocument/2006/relationships/slide" Target="slides/slide1.xml"/><Relationship Id="rId21" Type="http://schemas.openxmlformats.org/officeDocument/2006/relationships/slide" Target="slides/slide19.xml"/><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9.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txBox="1">
            <a:spLocks noGrp="1"/>
          </p:cNvSpPr>
          <p:nvPr>
            <p:ph type="body" idx="1"/>
          </p:nvPr>
        </p:nvSpPr>
        <p:spPr>
          <a:xfrm>
            <a:off x="685797" y="4343387"/>
            <a:ext cx="5486398" cy="4114794"/>
          </a:xfrm>
          <a:prstGeom prst="rect">
            <a:avLst/>
          </a:prstGeom>
          <a:noFill/>
          <a:ln>
            <a:noFill/>
          </a:ln>
        </p:spPr>
        <p:txBody>
          <a:bodyPr spcFirstLastPara="1" wrap="square" lIns="45425" tIns="45425" rIns="45425" bIns="45425" anchor="t" anchorCtr="0">
            <a:noAutofit/>
          </a:bodyPr>
          <a:lstStyle/>
          <a:p>
            <a:pPr marL="0" lvl="0" indent="0" algn="l" rtl="0">
              <a:lnSpc>
                <a:spcPct val="100000"/>
              </a:lnSpc>
              <a:spcBef>
                <a:spcPts val="0"/>
              </a:spcBef>
              <a:spcAft>
                <a:spcPts val="0"/>
              </a:spcAft>
              <a:buSzPts val="1100"/>
              <a:buNone/>
            </a:pPr>
            <a:endParaRPr/>
          </a:p>
        </p:txBody>
      </p:sp>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20a531bf61_0_51:notes"/>
          <p:cNvSpPr txBox="1">
            <a:spLocks noGrp="1"/>
          </p:cNvSpPr>
          <p:nvPr>
            <p:ph type="body" idx="1"/>
          </p:nvPr>
        </p:nvSpPr>
        <p:spPr>
          <a:xfrm>
            <a:off x="685797" y="4343387"/>
            <a:ext cx="5486400" cy="4114800"/>
          </a:xfrm>
          <a:prstGeom prst="rect">
            <a:avLst/>
          </a:prstGeom>
          <a:noFill/>
          <a:ln>
            <a:noFill/>
          </a:ln>
        </p:spPr>
        <p:txBody>
          <a:bodyPr spcFirstLastPara="1" wrap="square" lIns="45425" tIns="45425" rIns="45425" bIns="45425" anchor="t" anchorCtr="0">
            <a:noAutofit/>
          </a:bodyPr>
          <a:lstStyle/>
          <a:p>
            <a:pPr marL="0" lvl="0" indent="0" algn="l" rtl="0">
              <a:lnSpc>
                <a:spcPct val="100000"/>
              </a:lnSpc>
              <a:spcBef>
                <a:spcPts val="0"/>
              </a:spcBef>
              <a:spcAft>
                <a:spcPts val="0"/>
              </a:spcAft>
              <a:buSzPts val="1100"/>
              <a:buNone/>
            </a:pPr>
            <a:endParaRPr/>
          </a:p>
        </p:txBody>
      </p:sp>
      <p:sp>
        <p:nvSpPr>
          <p:cNvPr id="176" name="Google Shape;176;g320a531bf6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320a531bf61_0_63:notes"/>
          <p:cNvSpPr txBox="1">
            <a:spLocks noGrp="1"/>
          </p:cNvSpPr>
          <p:nvPr>
            <p:ph type="body" idx="1"/>
          </p:nvPr>
        </p:nvSpPr>
        <p:spPr>
          <a:xfrm>
            <a:off x="685797" y="4343387"/>
            <a:ext cx="5486400" cy="4114800"/>
          </a:xfrm>
          <a:prstGeom prst="rect">
            <a:avLst/>
          </a:prstGeom>
          <a:noFill/>
          <a:ln>
            <a:noFill/>
          </a:ln>
        </p:spPr>
        <p:txBody>
          <a:bodyPr spcFirstLastPara="1" wrap="square" lIns="45425" tIns="45425" rIns="45425" bIns="45425" anchor="t" anchorCtr="0">
            <a:noAutofit/>
          </a:bodyPr>
          <a:lstStyle/>
          <a:p>
            <a:pPr marL="0" lvl="0" indent="0" algn="l" rtl="0">
              <a:lnSpc>
                <a:spcPct val="100000"/>
              </a:lnSpc>
              <a:spcBef>
                <a:spcPts val="0"/>
              </a:spcBef>
              <a:spcAft>
                <a:spcPts val="0"/>
              </a:spcAft>
              <a:buSzPts val="1100"/>
              <a:buNone/>
            </a:pPr>
            <a:endParaRPr/>
          </a:p>
        </p:txBody>
      </p:sp>
      <p:sp>
        <p:nvSpPr>
          <p:cNvPr id="189" name="Google Shape;189;g320a531bf61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20a531bf61_0_75:notes"/>
          <p:cNvSpPr txBox="1">
            <a:spLocks noGrp="1"/>
          </p:cNvSpPr>
          <p:nvPr>
            <p:ph type="body" idx="1"/>
          </p:nvPr>
        </p:nvSpPr>
        <p:spPr>
          <a:xfrm>
            <a:off x="685797" y="4343387"/>
            <a:ext cx="5486400" cy="4114800"/>
          </a:xfrm>
          <a:prstGeom prst="rect">
            <a:avLst/>
          </a:prstGeom>
          <a:noFill/>
          <a:ln>
            <a:noFill/>
          </a:ln>
        </p:spPr>
        <p:txBody>
          <a:bodyPr spcFirstLastPara="1" wrap="square" lIns="45425" tIns="45425" rIns="45425" bIns="45425" anchor="t" anchorCtr="0">
            <a:noAutofit/>
          </a:bodyPr>
          <a:lstStyle/>
          <a:p>
            <a:pPr marL="0" lvl="0" indent="0" algn="l" rtl="0">
              <a:lnSpc>
                <a:spcPct val="100000"/>
              </a:lnSpc>
              <a:spcBef>
                <a:spcPts val="0"/>
              </a:spcBef>
              <a:spcAft>
                <a:spcPts val="0"/>
              </a:spcAft>
              <a:buSzPts val="1100"/>
              <a:buNone/>
            </a:pPr>
            <a:endParaRPr/>
          </a:p>
        </p:txBody>
      </p:sp>
      <p:sp>
        <p:nvSpPr>
          <p:cNvPr id="202" name="Google Shape;202;g320a531bf61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320a531bf61_0_87:notes"/>
          <p:cNvSpPr txBox="1">
            <a:spLocks noGrp="1"/>
          </p:cNvSpPr>
          <p:nvPr>
            <p:ph type="body" idx="1"/>
          </p:nvPr>
        </p:nvSpPr>
        <p:spPr>
          <a:xfrm>
            <a:off x="685797" y="4343387"/>
            <a:ext cx="5486400" cy="4114800"/>
          </a:xfrm>
          <a:prstGeom prst="rect">
            <a:avLst/>
          </a:prstGeom>
          <a:noFill/>
          <a:ln>
            <a:noFill/>
          </a:ln>
        </p:spPr>
        <p:txBody>
          <a:bodyPr spcFirstLastPara="1" wrap="square" lIns="45425" tIns="45425" rIns="45425" bIns="45425" anchor="t" anchorCtr="0">
            <a:noAutofit/>
          </a:bodyPr>
          <a:lstStyle/>
          <a:p>
            <a:pPr marL="0" lvl="0" indent="0" algn="l" rtl="0">
              <a:lnSpc>
                <a:spcPct val="100000"/>
              </a:lnSpc>
              <a:spcBef>
                <a:spcPts val="0"/>
              </a:spcBef>
              <a:spcAft>
                <a:spcPts val="0"/>
              </a:spcAft>
              <a:buSzPts val="1100"/>
              <a:buNone/>
            </a:pPr>
            <a:endParaRPr/>
          </a:p>
        </p:txBody>
      </p:sp>
      <p:sp>
        <p:nvSpPr>
          <p:cNvPr id="215" name="Google Shape;215;g320a531bf61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20a531bf61_0_99:notes"/>
          <p:cNvSpPr txBox="1">
            <a:spLocks noGrp="1"/>
          </p:cNvSpPr>
          <p:nvPr>
            <p:ph type="body" idx="1"/>
          </p:nvPr>
        </p:nvSpPr>
        <p:spPr>
          <a:xfrm>
            <a:off x="685797" y="4343387"/>
            <a:ext cx="5486400" cy="4114800"/>
          </a:xfrm>
          <a:prstGeom prst="rect">
            <a:avLst/>
          </a:prstGeom>
          <a:noFill/>
          <a:ln>
            <a:noFill/>
          </a:ln>
        </p:spPr>
        <p:txBody>
          <a:bodyPr spcFirstLastPara="1" wrap="square" lIns="45425" tIns="45425" rIns="45425" bIns="45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g320a531bf61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20a531bf61_0_111:notes"/>
          <p:cNvSpPr txBox="1">
            <a:spLocks noGrp="1"/>
          </p:cNvSpPr>
          <p:nvPr>
            <p:ph type="body" idx="1"/>
          </p:nvPr>
        </p:nvSpPr>
        <p:spPr>
          <a:xfrm>
            <a:off x="685797" y="4343387"/>
            <a:ext cx="5486400" cy="4114800"/>
          </a:xfrm>
          <a:prstGeom prst="rect">
            <a:avLst/>
          </a:prstGeom>
          <a:noFill/>
          <a:ln>
            <a:noFill/>
          </a:ln>
        </p:spPr>
        <p:txBody>
          <a:bodyPr spcFirstLastPara="1" wrap="square" lIns="45425" tIns="45425" rIns="45425" bIns="45425" anchor="t" anchorCtr="0">
            <a:noAutofit/>
          </a:bodyPr>
          <a:lstStyle/>
          <a:p>
            <a:pPr marL="0" lvl="0" indent="0" algn="l" rtl="0">
              <a:lnSpc>
                <a:spcPct val="100000"/>
              </a:lnSpc>
              <a:spcBef>
                <a:spcPts val="0"/>
              </a:spcBef>
              <a:spcAft>
                <a:spcPts val="0"/>
              </a:spcAft>
              <a:buSzPts val="1100"/>
              <a:buNone/>
            </a:pPr>
            <a:endParaRPr/>
          </a:p>
        </p:txBody>
      </p:sp>
      <p:sp>
        <p:nvSpPr>
          <p:cNvPr id="241" name="Google Shape;241;g320a531bf61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8:notes"/>
          <p:cNvSpPr txBox="1">
            <a:spLocks noGrp="1"/>
          </p:cNvSpPr>
          <p:nvPr>
            <p:ph type="body" idx="1"/>
          </p:nvPr>
        </p:nvSpPr>
        <p:spPr>
          <a:xfrm>
            <a:off x="685797" y="4343387"/>
            <a:ext cx="5486398" cy="4114794"/>
          </a:xfrm>
          <a:prstGeom prst="rect">
            <a:avLst/>
          </a:prstGeom>
          <a:noFill/>
          <a:ln>
            <a:noFill/>
          </a:ln>
        </p:spPr>
        <p:txBody>
          <a:bodyPr spcFirstLastPara="1" wrap="square" lIns="45425" tIns="45425" rIns="45425" bIns="45425" anchor="t" anchorCtr="0">
            <a:noAutofit/>
          </a:bodyPr>
          <a:lstStyle/>
          <a:p>
            <a:pPr marL="0" lvl="0" indent="0" algn="l" rtl="0">
              <a:lnSpc>
                <a:spcPct val="100000"/>
              </a:lnSpc>
              <a:spcBef>
                <a:spcPts val="0"/>
              </a:spcBef>
              <a:spcAft>
                <a:spcPts val="0"/>
              </a:spcAft>
              <a:buSzPts val="1100"/>
              <a:buNone/>
            </a:pPr>
            <a:endParaRPr/>
          </a:p>
        </p:txBody>
      </p:sp>
      <p:sp>
        <p:nvSpPr>
          <p:cNvPr id="254" name="Google Shape;254;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2f4cfc837d1_1_173:notes"/>
          <p:cNvSpPr txBox="1">
            <a:spLocks noGrp="1"/>
          </p:cNvSpPr>
          <p:nvPr>
            <p:ph type="body" idx="1"/>
          </p:nvPr>
        </p:nvSpPr>
        <p:spPr>
          <a:xfrm>
            <a:off x="685797" y="4343387"/>
            <a:ext cx="5486400" cy="4114800"/>
          </a:xfrm>
          <a:prstGeom prst="rect">
            <a:avLst/>
          </a:prstGeom>
          <a:noFill/>
          <a:ln>
            <a:noFill/>
          </a:ln>
        </p:spPr>
        <p:txBody>
          <a:bodyPr spcFirstLastPara="1" wrap="square" lIns="45425" tIns="45425" rIns="45425" bIns="45425" anchor="t" anchorCtr="0">
            <a:noAutofit/>
          </a:bodyPr>
          <a:lstStyle/>
          <a:p>
            <a:pPr marL="0" lvl="0" indent="0" algn="l" rtl="0">
              <a:lnSpc>
                <a:spcPct val="100000"/>
              </a:lnSpc>
              <a:spcBef>
                <a:spcPts val="0"/>
              </a:spcBef>
              <a:spcAft>
                <a:spcPts val="0"/>
              </a:spcAft>
              <a:buSzPts val="1100"/>
              <a:buNone/>
            </a:pPr>
            <a:endParaRPr/>
          </a:p>
        </p:txBody>
      </p:sp>
      <p:sp>
        <p:nvSpPr>
          <p:cNvPr id="267" name="Google Shape;267;g2f4cfc837d1_1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20a531bf61_0_124:notes"/>
          <p:cNvSpPr txBox="1">
            <a:spLocks noGrp="1"/>
          </p:cNvSpPr>
          <p:nvPr>
            <p:ph type="body" idx="1"/>
          </p:nvPr>
        </p:nvSpPr>
        <p:spPr>
          <a:xfrm>
            <a:off x="685797" y="4343387"/>
            <a:ext cx="5486400" cy="4114800"/>
          </a:xfrm>
          <a:prstGeom prst="rect">
            <a:avLst/>
          </a:prstGeom>
          <a:noFill/>
          <a:ln>
            <a:noFill/>
          </a:ln>
        </p:spPr>
        <p:txBody>
          <a:bodyPr spcFirstLastPara="1" wrap="square" lIns="45425" tIns="45425" rIns="45425" bIns="45425" anchor="t" anchorCtr="0">
            <a:noAutofit/>
          </a:bodyPr>
          <a:lstStyle/>
          <a:p>
            <a:pPr marL="0" lvl="0" indent="0" algn="l" rtl="0">
              <a:lnSpc>
                <a:spcPct val="100000"/>
              </a:lnSpc>
              <a:spcBef>
                <a:spcPts val="0"/>
              </a:spcBef>
              <a:spcAft>
                <a:spcPts val="0"/>
              </a:spcAft>
              <a:buSzPts val="1100"/>
              <a:buNone/>
            </a:pPr>
            <a:endParaRPr/>
          </a:p>
        </p:txBody>
      </p:sp>
      <p:sp>
        <p:nvSpPr>
          <p:cNvPr id="281" name="Google Shape;281;g320a531bf61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f30c3dd430_0_0:notes"/>
          <p:cNvSpPr txBox="1">
            <a:spLocks noGrp="1"/>
          </p:cNvSpPr>
          <p:nvPr>
            <p:ph type="body" idx="1"/>
          </p:nvPr>
        </p:nvSpPr>
        <p:spPr>
          <a:xfrm>
            <a:off x="685797" y="4343387"/>
            <a:ext cx="5486400" cy="4114800"/>
          </a:xfrm>
          <a:prstGeom prst="rect">
            <a:avLst/>
          </a:prstGeom>
          <a:noFill/>
          <a:ln>
            <a:noFill/>
          </a:ln>
        </p:spPr>
        <p:txBody>
          <a:bodyPr spcFirstLastPara="1" wrap="square" lIns="45425" tIns="45425" rIns="45425" bIns="45425" anchor="t" anchorCtr="0">
            <a:noAutofit/>
          </a:bodyPr>
          <a:lstStyle/>
          <a:p>
            <a:pPr marL="0" lvl="0" indent="0" algn="l" rtl="0">
              <a:lnSpc>
                <a:spcPct val="100000"/>
              </a:lnSpc>
              <a:spcBef>
                <a:spcPts val="0"/>
              </a:spcBef>
              <a:spcAft>
                <a:spcPts val="0"/>
              </a:spcAft>
              <a:buSzPts val="1100"/>
              <a:buNone/>
            </a:pPr>
            <a:endParaRPr/>
          </a:p>
        </p:txBody>
      </p:sp>
      <p:sp>
        <p:nvSpPr>
          <p:cNvPr id="74" name="Google Shape;74;g2f30c3dd43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20a531bf61_0_0:notes"/>
          <p:cNvSpPr txBox="1">
            <a:spLocks noGrp="1"/>
          </p:cNvSpPr>
          <p:nvPr>
            <p:ph type="body" idx="1"/>
          </p:nvPr>
        </p:nvSpPr>
        <p:spPr>
          <a:xfrm>
            <a:off x="685797" y="4343387"/>
            <a:ext cx="5486400" cy="4114800"/>
          </a:xfrm>
          <a:prstGeom prst="rect">
            <a:avLst/>
          </a:prstGeom>
          <a:noFill/>
          <a:ln>
            <a:noFill/>
          </a:ln>
        </p:spPr>
        <p:txBody>
          <a:bodyPr spcFirstLastPara="1" wrap="square" lIns="45425" tIns="45425" rIns="45425" bIns="45425" anchor="t" anchorCtr="0">
            <a:noAutofit/>
          </a:bodyPr>
          <a:lstStyle/>
          <a:p>
            <a:pPr marL="0" lvl="0" indent="0" algn="l" rtl="0">
              <a:lnSpc>
                <a:spcPct val="100000"/>
              </a:lnSpc>
              <a:spcBef>
                <a:spcPts val="0"/>
              </a:spcBef>
              <a:spcAft>
                <a:spcPts val="0"/>
              </a:spcAft>
              <a:buSzPts val="1100"/>
              <a:buNone/>
            </a:pPr>
            <a:endParaRPr/>
          </a:p>
        </p:txBody>
      </p:sp>
      <p:sp>
        <p:nvSpPr>
          <p:cNvPr id="87" name="Google Shape;87;g320a531bf6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f4f98113e7_0_0:notes"/>
          <p:cNvSpPr txBox="1">
            <a:spLocks noGrp="1"/>
          </p:cNvSpPr>
          <p:nvPr>
            <p:ph type="body" idx="1"/>
          </p:nvPr>
        </p:nvSpPr>
        <p:spPr>
          <a:xfrm>
            <a:off x="685797" y="4343387"/>
            <a:ext cx="5486400" cy="4114800"/>
          </a:xfrm>
          <a:prstGeom prst="rect">
            <a:avLst/>
          </a:prstGeom>
          <a:noFill/>
          <a:ln>
            <a:noFill/>
          </a:ln>
        </p:spPr>
        <p:txBody>
          <a:bodyPr spcFirstLastPara="1" wrap="square" lIns="45425" tIns="45425" rIns="45425" bIns="45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g2f4f98113e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20a531bf61_1_0:notes"/>
          <p:cNvSpPr txBox="1">
            <a:spLocks noGrp="1"/>
          </p:cNvSpPr>
          <p:nvPr>
            <p:ph type="body" idx="1"/>
          </p:nvPr>
        </p:nvSpPr>
        <p:spPr>
          <a:xfrm>
            <a:off x="685797" y="4343387"/>
            <a:ext cx="5486400" cy="4114800"/>
          </a:xfrm>
          <a:prstGeom prst="rect">
            <a:avLst/>
          </a:prstGeom>
          <a:noFill/>
          <a:ln>
            <a:noFill/>
          </a:ln>
        </p:spPr>
        <p:txBody>
          <a:bodyPr spcFirstLastPara="1" wrap="square" lIns="45425" tIns="45425" rIns="45425" bIns="45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g320a531bf6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f4f98113e7_0_24:notes"/>
          <p:cNvSpPr txBox="1">
            <a:spLocks noGrp="1"/>
          </p:cNvSpPr>
          <p:nvPr>
            <p:ph type="body" idx="1"/>
          </p:nvPr>
        </p:nvSpPr>
        <p:spPr>
          <a:xfrm>
            <a:off x="685797" y="4343387"/>
            <a:ext cx="5486400" cy="4114800"/>
          </a:xfrm>
          <a:prstGeom prst="rect">
            <a:avLst/>
          </a:prstGeom>
          <a:noFill/>
          <a:ln>
            <a:noFill/>
          </a:ln>
        </p:spPr>
        <p:txBody>
          <a:bodyPr spcFirstLastPara="1" wrap="square" lIns="45425" tIns="45425" rIns="45425" bIns="45425" anchor="t" anchorCtr="0">
            <a:noAutofit/>
          </a:bodyPr>
          <a:lstStyle/>
          <a:p>
            <a:pPr marL="0" lvl="0" indent="0" algn="l" rtl="0">
              <a:lnSpc>
                <a:spcPct val="100000"/>
              </a:lnSpc>
              <a:spcBef>
                <a:spcPts val="0"/>
              </a:spcBef>
              <a:spcAft>
                <a:spcPts val="0"/>
              </a:spcAft>
              <a:buSzPts val="1100"/>
              <a:buNone/>
            </a:pPr>
            <a:endParaRPr/>
          </a:p>
        </p:txBody>
      </p:sp>
      <p:sp>
        <p:nvSpPr>
          <p:cNvPr id="124" name="Google Shape;124;g2f4f98113e7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20a531bf61_0_13:notes"/>
          <p:cNvSpPr txBox="1">
            <a:spLocks noGrp="1"/>
          </p:cNvSpPr>
          <p:nvPr>
            <p:ph type="body" idx="1"/>
          </p:nvPr>
        </p:nvSpPr>
        <p:spPr>
          <a:xfrm>
            <a:off x="685797" y="4343387"/>
            <a:ext cx="5486400" cy="4114800"/>
          </a:xfrm>
          <a:prstGeom prst="rect">
            <a:avLst/>
          </a:prstGeom>
          <a:noFill/>
          <a:ln>
            <a:noFill/>
          </a:ln>
        </p:spPr>
        <p:txBody>
          <a:bodyPr spcFirstLastPara="1" wrap="square" lIns="45425" tIns="45425" rIns="45425" bIns="45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g320a531bf6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20a531bf61_0_25:notes"/>
          <p:cNvSpPr txBox="1">
            <a:spLocks noGrp="1"/>
          </p:cNvSpPr>
          <p:nvPr>
            <p:ph type="body" idx="1"/>
          </p:nvPr>
        </p:nvSpPr>
        <p:spPr>
          <a:xfrm>
            <a:off x="685797" y="4343387"/>
            <a:ext cx="5486400" cy="4114800"/>
          </a:xfrm>
          <a:prstGeom prst="rect">
            <a:avLst/>
          </a:prstGeom>
          <a:noFill/>
          <a:ln>
            <a:noFill/>
          </a:ln>
        </p:spPr>
        <p:txBody>
          <a:bodyPr spcFirstLastPara="1" wrap="square" lIns="45425" tIns="45425" rIns="45425" bIns="45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g320a531bf6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20a531bf61_0_39:notes"/>
          <p:cNvSpPr txBox="1">
            <a:spLocks noGrp="1"/>
          </p:cNvSpPr>
          <p:nvPr>
            <p:ph type="body" idx="1"/>
          </p:nvPr>
        </p:nvSpPr>
        <p:spPr>
          <a:xfrm>
            <a:off x="685797" y="4343387"/>
            <a:ext cx="5486400" cy="4114800"/>
          </a:xfrm>
          <a:prstGeom prst="rect">
            <a:avLst/>
          </a:prstGeom>
          <a:noFill/>
          <a:ln>
            <a:noFill/>
          </a:ln>
        </p:spPr>
        <p:txBody>
          <a:bodyPr spcFirstLastPara="1" wrap="square" lIns="45425" tIns="45425" rIns="45425" bIns="45425" anchor="t" anchorCtr="0">
            <a:noAutofit/>
          </a:bodyPr>
          <a:lstStyle/>
          <a:p>
            <a:pPr marL="0" lvl="0" indent="0" algn="l" rtl="0">
              <a:lnSpc>
                <a:spcPct val="100000"/>
              </a:lnSpc>
              <a:spcBef>
                <a:spcPts val="0"/>
              </a:spcBef>
              <a:spcAft>
                <a:spcPts val="0"/>
              </a:spcAft>
              <a:buSzPts val="1100"/>
              <a:buNone/>
            </a:pPr>
            <a:endParaRPr/>
          </a:p>
        </p:txBody>
      </p:sp>
      <p:sp>
        <p:nvSpPr>
          <p:cNvPr id="163" name="Google Shape;163;g320a531bf6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obj">
  <p:cSld name="OBJECT">
    <p:spTree>
      <p:nvGrpSpPr>
        <p:cNvPr id="1" name="Shape 11"/>
        <p:cNvGrpSpPr/>
        <p:nvPr/>
      </p:nvGrpSpPr>
      <p:grpSpPr>
        <a:xfrm>
          <a:off x="0" y="0"/>
          <a:ext cx="0" cy="0"/>
          <a:chOff x="0" y="0"/>
          <a:chExt cx="0" cy="0"/>
        </a:xfrm>
      </p:grpSpPr>
      <p:sp>
        <p:nvSpPr>
          <p:cNvPr id="12" name="Google Shape;12;p15"/>
          <p:cNvSpPr txBox="1">
            <a:spLocks noGrp="1"/>
          </p:cNvSpPr>
          <p:nvPr>
            <p:ph type="ftr" idx="11"/>
          </p:nvPr>
        </p:nvSpPr>
        <p:spPr>
          <a:xfrm>
            <a:off x="8334966" y="4631135"/>
            <a:ext cx="545867" cy="149886"/>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sz="900" b="0" i="0">
                <a:solidFill>
                  <a:schemeClr val="lt1"/>
                </a:solidFill>
                <a:latin typeface="Inter Medium"/>
                <a:ea typeface="Inter Medium"/>
                <a:cs typeface="Inter Medium"/>
                <a:sym typeface="Inter Medium"/>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13" name="Google Shape;13;p1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solidFill>
                  <a:srgbClr val="888888"/>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14" name="Google Shape;14;p15"/>
          <p:cNvSpPr txBox="1">
            <a:spLocks noGrp="1"/>
          </p:cNvSpPr>
          <p:nvPr>
            <p:ph type="sldNum" idx="12"/>
          </p:nvPr>
        </p:nvSpPr>
        <p:spPr>
          <a:xfrm>
            <a:off x="6583681"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5"/>
        <p:cNvGrpSpPr/>
        <p:nvPr/>
      </p:nvGrpSpPr>
      <p:grpSpPr>
        <a:xfrm>
          <a:off x="0" y="0"/>
          <a:ext cx="0" cy="0"/>
          <a:chOff x="0" y="0"/>
          <a:chExt cx="0" cy="0"/>
        </a:xfrm>
      </p:grpSpPr>
      <p:sp>
        <p:nvSpPr>
          <p:cNvPr id="16" name="Google Shape;16;p20"/>
          <p:cNvSpPr txBox="1">
            <a:spLocks noGrp="1"/>
          </p:cNvSpPr>
          <p:nvPr>
            <p:ph type="title"/>
          </p:nvPr>
        </p:nvSpPr>
        <p:spPr>
          <a:xfrm>
            <a:off x="457200" y="205740"/>
            <a:ext cx="8229600" cy="8229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17" name="Google Shape;17;p20"/>
          <p:cNvSpPr txBox="1">
            <a:spLocks noGrp="1"/>
          </p:cNvSpPr>
          <p:nvPr>
            <p:ph type="body" idx="1"/>
          </p:nvPr>
        </p:nvSpPr>
        <p:spPr>
          <a:xfrm>
            <a:off x="457200" y="1183005"/>
            <a:ext cx="822960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600"/>
              <a:buNone/>
              <a:defRPr/>
            </a:lvl1pPr>
            <a:lvl2pPr marL="914400" lvl="1" indent="-228600" algn="l">
              <a:lnSpc>
                <a:spcPct val="100000"/>
              </a:lnSpc>
              <a:spcBef>
                <a:spcPts val="0"/>
              </a:spcBef>
              <a:spcAft>
                <a:spcPts val="0"/>
              </a:spcAft>
              <a:buSzPts val="600"/>
              <a:buNone/>
              <a:defRPr/>
            </a:lvl2pPr>
            <a:lvl3pPr marL="1371600" lvl="2" indent="-228600" algn="l">
              <a:lnSpc>
                <a:spcPct val="100000"/>
              </a:lnSpc>
              <a:spcBef>
                <a:spcPts val="0"/>
              </a:spcBef>
              <a:spcAft>
                <a:spcPts val="0"/>
              </a:spcAft>
              <a:buSzPts val="600"/>
              <a:buNone/>
              <a:defRPr/>
            </a:lvl3pPr>
            <a:lvl4pPr marL="1828800" lvl="3" indent="-228600" algn="l">
              <a:lnSpc>
                <a:spcPct val="100000"/>
              </a:lnSpc>
              <a:spcBef>
                <a:spcPts val="0"/>
              </a:spcBef>
              <a:spcAft>
                <a:spcPts val="0"/>
              </a:spcAft>
              <a:buSzPts val="600"/>
              <a:buNone/>
              <a:defRPr/>
            </a:lvl4pPr>
            <a:lvl5pPr marL="2286000" lvl="4" indent="-228600" algn="l">
              <a:lnSpc>
                <a:spcPct val="100000"/>
              </a:lnSpc>
              <a:spcBef>
                <a:spcPts val="0"/>
              </a:spcBef>
              <a:spcAft>
                <a:spcPts val="0"/>
              </a:spcAft>
              <a:buSzPts val="600"/>
              <a:buNone/>
              <a:defRPr/>
            </a:lvl5pPr>
            <a:lvl6pPr marL="2743200" lvl="5" indent="-228600" algn="l">
              <a:lnSpc>
                <a:spcPct val="100000"/>
              </a:lnSpc>
              <a:spcBef>
                <a:spcPts val="0"/>
              </a:spcBef>
              <a:spcAft>
                <a:spcPts val="0"/>
              </a:spcAft>
              <a:buSzPts val="600"/>
              <a:buNone/>
              <a:defRPr/>
            </a:lvl6pPr>
            <a:lvl7pPr marL="3200400" lvl="6" indent="-228600" algn="l">
              <a:lnSpc>
                <a:spcPct val="100000"/>
              </a:lnSpc>
              <a:spcBef>
                <a:spcPts val="0"/>
              </a:spcBef>
              <a:spcAft>
                <a:spcPts val="0"/>
              </a:spcAft>
              <a:buSzPts val="600"/>
              <a:buNone/>
              <a:defRPr/>
            </a:lvl7pPr>
            <a:lvl8pPr marL="3657600" lvl="7" indent="-228600" algn="l">
              <a:lnSpc>
                <a:spcPct val="100000"/>
              </a:lnSpc>
              <a:spcBef>
                <a:spcPts val="0"/>
              </a:spcBef>
              <a:spcAft>
                <a:spcPts val="0"/>
              </a:spcAft>
              <a:buSzPts val="600"/>
              <a:buNone/>
              <a:defRPr/>
            </a:lvl8pPr>
            <a:lvl9pPr marL="4114800" lvl="8" indent="-228600" algn="l">
              <a:lnSpc>
                <a:spcPct val="100000"/>
              </a:lnSpc>
              <a:spcBef>
                <a:spcPts val="0"/>
              </a:spcBef>
              <a:spcAft>
                <a:spcPts val="0"/>
              </a:spcAft>
              <a:buSzPts val="600"/>
              <a:buNone/>
              <a:defRPr/>
            </a:lvl9pPr>
          </a:lstStyle>
          <a:p>
            <a:endParaRPr/>
          </a:p>
        </p:txBody>
      </p:sp>
      <p:sp>
        <p:nvSpPr>
          <p:cNvPr id="18" name="Google Shape;18;p20"/>
          <p:cNvSpPr txBox="1">
            <a:spLocks noGrp="1"/>
          </p:cNvSpPr>
          <p:nvPr>
            <p:ph type="ftr" idx="11"/>
          </p:nvPr>
        </p:nvSpPr>
        <p:spPr>
          <a:xfrm>
            <a:off x="8334966" y="4631135"/>
            <a:ext cx="545867" cy="149886"/>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sz="900" b="0" i="0">
                <a:solidFill>
                  <a:schemeClr val="lt1"/>
                </a:solidFill>
                <a:latin typeface="Inter Medium"/>
                <a:ea typeface="Inter Medium"/>
                <a:cs typeface="Inter Medium"/>
                <a:sym typeface="Inter Medium"/>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19" name="Google Shape;19;p20"/>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solidFill>
                  <a:srgbClr val="888888"/>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20" name="Google Shape;20;p20"/>
          <p:cNvSpPr txBox="1">
            <a:spLocks noGrp="1"/>
          </p:cNvSpPr>
          <p:nvPr>
            <p:ph type="sldNum" idx="12"/>
          </p:nvPr>
        </p:nvSpPr>
        <p:spPr>
          <a:xfrm>
            <a:off x="6583681"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457200" y="205740"/>
            <a:ext cx="8229600" cy="8229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23" name="Google Shape;23;p21"/>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600"/>
              <a:buNone/>
              <a:defRPr/>
            </a:lvl1pPr>
            <a:lvl2pPr marL="914400" lvl="1" indent="-228600" algn="l">
              <a:lnSpc>
                <a:spcPct val="100000"/>
              </a:lnSpc>
              <a:spcBef>
                <a:spcPts val="0"/>
              </a:spcBef>
              <a:spcAft>
                <a:spcPts val="0"/>
              </a:spcAft>
              <a:buSzPts val="600"/>
              <a:buNone/>
              <a:defRPr/>
            </a:lvl2pPr>
            <a:lvl3pPr marL="1371600" lvl="2" indent="-228600" algn="l">
              <a:lnSpc>
                <a:spcPct val="100000"/>
              </a:lnSpc>
              <a:spcBef>
                <a:spcPts val="0"/>
              </a:spcBef>
              <a:spcAft>
                <a:spcPts val="0"/>
              </a:spcAft>
              <a:buSzPts val="600"/>
              <a:buNone/>
              <a:defRPr/>
            </a:lvl3pPr>
            <a:lvl4pPr marL="1828800" lvl="3" indent="-228600" algn="l">
              <a:lnSpc>
                <a:spcPct val="100000"/>
              </a:lnSpc>
              <a:spcBef>
                <a:spcPts val="0"/>
              </a:spcBef>
              <a:spcAft>
                <a:spcPts val="0"/>
              </a:spcAft>
              <a:buSzPts val="600"/>
              <a:buNone/>
              <a:defRPr/>
            </a:lvl4pPr>
            <a:lvl5pPr marL="2286000" lvl="4" indent="-228600" algn="l">
              <a:lnSpc>
                <a:spcPct val="100000"/>
              </a:lnSpc>
              <a:spcBef>
                <a:spcPts val="0"/>
              </a:spcBef>
              <a:spcAft>
                <a:spcPts val="0"/>
              </a:spcAft>
              <a:buSzPts val="600"/>
              <a:buNone/>
              <a:defRPr/>
            </a:lvl5pPr>
            <a:lvl6pPr marL="2743200" lvl="5" indent="-228600" algn="l">
              <a:lnSpc>
                <a:spcPct val="100000"/>
              </a:lnSpc>
              <a:spcBef>
                <a:spcPts val="0"/>
              </a:spcBef>
              <a:spcAft>
                <a:spcPts val="0"/>
              </a:spcAft>
              <a:buSzPts val="600"/>
              <a:buNone/>
              <a:defRPr/>
            </a:lvl6pPr>
            <a:lvl7pPr marL="3200400" lvl="6" indent="-228600" algn="l">
              <a:lnSpc>
                <a:spcPct val="100000"/>
              </a:lnSpc>
              <a:spcBef>
                <a:spcPts val="0"/>
              </a:spcBef>
              <a:spcAft>
                <a:spcPts val="0"/>
              </a:spcAft>
              <a:buSzPts val="600"/>
              <a:buNone/>
              <a:defRPr/>
            </a:lvl7pPr>
            <a:lvl8pPr marL="3657600" lvl="7" indent="-228600" algn="l">
              <a:lnSpc>
                <a:spcPct val="100000"/>
              </a:lnSpc>
              <a:spcBef>
                <a:spcPts val="0"/>
              </a:spcBef>
              <a:spcAft>
                <a:spcPts val="0"/>
              </a:spcAft>
              <a:buSzPts val="600"/>
              <a:buNone/>
              <a:defRPr/>
            </a:lvl8pPr>
            <a:lvl9pPr marL="4114800" lvl="8" indent="-228600" algn="l">
              <a:lnSpc>
                <a:spcPct val="100000"/>
              </a:lnSpc>
              <a:spcBef>
                <a:spcPts val="0"/>
              </a:spcBef>
              <a:spcAft>
                <a:spcPts val="0"/>
              </a:spcAft>
              <a:buSzPts val="600"/>
              <a:buNone/>
              <a:defRPr/>
            </a:lvl9pPr>
          </a:lstStyle>
          <a:p>
            <a:endParaRPr/>
          </a:p>
        </p:txBody>
      </p:sp>
      <p:sp>
        <p:nvSpPr>
          <p:cNvPr id="24" name="Google Shape;24;p21"/>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600"/>
              <a:buNone/>
              <a:defRPr/>
            </a:lvl1pPr>
            <a:lvl2pPr marL="914400" lvl="1" indent="-228600" algn="l">
              <a:lnSpc>
                <a:spcPct val="100000"/>
              </a:lnSpc>
              <a:spcBef>
                <a:spcPts val="0"/>
              </a:spcBef>
              <a:spcAft>
                <a:spcPts val="0"/>
              </a:spcAft>
              <a:buSzPts val="600"/>
              <a:buNone/>
              <a:defRPr/>
            </a:lvl2pPr>
            <a:lvl3pPr marL="1371600" lvl="2" indent="-228600" algn="l">
              <a:lnSpc>
                <a:spcPct val="100000"/>
              </a:lnSpc>
              <a:spcBef>
                <a:spcPts val="0"/>
              </a:spcBef>
              <a:spcAft>
                <a:spcPts val="0"/>
              </a:spcAft>
              <a:buSzPts val="600"/>
              <a:buNone/>
              <a:defRPr/>
            </a:lvl3pPr>
            <a:lvl4pPr marL="1828800" lvl="3" indent="-228600" algn="l">
              <a:lnSpc>
                <a:spcPct val="100000"/>
              </a:lnSpc>
              <a:spcBef>
                <a:spcPts val="0"/>
              </a:spcBef>
              <a:spcAft>
                <a:spcPts val="0"/>
              </a:spcAft>
              <a:buSzPts val="600"/>
              <a:buNone/>
              <a:defRPr/>
            </a:lvl4pPr>
            <a:lvl5pPr marL="2286000" lvl="4" indent="-228600" algn="l">
              <a:lnSpc>
                <a:spcPct val="100000"/>
              </a:lnSpc>
              <a:spcBef>
                <a:spcPts val="0"/>
              </a:spcBef>
              <a:spcAft>
                <a:spcPts val="0"/>
              </a:spcAft>
              <a:buSzPts val="600"/>
              <a:buNone/>
              <a:defRPr/>
            </a:lvl5pPr>
            <a:lvl6pPr marL="2743200" lvl="5" indent="-228600" algn="l">
              <a:lnSpc>
                <a:spcPct val="100000"/>
              </a:lnSpc>
              <a:spcBef>
                <a:spcPts val="0"/>
              </a:spcBef>
              <a:spcAft>
                <a:spcPts val="0"/>
              </a:spcAft>
              <a:buSzPts val="600"/>
              <a:buNone/>
              <a:defRPr/>
            </a:lvl6pPr>
            <a:lvl7pPr marL="3200400" lvl="6" indent="-228600" algn="l">
              <a:lnSpc>
                <a:spcPct val="100000"/>
              </a:lnSpc>
              <a:spcBef>
                <a:spcPts val="0"/>
              </a:spcBef>
              <a:spcAft>
                <a:spcPts val="0"/>
              </a:spcAft>
              <a:buSzPts val="600"/>
              <a:buNone/>
              <a:defRPr/>
            </a:lvl7pPr>
            <a:lvl8pPr marL="3657600" lvl="7" indent="-228600" algn="l">
              <a:lnSpc>
                <a:spcPct val="100000"/>
              </a:lnSpc>
              <a:spcBef>
                <a:spcPts val="0"/>
              </a:spcBef>
              <a:spcAft>
                <a:spcPts val="0"/>
              </a:spcAft>
              <a:buSzPts val="600"/>
              <a:buNone/>
              <a:defRPr/>
            </a:lvl8pPr>
            <a:lvl9pPr marL="4114800" lvl="8" indent="-228600" algn="l">
              <a:lnSpc>
                <a:spcPct val="100000"/>
              </a:lnSpc>
              <a:spcBef>
                <a:spcPts val="0"/>
              </a:spcBef>
              <a:spcAft>
                <a:spcPts val="0"/>
              </a:spcAft>
              <a:buSzPts val="600"/>
              <a:buNone/>
              <a:defRPr/>
            </a:lvl9pPr>
          </a:lstStyle>
          <a:p>
            <a:endParaRPr/>
          </a:p>
        </p:txBody>
      </p:sp>
      <p:sp>
        <p:nvSpPr>
          <p:cNvPr id="25" name="Google Shape;25;p21"/>
          <p:cNvSpPr txBox="1">
            <a:spLocks noGrp="1"/>
          </p:cNvSpPr>
          <p:nvPr>
            <p:ph type="ftr" idx="11"/>
          </p:nvPr>
        </p:nvSpPr>
        <p:spPr>
          <a:xfrm>
            <a:off x="8334966" y="4631135"/>
            <a:ext cx="545867" cy="149886"/>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sz="900" b="0" i="0">
                <a:solidFill>
                  <a:schemeClr val="lt1"/>
                </a:solidFill>
                <a:latin typeface="Inter Medium"/>
                <a:ea typeface="Inter Medium"/>
                <a:cs typeface="Inter Medium"/>
                <a:sym typeface="Inter Medium"/>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26" name="Google Shape;26;p21"/>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solidFill>
                  <a:srgbClr val="888888"/>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27" name="Google Shape;27;p21"/>
          <p:cNvSpPr txBox="1">
            <a:spLocks noGrp="1"/>
          </p:cNvSpPr>
          <p:nvPr>
            <p:ph type="sldNum" idx="12"/>
          </p:nvPr>
        </p:nvSpPr>
        <p:spPr>
          <a:xfrm>
            <a:off x="6583681"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8"/>
        <p:cNvGrpSpPr/>
        <p:nvPr/>
      </p:nvGrpSpPr>
      <p:grpSpPr>
        <a:xfrm>
          <a:off x="0" y="0"/>
          <a:ext cx="0" cy="0"/>
          <a:chOff x="0" y="0"/>
          <a:chExt cx="0" cy="0"/>
        </a:xfrm>
      </p:grpSpPr>
      <p:sp>
        <p:nvSpPr>
          <p:cNvPr id="29" name="Google Shape;29;p22"/>
          <p:cNvSpPr txBox="1">
            <a:spLocks noGrp="1"/>
          </p:cNvSpPr>
          <p:nvPr>
            <p:ph type="title"/>
          </p:nvPr>
        </p:nvSpPr>
        <p:spPr>
          <a:xfrm>
            <a:off x="457200" y="205740"/>
            <a:ext cx="8229600" cy="82296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30" name="Google Shape;30;p22"/>
          <p:cNvSpPr txBox="1">
            <a:spLocks noGrp="1"/>
          </p:cNvSpPr>
          <p:nvPr>
            <p:ph type="ftr" idx="11"/>
          </p:nvPr>
        </p:nvSpPr>
        <p:spPr>
          <a:xfrm>
            <a:off x="8334966" y="4631135"/>
            <a:ext cx="545867" cy="149886"/>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sz="900" b="0" i="0">
                <a:solidFill>
                  <a:schemeClr val="lt1"/>
                </a:solidFill>
                <a:latin typeface="Inter Medium"/>
                <a:ea typeface="Inter Medium"/>
                <a:cs typeface="Inter Medium"/>
                <a:sym typeface="Inter Medium"/>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31" name="Google Shape;31;p22"/>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solidFill>
                  <a:srgbClr val="888888"/>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32" name="Google Shape;32;p22"/>
          <p:cNvSpPr txBox="1">
            <a:spLocks noGrp="1"/>
          </p:cNvSpPr>
          <p:nvPr>
            <p:ph type="sldNum" idx="12"/>
          </p:nvPr>
        </p:nvSpPr>
        <p:spPr>
          <a:xfrm>
            <a:off x="6583681"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9"/>
        <p:cNvGrpSpPr/>
        <p:nvPr/>
      </p:nvGrpSpPr>
      <p:grpSpPr>
        <a:xfrm>
          <a:off x="0" y="0"/>
          <a:ext cx="0" cy="0"/>
          <a:chOff x="0" y="0"/>
          <a:chExt cx="0" cy="0"/>
        </a:xfrm>
      </p:grpSpPr>
      <p:sp>
        <p:nvSpPr>
          <p:cNvPr id="40" name="Google Shape;40;p18"/>
          <p:cNvSpPr txBox="1">
            <a:spLocks noGrp="1"/>
          </p:cNvSpPr>
          <p:nvPr>
            <p:ph type="title"/>
          </p:nvPr>
        </p:nvSpPr>
        <p:spPr>
          <a:xfrm>
            <a:off x="922301" y="646033"/>
            <a:ext cx="7299397" cy="82451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sz="2700" b="0" i="0">
                <a:solidFill>
                  <a:schemeClr val="lt1"/>
                </a:solidFill>
                <a:latin typeface="Prata"/>
                <a:ea typeface="Prata"/>
                <a:cs typeface="Prata"/>
                <a:sym typeface="Prata"/>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41" name="Google Shape;41;p18"/>
          <p:cNvSpPr txBox="1">
            <a:spLocks noGrp="1"/>
          </p:cNvSpPr>
          <p:nvPr>
            <p:ph type="body" idx="1"/>
          </p:nvPr>
        </p:nvSpPr>
        <p:spPr>
          <a:xfrm>
            <a:off x="457200" y="1183005"/>
            <a:ext cx="822960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600"/>
              <a:buNone/>
              <a:defRPr/>
            </a:lvl1pPr>
            <a:lvl2pPr marL="914400" lvl="1" indent="-228600" algn="l">
              <a:lnSpc>
                <a:spcPct val="100000"/>
              </a:lnSpc>
              <a:spcBef>
                <a:spcPts val="0"/>
              </a:spcBef>
              <a:spcAft>
                <a:spcPts val="0"/>
              </a:spcAft>
              <a:buSzPts val="600"/>
              <a:buNone/>
              <a:defRPr/>
            </a:lvl2pPr>
            <a:lvl3pPr marL="1371600" lvl="2" indent="-228600" algn="l">
              <a:lnSpc>
                <a:spcPct val="100000"/>
              </a:lnSpc>
              <a:spcBef>
                <a:spcPts val="0"/>
              </a:spcBef>
              <a:spcAft>
                <a:spcPts val="0"/>
              </a:spcAft>
              <a:buSzPts val="600"/>
              <a:buNone/>
              <a:defRPr/>
            </a:lvl3pPr>
            <a:lvl4pPr marL="1828800" lvl="3" indent="-228600" algn="l">
              <a:lnSpc>
                <a:spcPct val="100000"/>
              </a:lnSpc>
              <a:spcBef>
                <a:spcPts val="0"/>
              </a:spcBef>
              <a:spcAft>
                <a:spcPts val="0"/>
              </a:spcAft>
              <a:buSzPts val="600"/>
              <a:buNone/>
              <a:defRPr/>
            </a:lvl4pPr>
            <a:lvl5pPr marL="2286000" lvl="4" indent="-228600" algn="l">
              <a:lnSpc>
                <a:spcPct val="100000"/>
              </a:lnSpc>
              <a:spcBef>
                <a:spcPts val="0"/>
              </a:spcBef>
              <a:spcAft>
                <a:spcPts val="0"/>
              </a:spcAft>
              <a:buSzPts val="600"/>
              <a:buNone/>
              <a:defRPr/>
            </a:lvl5pPr>
            <a:lvl6pPr marL="2743200" lvl="5" indent="-228600" algn="l">
              <a:lnSpc>
                <a:spcPct val="100000"/>
              </a:lnSpc>
              <a:spcBef>
                <a:spcPts val="0"/>
              </a:spcBef>
              <a:spcAft>
                <a:spcPts val="0"/>
              </a:spcAft>
              <a:buSzPts val="600"/>
              <a:buNone/>
              <a:defRPr/>
            </a:lvl6pPr>
            <a:lvl7pPr marL="3200400" lvl="6" indent="-228600" algn="l">
              <a:lnSpc>
                <a:spcPct val="100000"/>
              </a:lnSpc>
              <a:spcBef>
                <a:spcPts val="0"/>
              </a:spcBef>
              <a:spcAft>
                <a:spcPts val="0"/>
              </a:spcAft>
              <a:buSzPts val="600"/>
              <a:buNone/>
              <a:defRPr/>
            </a:lvl7pPr>
            <a:lvl8pPr marL="3657600" lvl="7" indent="-228600" algn="l">
              <a:lnSpc>
                <a:spcPct val="100000"/>
              </a:lnSpc>
              <a:spcBef>
                <a:spcPts val="0"/>
              </a:spcBef>
              <a:spcAft>
                <a:spcPts val="0"/>
              </a:spcAft>
              <a:buSzPts val="600"/>
              <a:buNone/>
              <a:defRPr/>
            </a:lvl8pPr>
            <a:lvl9pPr marL="4114800" lvl="8" indent="-228600" algn="l">
              <a:lnSpc>
                <a:spcPct val="100000"/>
              </a:lnSpc>
              <a:spcBef>
                <a:spcPts val="0"/>
              </a:spcBef>
              <a:spcAft>
                <a:spcPts val="0"/>
              </a:spcAft>
              <a:buSzPts val="600"/>
              <a:buNone/>
              <a:defRPr/>
            </a:lvl9pPr>
          </a:lstStyle>
          <a:p>
            <a:endParaRPr/>
          </a:p>
        </p:txBody>
      </p:sp>
      <p:sp>
        <p:nvSpPr>
          <p:cNvPr id="42" name="Google Shape;42;p18"/>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600"/>
              <a:buNone/>
              <a:defRPr>
                <a:solidFill>
                  <a:srgbClr val="888888"/>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43" name="Google Shape;43;p18"/>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solidFill>
                  <a:srgbClr val="888888"/>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44" name="Google Shape;44;p18"/>
          <p:cNvSpPr txBox="1">
            <a:spLocks noGrp="1"/>
          </p:cNvSpPr>
          <p:nvPr>
            <p:ph type="sldNum" idx="12"/>
          </p:nvPr>
        </p:nvSpPr>
        <p:spPr>
          <a:xfrm>
            <a:off x="6583681"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5"/>
        <p:cNvGrpSpPr/>
        <p:nvPr/>
      </p:nvGrpSpPr>
      <p:grpSpPr>
        <a:xfrm>
          <a:off x="0" y="0"/>
          <a:ext cx="0" cy="0"/>
          <a:chOff x="0" y="0"/>
          <a:chExt cx="0" cy="0"/>
        </a:xfrm>
      </p:grpSpPr>
      <p:sp>
        <p:nvSpPr>
          <p:cNvPr id="46" name="Google Shape;46;p24"/>
          <p:cNvSpPr txBox="1">
            <a:spLocks noGrp="1"/>
          </p:cNvSpPr>
          <p:nvPr>
            <p:ph type="title"/>
          </p:nvPr>
        </p:nvSpPr>
        <p:spPr>
          <a:xfrm>
            <a:off x="922301" y="646033"/>
            <a:ext cx="7299397" cy="82451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sz="2700" b="0" i="0">
                <a:solidFill>
                  <a:schemeClr val="lt1"/>
                </a:solidFill>
                <a:latin typeface="Prata"/>
                <a:ea typeface="Prata"/>
                <a:cs typeface="Prata"/>
                <a:sym typeface="Prata"/>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47" name="Google Shape;47;p24"/>
          <p:cNvSpPr txBox="1">
            <a:spLocks noGrp="1"/>
          </p:cNvSpPr>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600"/>
              <a:buNone/>
              <a:defRPr/>
            </a:lvl1pPr>
            <a:lvl2pPr marL="914400" lvl="1" indent="-228600" algn="l">
              <a:lnSpc>
                <a:spcPct val="100000"/>
              </a:lnSpc>
              <a:spcBef>
                <a:spcPts val="0"/>
              </a:spcBef>
              <a:spcAft>
                <a:spcPts val="0"/>
              </a:spcAft>
              <a:buSzPts val="600"/>
              <a:buNone/>
              <a:defRPr/>
            </a:lvl2pPr>
            <a:lvl3pPr marL="1371600" lvl="2" indent="-228600" algn="l">
              <a:lnSpc>
                <a:spcPct val="100000"/>
              </a:lnSpc>
              <a:spcBef>
                <a:spcPts val="0"/>
              </a:spcBef>
              <a:spcAft>
                <a:spcPts val="0"/>
              </a:spcAft>
              <a:buSzPts val="600"/>
              <a:buNone/>
              <a:defRPr/>
            </a:lvl3pPr>
            <a:lvl4pPr marL="1828800" lvl="3" indent="-228600" algn="l">
              <a:lnSpc>
                <a:spcPct val="100000"/>
              </a:lnSpc>
              <a:spcBef>
                <a:spcPts val="0"/>
              </a:spcBef>
              <a:spcAft>
                <a:spcPts val="0"/>
              </a:spcAft>
              <a:buSzPts val="600"/>
              <a:buNone/>
              <a:defRPr/>
            </a:lvl4pPr>
            <a:lvl5pPr marL="2286000" lvl="4" indent="-228600" algn="l">
              <a:lnSpc>
                <a:spcPct val="100000"/>
              </a:lnSpc>
              <a:spcBef>
                <a:spcPts val="0"/>
              </a:spcBef>
              <a:spcAft>
                <a:spcPts val="0"/>
              </a:spcAft>
              <a:buSzPts val="600"/>
              <a:buNone/>
              <a:defRPr/>
            </a:lvl5pPr>
            <a:lvl6pPr marL="2743200" lvl="5" indent="-228600" algn="l">
              <a:lnSpc>
                <a:spcPct val="100000"/>
              </a:lnSpc>
              <a:spcBef>
                <a:spcPts val="0"/>
              </a:spcBef>
              <a:spcAft>
                <a:spcPts val="0"/>
              </a:spcAft>
              <a:buSzPts val="600"/>
              <a:buNone/>
              <a:defRPr/>
            </a:lvl6pPr>
            <a:lvl7pPr marL="3200400" lvl="6" indent="-228600" algn="l">
              <a:lnSpc>
                <a:spcPct val="100000"/>
              </a:lnSpc>
              <a:spcBef>
                <a:spcPts val="0"/>
              </a:spcBef>
              <a:spcAft>
                <a:spcPts val="0"/>
              </a:spcAft>
              <a:buSzPts val="600"/>
              <a:buNone/>
              <a:defRPr/>
            </a:lvl7pPr>
            <a:lvl8pPr marL="3657600" lvl="7" indent="-228600" algn="l">
              <a:lnSpc>
                <a:spcPct val="100000"/>
              </a:lnSpc>
              <a:spcBef>
                <a:spcPts val="0"/>
              </a:spcBef>
              <a:spcAft>
                <a:spcPts val="0"/>
              </a:spcAft>
              <a:buSzPts val="600"/>
              <a:buNone/>
              <a:defRPr/>
            </a:lvl8pPr>
            <a:lvl9pPr marL="4114800" lvl="8" indent="-228600" algn="l">
              <a:lnSpc>
                <a:spcPct val="100000"/>
              </a:lnSpc>
              <a:spcBef>
                <a:spcPts val="0"/>
              </a:spcBef>
              <a:spcAft>
                <a:spcPts val="0"/>
              </a:spcAft>
              <a:buSzPts val="600"/>
              <a:buNone/>
              <a:defRPr/>
            </a:lvl9pPr>
          </a:lstStyle>
          <a:p>
            <a:endParaRPr/>
          </a:p>
        </p:txBody>
      </p:sp>
      <p:sp>
        <p:nvSpPr>
          <p:cNvPr id="48" name="Google Shape;48;p24"/>
          <p:cNvSpPr txBox="1">
            <a:spLocks noGrp="1"/>
          </p:cNvSpPr>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600"/>
              <a:buNone/>
              <a:defRPr/>
            </a:lvl1pPr>
            <a:lvl2pPr marL="914400" lvl="1" indent="-228600" algn="l">
              <a:lnSpc>
                <a:spcPct val="100000"/>
              </a:lnSpc>
              <a:spcBef>
                <a:spcPts val="0"/>
              </a:spcBef>
              <a:spcAft>
                <a:spcPts val="0"/>
              </a:spcAft>
              <a:buSzPts val="600"/>
              <a:buNone/>
              <a:defRPr/>
            </a:lvl2pPr>
            <a:lvl3pPr marL="1371600" lvl="2" indent="-228600" algn="l">
              <a:lnSpc>
                <a:spcPct val="100000"/>
              </a:lnSpc>
              <a:spcBef>
                <a:spcPts val="0"/>
              </a:spcBef>
              <a:spcAft>
                <a:spcPts val="0"/>
              </a:spcAft>
              <a:buSzPts val="600"/>
              <a:buNone/>
              <a:defRPr/>
            </a:lvl3pPr>
            <a:lvl4pPr marL="1828800" lvl="3" indent="-228600" algn="l">
              <a:lnSpc>
                <a:spcPct val="100000"/>
              </a:lnSpc>
              <a:spcBef>
                <a:spcPts val="0"/>
              </a:spcBef>
              <a:spcAft>
                <a:spcPts val="0"/>
              </a:spcAft>
              <a:buSzPts val="600"/>
              <a:buNone/>
              <a:defRPr/>
            </a:lvl4pPr>
            <a:lvl5pPr marL="2286000" lvl="4" indent="-228600" algn="l">
              <a:lnSpc>
                <a:spcPct val="100000"/>
              </a:lnSpc>
              <a:spcBef>
                <a:spcPts val="0"/>
              </a:spcBef>
              <a:spcAft>
                <a:spcPts val="0"/>
              </a:spcAft>
              <a:buSzPts val="600"/>
              <a:buNone/>
              <a:defRPr/>
            </a:lvl5pPr>
            <a:lvl6pPr marL="2743200" lvl="5" indent="-228600" algn="l">
              <a:lnSpc>
                <a:spcPct val="100000"/>
              </a:lnSpc>
              <a:spcBef>
                <a:spcPts val="0"/>
              </a:spcBef>
              <a:spcAft>
                <a:spcPts val="0"/>
              </a:spcAft>
              <a:buSzPts val="600"/>
              <a:buNone/>
              <a:defRPr/>
            </a:lvl6pPr>
            <a:lvl7pPr marL="3200400" lvl="6" indent="-228600" algn="l">
              <a:lnSpc>
                <a:spcPct val="100000"/>
              </a:lnSpc>
              <a:spcBef>
                <a:spcPts val="0"/>
              </a:spcBef>
              <a:spcAft>
                <a:spcPts val="0"/>
              </a:spcAft>
              <a:buSzPts val="600"/>
              <a:buNone/>
              <a:defRPr/>
            </a:lvl7pPr>
            <a:lvl8pPr marL="3657600" lvl="7" indent="-228600" algn="l">
              <a:lnSpc>
                <a:spcPct val="100000"/>
              </a:lnSpc>
              <a:spcBef>
                <a:spcPts val="0"/>
              </a:spcBef>
              <a:spcAft>
                <a:spcPts val="0"/>
              </a:spcAft>
              <a:buSzPts val="600"/>
              <a:buNone/>
              <a:defRPr/>
            </a:lvl8pPr>
            <a:lvl9pPr marL="4114800" lvl="8" indent="-228600" algn="l">
              <a:lnSpc>
                <a:spcPct val="100000"/>
              </a:lnSpc>
              <a:spcBef>
                <a:spcPts val="0"/>
              </a:spcBef>
              <a:spcAft>
                <a:spcPts val="0"/>
              </a:spcAft>
              <a:buSzPts val="600"/>
              <a:buNone/>
              <a:defRPr/>
            </a:lvl9pPr>
          </a:lstStyle>
          <a:p>
            <a:endParaRPr/>
          </a:p>
        </p:txBody>
      </p:sp>
      <p:sp>
        <p:nvSpPr>
          <p:cNvPr id="49" name="Google Shape;49;p24"/>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600"/>
              <a:buNone/>
              <a:defRPr>
                <a:solidFill>
                  <a:srgbClr val="888888"/>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50" name="Google Shape;50;p2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solidFill>
                  <a:srgbClr val="888888"/>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51" name="Google Shape;51;p24"/>
          <p:cNvSpPr txBox="1">
            <a:spLocks noGrp="1"/>
          </p:cNvSpPr>
          <p:nvPr>
            <p:ph type="sldNum" idx="12"/>
          </p:nvPr>
        </p:nvSpPr>
        <p:spPr>
          <a:xfrm>
            <a:off x="6583681"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52"/>
        <p:cNvGrpSpPr/>
        <p:nvPr/>
      </p:nvGrpSpPr>
      <p:grpSpPr>
        <a:xfrm>
          <a:off x="0" y="0"/>
          <a:ext cx="0" cy="0"/>
          <a:chOff x="0" y="0"/>
          <a:chExt cx="0" cy="0"/>
        </a:xfrm>
      </p:grpSpPr>
      <p:sp>
        <p:nvSpPr>
          <p:cNvPr id="53" name="Google Shape;53;p25"/>
          <p:cNvSpPr txBox="1">
            <a:spLocks noGrp="1"/>
          </p:cNvSpPr>
          <p:nvPr>
            <p:ph type="title"/>
          </p:nvPr>
        </p:nvSpPr>
        <p:spPr>
          <a:xfrm>
            <a:off x="922301" y="646033"/>
            <a:ext cx="7299397" cy="824519"/>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sz="2700" b="0" i="0">
                <a:solidFill>
                  <a:schemeClr val="lt1"/>
                </a:solidFill>
                <a:latin typeface="Prata"/>
                <a:ea typeface="Prata"/>
                <a:cs typeface="Prata"/>
                <a:sym typeface="Prata"/>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54" name="Google Shape;54;p25"/>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600"/>
              <a:buNone/>
              <a:defRPr>
                <a:solidFill>
                  <a:srgbClr val="888888"/>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55" name="Google Shape;55;p25"/>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solidFill>
                  <a:srgbClr val="888888"/>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a:endParaRPr/>
          </a:p>
        </p:txBody>
      </p:sp>
      <p:sp>
        <p:nvSpPr>
          <p:cNvPr id="56" name="Google Shape;56;p25"/>
          <p:cNvSpPr txBox="1">
            <a:spLocks noGrp="1"/>
          </p:cNvSpPr>
          <p:nvPr>
            <p:ph type="sldNum" idx="12"/>
          </p:nvPr>
        </p:nvSpPr>
        <p:spPr>
          <a:xfrm>
            <a:off x="6583681" y="4783455"/>
            <a:ext cx="2103120" cy="257175"/>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457200" y="205740"/>
            <a:ext cx="8229600" cy="82296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1pPr>
            <a:lvl2pPr marR="0" lvl="1"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9pPr>
          </a:lstStyle>
          <a:p>
            <a:endParaRPr/>
          </a:p>
        </p:txBody>
      </p:sp>
      <p:sp>
        <p:nvSpPr>
          <p:cNvPr id="7" name="Google Shape;7;p14"/>
          <p:cNvSpPr txBox="1">
            <a:spLocks noGrp="1"/>
          </p:cNvSpPr>
          <p:nvPr>
            <p:ph type="body" idx="1"/>
          </p:nvPr>
        </p:nvSpPr>
        <p:spPr>
          <a:xfrm>
            <a:off x="457200" y="1183005"/>
            <a:ext cx="8229600" cy="339471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9pPr>
          </a:lstStyle>
          <a:p>
            <a:endParaRPr/>
          </a:p>
        </p:txBody>
      </p:sp>
      <p:sp>
        <p:nvSpPr>
          <p:cNvPr id="8" name="Google Shape;8;p14"/>
          <p:cNvSpPr txBox="1">
            <a:spLocks noGrp="1"/>
          </p:cNvSpPr>
          <p:nvPr>
            <p:ph type="ftr" idx="11"/>
          </p:nvPr>
        </p:nvSpPr>
        <p:spPr>
          <a:xfrm>
            <a:off x="8334966" y="4631135"/>
            <a:ext cx="545867" cy="149886"/>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600"/>
              <a:buFont typeface="Arial"/>
              <a:buNone/>
              <a:defRPr sz="900" b="0" i="0" u="none" strike="noStrike" cap="none">
                <a:solidFill>
                  <a:schemeClr val="lt1"/>
                </a:solidFill>
                <a:latin typeface="Inter Medium"/>
                <a:ea typeface="Inter Medium"/>
                <a:cs typeface="Inter Medium"/>
                <a:sym typeface="Inter Medium"/>
              </a:defRPr>
            </a:lvl1pPr>
            <a:lvl2pPr marR="0" lvl="1"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9pPr>
          </a:lstStyle>
          <a:p>
            <a:endParaRPr/>
          </a:p>
        </p:txBody>
      </p:sp>
      <p:sp>
        <p:nvSpPr>
          <p:cNvPr id="9" name="Google Shape;9;p14"/>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600"/>
              <a:buFont typeface="Arial"/>
              <a:buNone/>
              <a:defRPr sz="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9pPr>
          </a:lstStyle>
          <a:p>
            <a:endParaRPr/>
          </a:p>
        </p:txBody>
      </p:sp>
      <p:sp>
        <p:nvSpPr>
          <p:cNvPr id="10" name="Google Shape;10;p14"/>
          <p:cNvSpPr txBox="1">
            <a:spLocks noGrp="1"/>
          </p:cNvSpPr>
          <p:nvPr>
            <p:ph type="sldNum" idx="12"/>
          </p:nvPr>
        </p:nvSpPr>
        <p:spPr>
          <a:xfrm>
            <a:off x="6583681" y="4783455"/>
            <a:ext cx="2103120" cy="257175"/>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sz="60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922301" y="646033"/>
            <a:ext cx="7299397" cy="824519"/>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600"/>
              <a:buFont typeface="Arial"/>
              <a:buNone/>
              <a:defRPr sz="2700" b="0" i="0" u="none" strike="noStrike" cap="none">
                <a:solidFill>
                  <a:schemeClr val="lt1"/>
                </a:solidFill>
                <a:latin typeface="Prata"/>
                <a:ea typeface="Prata"/>
                <a:cs typeface="Prata"/>
                <a:sym typeface="Prata"/>
              </a:defRPr>
            </a:lvl1pPr>
            <a:lvl2pPr marR="0" lvl="1"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9pPr>
          </a:lstStyle>
          <a:p>
            <a:endParaRPr/>
          </a:p>
        </p:txBody>
      </p:sp>
      <p:sp>
        <p:nvSpPr>
          <p:cNvPr id="35" name="Google Shape;35;p16"/>
          <p:cNvSpPr txBox="1">
            <a:spLocks noGrp="1"/>
          </p:cNvSpPr>
          <p:nvPr>
            <p:ph type="body" idx="1"/>
          </p:nvPr>
        </p:nvSpPr>
        <p:spPr>
          <a:xfrm>
            <a:off x="457200" y="1183005"/>
            <a:ext cx="8229600" cy="339471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Calibri"/>
                <a:ea typeface="Calibri"/>
                <a:cs typeface="Calibri"/>
                <a:sym typeface="Calibri"/>
              </a:defRPr>
            </a:lvl9pPr>
          </a:lstStyle>
          <a:p>
            <a:endParaRPr/>
          </a:p>
        </p:txBody>
      </p:sp>
      <p:sp>
        <p:nvSpPr>
          <p:cNvPr id="36" name="Google Shape;36;p16"/>
          <p:cNvSpPr txBox="1">
            <a:spLocks noGrp="1"/>
          </p:cNvSpPr>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600"/>
              <a:buFont typeface="Arial"/>
              <a:buNone/>
              <a:defRPr sz="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9pPr>
          </a:lstStyle>
          <a:p>
            <a:endParaRPr/>
          </a:p>
        </p:txBody>
      </p:sp>
      <p:sp>
        <p:nvSpPr>
          <p:cNvPr id="37" name="Google Shape;37;p16"/>
          <p:cNvSpPr txBox="1">
            <a:spLocks noGrp="1"/>
          </p:cNvSpPr>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600"/>
              <a:buFont typeface="Arial"/>
              <a:buNone/>
              <a:defRPr sz="8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600"/>
              <a:buFont typeface="Arial"/>
              <a:buNone/>
              <a:defRPr sz="800" b="0" i="0" u="none" strike="noStrike" cap="none">
                <a:solidFill>
                  <a:srgbClr val="000000"/>
                </a:solidFill>
                <a:latin typeface="Arial"/>
                <a:ea typeface="Arial"/>
                <a:cs typeface="Arial"/>
                <a:sym typeface="Arial"/>
              </a:defRPr>
            </a:lvl9pPr>
          </a:lstStyle>
          <a:p>
            <a:endParaRPr/>
          </a:p>
        </p:txBody>
      </p:sp>
      <p:sp>
        <p:nvSpPr>
          <p:cNvPr id="38" name="Google Shape;38;p16"/>
          <p:cNvSpPr txBox="1">
            <a:spLocks noGrp="1"/>
          </p:cNvSpPr>
          <p:nvPr>
            <p:ph type="sldNum" idx="12"/>
          </p:nvPr>
        </p:nvSpPr>
        <p:spPr>
          <a:xfrm>
            <a:off x="6583681" y="4783455"/>
            <a:ext cx="2103120" cy="257175"/>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800"/>
              <a:buFont typeface="Arial"/>
              <a:buNone/>
              <a:defRPr sz="8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ru"/>
              <a:t>‹#›</a:t>
            </a:fld>
            <a:endParaRPr sz="600">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60"/>
        <p:cNvGrpSpPr/>
        <p:nvPr/>
      </p:nvGrpSpPr>
      <p:grpSpPr>
        <a:xfrm>
          <a:off x="0" y="0"/>
          <a:ext cx="0" cy="0"/>
          <a:chOff x="0" y="0"/>
          <a:chExt cx="0" cy="0"/>
        </a:xfrm>
      </p:grpSpPr>
      <p:sp>
        <p:nvSpPr>
          <p:cNvPr id="61" name="Google Shape;61;p1"/>
          <p:cNvSpPr/>
          <p:nvPr/>
        </p:nvSpPr>
        <p:spPr>
          <a:xfrm>
            <a:off x="0" y="0"/>
            <a:ext cx="9147366" cy="5145465"/>
          </a:xfrm>
          <a:custGeom>
            <a:avLst/>
            <a:gdLst/>
            <a:ahLst/>
            <a:cxnLst/>
            <a:rect l="l" t="t" r="r" b="b"/>
            <a:pathLst>
              <a:path w="20104100" h="11308715" extrusionOk="0">
                <a:moveTo>
                  <a:pt x="20104099" y="0"/>
                </a:moveTo>
                <a:lnTo>
                  <a:pt x="0" y="0"/>
                </a:lnTo>
                <a:lnTo>
                  <a:pt x="0" y="11308556"/>
                </a:lnTo>
                <a:lnTo>
                  <a:pt x="20104099" y="11308556"/>
                </a:lnTo>
                <a:lnTo>
                  <a:pt x="20104099" y="0"/>
                </a:lnTo>
                <a:close/>
              </a:path>
            </a:pathLst>
          </a:custGeom>
          <a:solidFill>
            <a:srgbClr val="E4B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986BAD"/>
              </a:solidFill>
              <a:latin typeface="Arial"/>
              <a:ea typeface="Arial"/>
              <a:cs typeface="Arial"/>
              <a:sym typeface="Arial"/>
            </a:endParaRPr>
          </a:p>
        </p:txBody>
      </p:sp>
      <p:pic>
        <p:nvPicPr>
          <p:cNvPr id="62" name="Google Shape;62;p1"/>
          <p:cNvPicPr preferRelativeResize="0"/>
          <p:nvPr/>
        </p:nvPicPr>
        <p:blipFill rotWithShape="1">
          <a:blip r:embed="rId3">
            <a:alphaModFix/>
          </a:blip>
          <a:srcRect/>
          <a:stretch/>
        </p:blipFill>
        <p:spPr>
          <a:xfrm>
            <a:off x="4000500" y="0"/>
            <a:ext cx="5143140" cy="5143139"/>
          </a:xfrm>
          <a:prstGeom prst="rect">
            <a:avLst/>
          </a:prstGeom>
          <a:noFill/>
          <a:ln>
            <a:noFill/>
          </a:ln>
        </p:spPr>
      </p:pic>
      <p:grpSp>
        <p:nvGrpSpPr>
          <p:cNvPr id="63" name="Google Shape;63;p1"/>
          <p:cNvGrpSpPr/>
          <p:nvPr/>
        </p:nvGrpSpPr>
        <p:grpSpPr>
          <a:xfrm>
            <a:off x="442609" y="4503797"/>
            <a:ext cx="1176022" cy="269166"/>
            <a:chOff x="442609" y="4503797"/>
            <a:chExt cx="1176022" cy="269166"/>
          </a:xfrm>
        </p:grpSpPr>
        <p:pic>
          <p:nvPicPr>
            <p:cNvPr id="64" name="Google Shape;64;p1"/>
            <p:cNvPicPr preferRelativeResize="0"/>
            <p:nvPr/>
          </p:nvPicPr>
          <p:blipFill rotWithShape="1">
            <a:blip r:embed="rId4">
              <a:alphaModFix/>
            </a:blip>
            <a:srcRect/>
            <a:stretch/>
          </p:blipFill>
          <p:spPr>
            <a:xfrm>
              <a:off x="712849" y="4529126"/>
              <a:ext cx="905782" cy="91518"/>
            </a:xfrm>
            <a:prstGeom prst="rect">
              <a:avLst/>
            </a:prstGeom>
            <a:noFill/>
            <a:ln>
              <a:noFill/>
            </a:ln>
          </p:spPr>
        </p:pic>
        <p:pic>
          <p:nvPicPr>
            <p:cNvPr id="65" name="Google Shape;65;p1"/>
            <p:cNvPicPr preferRelativeResize="0"/>
            <p:nvPr/>
          </p:nvPicPr>
          <p:blipFill rotWithShape="1">
            <a:blip r:embed="rId5">
              <a:alphaModFix/>
            </a:blip>
            <a:srcRect/>
            <a:stretch/>
          </p:blipFill>
          <p:spPr>
            <a:xfrm>
              <a:off x="712712" y="4655680"/>
              <a:ext cx="840328" cy="91893"/>
            </a:xfrm>
            <a:prstGeom prst="rect">
              <a:avLst/>
            </a:prstGeom>
            <a:noFill/>
            <a:ln>
              <a:noFill/>
            </a:ln>
          </p:spPr>
        </p:pic>
        <p:grpSp>
          <p:nvGrpSpPr>
            <p:cNvPr id="66" name="Google Shape;66;p1"/>
            <p:cNvGrpSpPr/>
            <p:nvPr/>
          </p:nvGrpSpPr>
          <p:grpSpPr>
            <a:xfrm>
              <a:off x="442609" y="4503797"/>
              <a:ext cx="180512" cy="269166"/>
              <a:chOff x="973124" y="9902793"/>
              <a:chExt cx="396875" cy="591833"/>
            </a:xfrm>
          </p:grpSpPr>
          <p:sp>
            <p:nvSpPr>
              <p:cNvPr id="67" name="Google Shape;67;p1"/>
              <p:cNvSpPr/>
              <p:nvPr/>
            </p:nvSpPr>
            <p:spPr>
              <a:xfrm>
                <a:off x="973124" y="9902806"/>
                <a:ext cx="396875" cy="591820"/>
              </a:xfrm>
              <a:custGeom>
                <a:avLst/>
                <a:gdLst/>
                <a:ahLst/>
                <a:cxnLst/>
                <a:rect l="l" t="t" r="r" b="b"/>
                <a:pathLst>
                  <a:path w="396875" h="591820" extrusionOk="0">
                    <a:moveTo>
                      <a:pt x="274015" y="353999"/>
                    </a:moveTo>
                    <a:lnTo>
                      <a:pt x="259816" y="312775"/>
                    </a:lnTo>
                    <a:lnTo>
                      <a:pt x="217766" y="287337"/>
                    </a:lnTo>
                    <a:lnTo>
                      <a:pt x="200253" y="285978"/>
                    </a:lnTo>
                    <a:lnTo>
                      <a:pt x="186258" y="287007"/>
                    </a:lnTo>
                    <a:lnTo>
                      <a:pt x="174523" y="289864"/>
                    </a:lnTo>
                    <a:lnTo>
                      <a:pt x="164541" y="294233"/>
                    </a:lnTo>
                    <a:lnTo>
                      <a:pt x="155816" y="299758"/>
                    </a:lnTo>
                    <a:lnTo>
                      <a:pt x="178371" y="258546"/>
                    </a:lnTo>
                    <a:lnTo>
                      <a:pt x="182841" y="231736"/>
                    </a:lnTo>
                    <a:lnTo>
                      <a:pt x="166484" y="207594"/>
                    </a:lnTo>
                    <a:lnTo>
                      <a:pt x="126542" y="174371"/>
                    </a:lnTo>
                    <a:lnTo>
                      <a:pt x="126771" y="338061"/>
                    </a:lnTo>
                    <a:lnTo>
                      <a:pt x="126504" y="381088"/>
                    </a:lnTo>
                    <a:lnTo>
                      <a:pt x="151498" y="443865"/>
                    </a:lnTo>
                    <a:lnTo>
                      <a:pt x="186893" y="461352"/>
                    </a:lnTo>
                    <a:lnTo>
                      <a:pt x="227914" y="457060"/>
                    </a:lnTo>
                    <a:lnTo>
                      <a:pt x="265023" y="421995"/>
                    </a:lnTo>
                    <a:lnTo>
                      <a:pt x="237528" y="433616"/>
                    </a:lnTo>
                    <a:lnTo>
                      <a:pt x="210870" y="436321"/>
                    </a:lnTo>
                    <a:lnTo>
                      <a:pt x="166712" y="411645"/>
                    </a:lnTo>
                    <a:lnTo>
                      <a:pt x="156044" y="376593"/>
                    </a:lnTo>
                    <a:lnTo>
                      <a:pt x="156718" y="362369"/>
                    </a:lnTo>
                    <a:lnTo>
                      <a:pt x="161124" y="345833"/>
                    </a:lnTo>
                    <a:lnTo>
                      <a:pt x="170370" y="332892"/>
                    </a:lnTo>
                    <a:lnTo>
                      <a:pt x="183413" y="324091"/>
                    </a:lnTo>
                    <a:lnTo>
                      <a:pt x="199186" y="319989"/>
                    </a:lnTo>
                    <a:lnTo>
                      <a:pt x="214833" y="320916"/>
                    </a:lnTo>
                    <a:lnTo>
                      <a:pt x="228803" y="326402"/>
                    </a:lnTo>
                    <a:lnTo>
                      <a:pt x="239115" y="337337"/>
                    </a:lnTo>
                    <a:lnTo>
                      <a:pt x="243814" y="354571"/>
                    </a:lnTo>
                    <a:lnTo>
                      <a:pt x="242049" y="365594"/>
                    </a:lnTo>
                    <a:lnTo>
                      <a:pt x="236372" y="375666"/>
                    </a:lnTo>
                    <a:lnTo>
                      <a:pt x="227330" y="382752"/>
                    </a:lnTo>
                    <a:lnTo>
                      <a:pt x="215468" y="384835"/>
                    </a:lnTo>
                    <a:lnTo>
                      <a:pt x="225818" y="374129"/>
                    </a:lnTo>
                    <a:lnTo>
                      <a:pt x="226009" y="364731"/>
                    </a:lnTo>
                    <a:lnTo>
                      <a:pt x="224637" y="354431"/>
                    </a:lnTo>
                    <a:lnTo>
                      <a:pt x="220268" y="346697"/>
                    </a:lnTo>
                    <a:lnTo>
                      <a:pt x="213156" y="341744"/>
                    </a:lnTo>
                    <a:lnTo>
                      <a:pt x="203555" y="339788"/>
                    </a:lnTo>
                    <a:lnTo>
                      <a:pt x="192570" y="342176"/>
                    </a:lnTo>
                    <a:lnTo>
                      <a:pt x="183832" y="348945"/>
                    </a:lnTo>
                    <a:lnTo>
                      <a:pt x="178041" y="359257"/>
                    </a:lnTo>
                    <a:lnTo>
                      <a:pt x="175907" y="372262"/>
                    </a:lnTo>
                    <a:lnTo>
                      <a:pt x="177825" y="385737"/>
                    </a:lnTo>
                    <a:lnTo>
                      <a:pt x="212394" y="413664"/>
                    </a:lnTo>
                    <a:lnTo>
                      <a:pt x="222656" y="414083"/>
                    </a:lnTo>
                    <a:lnTo>
                      <a:pt x="232956" y="412280"/>
                    </a:lnTo>
                    <a:lnTo>
                      <a:pt x="244195" y="408241"/>
                    </a:lnTo>
                    <a:lnTo>
                      <a:pt x="258165" y="398665"/>
                    </a:lnTo>
                    <a:lnTo>
                      <a:pt x="267385" y="386359"/>
                    </a:lnTo>
                    <a:lnTo>
                      <a:pt x="272453" y="371424"/>
                    </a:lnTo>
                    <a:lnTo>
                      <a:pt x="274015" y="353999"/>
                    </a:lnTo>
                    <a:close/>
                  </a:path>
                  <a:path w="396875" h="591820" extrusionOk="0">
                    <a:moveTo>
                      <a:pt x="396417" y="299770"/>
                    </a:moveTo>
                    <a:lnTo>
                      <a:pt x="283489" y="299770"/>
                    </a:lnTo>
                    <a:lnTo>
                      <a:pt x="283502" y="393128"/>
                    </a:lnTo>
                    <a:lnTo>
                      <a:pt x="279552" y="417055"/>
                    </a:lnTo>
                    <a:lnTo>
                      <a:pt x="265569" y="445185"/>
                    </a:lnTo>
                    <a:lnTo>
                      <a:pt x="238290" y="468579"/>
                    </a:lnTo>
                    <a:lnTo>
                      <a:pt x="194437" y="478358"/>
                    </a:lnTo>
                    <a:lnTo>
                      <a:pt x="161150" y="470776"/>
                    </a:lnTo>
                    <a:lnTo>
                      <a:pt x="135369" y="451040"/>
                    </a:lnTo>
                    <a:lnTo>
                      <a:pt x="118706" y="423659"/>
                    </a:lnTo>
                    <a:lnTo>
                      <a:pt x="112788" y="393128"/>
                    </a:lnTo>
                    <a:lnTo>
                      <a:pt x="112788" y="299770"/>
                    </a:lnTo>
                    <a:lnTo>
                      <a:pt x="0" y="299770"/>
                    </a:lnTo>
                    <a:lnTo>
                      <a:pt x="38" y="387654"/>
                    </a:lnTo>
                    <a:lnTo>
                      <a:pt x="812" y="430110"/>
                    </a:lnTo>
                    <a:lnTo>
                      <a:pt x="7213" y="481253"/>
                    </a:lnTo>
                    <a:lnTo>
                      <a:pt x="32232" y="527837"/>
                    </a:lnTo>
                    <a:lnTo>
                      <a:pt x="78803" y="566966"/>
                    </a:lnTo>
                    <a:lnTo>
                      <a:pt x="114655" y="581075"/>
                    </a:lnTo>
                    <a:lnTo>
                      <a:pt x="155130" y="589127"/>
                    </a:lnTo>
                    <a:lnTo>
                      <a:pt x="198221" y="591693"/>
                    </a:lnTo>
                    <a:lnTo>
                      <a:pt x="241300" y="589127"/>
                    </a:lnTo>
                    <a:lnTo>
                      <a:pt x="281762" y="581075"/>
                    </a:lnTo>
                    <a:lnTo>
                      <a:pt x="317614" y="566966"/>
                    </a:lnTo>
                    <a:lnTo>
                      <a:pt x="364172" y="527837"/>
                    </a:lnTo>
                    <a:lnTo>
                      <a:pt x="389204" y="481253"/>
                    </a:lnTo>
                    <a:lnTo>
                      <a:pt x="395617" y="430110"/>
                    </a:lnTo>
                    <a:lnTo>
                      <a:pt x="396417" y="365366"/>
                    </a:lnTo>
                    <a:lnTo>
                      <a:pt x="396417" y="299770"/>
                    </a:lnTo>
                    <a:close/>
                  </a:path>
                  <a:path w="396875" h="591820" extrusionOk="0">
                    <a:moveTo>
                      <a:pt x="396417" y="0"/>
                    </a:moveTo>
                    <a:lnTo>
                      <a:pt x="283502" y="0"/>
                    </a:lnTo>
                    <a:lnTo>
                      <a:pt x="283464" y="149123"/>
                    </a:lnTo>
                    <a:lnTo>
                      <a:pt x="113030" y="0"/>
                    </a:lnTo>
                    <a:lnTo>
                      <a:pt x="0" y="0"/>
                    </a:lnTo>
                    <a:lnTo>
                      <a:pt x="0" y="285978"/>
                    </a:lnTo>
                    <a:lnTo>
                      <a:pt x="112725" y="285978"/>
                    </a:lnTo>
                    <a:lnTo>
                      <a:pt x="112610" y="145135"/>
                    </a:lnTo>
                    <a:lnTo>
                      <a:pt x="283502" y="285978"/>
                    </a:lnTo>
                    <a:lnTo>
                      <a:pt x="396417" y="285978"/>
                    </a:lnTo>
                    <a:lnTo>
                      <a:pt x="396417"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68" name="Google Shape;68;p1"/>
              <p:cNvPicPr preferRelativeResize="0"/>
              <p:nvPr/>
            </p:nvPicPr>
            <p:blipFill rotWithShape="1">
              <a:blip r:embed="rId6">
                <a:alphaModFix/>
              </a:blip>
              <a:srcRect/>
              <a:stretch/>
            </p:blipFill>
            <p:spPr>
              <a:xfrm>
                <a:off x="1102021" y="9902793"/>
                <a:ext cx="140760" cy="120038"/>
              </a:xfrm>
              <a:prstGeom prst="rect">
                <a:avLst/>
              </a:prstGeom>
              <a:noFill/>
              <a:ln>
                <a:noFill/>
              </a:ln>
            </p:spPr>
          </p:pic>
        </p:grpSp>
      </p:grpSp>
      <p:sp>
        <p:nvSpPr>
          <p:cNvPr id="69" name="Google Shape;69;p1"/>
          <p:cNvSpPr txBox="1"/>
          <p:nvPr/>
        </p:nvSpPr>
        <p:spPr>
          <a:xfrm>
            <a:off x="420600" y="1134450"/>
            <a:ext cx="8391900" cy="500700"/>
          </a:xfrm>
          <a:prstGeom prst="rect">
            <a:avLst/>
          </a:prstGeom>
          <a:noFill/>
          <a:ln>
            <a:noFill/>
          </a:ln>
        </p:spPr>
        <p:txBody>
          <a:bodyPr spcFirstLastPara="1" wrap="square" lIns="0" tIns="8075" rIns="0" bIns="0" anchor="t" anchorCtr="0">
            <a:spAutoFit/>
          </a:bodyPr>
          <a:lstStyle/>
          <a:p>
            <a:pPr marL="0" marR="0" lvl="0" indent="0" algn="ctr" rtl="0">
              <a:lnSpc>
                <a:spcPct val="100000"/>
              </a:lnSpc>
              <a:spcBef>
                <a:spcPts val="0"/>
              </a:spcBef>
              <a:spcAft>
                <a:spcPts val="0"/>
              </a:spcAft>
              <a:buClr>
                <a:srgbClr val="000000"/>
              </a:buClr>
              <a:buSzPts val="7500"/>
              <a:buFont typeface="Arial"/>
              <a:buNone/>
            </a:pPr>
            <a:r>
              <a:rPr lang="ru" sz="3200">
                <a:solidFill>
                  <a:srgbClr val="FFFFFF"/>
                </a:solidFill>
                <a:latin typeface="Prata"/>
                <a:ea typeface="Prata"/>
                <a:cs typeface="Prata"/>
                <a:sym typeface="Prata"/>
              </a:rPr>
              <a:t>Student Leadership Challenge</a:t>
            </a:r>
            <a:endParaRPr sz="3200" b="0" i="0" u="none" strike="noStrike" cap="none">
              <a:solidFill>
                <a:srgbClr val="000000"/>
              </a:solidFill>
              <a:latin typeface="Prata"/>
              <a:ea typeface="Prata"/>
              <a:cs typeface="Prata"/>
              <a:sym typeface="Prata"/>
            </a:endParaRPr>
          </a:p>
        </p:txBody>
      </p:sp>
      <p:sp>
        <p:nvSpPr>
          <p:cNvPr id="70" name="Google Shape;70;p1"/>
          <p:cNvSpPr txBox="1"/>
          <p:nvPr/>
        </p:nvSpPr>
        <p:spPr>
          <a:xfrm>
            <a:off x="420608" y="3213625"/>
            <a:ext cx="5791500" cy="468600"/>
          </a:xfrm>
          <a:prstGeom prst="rect">
            <a:avLst/>
          </a:prstGeom>
          <a:noFill/>
          <a:ln>
            <a:noFill/>
          </a:ln>
        </p:spPr>
        <p:txBody>
          <a:bodyPr spcFirstLastPara="1" wrap="square" lIns="0" tIns="6650" rIns="0" bIns="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ru" sz="3000" dirty="0">
                <a:solidFill>
                  <a:srgbClr val="FFFFFF"/>
                </a:solidFill>
                <a:latin typeface="Prata"/>
                <a:ea typeface="Prata"/>
                <a:cs typeface="Prata"/>
                <a:sym typeface="Prata"/>
              </a:rPr>
              <a:t>Team:</a:t>
            </a:r>
            <a:r>
              <a:rPr lang="ru-KZ" sz="3000" dirty="0">
                <a:solidFill>
                  <a:srgbClr val="FFFFFF"/>
                </a:solidFill>
                <a:latin typeface="Prata"/>
                <a:ea typeface="Prata"/>
                <a:cs typeface="Prata"/>
                <a:sym typeface="Prata"/>
              </a:rPr>
              <a:t> </a:t>
            </a:r>
            <a:r>
              <a:rPr lang="en-US" sz="3000" dirty="0">
                <a:solidFill>
                  <a:srgbClr val="FFFFFF"/>
                </a:solidFill>
                <a:latin typeface="Prata"/>
                <a:ea typeface="Prata"/>
                <a:cs typeface="Prata"/>
                <a:sym typeface="Prata"/>
              </a:rPr>
              <a:t>#</a:t>
            </a:r>
            <a:r>
              <a:rPr lang="ru-KZ" sz="3000" dirty="0">
                <a:solidFill>
                  <a:srgbClr val="FFFFFF"/>
                </a:solidFill>
                <a:latin typeface="Prata"/>
                <a:ea typeface="Prata"/>
                <a:cs typeface="Prata"/>
                <a:sym typeface="Prata"/>
              </a:rPr>
              <a:t>3</a:t>
            </a:r>
            <a:r>
              <a:rPr lang="ru" sz="3000" dirty="0">
                <a:solidFill>
                  <a:srgbClr val="FFFFFF"/>
                </a:solidFill>
                <a:latin typeface="Prata"/>
                <a:ea typeface="Prata"/>
                <a:cs typeface="Prata"/>
                <a:sym typeface="Prata"/>
              </a:rPr>
              <a:t> </a:t>
            </a:r>
            <a:endParaRPr sz="3000" b="0" i="0" u="none" strike="noStrike" cap="none" dirty="0">
              <a:solidFill>
                <a:srgbClr val="000000"/>
              </a:solidFill>
              <a:latin typeface="Prata"/>
              <a:ea typeface="Prata"/>
              <a:cs typeface="Prata"/>
              <a:sym typeface="Prata"/>
            </a:endParaRPr>
          </a:p>
        </p:txBody>
      </p:sp>
      <p:sp>
        <p:nvSpPr>
          <p:cNvPr id="71" name="Google Shape;71;p1"/>
          <p:cNvSpPr txBox="1"/>
          <p:nvPr/>
        </p:nvSpPr>
        <p:spPr>
          <a:xfrm>
            <a:off x="487158" y="3834825"/>
            <a:ext cx="5791500" cy="283800"/>
          </a:xfrm>
          <a:prstGeom prst="rect">
            <a:avLst/>
          </a:prstGeom>
          <a:noFill/>
          <a:ln>
            <a:noFill/>
          </a:ln>
        </p:spPr>
        <p:txBody>
          <a:bodyPr spcFirstLastPara="1" wrap="square" lIns="0" tIns="6650" rIns="0" bIns="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ru" sz="1800" dirty="0">
                <a:solidFill>
                  <a:srgbClr val="FFFFFF"/>
                </a:solidFill>
                <a:latin typeface="Prata"/>
                <a:ea typeface="Prata"/>
                <a:cs typeface="Prata"/>
                <a:sym typeface="Prata"/>
              </a:rPr>
              <a:t>2024-2025</a:t>
            </a:r>
            <a:endParaRPr sz="1800" b="0" i="0" u="none" strike="noStrike" cap="none" dirty="0">
              <a:solidFill>
                <a:srgbClr val="000000"/>
              </a:solidFill>
              <a:latin typeface="Prata"/>
              <a:ea typeface="Prata"/>
              <a:cs typeface="Prata"/>
              <a:sym typeface="Prat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64"/>
        <p:cNvGrpSpPr/>
        <p:nvPr/>
      </p:nvGrpSpPr>
      <p:grpSpPr>
        <a:xfrm>
          <a:off x="0" y="0"/>
          <a:ext cx="0" cy="0"/>
          <a:chOff x="0" y="0"/>
          <a:chExt cx="0" cy="0"/>
        </a:xfrm>
      </p:grpSpPr>
      <p:pic>
        <p:nvPicPr>
          <p:cNvPr id="165" name="Google Shape;165;g320a531bf61_0_39"/>
          <p:cNvPicPr preferRelativeResize="0"/>
          <p:nvPr/>
        </p:nvPicPr>
        <p:blipFill rotWithShape="1">
          <a:blip r:embed="rId3">
            <a:alphaModFix/>
          </a:blip>
          <a:srcRect/>
          <a:stretch/>
        </p:blipFill>
        <p:spPr>
          <a:xfrm>
            <a:off x="4000118" y="0"/>
            <a:ext cx="5143522" cy="5143139"/>
          </a:xfrm>
          <a:prstGeom prst="rect">
            <a:avLst/>
          </a:prstGeom>
          <a:noFill/>
          <a:ln>
            <a:noFill/>
          </a:ln>
        </p:spPr>
      </p:pic>
      <p:grpSp>
        <p:nvGrpSpPr>
          <p:cNvPr id="166" name="Google Shape;166;g320a531bf61_0_39"/>
          <p:cNvGrpSpPr/>
          <p:nvPr/>
        </p:nvGrpSpPr>
        <p:grpSpPr>
          <a:xfrm>
            <a:off x="442575" y="4503779"/>
            <a:ext cx="1176056" cy="269166"/>
            <a:chOff x="442575" y="4503779"/>
            <a:chExt cx="1176056" cy="269166"/>
          </a:xfrm>
        </p:grpSpPr>
        <p:pic>
          <p:nvPicPr>
            <p:cNvPr id="167" name="Google Shape;167;g320a531bf61_0_39"/>
            <p:cNvPicPr preferRelativeResize="0"/>
            <p:nvPr/>
          </p:nvPicPr>
          <p:blipFill rotWithShape="1">
            <a:blip r:embed="rId4">
              <a:alphaModFix/>
            </a:blip>
            <a:srcRect/>
            <a:stretch/>
          </p:blipFill>
          <p:spPr>
            <a:xfrm>
              <a:off x="712849" y="4529126"/>
              <a:ext cx="905782" cy="91518"/>
            </a:xfrm>
            <a:prstGeom prst="rect">
              <a:avLst/>
            </a:prstGeom>
            <a:noFill/>
            <a:ln>
              <a:noFill/>
            </a:ln>
          </p:spPr>
        </p:pic>
        <p:pic>
          <p:nvPicPr>
            <p:cNvPr id="168" name="Google Shape;168;g320a531bf61_0_39"/>
            <p:cNvPicPr preferRelativeResize="0"/>
            <p:nvPr/>
          </p:nvPicPr>
          <p:blipFill rotWithShape="1">
            <a:blip r:embed="rId5">
              <a:alphaModFix/>
            </a:blip>
            <a:srcRect/>
            <a:stretch/>
          </p:blipFill>
          <p:spPr>
            <a:xfrm>
              <a:off x="712712" y="4655680"/>
              <a:ext cx="840328" cy="91893"/>
            </a:xfrm>
            <a:prstGeom prst="rect">
              <a:avLst/>
            </a:prstGeom>
            <a:noFill/>
            <a:ln>
              <a:noFill/>
            </a:ln>
          </p:spPr>
        </p:pic>
        <p:grpSp>
          <p:nvGrpSpPr>
            <p:cNvPr id="169" name="Google Shape;169;g320a531bf61_0_39"/>
            <p:cNvGrpSpPr/>
            <p:nvPr/>
          </p:nvGrpSpPr>
          <p:grpSpPr>
            <a:xfrm>
              <a:off x="442575" y="4503779"/>
              <a:ext cx="180499" cy="269166"/>
              <a:chOff x="973124" y="9902793"/>
              <a:chExt cx="396875" cy="591833"/>
            </a:xfrm>
          </p:grpSpPr>
          <p:sp>
            <p:nvSpPr>
              <p:cNvPr id="170" name="Google Shape;170;g320a531bf61_0_39"/>
              <p:cNvSpPr/>
              <p:nvPr/>
            </p:nvSpPr>
            <p:spPr>
              <a:xfrm>
                <a:off x="973124" y="9902806"/>
                <a:ext cx="396875" cy="591820"/>
              </a:xfrm>
              <a:custGeom>
                <a:avLst/>
                <a:gdLst/>
                <a:ahLst/>
                <a:cxnLst/>
                <a:rect l="l" t="t" r="r" b="b"/>
                <a:pathLst>
                  <a:path w="396875" h="591820" extrusionOk="0">
                    <a:moveTo>
                      <a:pt x="274015" y="353999"/>
                    </a:moveTo>
                    <a:lnTo>
                      <a:pt x="259816" y="312775"/>
                    </a:lnTo>
                    <a:lnTo>
                      <a:pt x="217766" y="287337"/>
                    </a:lnTo>
                    <a:lnTo>
                      <a:pt x="200253" y="285978"/>
                    </a:lnTo>
                    <a:lnTo>
                      <a:pt x="186258" y="287007"/>
                    </a:lnTo>
                    <a:lnTo>
                      <a:pt x="174523" y="289864"/>
                    </a:lnTo>
                    <a:lnTo>
                      <a:pt x="164541" y="294233"/>
                    </a:lnTo>
                    <a:lnTo>
                      <a:pt x="155816" y="299758"/>
                    </a:lnTo>
                    <a:lnTo>
                      <a:pt x="178371" y="258546"/>
                    </a:lnTo>
                    <a:lnTo>
                      <a:pt x="182841" y="231736"/>
                    </a:lnTo>
                    <a:lnTo>
                      <a:pt x="166484" y="207594"/>
                    </a:lnTo>
                    <a:lnTo>
                      <a:pt x="126542" y="174371"/>
                    </a:lnTo>
                    <a:lnTo>
                      <a:pt x="126771" y="338061"/>
                    </a:lnTo>
                    <a:lnTo>
                      <a:pt x="126504" y="381088"/>
                    </a:lnTo>
                    <a:lnTo>
                      <a:pt x="151498" y="443865"/>
                    </a:lnTo>
                    <a:lnTo>
                      <a:pt x="186893" y="461352"/>
                    </a:lnTo>
                    <a:lnTo>
                      <a:pt x="227914" y="457060"/>
                    </a:lnTo>
                    <a:lnTo>
                      <a:pt x="265023" y="421995"/>
                    </a:lnTo>
                    <a:lnTo>
                      <a:pt x="237528" y="433616"/>
                    </a:lnTo>
                    <a:lnTo>
                      <a:pt x="210870" y="436321"/>
                    </a:lnTo>
                    <a:lnTo>
                      <a:pt x="166712" y="411645"/>
                    </a:lnTo>
                    <a:lnTo>
                      <a:pt x="156044" y="376593"/>
                    </a:lnTo>
                    <a:lnTo>
                      <a:pt x="156718" y="362369"/>
                    </a:lnTo>
                    <a:lnTo>
                      <a:pt x="161124" y="345833"/>
                    </a:lnTo>
                    <a:lnTo>
                      <a:pt x="170370" y="332892"/>
                    </a:lnTo>
                    <a:lnTo>
                      <a:pt x="183413" y="324091"/>
                    </a:lnTo>
                    <a:lnTo>
                      <a:pt x="199186" y="319989"/>
                    </a:lnTo>
                    <a:lnTo>
                      <a:pt x="214833" y="320916"/>
                    </a:lnTo>
                    <a:lnTo>
                      <a:pt x="228803" y="326402"/>
                    </a:lnTo>
                    <a:lnTo>
                      <a:pt x="239115" y="337337"/>
                    </a:lnTo>
                    <a:lnTo>
                      <a:pt x="243814" y="354571"/>
                    </a:lnTo>
                    <a:lnTo>
                      <a:pt x="242049" y="365594"/>
                    </a:lnTo>
                    <a:lnTo>
                      <a:pt x="236372" y="375666"/>
                    </a:lnTo>
                    <a:lnTo>
                      <a:pt x="227330" y="382752"/>
                    </a:lnTo>
                    <a:lnTo>
                      <a:pt x="215468" y="384835"/>
                    </a:lnTo>
                    <a:lnTo>
                      <a:pt x="225818" y="374129"/>
                    </a:lnTo>
                    <a:lnTo>
                      <a:pt x="226009" y="364731"/>
                    </a:lnTo>
                    <a:lnTo>
                      <a:pt x="224637" y="354431"/>
                    </a:lnTo>
                    <a:lnTo>
                      <a:pt x="220268" y="346697"/>
                    </a:lnTo>
                    <a:lnTo>
                      <a:pt x="213156" y="341744"/>
                    </a:lnTo>
                    <a:lnTo>
                      <a:pt x="203555" y="339788"/>
                    </a:lnTo>
                    <a:lnTo>
                      <a:pt x="192570" y="342176"/>
                    </a:lnTo>
                    <a:lnTo>
                      <a:pt x="183832" y="348945"/>
                    </a:lnTo>
                    <a:lnTo>
                      <a:pt x="178041" y="359257"/>
                    </a:lnTo>
                    <a:lnTo>
                      <a:pt x="175907" y="372262"/>
                    </a:lnTo>
                    <a:lnTo>
                      <a:pt x="177825" y="385737"/>
                    </a:lnTo>
                    <a:lnTo>
                      <a:pt x="212394" y="413664"/>
                    </a:lnTo>
                    <a:lnTo>
                      <a:pt x="222656" y="414083"/>
                    </a:lnTo>
                    <a:lnTo>
                      <a:pt x="232956" y="412280"/>
                    </a:lnTo>
                    <a:lnTo>
                      <a:pt x="244195" y="408241"/>
                    </a:lnTo>
                    <a:lnTo>
                      <a:pt x="258165" y="398665"/>
                    </a:lnTo>
                    <a:lnTo>
                      <a:pt x="267385" y="386359"/>
                    </a:lnTo>
                    <a:lnTo>
                      <a:pt x="272453" y="371424"/>
                    </a:lnTo>
                    <a:lnTo>
                      <a:pt x="274015" y="353999"/>
                    </a:lnTo>
                    <a:close/>
                  </a:path>
                  <a:path w="396875" h="591820" extrusionOk="0">
                    <a:moveTo>
                      <a:pt x="396417" y="299770"/>
                    </a:moveTo>
                    <a:lnTo>
                      <a:pt x="283489" y="299770"/>
                    </a:lnTo>
                    <a:lnTo>
                      <a:pt x="283502" y="393128"/>
                    </a:lnTo>
                    <a:lnTo>
                      <a:pt x="279552" y="417055"/>
                    </a:lnTo>
                    <a:lnTo>
                      <a:pt x="265569" y="445185"/>
                    </a:lnTo>
                    <a:lnTo>
                      <a:pt x="238290" y="468579"/>
                    </a:lnTo>
                    <a:lnTo>
                      <a:pt x="194437" y="478358"/>
                    </a:lnTo>
                    <a:lnTo>
                      <a:pt x="161150" y="470776"/>
                    </a:lnTo>
                    <a:lnTo>
                      <a:pt x="135369" y="451040"/>
                    </a:lnTo>
                    <a:lnTo>
                      <a:pt x="118706" y="423659"/>
                    </a:lnTo>
                    <a:lnTo>
                      <a:pt x="112788" y="393128"/>
                    </a:lnTo>
                    <a:lnTo>
                      <a:pt x="112788" y="299770"/>
                    </a:lnTo>
                    <a:lnTo>
                      <a:pt x="0" y="299770"/>
                    </a:lnTo>
                    <a:lnTo>
                      <a:pt x="38" y="387654"/>
                    </a:lnTo>
                    <a:lnTo>
                      <a:pt x="812" y="430110"/>
                    </a:lnTo>
                    <a:lnTo>
                      <a:pt x="7213" y="481253"/>
                    </a:lnTo>
                    <a:lnTo>
                      <a:pt x="32232" y="527837"/>
                    </a:lnTo>
                    <a:lnTo>
                      <a:pt x="78803" y="566966"/>
                    </a:lnTo>
                    <a:lnTo>
                      <a:pt x="114655" y="581075"/>
                    </a:lnTo>
                    <a:lnTo>
                      <a:pt x="155130" y="589127"/>
                    </a:lnTo>
                    <a:lnTo>
                      <a:pt x="198221" y="591693"/>
                    </a:lnTo>
                    <a:lnTo>
                      <a:pt x="241300" y="589127"/>
                    </a:lnTo>
                    <a:lnTo>
                      <a:pt x="281762" y="581075"/>
                    </a:lnTo>
                    <a:lnTo>
                      <a:pt x="317614" y="566966"/>
                    </a:lnTo>
                    <a:lnTo>
                      <a:pt x="364172" y="527837"/>
                    </a:lnTo>
                    <a:lnTo>
                      <a:pt x="389204" y="481253"/>
                    </a:lnTo>
                    <a:lnTo>
                      <a:pt x="395617" y="430110"/>
                    </a:lnTo>
                    <a:lnTo>
                      <a:pt x="396417" y="365366"/>
                    </a:lnTo>
                    <a:lnTo>
                      <a:pt x="396417" y="299770"/>
                    </a:lnTo>
                    <a:close/>
                  </a:path>
                  <a:path w="396875" h="591820" extrusionOk="0">
                    <a:moveTo>
                      <a:pt x="396417" y="0"/>
                    </a:moveTo>
                    <a:lnTo>
                      <a:pt x="283502" y="0"/>
                    </a:lnTo>
                    <a:lnTo>
                      <a:pt x="283464" y="149123"/>
                    </a:lnTo>
                    <a:lnTo>
                      <a:pt x="113030" y="0"/>
                    </a:lnTo>
                    <a:lnTo>
                      <a:pt x="0" y="0"/>
                    </a:lnTo>
                    <a:lnTo>
                      <a:pt x="0" y="285978"/>
                    </a:lnTo>
                    <a:lnTo>
                      <a:pt x="112725" y="285978"/>
                    </a:lnTo>
                    <a:lnTo>
                      <a:pt x="112610" y="145135"/>
                    </a:lnTo>
                    <a:lnTo>
                      <a:pt x="283502" y="285978"/>
                    </a:lnTo>
                    <a:lnTo>
                      <a:pt x="396417" y="285978"/>
                    </a:lnTo>
                    <a:lnTo>
                      <a:pt x="396417" y="0"/>
                    </a:lnTo>
                    <a:close/>
                  </a:path>
                </a:pathLst>
              </a:custGeom>
              <a:solidFill>
                <a:srgbClr val="E4B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171" name="Google Shape;171;g320a531bf61_0_39"/>
              <p:cNvPicPr preferRelativeResize="0"/>
              <p:nvPr/>
            </p:nvPicPr>
            <p:blipFill rotWithShape="1">
              <a:blip r:embed="rId6">
                <a:alphaModFix/>
              </a:blip>
              <a:srcRect/>
              <a:stretch/>
            </p:blipFill>
            <p:spPr>
              <a:xfrm>
                <a:off x="1102021" y="9902793"/>
                <a:ext cx="140760" cy="120038"/>
              </a:xfrm>
              <a:prstGeom prst="rect">
                <a:avLst/>
              </a:prstGeom>
              <a:noFill/>
              <a:ln>
                <a:noFill/>
              </a:ln>
            </p:spPr>
          </p:pic>
        </p:grpSp>
      </p:grpSp>
      <p:sp>
        <p:nvSpPr>
          <p:cNvPr id="172" name="Google Shape;172;g320a531bf61_0_39"/>
          <p:cNvSpPr txBox="1"/>
          <p:nvPr/>
        </p:nvSpPr>
        <p:spPr>
          <a:xfrm>
            <a:off x="436835" y="994159"/>
            <a:ext cx="7988700" cy="555000"/>
          </a:xfrm>
          <a:prstGeom prst="rect">
            <a:avLst/>
          </a:prstGeom>
          <a:noFill/>
          <a:ln>
            <a:noFill/>
          </a:ln>
        </p:spPr>
        <p:txBody>
          <a:bodyPr spcFirstLastPara="1" wrap="square" lIns="0" tIns="138050" rIns="0" bIns="0" anchor="t" anchorCtr="0">
            <a:spAutoFit/>
          </a:bodyPr>
          <a:lstStyle/>
          <a:p>
            <a:pPr marL="0" marR="0" lvl="0" indent="0" algn="l" rtl="0">
              <a:lnSpc>
                <a:spcPct val="100000"/>
              </a:lnSpc>
              <a:spcBef>
                <a:spcPts val="0"/>
              </a:spcBef>
              <a:spcAft>
                <a:spcPts val="0"/>
              </a:spcAft>
              <a:buClr>
                <a:schemeClr val="dk1"/>
              </a:buClr>
              <a:buSzPts val="600"/>
              <a:buFont typeface="Arial"/>
              <a:buNone/>
            </a:pPr>
            <a:r>
              <a:rPr lang="ru" sz="2700">
                <a:solidFill>
                  <a:srgbClr val="3E98A9"/>
                </a:solidFill>
                <a:latin typeface="Prata"/>
                <a:ea typeface="Prata"/>
                <a:cs typeface="Prata"/>
                <a:sym typeface="Prata"/>
              </a:rPr>
              <a:t>Challenge 4 - Enlist Others</a:t>
            </a:r>
            <a:endParaRPr sz="1800" b="0" i="0" u="none" strike="noStrike" cap="none">
              <a:solidFill>
                <a:schemeClr val="lt1"/>
              </a:solidFill>
              <a:latin typeface="Inter Medium"/>
              <a:ea typeface="Inter Medium"/>
              <a:cs typeface="Inter Medium"/>
              <a:sym typeface="Inter Medium"/>
            </a:endParaRPr>
          </a:p>
        </p:txBody>
      </p:sp>
      <p:sp>
        <p:nvSpPr>
          <p:cNvPr id="173" name="Google Shape;173;g320a531bf61_0_39"/>
          <p:cNvSpPr txBox="1"/>
          <p:nvPr/>
        </p:nvSpPr>
        <p:spPr>
          <a:xfrm>
            <a:off x="442575" y="1683250"/>
            <a:ext cx="7224900" cy="1875300"/>
          </a:xfrm>
          <a:prstGeom prst="rect">
            <a:avLst/>
          </a:prstGeom>
          <a:noFill/>
          <a:ln>
            <a:noFill/>
          </a:ln>
        </p:spPr>
        <p:txBody>
          <a:bodyPr spcFirstLastPara="1" wrap="square" lIns="0" tIns="5200" rIns="0" bIns="0" anchor="t" anchorCtr="0">
            <a:spAutoFit/>
          </a:bodyPr>
          <a:lstStyle/>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-How did you inspire others to join your cause, to help/support you? </a:t>
            </a:r>
            <a:endParaRPr sz="1800">
              <a:solidFill>
                <a:schemeClr val="dk1"/>
              </a:solidFill>
              <a:latin typeface="Inter"/>
              <a:ea typeface="Inter"/>
              <a:cs typeface="Inter"/>
              <a:sym typeface="Inter"/>
            </a:endParaRPr>
          </a:p>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-Do you think you were successful? Why/Why not?</a:t>
            </a:r>
            <a:endParaRPr sz="1800">
              <a:solidFill>
                <a:schemeClr val="dk1"/>
              </a:solidFill>
              <a:latin typeface="Inter"/>
              <a:ea typeface="Inter"/>
              <a:cs typeface="Inter"/>
              <a:sym typeface="Inter"/>
            </a:endParaRPr>
          </a:p>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-Provide clear examples of enlisting (how were you supported, in numbers, comments, anything countable, if possible).</a:t>
            </a:r>
            <a:endParaRPr sz="1800">
              <a:solidFill>
                <a:schemeClr val="dk1"/>
              </a:solidFill>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177"/>
        <p:cNvGrpSpPr/>
        <p:nvPr/>
      </p:nvGrpSpPr>
      <p:grpSpPr>
        <a:xfrm>
          <a:off x="0" y="0"/>
          <a:ext cx="0" cy="0"/>
          <a:chOff x="0" y="0"/>
          <a:chExt cx="0" cy="0"/>
        </a:xfrm>
      </p:grpSpPr>
      <p:pic>
        <p:nvPicPr>
          <p:cNvPr id="178" name="Google Shape;178;g320a531bf61_0_51"/>
          <p:cNvPicPr preferRelativeResize="0"/>
          <p:nvPr/>
        </p:nvPicPr>
        <p:blipFill rotWithShape="1">
          <a:blip r:embed="rId3">
            <a:alphaModFix/>
          </a:blip>
          <a:srcRect/>
          <a:stretch/>
        </p:blipFill>
        <p:spPr>
          <a:xfrm>
            <a:off x="4000118" y="0"/>
            <a:ext cx="5143522" cy="5143139"/>
          </a:xfrm>
          <a:prstGeom prst="rect">
            <a:avLst/>
          </a:prstGeom>
          <a:noFill/>
          <a:ln>
            <a:noFill/>
          </a:ln>
        </p:spPr>
      </p:pic>
      <p:grpSp>
        <p:nvGrpSpPr>
          <p:cNvPr id="179" name="Google Shape;179;g320a531bf61_0_51"/>
          <p:cNvGrpSpPr/>
          <p:nvPr/>
        </p:nvGrpSpPr>
        <p:grpSpPr>
          <a:xfrm>
            <a:off x="442575" y="4503779"/>
            <a:ext cx="1176056" cy="269166"/>
            <a:chOff x="442575" y="4503779"/>
            <a:chExt cx="1176056" cy="269166"/>
          </a:xfrm>
        </p:grpSpPr>
        <p:pic>
          <p:nvPicPr>
            <p:cNvPr id="180" name="Google Shape;180;g320a531bf61_0_51"/>
            <p:cNvPicPr preferRelativeResize="0"/>
            <p:nvPr/>
          </p:nvPicPr>
          <p:blipFill rotWithShape="1">
            <a:blip r:embed="rId4">
              <a:alphaModFix/>
            </a:blip>
            <a:srcRect/>
            <a:stretch/>
          </p:blipFill>
          <p:spPr>
            <a:xfrm>
              <a:off x="712849" y="4529126"/>
              <a:ext cx="905782" cy="91518"/>
            </a:xfrm>
            <a:prstGeom prst="rect">
              <a:avLst/>
            </a:prstGeom>
            <a:noFill/>
            <a:ln>
              <a:noFill/>
            </a:ln>
          </p:spPr>
        </p:pic>
        <p:pic>
          <p:nvPicPr>
            <p:cNvPr id="181" name="Google Shape;181;g320a531bf61_0_51"/>
            <p:cNvPicPr preferRelativeResize="0"/>
            <p:nvPr/>
          </p:nvPicPr>
          <p:blipFill rotWithShape="1">
            <a:blip r:embed="rId5">
              <a:alphaModFix/>
            </a:blip>
            <a:srcRect/>
            <a:stretch/>
          </p:blipFill>
          <p:spPr>
            <a:xfrm>
              <a:off x="712712" y="4655680"/>
              <a:ext cx="840328" cy="91893"/>
            </a:xfrm>
            <a:prstGeom prst="rect">
              <a:avLst/>
            </a:prstGeom>
            <a:noFill/>
            <a:ln>
              <a:noFill/>
            </a:ln>
          </p:spPr>
        </p:pic>
        <p:grpSp>
          <p:nvGrpSpPr>
            <p:cNvPr id="182" name="Google Shape;182;g320a531bf61_0_51"/>
            <p:cNvGrpSpPr/>
            <p:nvPr/>
          </p:nvGrpSpPr>
          <p:grpSpPr>
            <a:xfrm>
              <a:off x="442575" y="4503779"/>
              <a:ext cx="180499" cy="269166"/>
              <a:chOff x="973124" y="9902793"/>
              <a:chExt cx="396875" cy="591833"/>
            </a:xfrm>
          </p:grpSpPr>
          <p:sp>
            <p:nvSpPr>
              <p:cNvPr id="183" name="Google Shape;183;g320a531bf61_0_51"/>
              <p:cNvSpPr/>
              <p:nvPr/>
            </p:nvSpPr>
            <p:spPr>
              <a:xfrm>
                <a:off x="973124" y="9902806"/>
                <a:ext cx="396875" cy="591820"/>
              </a:xfrm>
              <a:custGeom>
                <a:avLst/>
                <a:gdLst/>
                <a:ahLst/>
                <a:cxnLst/>
                <a:rect l="l" t="t" r="r" b="b"/>
                <a:pathLst>
                  <a:path w="396875" h="591820" extrusionOk="0">
                    <a:moveTo>
                      <a:pt x="274015" y="353999"/>
                    </a:moveTo>
                    <a:lnTo>
                      <a:pt x="259816" y="312775"/>
                    </a:lnTo>
                    <a:lnTo>
                      <a:pt x="217766" y="287337"/>
                    </a:lnTo>
                    <a:lnTo>
                      <a:pt x="200253" y="285978"/>
                    </a:lnTo>
                    <a:lnTo>
                      <a:pt x="186258" y="287007"/>
                    </a:lnTo>
                    <a:lnTo>
                      <a:pt x="174523" y="289864"/>
                    </a:lnTo>
                    <a:lnTo>
                      <a:pt x="164541" y="294233"/>
                    </a:lnTo>
                    <a:lnTo>
                      <a:pt x="155816" y="299758"/>
                    </a:lnTo>
                    <a:lnTo>
                      <a:pt x="178371" y="258546"/>
                    </a:lnTo>
                    <a:lnTo>
                      <a:pt x="182841" y="231736"/>
                    </a:lnTo>
                    <a:lnTo>
                      <a:pt x="166484" y="207594"/>
                    </a:lnTo>
                    <a:lnTo>
                      <a:pt x="126542" y="174371"/>
                    </a:lnTo>
                    <a:lnTo>
                      <a:pt x="126771" y="338061"/>
                    </a:lnTo>
                    <a:lnTo>
                      <a:pt x="126504" y="381088"/>
                    </a:lnTo>
                    <a:lnTo>
                      <a:pt x="151498" y="443865"/>
                    </a:lnTo>
                    <a:lnTo>
                      <a:pt x="186893" y="461352"/>
                    </a:lnTo>
                    <a:lnTo>
                      <a:pt x="227914" y="457060"/>
                    </a:lnTo>
                    <a:lnTo>
                      <a:pt x="265023" y="421995"/>
                    </a:lnTo>
                    <a:lnTo>
                      <a:pt x="237528" y="433616"/>
                    </a:lnTo>
                    <a:lnTo>
                      <a:pt x="210870" y="436321"/>
                    </a:lnTo>
                    <a:lnTo>
                      <a:pt x="166712" y="411645"/>
                    </a:lnTo>
                    <a:lnTo>
                      <a:pt x="156044" y="376593"/>
                    </a:lnTo>
                    <a:lnTo>
                      <a:pt x="156718" y="362369"/>
                    </a:lnTo>
                    <a:lnTo>
                      <a:pt x="161124" y="345833"/>
                    </a:lnTo>
                    <a:lnTo>
                      <a:pt x="170370" y="332892"/>
                    </a:lnTo>
                    <a:lnTo>
                      <a:pt x="183413" y="324091"/>
                    </a:lnTo>
                    <a:lnTo>
                      <a:pt x="199186" y="319989"/>
                    </a:lnTo>
                    <a:lnTo>
                      <a:pt x="214833" y="320916"/>
                    </a:lnTo>
                    <a:lnTo>
                      <a:pt x="228803" y="326402"/>
                    </a:lnTo>
                    <a:lnTo>
                      <a:pt x="239115" y="337337"/>
                    </a:lnTo>
                    <a:lnTo>
                      <a:pt x="243814" y="354571"/>
                    </a:lnTo>
                    <a:lnTo>
                      <a:pt x="242049" y="365594"/>
                    </a:lnTo>
                    <a:lnTo>
                      <a:pt x="236372" y="375666"/>
                    </a:lnTo>
                    <a:lnTo>
                      <a:pt x="227330" y="382752"/>
                    </a:lnTo>
                    <a:lnTo>
                      <a:pt x="215468" y="384835"/>
                    </a:lnTo>
                    <a:lnTo>
                      <a:pt x="225818" y="374129"/>
                    </a:lnTo>
                    <a:lnTo>
                      <a:pt x="226009" y="364731"/>
                    </a:lnTo>
                    <a:lnTo>
                      <a:pt x="224637" y="354431"/>
                    </a:lnTo>
                    <a:lnTo>
                      <a:pt x="220268" y="346697"/>
                    </a:lnTo>
                    <a:lnTo>
                      <a:pt x="213156" y="341744"/>
                    </a:lnTo>
                    <a:lnTo>
                      <a:pt x="203555" y="339788"/>
                    </a:lnTo>
                    <a:lnTo>
                      <a:pt x="192570" y="342176"/>
                    </a:lnTo>
                    <a:lnTo>
                      <a:pt x="183832" y="348945"/>
                    </a:lnTo>
                    <a:lnTo>
                      <a:pt x="178041" y="359257"/>
                    </a:lnTo>
                    <a:lnTo>
                      <a:pt x="175907" y="372262"/>
                    </a:lnTo>
                    <a:lnTo>
                      <a:pt x="177825" y="385737"/>
                    </a:lnTo>
                    <a:lnTo>
                      <a:pt x="212394" y="413664"/>
                    </a:lnTo>
                    <a:lnTo>
                      <a:pt x="222656" y="414083"/>
                    </a:lnTo>
                    <a:lnTo>
                      <a:pt x="232956" y="412280"/>
                    </a:lnTo>
                    <a:lnTo>
                      <a:pt x="244195" y="408241"/>
                    </a:lnTo>
                    <a:lnTo>
                      <a:pt x="258165" y="398665"/>
                    </a:lnTo>
                    <a:lnTo>
                      <a:pt x="267385" y="386359"/>
                    </a:lnTo>
                    <a:lnTo>
                      <a:pt x="272453" y="371424"/>
                    </a:lnTo>
                    <a:lnTo>
                      <a:pt x="274015" y="353999"/>
                    </a:lnTo>
                    <a:close/>
                  </a:path>
                  <a:path w="396875" h="591820" extrusionOk="0">
                    <a:moveTo>
                      <a:pt x="396417" y="299770"/>
                    </a:moveTo>
                    <a:lnTo>
                      <a:pt x="283489" y="299770"/>
                    </a:lnTo>
                    <a:lnTo>
                      <a:pt x="283502" y="393128"/>
                    </a:lnTo>
                    <a:lnTo>
                      <a:pt x="279552" y="417055"/>
                    </a:lnTo>
                    <a:lnTo>
                      <a:pt x="265569" y="445185"/>
                    </a:lnTo>
                    <a:lnTo>
                      <a:pt x="238290" y="468579"/>
                    </a:lnTo>
                    <a:lnTo>
                      <a:pt x="194437" y="478358"/>
                    </a:lnTo>
                    <a:lnTo>
                      <a:pt x="161150" y="470776"/>
                    </a:lnTo>
                    <a:lnTo>
                      <a:pt x="135369" y="451040"/>
                    </a:lnTo>
                    <a:lnTo>
                      <a:pt x="118706" y="423659"/>
                    </a:lnTo>
                    <a:lnTo>
                      <a:pt x="112788" y="393128"/>
                    </a:lnTo>
                    <a:lnTo>
                      <a:pt x="112788" y="299770"/>
                    </a:lnTo>
                    <a:lnTo>
                      <a:pt x="0" y="299770"/>
                    </a:lnTo>
                    <a:lnTo>
                      <a:pt x="38" y="387654"/>
                    </a:lnTo>
                    <a:lnTo>
                      <a:pt x="812" y="430110"/>
                    </a:lnTo>
                    <a:lnTo>
                      <a:pt x="7213" y="481253"/>
                    </a:lnTo>
                    <a:lnTo>
                      <a:pt x="32232" y="527837"/>
                    </a:lnTo>
                    <a:lnTo>
                      <a:pt x="78803" y="566966"/>
                    </a:lnTo>
                    <a:lnTo>
                      <a:pt x="114655" y="581075"/>
                    </a:lnTo>
                    <a:lnTo>
                      <a:pt x="155130" y="589127"/>
                    </a:lnTo>
                    <a:lnTo>
                      <a:pt x="198221" y="591693"/>
                    </a:lnTo>
                    <a:lnTo>
                      <a:pt x="241300" y="589127"/>
                    </a:lnTo>
                    <a:lnTo>
                      <a:pt x="281762" y="581075"/>
                    </a:lnTo>
                    <a:lnTo>
                      <a:pt x="317614" y="566966"/>
                    </a:lnTo>
                    <a:lnTo>
                      <a:pt x="364172" y="527837"/>
                    </a:lnTo>
                    <a:lnTo>
                      <a:pt x="389204" y="481253"/>
                    </a:lnTo>
                    <a:lnTo>
                      <a:pt x="395617" y="430110"/>
                    </a:lnTo>
                    <a:lnTo>
                      <a:pt x="396417" y="365366"/>
                    </a:lnTo>
                    <a:lnTo>
                      <a:pt x="396417" y="299770"/>
                    </a:lnTo>
                    <a:close/>
                  </a:path>
                  <a:path w="396875" h="591820" extrusionOk="0">
                    <a:moveTo>
                      <a:pt x="396417" y="0"/>
                    </a:moveTo>
                    <a:lnTo>
                      <a:pt x="283502" y="0"/>
                    </a:lnTo>
                    <a:lnTo>
                      <a:pt x="283464" y="149123"/>
                    </a:lnTo>
                    <a:lnTo>
                      <a:pt x="113030" y="0"/>
                    </a:lnTo>
                    <a:lnTo>
                      <a:pt x="0" y="0"/>
                    </a:lnTo>
                    <a:lnTo>
                      <a:pt x="0" y="285978"/>
                    </a:lnTo>
                    <a:lnTo>
                      <a:pt x="112725" y="285978"/>
                    </a:lnTo>
                    <a:lnTo>
                      <a:pt x="112610" y="145135"/>
                    </a:lnTo>
                    <a:lnTo>
                      <a:pt x="283502" y="285978"/>
                    </a:lnTo>
                    <a:lnTo>
                      <a:pt x="396417" y="285978"/>
                    </a:lnTo>
                    <a:lnTo>
                      <a:pt x="396417" y="0"/>
                    </a:lnTo>
                    <a:close/>
                  </a:path>
                </a:pathLst>
              </a:custGeom>
              <a:solidFill>
                <a:srgbClr val="E4B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184" name="Google Shape;184;g320a531bf61_0_51"/>
              <p:cNvPicPr preferRelativeResize="0"/>
              <p:nvPr/>
            </p:nvPicPr>
            <p:blipFill rotWithShape="1">
              <a:blip r:embed="rId6">
                <a:alphaModFix/>
              </a:blip>
              <a:srcRect/>
              <a:stretch/>
            </p:blipFill>
            <p:spPr>
              <a:xfrm>
                <a:off x="1102021" y="9902793"/>
                <a:ext cx="140760" cy="120038"/>
              </a:xfrm>
              <a:prstGeom prst="rect">
                <a:avLst/>
              </a:prstGeom>
              <a:noFill/>
              <a:ln>
                <a:noFill/>
              </a:ln>
            </p:spPr>
          </p:pic>
        </p:grpSp>
      </p:grpSp>
      <p:sp>
        <p:nvSpPr>
          <p:cNvPr id="185" name="Google Shape;185;g320a531bf61_0_51"/>
          <p:cNvSpPr txBox="1"/>
          <p:nvPr/>
        </p:nvSpPr>
        <p:spPr>
          <a:xfrm>
            <a:off x="436835" y="994159"/>
            <a:ext cx="7988700" cy="555000"/>
          </a:xfrm>
          <a:prstGeom prst="rect">
            <a:avLst/>
          </a:prstGeom>
          <a:noFill/>
          <a:ln>
            <a:noFill/>
          </a:ln>
        </p:spPr>
        <p:txBody>
          <a:bodyPr spcFirstLastPara="1" wrap="square" lIns="0" tIns="138050" rIns="0" bIns="0" anchor="t" anchorCtr="0">
            <a:spAutoFit/>
          </a:bodyPr>
          <a:lstStyle/>
          <a:p>
            <a:pPr marL="0" marR="0" lvl="0" indent="0" algn="l" rtl="0">
              <a:lnSpc>
                <a:spcPct val="100000"/>
              </a:lnSpc>
              <a:spcBef>
                <a:spcPts val="0"/>
              </a:spcBef>
              <a:spcAft>
                <a:spcPts val="0"/>
              </a:spcAft>
              <a:buClr>
                <a:schemeClr val="dk1"/>
              </a:buClr>
              <a:buSzPts val="600"/>
              <a:buFont typeface="Arial"/>
              <a:buNone/>
            </a:pPr>
            <a:r>
              <a:rPr lang="ru" sz="2700">
                <a:solidFill>
                  <a:srgbClr val="3E98A9"/>
                </a:solidFill>
                <a:latin typeface="Prata"/>
                <a:ea typeface="Prata"/>
                <a:cs typeface="Prata"/>
                <a:sym typeface="Prata"/>
              </a:rPr>
              <a:t>Challenge 5 - Search for Opportunities</a:t>
            </a:r>
            <a:endParaRPr sz="1800" b="0" i="0" u="none" strike="noStrike" cap="none">
              <a:solidFill>
                <a:schemeClr val="lt1"/>
              </a:solidFill>
              <a:latin typeface="Inter Medium"/>
              <a:ea typeface="Inter Medium"/>
              <a:cs typeface="Inter Medium"/>
              <a:sym typeface="Inter Medium"/>
            </a:endParaRPr>
          </a:p>
        </p:txBody>
      </p:sp>
      <p:sp>
        <p:nvSpPr>
          <p:cNvPr id="186" name="Google Shape;186;g320a531bf61_0_51"/>
          <p:cNvSpPr txBox="1"/>
          <p:nvPr/>
        </p:nvSpPr>
        <p:spPr>
          <a:xfrm>
            <a:off x="442575" y="1683250"/>
            <a:ext cx="7224900" cy="1875300"/>
          </a:xfrm>
          <a:prstGeom prst="rect">
            <a:avLst/>
          </a:prstGeom>
          <a:noFill/>
          <a:ln>
            <a:noFill/>
          </a:ln>
        </p:spPr>
        <p:txBody>
          <a:bodyPr spcFirstLastPara="1" wrap="square" lIns="0" tIns="5200" rIns="0" bIns="0" anchor="t" anchorCtr="0">
            <a:spAutoFit/>
          </a:bodyPr>
          <a:lstStyle/>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-How did you address this challenge?</a:t>
            </a:r>
            <a:endParaRPr sz="1800">
              <a:solidFill>
                <a:schemeClr val="dk1"/>
              </a:solidFill>
              <a:latin typeface="Inter"/>
              <a:ea typeface="Inter"/>
              <a:cs typeface="Inter"/>
              <a:sym typeface="Inter"/>
            </a:endParaRPr>
          </a:p>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-Provide clear examples of your research.</a:t>
            </a:r>
            <a:endParaRPr sz="1800">
              <a:solidFill>
                <a:schemeClr val="dk1"/>
              </a:solidFill>
              <a:latin typeface="Inter"/>
              <a:ea typeface="Inter"/>
              <a:cs typeface="Inter"/>
              <a:sym typeface="Inter"/>
            </a:endParaRPr>
          </a:p>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-What opportunities can be helpful in resolving the SLC issue you chose? Why these particular opportunities?</a:t>
            </a:r>
            <a:endParaRPr sz="1800">
              <a:solidFill>
                <a:schemeClr val="dk1"/>
              </a:solidFill>
              <a:latin typeface="Inter"/>
              <a:ea typeface="Inter"/>
              <a:cs typeface="Inter"/>
              <a:sym typeface="Inter"/>
            </a:endParaRPr>
          </a:p>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-How did you approach the stakeholders to reach out for the opportunities that might help?</a:t>
            </a:r>
            <a:endParaRPr sz="1800">
              <a:solidFill>
                <a:schemeClr val="dk1"/>
              </a:solidFill>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190"/>
        <p:cNvGrpSpPr/>
        <p:nvPr/>
      </p:nvGrpSpPr>
      <p:grpSpPr>
        <a:xfrm>
          <a:off x="0" y="0"/>
          <a:ext cx="0" cy="0"/>
          <a:chOff x="0" y="0"/>
          <a:chExt cx="0" cy="0"/>
        </a:xfrm>
      </p:grpSpPr>
      <p:pic>
        <p:nvPicPr>
          <p:cNvPr id="191" name="Google Shape;191;g320a531bf61_0_63"/>
          <p:cNvPicPr preferRelativeResize="0"/>
          <p:nvPr/>
        </p:nvPicPr>
        <p:blipFill rotWithShape="1">
          <a:blip r:embed="rId3">
            <a:alphaModFix/>
          </a:blip>
          <a:srcRect/>
          <a:stretch/>
        </p:blipFill>
        <p:spPr>
          <a:xfrm>
            <a:off x="4000118" y="0"/>
            <a:ext cx="5143522" cy="5143139"/>
          </a:xfrm>
          <a:prstGeom prst="rect">
            <a:avLst/>
          </a:prstGeom>
          <a:noFill/>
          <a:ln>
            <a:noFill/>
          </a:ln>
        </p:spPr>
      </p:pic>
      <p:grpSp>
        <p:nvGrpSpPr>
          <p:cNvPr id="192" name="Google Shape;192;g320a531bf61_0_63"/>
          <p:cNvGrpSpPr/>
          <p:nvPr/>
        </p:nvGrpSpPr>
        <p:grpSpPr>
          <a:xfrm>
            <a:off x="442575" y="4503779"/>
            <a:ext cx="1176056" cy="269166"/>
            <a:chOff x="442575" y="4503779"/>
            <a:chExt cx="1176056" cy="269166"/>
          </a:xfrm>
        </p:grpSpPr>
        <p:pic>
          <p:nvPicPr>
            <p:cNvPr id="193" name="Google Shape;193;g320a531bf61_0_63"/>
            <p:cNvPicPr preferRelativeResize="0"/>
            <p:nvPr/>
          </p:nvPicPr>
          <p:blipFill rotWithShape="1">
            <a:blip r:embed="rId4">
              <a:alphaModFix/>
            </a:blip>
            <a:srcRect/>
            <a:stretch/>
          </p:blipFill>
          <p:spPr>
            <a:xfrm>
              <a:off x="712849" y="4529126"/>
              <a:ext cx="905782" cy="91518"/>
            </a:xfrm>
            <a:prstGeom prst="rect">
              <a:avLst/>
            </a:prstGeom>
            <a:noFill/>
            <a:ln>
              <a:noFill/>
            </a:ln>
          </p:spPr>
        </p:pic>
        <p:pic>
          <p:nvPicPr>
            <p:cNvPr id="194" name="Google Shape;194;g320a531bf61_0_63"/>
            <p:cNvPicPr preferRelativeResize="0"/>
            <p:nvPr/>
          </p:nvPicPr>
          <p:blipFill rotWithShape="1">
            <a:blip r:embed="rId5">
              <a:alphaModFix/>
            </a:blip>
            <a:srcRect/>
            <a:stretch/>
          </p:blipFill>
          <p:spPr>
            <a:xfrm>
              <a:off x="712712" y="4655680"/>
              <a:ext cx="840328" cy="91893"/>
            </a:xfrm>
            <a:prstGeom prst="rect">
              <a:avLst/>
            </a:prstGeom>
            <a:noFill/>
            <a:ln>
              <a:noFill/>
            </a:ln>
          </p:spPr>
        </p:pic>
        <p:grpSp>
          <p:nvGrpSpPr>
            <p:cNvPr id="195" name="Google Shape;195;g320a531bf61_0_63"/>
            <p:cNvGrpSpPr/>
            <p:nvPr/>
          </p:nvGrpSpPr>
          <p:grpSpPr>
            <a:xfrm>
              <a:off x="442575" y="4503779"/>
              <a:ext cx="180499" cy="269166"/>
              <a:chOff x="973124" y="9902793"/>
              <a:chExt cx="396875" cy="591833"/>
            </a:xfrm>
          </p:grpSpPr>
          <p:sp>
            <p:nvSpPr>
              <p:cNvPr id="196" name="Google Shape;196;g320a531bf61_0_63"/>
              <p:cNvSpPr/>
              <p:nvPr/>
            </p:nvSpPr>
            <p:spPr>
              <a:xfrm>
                <a:off x="973124" y="9902806"/>
                <a:ext cx="396875" cy="591820"/>
              </a:xfrm>
              <a:custGeom>
                <a:avLst/>
                <a:gdLst/>
                <a:ahLst/>
                <a:cxnLst/>
                <a:rect l="l" t="t" r="r" b="b"/>
                <a:pathLst>
                  <a:path w="396875" h="591820" extrusionOk="0">
                    <a:moveTo>
                      <a:pt x="274015" y="353999"/>
                    </a:moveTo>
                    <a:lnTo>
                      <a:pt x="259816" y="312775"/>
                    </a:lnTo>
                    <a:lnTo>
                      <a:pt x="217766" y="287337"/>
                    </a:lnTo>
                    <a:lnTo>
                      <a:pt x="200253" y="285978"/>
                    </a:lnTo>
                    <a:lnTo>
                      <a:pt x="186258" y="287007"/>
                    </a:lnTo>
                    <a:lnTo>
                      <a:pt x="174523" y="289864"/>
                    </a:lnTo>
                    <a:lnTo>
                      <a:pt x="164541" y="294233"/>
                    </a:lnTo>
                    <a:lnTo>
                      <a:pt x="155816" y="299758"/>
                    </a:lnTo>
                    <a:lnTo>
                      <a:pt x="178371" y="258546"/>
                    </a:lnTo>
                    <a:lnTo>
                      <a:pt x="182841" y="231736"/>
                    </a:lnTo>
                    <a:lnTo>
                      <a:pt x="166484" y="207594"/>
                    </a:lnTo>
                    <a:lnTo>
                      <a:pt x="126542" y="174371"/>
                    </a:lnTo>
                    <a:lnTo>
                      <a:pt x="126771" y="338061"/>
                    </a:lnTo>
                    <a:lnTo>
                      <a:pt x="126504" y="381088"/>
                    </a:lnTo>
                    <a:lnTo>
                      <a:pt x="151498" y="443865"/>
                    </a:lnTo>
                    <a:lnTo>
                      <a:pt x="186893" y="461352"/>
                    </a:lnTo>
                    <a:lnTo>
                      <a:pt x="227914" y="457060"/>
                    </a:lnTo>
                    <a:lnTo>
                      <a:pt x="265023" y="421995"/>
                    </a:lnTo>
                    <a:lnTo>
                      <a:pt x="237528" y="433616"/>
                    </a:lnTo>
                    <a:lnTo>
                      <a:pt x="210870" y="436321"/>
                    </a:lnTo>
                    <a:lnTo>
                      <a:pt x="166712" y="411645"/>
                    </a:lnTo>
                    <a:lnTo>
                      <a:pt x="156044" y="376593"/>
                    </a:lnTo>
                    <a:lnTo>
                      <a:pt x="156718" y="362369"/>
                    </a:lnTo>
                    <a:lnTo>
                      <a:pt x="161124" y="345833"/>
                    </a:lnTo>
                    <a:lnTo>
                      <a:pt x="170370" y="332892"/>
                    </a:lnTo>
                    <a:lnTo>
                      <a:pt x="183413" y="324091"/>
                    </a:lnTo>
                    <a:lnTo>
                      <a:pt x="199186" y="319989"/>
                    </a:lnTo>
                    <a:lnTo>
                      <a:pt x="214833" y="320916"/>
                    </a:lnTo>
                    <a:lnTo>
                      <a:pt x="228803" y="326402"/>
                    </a:lnTo>
                    <a:lnTo>
                      <a:pt x="239115" y="337337"/>
                    </a:lnTo>
                    <a:lnTo>
                      <a:pt x="243814" y="354571"/>
                    </a:lnTo>
                    <a:lnTo>
                      <a:pt x="242049" y="365594"/>
                    </a:lnTo>
                    <a:lnTo>
                      <a:pt x="236372" y="375666"/>
                    </a:lnTo>
                    <a:lnTo>
                      <a:pt x="227330" y="382752"/>
                    </a:lnTo>
                    <a:lnTo>
                      <a:pt x="215468" y="384835"/>
                    </a:lnTo>
                    <a:lnTo>
                      <a:pt x="225818" y="374129"/>
                    </a:lnTo>
                    <a:lnTo>
                      <a:pt x="226009" y="364731"/>
                    </a:lnTo>
                    <a:lnTo>
                      <a:pt x="224637" y="354431"/>
                    </a:lnTo>
                    <a:lnTo>
                      <a:pt x="220268" y="346697"/>
                    </a:lnTo>
                    <a:lnTo>
                      <a:pt x="213156" y="341744"/>
                    </a:lnTo>
                    <a:lnTo>
                      <a:pt x="203555" y="339788"/>
                    </a:lnTo>
                    <a:lnTo>
                      <a:pt x="192570" y="342176"/>
                    </a:lnTo>
                    <a:lnTo>
                      <a:pt x="183832" y="348945"/>
                    </a:lnTo>
                    <a:lnTo>
                      <a:pt x="178041" y="359257"/>
                    </a:lnTo>
                    <a:lnTo>
                      <a:pt x="175907" y="372262"/>
                    </a:lnTo>
                    <a:lnTo>
                      <a:pt x="177825" y="385737"/>
                    </a:lnTo>
                    <a:lnTo>
                      <a:pt x="212394" y="413664"/>
                    </a:lnTo>
                    <a:lnTo>
                      <a:pt x="222656" y="414083"/>
                    </a:lnTo>
                    <a:lnTo>
                      <a:pt x="232956" y="412280"/>
                    </a:lnTo>
                    <a:lnTo>
                      <a:pt x="244195" y="408241"/>
                    </a:lnTo>
                    <a:lnTo>
                      <a:pt x="258165" y="398665"/>
                    </a:lnTo>
                    <a:lnTo>
                      <a:pt x="267385" y="386359"/>
                    </a:lnTo>
                    <a:lnTo>
                      <a:pt x="272453" y="371424"/>
                    </a:lnTo>
                    <a:lnTo>
                      <a:pt x="274015" y="353999"/>
                    </a:lnTo>
                    <a:close/>
                  </a:path>
                  <a:path w="396875" h="591820" extrusionOk="0">
                    <a:moveTo>
                      <a:pt x="396417" y="299770"/>
                    </a:moveTo>
                    <a:lnTo>
                      <a:pt x="283489" y="299770"/>
                    </a:lnTo>
                    <a:lnTo>
                      <a:pt x="283502" y="393128"/>
                    </a:lnTo>
                    <a:lnTo>
                      <a:pt x="279552" y="417055"/>
                    </a:lnTo>
                    <a:lnTo>
                      <a:pt x="265569" y="445185"/>
                    </a:lnTo>
                    <a:lnTo>
                      <a:pt x="238290" y="468579"/>
                    </a:lnTo>
                    <a:lnTo>
                      <a:pt x="194437" y="478358"/>
                    </a:lnTo>
                    <a:lnTo>
                      <a:pt x="161150" y="470776"/>
                    </a:lnTo>
                    <a:lnTo>
                      <a:pt x="135369" y="451040"/>
                    </a:lnTo>
                    <a:lnTo>
                      <a:pt x="118706" y="423659"/>
                    </a:lnTo>
                    <a:lnTo>
                      <a:pt x="112788" y="393128"/>
                    </a:lnTo>
                    <a:lnTo>
                      <a:pt x="112788" y="299770"/>
                    </a:lnTo>
                    <a:lnTo>
                      <a:pt x="0" y="299770"/>
                    </a:lnTo>
                    <a:lnTo>
                      <a:pt x="38" y="387654"/>
                    </a:lnTo>
                    <a:lnTo>
                      <a:pt x="812" y="430110"/>
                    </a:lnTo>
                    <a:lnTo>
                      <a:pt x="7213" y="481253"/>
                    </a:lnTo>
                    <a:lnTo>
                      <a:pt x="32232" y="527837"/>
                    </a:lnTo>
                    <a:lnTo>
                      <a:pt x="78803" y="566966"/>
                    </a:lnTo>
                    <a:lnTo>
                      <a:pt x="114655" y="581075"/>
                    </a:lnTo>
                    <a:lnTo>
                      <a:pt x="155130" y="589127"/>
                    </a:lnTo>
                    <a:lnTo>
                      <a:pt x="198221" y="591693"/>
                    </a:lnTo>
                    <a:lnTo>
                      <a:pt x="241300" y="589127"/>
                    </a:lnTo>
                    <a:lnTo>
                      <a:pt x="281762" y="581075"/>
                    </a:lnTo>
                    <a:lnTo>
                      <a:pt x="317614" y="566966"/>
                    </a:lnTo>
                    <a:lnTo>
                      <a:pt x="364172" y="527837"/>
                    </a:lnTo>
                    <a:lnTo>
                      <a:pt x="389204" y="481253"/>
                    </a:lnTo>
                    <a:lnTo>
                      <a:pt x="395617" y="430110"/>
                    </a:lnTo>
                    <a:lnTo>
                      <a:pt x="396417" y="365366"/>
                    </a:lnTo>
                    <a:lnTo>
                      <a:pt x="396417" y="299770"/>
                    </a:lnTo>
                    <a:close/>
                  </a:path>
                  <a:path w="396875" h="591820" extrusionOk="0">
                    <a:moveTo>
                      <a:pt x="396417" y="0"/>
                    </a:moveTo>
                    <a:lnTo>
                      <a:pt x="283502" y="0"/>
                    </a:lnTo>
                    <a:lnTo>
                      <a:pt x="283464" y="149123"/>
                    </a:lnTo>
                    <a:lnTo>
                      <a:pt x="113030" y="0"/>
                    </a:lnTo>
                    <a:lnTo>
                      <a:pt x="0" y="0"/>
                    </a:lnTo>
                    <a:lnTo>
                      <a:pt x="0" y="285978"/>
                    </a:lnTo>
                    <a:lnTo>
                      <a:pt x="112725" y="285978"/>
                    </a:lnTo>
                    <a:lnTo>
                      <a:pt x="112610" y="145135"/>
                    </a:lnTo>
                    <a:lnTo>
                      <a:pt x="283502" y="285978"/>
                    </a:lnTo>
                    <a:lnTo>
                      <a:pt x="396417" y="285978"/>
                    </a:lnTo>
                    <a:lnTo>
                      <a:pt x="396417" y="0"/>
                    </a:lnTo>
                    <a:close/>
                  </a:path>
                </a:pathLst>
              </a:custGeom>
              <a:solidFill>
                <a:srgbClr val="E4B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197" name="Google Shape;197;g320a531bf61_0_63"/>
              <p:cNvPicPr preferRelativeResize="0"/>
              <p:nvPr/>
            </p:nvPicPr>
            <p:blipFill rotWithShape="1">
              <a:blip r:embed="rId6">
                <a:alphaModFix/>
              </a:blip>
              <a:srcRect/>
              <a:stretch/>
            </p:blipFill>
            <p:spPr>
              <a:xfrm>
                <a:off x="1102021" y="9902793"/>
                <a:ext cx="140760" cy="120038"/>
              </a:xfrm>
              <a:prstGeom prst="rect">
                <a:avLst/>
              </a:prstGeom>
              <a:noFill/>
              <a:ln>
                <a:noFill/>
              </a:ln>
            </p:spPr>
          </p:pic>
        </p:grpSp>
      </p:grpSp>
      <p:sp>
        <p:nvSpPr>
          <p:cNvPr id="198" name="Google Shape;198;g320a531bf61_0_63"/>
          <p:cNvSpPr txBox="1"/>
          <p:nvPr/>
        </p:nvSpPr>
        <p:spPr>
          <a:xfrm>
            <a:off x="436835" y="994159"/>
            <a:ext cx="7988700" cy="555000"/>
          </a:xfrm>
          <a:prstGeom prst="rect">
            <a:avLst/>
          </a:prstGeom>
          <a:noFill/>
          <a:ln>
            <a:noFill/>
          </a:ln>
        </p:spPr>
        <p:txBody>
          <a:bodyPr spcFirstLastPara="1" wrap="square" lIns="0" tIns="138050" rIns="0" bIns="0" anchor="t" anchorCtr="0">
            <a:spAutoFit/>
          </a:bodyPr>
          <a:lstStyle/>
          <a:p>
            <a:pPr marL="0" marR="0" lvl="0" indent="0" algn="l" rtl="0">
              <a:lnSpc>
                <a:spcPct val="100000"/>
              </a:lnSpc>
              <a:spcBef>
                <a:spcPts val="0"/>
              </a:spcBef>
              <a:spcAft>
                <a:spcPts val="0"/>
              </a:spcAft>
              <a:buClr>
                <a:schemeClr val="dk1"/>
              </a:buClr>
              <a:buSzPts val="600"/>
              <a:buFont typeface="Arial"/>
              <a:buNone/>
            </a:pPr>
            <a:r>
              <a:rPr lang="ru" sz="2700">
                <a:solidFill>
                  <a:srgbClr val="3E98A9"/>
                </a:solidFill>
                <a:latin typeface="Prata"/>
                <a:ea typeface="Prata"/>
                <a:cs typeface="Prata"/>
                <a:sym typeface="Prata"/>
              </a:rPr>
              <a:t>Challenge 6 - Experiment and Take Risks</a:t>
            </a:r>
            <a:endParaRPr sz="1800" b="0" i="0" u="none" strike="noStrike" cap="none">
              <a:solidFill>
                <a:schemeClr val="lt1"/>
              </a:solidFill>
              <a:latin typeface="Inter Medium"/>
              <a:ea typeface="Inter Medium"/>
              <a:cs typeface="Inter Medium"/>
              <a:sym typeface="Inter Medium"/>
            </a:endParaRPr>
          </a:p>
        </p:txBody>
      </p:sp>
      <p:sp>
        <p:nvSpPr>
          <p:cNvPr id="199" name="Google Shape;199;g320a531bf61_0_63"/>
          <p:cNvSpPr txBox="1"/>
          <p:nvPr/>
        </p:nvSpPr>
        <p:spPr>
          <a:xfrm>
            <a:off x="442575" y="1683250"/>
            <a:ext cx="7224900" cy="2194200"/>
          </a:xfrm>
          <a:prstGeom prst="rect">
            <a:avLst/>
          </a:prstGeom>
          <a:noFill/>
          <a:ln>
            <a:noFill/>
          </a:ln>
        </p:spPr>
        <p:txBody>
          <a:bodyPr spcFirstLastPara="1" wrap="square" lIns="0" tIns="5200" rIns="0" bIns="0" anchor="t" anchorCtr="0">
            <a:spAutoFit/>
          </a:bodyPr>
          <a:lstStyle/>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-What initiative, risk did you take to help improve the chosen SLC issue?</a:t>
            </a:r>
            <a:endParaRPr sz="1800">
              <a:solidFill>
                <a:schemeClr val="dk1"/>
              </a:solidFill>
              <a:latin typeface="Inter"/>
              <a:ea typeface="Inter"/>
              <a:cs typeface="Inter"/>
              <a:sym typeface="Inter"/>
            </a:endParaRPr>
          </a:p>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-Provide clear examples of experimenting, taking (calculated) risks in order to overcome the chosen SLC issue.</a:t>
            </a:r>
            <a:endParaRPr sz="1800">
              <a:solidFill>
                <a:schemeClr val="dk1"/>
              </a:solidFill>
              <a:latin typeface="Inter"/>
              <a:ea typeface="Inter"/>
              <a:cs typeface="Inter"/>
              <a:sym typeface="Inter"/>
            </a:endParaRPr>
          </a:p>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-Why did you choose this particular action/s? What happened? How did it help? Provide relevant details, numbers etc.  </a:t>
            </a:r>
            <a:endParaRPr sz="1800">
              <a:solidFill>
                <a:schemeClr val="dk1"/>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03"/>
        <p:cNvGrpSpPr/>
        <p:nvPr/>
      </p:nvGrpSpPr>
      <p:grpSpPr>
        <a:xfrm>
          <a:off x="0" y="0"/>
          <a:ext cx="0" cy="0"/>
          <a:chOff x="0" y="0"/>
          <a:chExt cx="0" cy="0"/>
        </a:xfrm>
      </p:grpSpPr>
      <p:pic>
        <p:nvPicPr>
          <p:cNvPr id="204" name="Google Shape;204;g320a531bf61_0_75"/>
          <p:cNvPicPr preferRelativeResize="0"/>
          <p:nvPr/>
        </p:nvPicPr>
        <p:blipFill rotWithShape="1">
          <a:blip r:embed="rId3">
            <a:alphaModFix/>
          </a:blip>
          <a:srcRect/>
          <a:stretch/>
        </p:blipFill>
        <p:spPr>
          <a:xfrm>
            <a:off x="4000118" y="0"/>
            <a:ext cx="5143522" cy="5143139"/>
          </a:xfrm>
          <a:prstGeom prst="rect">
            <a:avLst/>
          </a:prstGeom>
          <a:noFill/>
          <a:ln>
            <a:noFill/>
          </a:ln>
        </p:spPr>
      </p:pic>
      <p:grpSp>
        <p:nvGrpSpPr>
          <p:cNvPr id="205" name="Google Shape;205;g320a531bf61_0_75"/>
          <p:cNvGrpSpPr/>
          <p:nvPr/>
        </p:nvGrpSpPr>
        <p:grpSpPr>
          <a:xfrm>
            <a:off x="442575" y="4503779"/>
            <a:ext cx="1176056" cy="269166"/>
            <a:chOff x="442575" y="4503779"/>
            <a:chExt cx="1176056" cy="269166"/>
          </a:xfrm>
        </p:grpSpPr>
        <p:pic>
          <p:nvPicPr>
            <p:cNvPr id="206" name="Google Shape;206;g320a531bf61_0_75"/>
            <p:cNvPicPr preferRelativeResize="0"/>
            <p:nvPr/>
          </p:nvPicPr>
          <p:blipFill rotWithShape="1">
            <a:blip r:embed="rId4">
              <a:alphaModFix/>
            </a:blip>
            <a:srcRect/>
            <a:stretch/>
          </p:blipFill>
          <p:spPr>
            <a:xfrm>
              <a:off x="712849" y="4529126"/>
              <a:ext cx="905782" cy="91518"/>
            </a:xfrm>
            <a:prstGeom prst="rect">
              <a:avLst/>
            </a:prstGeom>
            <a:noFill/>
            <a:ln>
              <a:noFill/>
            </a:ln>
          </p:spPr>
        </p:pic>
        <p:pic>
          <p:nvPicPr>
            <p:cNvPr id="207" name="Google Shape;207;g320a531bf61_0_75"/>
            <p:cNvPicPr preferRelativeResize="0"/>
            <p:nvPr/>
          </p:nvPicPr>
          <p:blipFill rotWithShape="1">
            <a:blip r:embed="rId5">
              <a:alphaModFix/>
            </a:blip>
            <a:srcRect/>
            <a:stretch/>
          </p:blipFill>
          <p:spPr>
            <a:xfrm>
              <a:off x="712712" y="4655680"/>
              <a:ext cx="840328" cy="91893"/>
            </a:xfrm>
            <a:prstGeom prst="rect">
              <a:avLst/>
            </a:prstGeom>
            <a:noFill/>
            <a:ln>
              <a:noFill/>
            </a:ln>
          </p:spPr>
        </p:pic>
        <p:grpSp>
          <p:nvGrpSpPr>
            <p:cNvPr id="208" name="Google Shape;208;g320a531bf61_0_75"/>
            <p:cNvGrpSpPr/>
            <p:nvPr/>
          </p:nvGrpSpPr>
          <p:grpSpPr>
            <a:xfrm>
              <a:off x="442575" y="4503779"/>
              <a:ext cx="180499" cy="269166"/>
              <a:chOff x="973124" y="9902793"/>
              <a:chExt cx="396875" cy="591833"/>
            </a:xfrm>
          </p:grpSpPr>
          <p:sp>
            <p:nvSpPr>
              <p:cNvPr id="209" name="Google Shape;209;g320a531bf61_0_75"/>
              <p:cNvSpPr/>
              <p:nvPr/>
            </p:nvSpPr>
            <p:spPr>
              <a:xfrm>
                <a:off x="973124" y="9902806"/>
                <a:ext cx="396875" cy="591820"/>
              </a:xfrm>
              <a:custGeom>
                <a:avLst/>
                <a:gdLst/>
                <a:ahLst/>
                <a:cxnLst/>
                <a:rect l="l" t="t" r="r" b="b"/>
                <a:pathLst>
                  <a:path w="396875" h="591820" extrusionOk="0">
                    <a:moveTo>
                      <a:pt x="274015" y="353999"/>
                    </a:moveTo>
                    <a:lnTo>
                      <a:pt x="259816" y="312775"/>
                    </a:lnTo>
                    <a:lnTo>
                      <a:pt x="217766" y="287337"/>
                    </a:lnTo>
                    <a:lnTo>
                      <a:pt x="200253" y="285978"/>
                    </a:lnTo>
                    <a:lnTo>
                      <a:pt x="186258" y="287007"/>
                    </a:lnTo>
                    <a:lnTo>
                      <a:pt x="174523" y="289864"/>
                    </a:lnTo>
                    <a:lnTo>
                      <a:pt x="164541" y="294233"/>
                    </a:lnTo>
                    <a:lnTo>
                      <a:pt x="155816" y="299758"/>
                    </a:lnTo>
                    <a:lnTo>
                      <a:pt x="178371" y="258546"/>
                    </a:lnTo>
                    <a:lnTo>
                      <a:pt x="182841" y="231736"/>
                    </a:lnTo>
                    <a:lnTo>
                      <a:pt x="166484" y="207594"/>
                    </a:lnTo>
                    <a:lnTo>
                      <a:pt x="126542" y="174371"/>
                    </a:lnTo>
                    <a:lnTo>
                      <a:pt x="126771" y="338061"/>
                    </a:lnTo>
                    <a:lnTo>
                      <a:pt x="126504" y="381088"/>
                    </a:lnTo>
                    <a:lnTo>
                      <a:pt x="151498" y="443865"/>
                    </a:lnTo>
                    <a:lnTo>
                      <a:pt x="186893" y="461352"/>
                    </a:lnTo>
                    <a:lnTo>
                      <a:pt x="227914" y="457060"/>
                    </a:lnTo>
                    <a:lnTo>
                      <a:pt x="265023" y="421995"/>
                    </a:lnTo>
                    <a:lnTo>
                      <a:pt x="237528" y="433616"/>
                    </a:lnTo>
                    <a:lnTo>
                      <a:pt x="210870" y="436321"/>
                    </a:lnTo>
                    <a:lnTo>
                      <a:pt x="166712" y="411645"/>
                    </a:lnTo>
                    <a:lnTo>
                      <a:pt x="156044" y="376593"/>
                    </a:lnTo>
                    <a:lnTo>
                      <a:pt x="156718" y="362369"/>
                    </a:lnTo>
                    <a:lnTo>
                      <a:pt x="161124" y="345833"/>
                    </a:lnTo>
                    <a:lnTo>
                      <a:pt x="170370" y="332892"/>
                    </a:lnTo>
                    <a:lnTo>
                      <a:pt x="183413" y="324091"/>
                    </a:lnTo>
                    <a:lnTo>
                      <a:pt x="199186" y="319989"/>
                    </a:lnTo>
                    <a:lnTo>
                      <a:pt x="214833" y="320916"/>
                    </a:lnTo>
                    <a:lnTo>
                      <a:pt x="228803" y="326402"/>
                    </a:lnTo>
                    <a:lnTo>
                      <a:pt x="239115" y="337337"/>
                    </a:lnTo>
                    <a:lnTo>
                      <a:pt x="243814" y="354571"/>
                    </a:lnTo>
                    <a:lnTo>
                      <a:pt x="242049" y="365594"/>
                    </a:lnTo>
                    <a:lnTo>
                      <a:pt x="236372" y="375666"/>
                    </a:lnTo>
                    <a:lnTo>
                      <a:pt x="227330" y="382752"/>
                    </a:lnTo>
                    <a:lnTo>
                      <a:pt x="215468" y="384835"/>
                    </a:lnTo>
                    <a:lnTo>
                      <a:pt x="225818" y="374129"/>
                    </a:lnTo>
                    <a:lnTo>
                      <a:pt x="226009" y="364731"/>
                    </a:lnTo>
                    <a:lnTo>
                      <a:pt x="224637" y="354431"/>
                    </a:lnTo>
                    <a:lnTo>
                      <a:pt x="220268" y="346697"/>
                    </a:lnTo>
                    <a:lnTo>
                      <a:pt x="213156" y="341744"/>
                    </a:lnTo>
                    <a:lnTo>
                      <a:pt x="203555" y="339788"/>
                    </a:lnTo>
                    <a:lnTo>
                      <a:pt x="192570" y="342176"/>
                    </a:lnTo>
                    <a:lnTo>
                      <a:pt x="183832" y="348945"/>
                    </a:lnTo>
                    <a:lnTo>
                      <a:pt x="178041" y="359257"/>
                    </a:lnTo>
                    <a:lnTo>
                      <a:pt x="175907" y="372262"/>
                    </a:lnTo>
                    <a:lnTo>
                      <a:pt x="177825" y="385737"/>
                    </a:lnTo>
                    <a:lnTo>
                      <a:pt x="212394" y="413664"/>
                    </a:lnTo>
                    <a:lnTo>
                      <a:pt x="222656" y="414083"/>
                    </a:lnTo>
                    <a:lnTo>
                      <a:pt x="232956" y="412280"/>
                    </a:lnTo>
                    <a:lnTo>
                      <a:pt x="244195" y="408241"/>
                    </a:lnTo>
                    <a:lnTo>
                      <a:pt x="258165" y="398665"/>
                    </a:lnTo>
                    <a:lnTo>
                      <a:pt x="267385" y="386359"/>
                    </a:lnTo>
                    <a:lnTo>
                      <a:pt x="272453" y="371424"/>
                    </a:lnTo>
                    <a:lnTo>
                      <a:pt x="274015" y="353999"/>
                    </a:lnTo>
                    <a:close/>
                  </a:path>
                  <a:path w="396875" h="591820" extrusionOk="0">
                    <a:moveTo>
                      <a:pt x="396417" y="299770"/>
                    </a:moveTo>
                    <a:lnTo>
                      <a:pt x="283489" y="299770"/>
                    </a:lnTo>
                    <a:lnTo>
                      <a:pt x="283502" y="393128"/>
                    </a:lnTo>
                    <a:lnTo>
                      <a:pt x="279552" y="417055"/>
                    </a:lnTo>
                    <a:lnTo>
                      <a:pt x="265569" y="445185"/>
                    </a:lnTo>
                    <a:lnTo>
                      <a:pt x="238290" y="468579"/>
                    </a:lnTo>
                    <a:lnTo>
                      <a:pt x="194437" y="478358"/>
                    </a:lnTo>
                    <a:lnTo>
                      <a:pt x="161150" y="470776"/>
                    </a:lnTo>
                    <a:lnTo>
                      <a:pt x="135369" y="451040"/>
                    </a:lnTo>
                    <a:lnTo>
                      <a:pt x="118706" y="423659"/>
                    </a:lnTo>
                    <a:lnTo>
                      <a:pt x="112788" y="393128"/>
                    </a:lnTo>
                    <a:lnTo>
                      <a:pt x="112788" y="299770"/>
                    </a:lnTo>
                    <a:lnTo>
                      <a:pt x="0" y="299770"/>
                    </a:lnTo>
                    <a:lnTo>
                      <a:pt x="38" y="387654"/>
                    </a:lnTo>
                    <a:lnTo>
                      <a:pt x="812" y="430110"/>
                    </a:lnTo>
                    <a:lnTo>
                      <a:pt x="7213" y="481253"/>
                    </a:lnTo>
                    <a:lnTo>
                      <a:pt x="32232" y="527837"/>
                    </a:lnTo>
                    <a:lnTo>
                      <a:pt x="78803" y="566966"/>
                    </a:lnTo>
                    <a:lnTo>
                      <a:pt x="114655" y="581075"/>
                    </a:lnTo>
                    <a:lnTo>
                      <a:pt x="155130" y="589127"/>
                    </a:lnTo>
                    <a:lnTo>
                      <a:pt x="198221" y="591693"/>
                    </a:lnTo>
                    <a:lnTo>
                      <a:pt x="241300" y="589127"/>
                    </a:lnTo>
                    <a:lnTo>
                      <a:pt x="281762" y="581075"/>
                    </a:lnTo>
                    <a:lnTo>
                      <a:pt x="317614" y="566966"/>
                    </a:lnTo>
                    <a:lnTo>
                      <a:pt x="364172" y="527837"/>
                    </a:lnTo>
                    <a:lnTo>
                      <a:pt x="389204" y="481253"/>
                    </a:lnTo>
                    <a:lnTo>
                      <a:pt x="395617" y="430110"/>
                    </a:lnTo>
                    <a:lnTo>
                      <a:pt x="396417" y="365366"/>
                    </a:lnTo>
                    <a:lnTo>
                      <a:pt x="396417" y="299770"/>
                    </a:lnTo>
                    <a:close/>
                  </a:path>
                  <a:path w="396875" h="591820" extrusionOk="0">
                    <a:moveTo>
                      <a:pt x="396417" y="0"/>
                    </a:moveTo>
                    <a:lnTo>
                      <a:pt x="283502" y="0"/>
                    </a:lnTo>
                    <a:lnTo>
                      <a:pt x="283464" y="149123"/>
                    </a:lnTo>
                    <a:lnTo>
                      <a:pt x="113030" y="0"/>
                    </a:lnTo>
                    <a:lnTo>
                      <a:pt x="0" y="0"/>
                    </a:lnTo>
                    <a:lnTo>
                      <a:pt x="0" y="285978"/>
                    </a:lnTo>
                    <a:lnTo>
                      <a:pt x="112725" y="285978"/>
                    </a:lnTo>
                    <a:lnTo>
                      <a:pt x="112610" y="145135"/>
                    </a:lnTo>
                    <a:lnTo>
                      <a:pt x="283502" y="285978"/>
                    </a:lnTo>
                    <a:lnTo>
                      <a:pt x="396417" y="285978"/>
                    </a:lnTo>
                    <a:lnTo>
                      <a:pt x="396417" y="0"/>
                    </a:lnTo>
                    <a:close/>
                  </a:path>
                </a:pathLst>
              </a:custGeom>
              <a:solidFill>
                <a:srgbClr val="E4B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210" name="Google Shape;210;g320a531bf61_0_75"/>
              <p:cNvPicPr preferRelativeResize="0"/>
              <p:nvPr/>
            </p:nvPicPr>
            <p:blipFill rotWithShape="1">
              <a:blip r:embed="rId6">
                <a:alphaModFix/>
              </a:blip>
              <a:srcRect/>
              <a:stretch/>
            </p:blipFill>
            <p:spPr>
              <a:xfrm>
                <a:off x="1102021" y="9902793"/>
                <a:ext cx="140760" cy="120038"/>
              </a:xfrm>
              <a:prstGeom prst="rect">
                <a:avLst/>
              </a:prstGeom>
              <a:noFill/>
              <a:ln>
                <a:noFill/>
              </a:ln>
            </p:spPr>
          </p:pic>
        </p:grpSp>
      </p:grpSp>
      <p:sp>
        <p:nvSpPr>
          <p:cNvPr id="211" name="Google Shape;211;g320a531bf61_0_75"/>
          <p:cNvSpPr txBox="1"/>
          <p:nvPr/>
        </p:nvSpPr>
        <p:spPr>
          <a:xfrm>
            <a:off x="436835" y="994159"/>
            <a:ext cx="7988700" cy="555000"/>
          </a:xfrm>
          <a:prstGeom prst="rect">
            <a:avLst/>
          </a:prstGeom>
          <a:noFill/>
          <a:ln>
            <a:noFill/>
          </a:ln>
        </p:spPr>
        <p:txBody>
          <a:bodyPr spcFirstLastPara="1" wrap="square" lIns="0" tIns="138050" rIns="0" bIns="0" anchor="t" anchorCtr="0">
            <a:spAutoFit/>
          </a:bodyPr>
          <a:lstStyle/>
          <a:p>
            <a:pPr marL="0" marR="0" lvl="0" indent="0" algn="l" rtl="0">
              <a:lnSpc>
                <a:spcPct val="100000"/>
              </a:lnSpc>
              <a:spcBef>
                <a:spcPts val="0"/>
              </a:spcBef>
              <a:spcAft>
                <a:spcPts val="0"/>
              </a:spcAft>
              <a:buClr>
                <a:schemeClr val="dk1"/>
              </a:buClr>
              <a:buSzPts val="600"/>
              <a:buFont typeface="Arial"/>
              <a:buNone/>
            </a:pPr>
            <a:r>
              <a:rPr lang="ru" sz="2700">
                <a:solidFill>
                  <a:srgbClr val="3E98A9"/>
                </a:solidFill>
                <a:latin typeface="Prata"/>
                <a:ea typeface="Prata"/>
                <a:cs typeface="Prata"/>
                <a:sym typeface="Prata"/>
              </a:rPr>
              <a:t>Challenge 7 - Foster a Collaboration</a:t>
            </a:r>
            <a:endParaRPr sz="1800" b="0" i="0" u="none" strike="noStrike" cap="none">
              <a:solidFill>
                <a:schemeClr val="lt1"/>
              </a:solidFill>
              <a:latin typeface="Inter Medium"/>
              <a:ea typeface="Inter Medium"/>
              <a:cs typeface="Inter Medium"/>
              <a:sym typeface="Inter Medium"/>
            </a:endParaRPr>
          </a:p>
        </p:txBody>
      </p:sp>
      <p:sp>
        <p:nvSpPr>
          <p:cNvPr id="212" name="Google Shape;212;g320a531bf61_0_75"/>
          <p:cNvSpPr txBox="1"/>
          <p:nvPr/>
        </p:nvSpPr>
        <p:spPr>
          <a:xfrm>
            <a:off x="442575" y="1683250"/>
            <a:ext cx="7224900" cy="1556700"/>
          </a:xfrm>
          <a:prstGeom prst="rect">
            <a:avLst/>
          </a:prstGeom>
          <a:noFill/>
          <a:ln>
            <a:noFill/>
          </a:ln>
        </p:spPr>
        <p:txBody>
          <a:bodyPr spcFirstLastPara="1" wrap="square" lIns="0" tIns="5200" rIns="0" bIns="0" anchor="t" anchorCtr="0">
            <a:spAutoFit/>
          </a:bodyPr>
          <a:lstStyle/>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-How and with whom did you collaborate for this challenge? -Why was it important to collaborate with this particular stakeholder?</a:t>
            </a:r>
            <a:endParaRPr sz="1800">
              <a:solidFill>
                <a:schemeClr val="dk1"/>
              </a:solidFill>
              <a:latin typeface="Inter"/>
              <a:ea typeface="Inter"/>
              <a:cs typeface="Inter"/>
              <a:sym typeface="Inter"/>
            </a:endParaRPr>
          </a:p>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-How did it help with your SLC project? What was the impact?</a:t>
            </a:r>
            <a:endParaRPr sz="1800">
              <a:solidFill>
                <a:schemeClr val="dk1"/>
              </a:solidFill>
              <a:latin typeface="Inter"/>
              <a:ea typeface="Inter"/>
              <a:cs typeface="Inter"/>
              <a:sym typeface="Inter"/>
            </a:endParaRPr>
          </a:p>
          <a:p>
            <a:pPr marL="457200" marR="0" lvl="0" indent="0" algn="l" rtl="0">
              <a:lnSpc>
                <a:spcPct val="115000"/>
              </a:lnSpc>
              <a:spcBef>
                <a:spcPts val="0"/>
              </a:spcBef>
              <a:spcAft>
                <a:spcPts val="0"/>
              </a:spcAft>
              <a:buNone/>
            </a:pPr>
            <a:endParaRPr sz="1800">
              <a:solidFill>
                <a:schemeClr val="dk1"/>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16"/>
        <p:cNvGrpSpPr/>
        <p:nvPr/>
      </p:nvGrpSpPr>
      <p:grpSpPr>
        <a:xfrm>
          <a:off x="0" y="0"/>
          <a:ext cx="0" cy="0"/>
          <a:chOff x="0" y="0"/>
          <a:chExt cx="0" cy="0"/>
        </a:xfrm>
      </p:grpSpPr>
      <p:pic>
        <p:nvPicPr>
          <p:cNvPr id="217" name="Google Shape;217;g320a531bf61_0_87"/>
          <p:cNvPicPr preferRelativeResize="0"/>
          <p:nvPr/>
        </p:nvPicPr>
        <p:blipFill rotWithShape="1">
          <a:blip r:embed="rId3">
            <a:alphaModFix/>
          </a:blip>
          <a:srcRect/>
          <a:stretch/>
        </p:blipFill>
        <p:spPr>
          <a:xfrm>
            <a:off x="4000118" y="0"/>
            <a:ext cx="5143522" cy="5143139"/>
          </a:xfrm>
          <a:prstGeom prst="rect">
            <a:avLst/>
          </a:prstGeom>
          <a:noFill/>
          <a:ln>
            <a:noFill/>
          </a:ln>
        </p:spPr>
      </p:pic>
      <p:grpSp>
        <p:nvGrpSpPr>
          <p:cNvPr id="218" name="Google Shape;218;g320a531bf61_0_87"/>
          <p:cNvGrpSpPr/>
          <p:nvPr/>
        </p:nvGrpSpPr>
        <p:grpSpPr>
          <a:xfrm>
            <a:off x="442575" y="4503779"/>
            <a:ext cx="1176056" cy="269166"/>
            <a:chOff x="442575" y="4503779"/>
            <a:chExt cx="1176056" cy="269166"/>
          </a:xfrm>
        </p:grpSpPr>
        <p:pic>
          <p:nvPicPr>
            <p:cNvPr id="219" name="Google Shape;219;g320a531bf61_0_87"/>
            <p:cNvPicPr preferRelativeResize="0"/>
            <p:nvPr/>
          </p:nvPicPr>
          <p:blipFill rotWithShape="1">
            <a:blip r:embed="rId4">
              <a:alphaModFix/>
            </a:blip>
            <a:srcRect/>
            <a:stretch/>
          </p:blipFill>
          <p:spPr>
            <a:xfrm>
              <a:off x="712849" y="4529126"/>
              <a:ext cx="905782" cy="91518"/>
            </a:xfrm>
            <a:prstGeom prst="rect">
              <a:avLst/>
            </a:prstGeom>
            <a:noFill/>
            <a:ln>
              <a:noFill/>
            </a:ln>
          </p:spPr>
        </p:pic>
        <p:pic>
          <p:nvPicPr>
            <p:cNvPr id="220" name="Google Shape;220;g320a531bf61_0_87"/>
            <p:cNvPicPr preferRelativeResize="0"/>
            <p:nvPr/>
          </p:nvPicPr>
          <p:blipFill rotWithShape="1">
            <a:blip r:embed="rId5">
              <a:alphaModFix/>
            </a:blip>
            <a:srcRect/>
            <a:stretch/>
          </p:blipFill>
          <p:spPr>
            <a:xfrm>
              <a:off x="712712" y="4655680"/>
              <a:ext cx="840328" cy="91893"/>
            </a:xfrm>
            <a:prstGeom prst="rect">
              <a:avLst/>
            </a:prstGeom>
            <a:noFill/>
            <a:ln>
              <a:noFill/>
            </a:ln>
          </p:spPr>
        </p:pic>
        <p:grpSp>
          <p:nvGrpSpPr>
            <p:cNvPr id="221" name="Google Shape;221;g320a531bf61_0_87"/>
            <p:cNvGrpSpPr/>
            <p:nvPr/>
          </p:nvGrpSpPr>
          <p:grpSpPr>
            <a:xfrm>
              <a:off x="442575" y="4503779"/>
              <a:ext cx="180499" cy="269166"/>
              <a:chOff x="973124" y="9902793"/>
              <a:chExt cx="396875" cy="591833"/>
            </a:xfrm>
          </p:grpSpPr>
          <p:sp>
            <p:nvSpPr>
              <p:cNvPr id="222" name="Google Shape;222;g320a531bf61_0_87"/>
              <p:cNvSpPr/>
              <p:nvPr/>
            </p:nvSpPr>
            <p:spPr>
              <a:xfrm>
                <a:off x="973124" y="9902806"/>
                <a:ext cx="396875" cy="591820"/>
              </a:xfrm>
              <a:custGeom>
                <a:avLst/>
                <a:gdLst/>
                <a:ahLst/>
                <a:cxnLst/>
                <a:rect l="l" t="t" r="r" b="b"/>
                <a:pathLst>
                  <a:path w="396875" h="591820" extrusionOk="0">
                    <a:moveTo>
                      <a:pt x="274015" y="353999"/>
                    </a:moveTo>
                    <a:lnTo>
                      <a:pt x="259816" y="312775"/>
                    </a:lnTo>
                    <a:lnTo>
                      <a:pt x="217766" y="287337"/>
                    </a:lnTo>
                    <a:lnTo>
                      <a:pt x="200253" y="285978"/>
                    </a:lnTo>
                    <a:lnTo>
                      <a:pt x="186258" y="287007"/>
                    </a:lnTo>
                    <a:lnTo>
                      <a:pt x="174523" y="289864"/>
                    </a:lnTo>
                    <a:lnTo>
                      <a:pt x="164541" y="294233"/>
                    </a:lnTo>
                    <a:lnTo>
                      <a:pt x="155816" y="299758"/>
                    </a:lnTo>
                    <a:lnTo>
                      <a:pt x="178371" y="258546"/>
                    </a:lnTo>
                    <a:lnTo>
                      <a:pt x="182841" y="231736"/>
                    </a:lnTo>
                    <a:lnTo>
                      <a:pt x="166484" y="207594"/>
                    </a:lnTo>
                    <a:lnTo>
                      <a:pt x="126542" y="174371"/>
                    </a:lnTo>
                    <a:lnTo>
                      <a:pt x="126771" y="338061"/>
                    </a:lnTo>
                    <a:lnTo>
                      <a:pt x="126504" y="381088"/>
                    </a:lnTo>
                    <a:lnTo>
                      <a:pt x="151498" y="443865"/>
                    </a:lnTo>
                    <a:lnTo>
                      <a:pt x="186893" y="461352"/>
                    </a:lnTo>
                    <a:lnTo>
                      <a:pt x="227914" y="457060"/>
                    </a:lnTo>
                    <a:lnTo>
                      <a:pt x="265023" y="421995"/>
                    </a:lnTo>
                    <a:lnTo>
                      <a:pt x="237528" y="433616"/>
                    </a:lnTo>
                    <a:lnTo>
                      <a:pt x="210870" y="436321"/>
                    </a:lnTo>
                    <a:lnTo>
                      <a:pt x="166712" y="411645"/>
                    </a:lnTo>
                    <a:lnTo>
                      <a:pt x="156044" y="376593"/>
                    </a:lnTo>
                    <a:lnTo>
                      <a:pt x="156718" y="362369"/>
                    </a:lnTo>
                    <a:lnTo>
                      <a:pt x="161124" y="345833"/>
                    </a:lnTo>
                    <a:lnTo>
                      <a:pt x="170370" y="332892"/>
                    </a:lnTo>
                    <a:lnTo>
                      <a:pt x="183413" y="324091"/>
                    </a:lnTo>
                    <a:lnTo>
                      <a:pt x="199186" y="319989"/>
                    </a:lnTo>
                    <a:lnTo>
                      <a:pt x="214833" y="320916"/>
                    </a:lnTo>
                    <a:lnTo>
                      <a:pt x="228803" y="326402"/>
                    </a:lnTo>
                    <a:lnTo>
                      <a:pt x="239115" y="337337"/>
                    </a:lnTo>
                    <a:lnTo>
                      <a:pt x="243814" y="354571"/>
                    </a:lnTo>
                    <a:lnTo>
                      <a:pt x="242049" y="365594"/>
                    </a:lnTo>
                    <a:lnTo>
                      <a:pt x="236372" y="375666"/>
                    </a:lnTo>
                    <a:lnTo>
                      <a:pt x="227330" y="382752"/>
                    </a:lnTo>
                    <a:lnTo>
                      <a:pt x="215468" y="384835"/>
                    </a:lnTo>
                    <a:lnTo>
                      <a:pt x="225818" y="374129"/>
                    </a:lnTo>
                    <a:lnTo>
                      <a:pt x="226009" y="364731"/>
                    </a:lnTo>
                    <a:lnTo>
                      <a:pt x="224637" y="354431"/>
                    </a:lnTo>
                    <a:lnTo>
                      <a:pt x="220268" y="346697"/>
                    </a:lnTo>
                    <a:lnTo>
                      <a:pt x="213156" y="341744"/>
                    </a:lnTo>
                    <a:lnTo>
                      <a:pt x="203555" y="339788"/>
                    </a:lnTo>
                    <a:lnTo>
                      <a:pt x="192570" y="342176"/>
                    </a:lnTo>
                    <a:lnTo>
                      <a:pt x="183832" y="348945"/>
                    </a:lnTo>
                    <a:lnTo>
                      <a:pt x="178041" y="359257"/>
                    </a:lnTo>
                    <a:lnTo>
                      <a:pt x="175907" y="372262"/>
                    </a:lnTo>
                    <a:lnTo>
                      <a:pt x="177825" y="385737"/>
                    </a:lnTo>
                    <a:lnTo>
                      <a:pt x="212394" y="413664"/>
                    </a:lnTo>
                    <a:lnTo>
                      <a:pt x="222656" y="414083"/>
                    </a:lnTo>
                    <a:lnTo>
                      <a:pt x="232956" y="412280"/>
                    </a:lnTo>
                    <a:lnTo>
                      <a:pt x="244195" y="408241"/>
                    </a:lnTo>
                    <a:lnTo>
                      <a:pt x="258165" y="398665"/>
                    </a:lnTo>
                    <a:lnTo>
                      <a:pt x="267385" y="386359"/>
                    </a:lnTo>
                    <a:lnTo>
                      <a:pt x="272453" y="371424"/>
                    </a:lnTo>
                    <a:lnTo>
                      <a:pt x="274015" y="353999"/>
                    </a:lnTo>
                    <a:close/>
                  </a:path>
                  <a:path w="396875" h="591820" extrusionOk="0">
                    <a:moveTo>
                      <a:pt x="396417" y="299770"/>
                    </a:moveTo>
                    <a:lnTo>
                      <a:pt x="283489" y="299770"/>
                    </a:lnTo>
                    <a:lnTo>
                      <a:pt x="283502" y="393128"/>
                    </a:lnTo>
                    <a:lnTo>
                      <a:pt x="279552" y="417055"/>
                    </a:lnTo>
                    <a:lnTo>
                      <a:pt x="265569" y="445185"/>
                    </a:lnTo>
                    <a:lnTo>
                      <a:pt x="238290" y="468579"/>
                    </a:lnTo>
                    <a:lnTo>
                      <a:pt x="194437" y="478358"/>
                    </a:lnTo>
                    <a:lnTo>
                      <a:pt x="161150" y="470776"/>
                    </a:lnTo>
                    <a:lnTo>
                      <a:pt x="135369" y="451040"/>
                    </a:lnTo>
                    <a:lnTo>
                      <a:pt x="118706" y="423659"/>
                    </a:lnTo>
                    <a:lnTo>
                      <a:pt x="112788" y="393128"/>
                    </a:lnTo>
                    <a:lnTo>
                      <a:pt x="112788" y="299770"/>
                    </a:lnTo>
                    <a:lnTo>
                      <a:pt x="0" y="299770"/>
                    </a:lnTo>
                    <a:lnTo>
                      <a:pt x="38" y="387654"/>
                    </a:lnTo>
                    <a:lnTo>
                      <a:pt x="812" y="430110"/>
                    </a:lnTo>
                    <a:lnTo>
                      <a:pt x="7213" y="481253"/>
                    </a:lnTo>
                    <a:lnTo>
                      <a:pt x="32232" y="527837"/>
                    </a:lnTo>
                    <a:lnTo>
                      <a:pt x="78803" y="566966"/>
                    </a:lnTo>
                    <a:lnTo>
                      <a:pt x="114655" y="581075"/>
                    </a:lnTo>
                    <a:lnTo>
                      <a:pt x="155130" y="589127"/>
                    </a:lnTo>
                    <a:lnTo>
                      <a:pt x="198221" y="591693"/>
                    </a:lnTo>
                    <a:lnTo>
                      <a:pt x="241300" y="589127"/>
                    </a:lnTo>
                    <a:lnTo>
                      <a:pt x="281762" y="581075"/>
                    </a:lnTo>
                    <a:lnTo>
                      <a:pt x="317614" y="566966"/>
                    </a:lnTo>
                    <a:lnTo>
                      <a:pt x="364172" y="527837"/>
                    </a:lnTo>
                    <a:lnTo>
                      <a:pt x="389204" y="481253"/>
                    </a:lnTo>
                    <a:lnTo>
                      <a:pt x="395617" y="430110"/>
                    </a:lnTo>
                    <a:lnTo>
                      <a:pt x="396417" y="365366"/>
                    </a:lnTo>
                    <a:lnTo>
                      <a:pt x="396417" y="299770"/>
                    </a:lnTo>
                    <a:close/>
                  </a:path>
                  <a:path w="396875" h="591820" extrusionOk="0">
                    <a:moveTo>
                      <a:pt x="396417" y="0"/>
                    </a:moveTo>
                    <a:lnTo>
                      <a:pt x="283502" y="0"/>
                    </a:lnTo>
                    <a:lnTo>
                      <a:pt x="283464" y="149123"/>
                    </a:lnTo>
                    <a:lnTo>
                      <a:pt x="113030" y="0"/>
                    </a:lnTo>
                    <a:lnTo>
                      <a:pt x="0" y="0"/>
                    </a:lnTo>
                    <a:lnTo>
                      <a:pt x="0" y="285978"/>
                    </a:lnTo>
                    <a:lnTo>
                      <a:pt x="112725" y="285978"/>
                    </a:lnTo>
                    <a:lnTo>
                      <a:pt x="112610" y="145135"/>
                    </a:lnTo>
                    <a:lnTo>
                      <a:pt x="283502" y="285978"/>
                    </a:lnTo>
                    <a:lnTo>
                      <a:pt x="396417" y="285978"/>
                    </a:lnTo>
                    <a:lnTo>
                      <a:pt x="396417" y="0"/>
                    </a:lnTo>
                    <a:close/>
                  </a:path>
                </a:pathLst>
              </a:custGeom>
              <a:solidFill>
                <a:srgbClr val="E4B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223" name="Google Shape;223;g320a531bf61_0_87"/>
              <p:cNvPicPr preferRelativeResize="0"/>
              <p:nvPr/>
            </p:nvPicPr>
            <p:blipFill rotWithShape="1">
              <a:blip r:embed="rId6">
                <a:alphaModFix/>
              </a:blip>
              <a:srcRect/>
              <a:stretch/>
            </p:blipFill>
            <p:spPr>
              <a:xfrm>
                <a:off x="1102021" y="9902793"/>
                <a:ext cx="140760" cy="120038"/>
              </a:xfrm>
              <a:prstGeom prst="rect">
                <a:avLst/>
              </a:prstGeom>
              <a:noFill/>
              <a:ln>
                <a:noFill/>
              </a:ln>
            </p:spPr>
          </p:pic>
        </p:grpSp>
      </p:grpSp>
      <p:sp>
        <p:nvSpPr>
          <p:cNvPr id="224" name="Google Shape;224;g320a531bf61_0_87"/>
          <p:cNvSpPr txBox="1"/>
          <p:nvPr/>
        </p:nvSpPr>
        <p:spPr>
          <a:xfrm>
            <a:off x="436835" y="994159"/>
            <a:ext cx="7988700" cy="555000"/>
          </a:xfrm>
          <a:prstGeom prst="rect">
            <a:avLst/>
          </a:prstGeom>
          <a:noFill/>
          <a:ln>
            <a:noFill/>
          </a:ln>
        </p:spPr>
        <p:txBody>
          <a:bodyPr spcFirstLastPara="1" wrap="square" lIns="0" tIns="138050" rIns="0" bIns="0" anchor="t" anchorCtr="0">
            <a:spAutoFit/>
          </a:bodyPr>
          <a:lstStyle/>
          <a:p>
            <a:pPr marL="0" marR="0" lvl="0" indent="0" algn="l" rtl="0">
              <a:lnSpc>
                <a:spcPct val="100000"/>
              </a:lnSpc>
              <a:spcBef>
                <a:spcPts val="0"/>
              </a:spcBef>
              <a:spcAft>
                <a:spcPts val="0"/>
              </a:spcAft>
              <a:buClr>
                <a:schemeClr val="dk1"/>
              </a:buClr>
              <a:buSzPts val="600"/>
              <a:buFont typeface="Arial"/>
              <a:buNone/>
            </a:pPr>
            <a:r>
              <a:rPr lang="ru" sz="2700">
                <a:solidFill>
                  <a:srgbClr val="3E98A9"/>
                </a:solidFill>
                <a:latin typeface="Prata"/>
                <a:ea typeface="Prata"/>
                <a:cs typeface="Prata"/>
                <a:sym typeface="Prata"/>
              </a:rPr>
              <a:t>Challenge 8 - Strengthen Others</a:t>
            </a:r>
            <a:endParaRPr sz="1800" b="0" i="0" u="none" strike="noStrike" cap="none">
              <a:solidFill>
                <a:schemeClr val="lt1"/>
              </a:solidFill>
              <a:latin typeface="Inter Medium"/>
              <a:ea typeface="Inter Medium"/>
              <a:cs typeface="Inter Medium"/>
              <a:sym typeface="Inter Medium"/>
            </a:endParaRPr>
          </a:p>
        </p:txBody>
      </p:sp>
      <p:sp>
        <p:nvSpPr>
          <p:cNvPr id="225" name="Google Shape;225;g320a531bf61_0_87"/>
          <p:cNvSpPr txBox="1"/>
          <p:nvPr/>
        </p:nvSpPr>
        <p:spPr>
          <a:xfrm>
            <a:off x="442575" y="1683250"/>
            <a:ext cx="7224900" cy="919500"/>
          </a:xfrm>
          <a:prstGeom prst="rect">
            <a:avLst/>
          </a:prstGeom>
          <a:noFill/>
          <a:ln>
            <a:noFill/>
          </a:ln>
        </p:spPr>
        <p:txBody>
          <a:bodyPr spcFirstLastPara="1" wrap="square" lIns="0" tIns="5200" rIns="0" bIns="0" anchor="t" anchorCtr="0">
            <a:spAutoFit/>
          </a:bodyPr>
          <a:lstStyle/>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-How and whom were you able to empower in this challenge?</a:t>
            </a:r>
            <a:endParaRPr sz="1800">
              <a:solidFill>
                <a:schemeClr val="dk1"/>
              </a:solidFill>
              <a:latin typeface="Inter"/>
              <a:ea typeface="Inter"/>
              <a:cs typeface="Inter"/>
              <a:sym typeface="Inter"/>
            </a:endParaRPr>
          </a:p>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-What what done and what was the impact, outcome?</a:t>
            </a:r>
            <a:endParaRPr sz="1800">
              <a:solidFill>
                <a:schemeClr val="dk1"/>
              </a:solidFill>
              <a:latin typeface="Inter"/>
              <a:ea typeface="Inter"/>
              <a:cs typeface="Inter"/>
              <a:sym typeface="Inter"/>
            </a:endParaRPr>
          </a:p>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-How was it helpful in relation to your SLC issue and project?</a:t>
            </a:r>
            <a:endParaRPr sz="1800">
              <a:solidFill>
                <a:schemeClr val="dk1"/>
              </a:solidFill>
              <a:latin typeface="Inter"/>
              <a:ea typeface="Inter"/>
              <a:cs typeface="Inter"/>
              <a:sym typeface="Inte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29"/>
        <p:cNvGrpSpPr/>
        <p:nvPr/>
      </p:nvGrpSpPr>
      <p:grpSpPr>
        <a:xfrm>
          <a:off x="0" y="0"/>
          <a:ext cx="0" cy="0"/>
          <a:chOff x="0" y="0"/>
          <a:chExt cx="0" cy="0"/>
        </a:xfrm>
      </p:grpSpPr>
      <p:pic>
        <p:nvPicPr>
          <p:cNvPr id="230" name="Google Shape;230;g320a531bf61_0_99"/>
          <p:cNvPicPr preferRelativeResize="0"/>
          <p:nvPr/>
        </p:nvPicPr>
        <p:blipFill rotWithShape="1">
          <a:blip r:embed="rId3">
            <a:alphaModFix/>
          </a:blip>
          <a:srcRect/>
          <a:stretch/>
        </p:blipFill>
        <p:spPr>
          <a:xfrm>
            <a:off x="4000118" y="0"/>
            <a:ext cx="5143522" cy="5143139"/>
          </a:xfrm>
          <a:prstGeom prst="rect">
            <a:avLst/>
          </a:prstGeom>
          <a:noFill/>
          <a:ln>
            <a:noFill/>
          </a:ln>
        </p:spPr>
      </p:pic>
      <p:grpSp>
        <p:nvGrpSpPr>
          <p:cNvPr id="231" name="Google Shape;231;g320a531bf61_0_99"/>
          <p:cNvGrpSpPr/>
          <p:nvPr/>
        </p:nvGrpSpPr>
        <p:grpSpPr>
          <a:xfrm>
            <a:off x="442575" y="4503779"/>
            <a:ext cx="1176056" cy="269166"/>
            <a:chOff x="442575" y="4503779"/>
            <a:chExt cx="1176056" cy="269166"/>
          </a:xfrm>
        </p:grpSpPr>
        <p:pic>
          <p:nvPicPr>
            <p:cNvPr id="232" name="Google Shape;232;g320a531bf61_0_99"/>
            <p:cNvPicPr preferRelativeResize="0"/>
            <p:nvPr/>
          </p:nvPicPr>
          <p:blipFill rotWithShape="1">
            <a:blip r:embed="rId4">
              <a:alphaModFix/>
            </a:blip>
            <a:srcRect/>
            <a:stretch/>
          </p:blipFill>
          <p:spPr>
            <a:xfrm>
              <a:off x="712849" y="4529126"/>
              <a:ext cx="905782" cy="91518"/>
            </a:xfrm>
            <a:prstGeom prst="rect">
              <a:avLst/>
            </a:prstGeom>
            <a:noFill/>
            <a:ln>
              <a:noFill/>
            </a:ln>
          </p:spPr>
        </p:pic>
        <p:pic>
          <p:nvPicPr>
            <p:cNvPr id="233" name="Google Shape;233;g320a531bf61_0_99"/>
            <p:cNvPicPr preferRelativeResize="0"/>
            <p:nvPr/>
          </p:nvPicPr>
          <p:blipFill rotWithShape="1">
            <a:blip r:embed="rId5">
              <a:alphaModFix/>
            </a:blip>
            <a:srcRect/>
            <a:stretch/>
          </p:blipFill>
          <p:spPr>
            <a:xfrm>
              <a:off x="712712" y="4655680"/>
              <a:ext cx="840328" cy="91893"/>
            </a:xfrm>
            <a:prstGeom prst="rect">
              <a:avLst/>
            </a:prstGeom>
            <a:noFill/>
            <a:ln>
              <a:noFill/>
            </a:ln>
          </p:spPr>
        </p:pic>
        <p:grpSp>
          <p:nvGrpSpPr>
            <p:cNvPr id="234" name="Google Shape;234;g320a531bf61_0_99"/>
            <p:cNvGrpSpPr/>
            <p:nvPr/>
          </p:nvGrpSpPr>
          <p:grpSpPr>
            <a:xfrm>
              <a:off x="442575" y="4503779"/>
              <a:ext cx="180499" cy="269166"/>
              <a:chOff x="973124" y="9902793"/>
              <a:chExt cx="396875" cy="591833"/>
            </a:xfrm>
          </p:grpSpPr>
          <p:sp>
            <p:nvSpPr>
              <p:cNvPr id="235" name="Google Shape;235;g320a531bf61_0_99"/>
              <p:cNvSpPr/>
              <p:nvPr/>
            </p:nvSpPr>
            <p:spPr>
              <a:xfrm>
                <a:off x="973124" y="9902806"/>
                <a:ext cx="396875" cy="591820"/>
              </a:xfrm>
              <a:custGeom>
                <a:avLst/>
                <a:gdLst/>
                <a:ahLst/>
                <a:cxnLst/>
                <a:rect l="l" t="t" r="r" b="b"/>
                <a:pathLst>
                  <a:path w="396875" h="591820" extrusionOk="0">
                    <a:moveTo>
                      <a:pt x="274015" y="353999"/>
                    </a:moveTo>
                    <a:lnTo>
                      <a:pt x="259816" y="312775"/>
                    </a:lnTo>
                    <a:lnTo>
                      <a:pt x="217766" y="287337"/>
                    </a:lnTo>
                    <a:lnTo>
                      <a:pt x="200253" y="285978"/>
                    </a:lnTo>
                    <a:lnTo>
                      <a:pt x="186258" y="287007"/>
                    </a:lnTo>
                    <a:lnTo>
                      <a:pt x="174523" y="289864"/>
                    </a:lnTo>
                    <a:lnTo>
                      <a:pt x="164541" y="294233"/>
                    </a:lnTo>
                    <a:lnTo>
                      <a:pt x="155816" y="299758"/>
                    </a:lnTo>
                    <a:lnTo>
                      <a:pt x="178371" y="258546"/>
                    </a:lnTo>
                    <a:lnTo>
                      <a:pt x="182841" y="231736"/>
                    </a:lnTo>
                    <a:lnTo>
                      <a:pt x="166484" y="207594"/>
                    </a:lnTo>
                    <a:lnTo>
                      <a:pt x="126542" y="174371"/>
                    </a:lnTo>
                    <a:lnTo>
                      <a:pt x="126771" y="338061"/>
                    </a:lnTo>
                    <a:lnTo>
                      <a:pt x="126504" y="381088"/>
                    </a:lnTo>
                    <a:lnTo>
                      <a:pt x="151498" y="443865"/>
                    </a:lnTo>
                    <a:lnTo>
                      <a:pt x="186893" y="461352"/>
                    </a:lnTo>
                    <a:lnTo>
                      <a:pt x="227914" y="457060"/>
                    </a:lnTo>
                    <a:lnTo>
                      <a:pt x="265023" y="421995"/>
                    </a:lnTo>
                    <a:lnTo>
                      <a:pt x="237528" y="433616"/>
                    </a:lnTo>
                    <a:lnTo>
                      <a:pt x="210870" y="436321"/>
                    </a:lnTo>
                    <a:lnTo>
                      <a:pt x="166712" y="411645"/>
                    </a:lnTo>
                    <a:lnTo>
                      <a:pt x="156044" y="376593"/>
                    </a:lnTo>
                    <a:lnTo>
                      <a:pt x="156718" y="362369"/>
                    </a:lnTo>
                    <a:lnTo>
                      <a:pt x="161124" y="345833"/>
                    </a:lnTo>
                    <a:lnTo>
                      <a:pt x="170370" y="332892"/>
                    </a:lnTo>
                    <a:lnTo>
                      <a:pt x="183413" y="324091"/>
                    </a:lnTo>
                    <a:lnTo>
                      <a:pt x="199186" y="319989"/>
                    </a:lnTo>
                    <a:lnTo>
                      <a:pt x="214833" y="320916"/>
                    </a:lnTo>
                    <a:lnTo>
                      <a:pt x="228803" y="326402"/>
                    </a:lnTo>
                    <a:lnTo>
                      <a:pt x="239115" y="337337"/>
                    </a:lnTo>
                    <a:lnTo>
                      <a:pt x="243814" y="354571"/>
                    </a:lnTo>
                    <a:lnTo>
                      <a:pt x="242049" y="365594"/>
                    </a:lnTo>
                    <a:lnTo>
                      <a:pt x="236372" y="375666"/>
                    </a:lnTo>
                    <a:lnTo>
                      <a:pt x="227330" y="382752"/>
                    </a:lnTo>
                    <a:lnTo>
                      <a:pt x="215468" y="384835"/>
                    </a:lnTo>
                    <a:lnTo>
                      <a:pt x="225818" y="374129"/>
                    </a:lnTo>
                    <a:lnTo>
                      <a:pt x="226009" y="364731"/>
                    </a:lnTo>
                    <a:lnTo>
                      <a:pt x="224637" y="354431"/>
                    </a:lnTo>
                    <a:lnTo>
                      <a:pt x="220268" y="346697"/>
                    </a:lnTo>
                    <a:lnTo>
                      <a:pt x="213156" y="341744"/>
                    </a:lnTo>
                    <a:lnTo>
                      <a:pt x="203555" y="339788"/>
                    </a:lnTo>
                    <a:lnTo>
                      <a:pt x="192570" y="342176"/>
                    </a:lnTo>
                    <a:lnTo>
                      <a:pt x="183832" y="348945"/>
                    </a:lnTo>
                    <a:lnTo>
                      <a:pt x="178041" y="359257"/>
                    </a:lnTo>
                    <a:lnTo>
                      <a:pt x="175907" y="372262"/>
                    </a:lnTo>
                    <a:lnTo>
                      <a:pt x="177825" y="385737"/>
                    </a:lnTo>
                    <a:lnTo>
                      <a:pt x="212394" y="413664"/>
                    </a:lnTo>
                    <a:lnTo>
                      <a:pt x="222656" y="414083"/>
                    </a:lnTo>
                    <a:lnTo>
                      <a:pt x="232956" y="412280"/>
                    </a:lnTo>
                    <a:lnTo>
                      <a:pt x="244195" y="408241"/>
                    </a:lnTo>
                    <a:lnTo>
                      <a:pt x="258165" y="398665"/>
                    </a:lnTo>
                    <a:lnTo>
                      <a:pt x="267385" y="386359"/>
                    </a:lnTo>
                    <a:lnTo>
                      <a:pt x="272453" y="371424"/>
                    </a:lnTo>
                    <a:lnTo>
                      <a:pt x="274015" y="353999"/>
                    </a:lnTo>
                    <a:close/>
                  </a:path>
                  <a:path w="396875" h="591820" extrusionOk="0">
                    <a:moveTo>
                      <a:pt x="396417" y="299770"/>
                    </a:moveTo>
                    <a:lnTo>
                      <a:pt x="283489" y="299770"/>
                    </a:lnTo>
                    <a:lnTo>
                      <a:pt x="283502" y="393128"/>
                    </a:lnTo>
                    <a:lnTo>
                      <a:pt x="279552" y="417055"/>
                    </a:lnTo>
                    <a:lnTo>
                      <a:pt x="265569" y="445185"/>
                    </a:lnTo>
                    <a:lnTo>
                      <a:pt x="238290" y="468579"/>
                    </a:lnTo>
                    <a:lnTo>
                      <a:pt x="194437" y="478358"/>
                    </a:lnTo>
                    <a:lnTo>
                      <a:pt x="161150" y="470776"/>
                    </a:lnTo>
                    <a:lnTo>
                      <a:pt x="135369" y="451040"/>
                    </a:lnTo>
                    <a:lnTo>
                      <a:pt x="118706" y="423659"/>
                    </a:lnTo>
                    <a:lnTo>
                      <a:pt x="112788" y="393128"/>
                    </a:lnTo>
                    <a:lnTo>
                      <a:pt x="112788" y="299770"/>
                    </a:lnTo>
                    <a:lnTo>
                      <a:pt x="0" y="299770"/>
                    </a:lnTo>
                    <a:lnTo>
                      <a:pt x="38" y="387654"/>
                    </a:lnTo>
                    <a:lnTo>
                      <a:pt x="812" y="430110"/>
                    </a:lnTo>
                    <a:lnTo>
                      <a:pt x="7213" y="481253"/>
                    </a:lnTo>
                    <a:lnTo>
                      <a:pt x="32232" y="527837"/>
                    </a:lnTo>
                    <a:lnTo>
                      <a:pt x="78803" y="566966"/>
                    </a:lnTo>
                    <a:lnTo>
                      <a:pt x="114655" y="581075"/>
                    </a:lnTo>
                    <a:lnTo>
                      <a:pt x="155130" y="589127"/>
                    </a:lnTo>
                    <a:lnTo>
                      <a:pt x="198221" y="591693"/>
                    </a:lnTo>
                    <a:lnTo>
                      <a:pt x="241300" y="589127"/>
                    </a:lnTo>
                    <a:lnTo>
                      <a:pt x="281762" y="581075"/>
                    </a:lnTo>
                    <a:lnTo>
                      <a:pt x="317614" y="566966"/>
                    </a:lnTo>
                    <a:lnTo>
                      <a:pt x="364172" y="527837"/>
                    </a:lnTo>
                    <a:lnTo>
                      <a:pt x="389204" y="481253"/>
                    </a:lnTo>
                    <a:lnTo>
                      <a:pt x="395617" y="430110"/>
                    </a:lnTo>
                    <a:lnTo>
                      <a:pt x="396417" y="365366"/>
                    </a:lnTo>
                    <a:lnTo>
                      <a:pt x="396417" y="299770"/>
                    </a:lnTo>
                    <a:close/>
                  </a:path>
                  <a:path w="396875" h="591820" extrusionOk="0">
                    <a:moveTo>
                      <a:pt x="396417" y="0"/>
                    </a:moveTo>
                    <a:lnTo>
                      <a:pt x="283502" y="0"/>
                    </a:lnTo>
                    <a:lnTo>
                      <a:pt x="283464" y="149123"/>
                    </a:lnTo>
                    <a:lnTo>
                      <a:pt x="113030" y="0"/>
                    </a:lnTo>
                    <a:lnTo>
                      <a:pt x="0" y="0"/>
                    </a:lnTo>
                    <a:lnTo>
                      <a:pt x="0" y="285978"/>
                    </a:lnTo>
                    <a:lnTo>
                      <a:pt x="112725" y="285978"/>
                    </a:lnTo>
                    <a:lnTo>
                      <a:pt x="112610" y="145135"/>
                    </a:lnTo>
                    <a:lnTo>
                      <a:pt x="283502" y="285978"/>
                    </a:lnTo>
                    <a:lnTo>
                      <a:pt x="396417" y="285978"/>
                    </a:lnTo>
                    <a:lnTo>
                      <a:pt x="396417" y="0"/>
                    </a:lnTo>
                    <a:close/>
                  </a:path>
                </a:pathLst>
              </a:custGeom>
              <a:solidFill>
                <a:srgbClr val="E4B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236" name="Google Shape;236;g320a531bf61_0_99"/>
              <p:cNvPicPr preferRelativeResize="0"/>
              <p:nvPr/>
            </p:nvPicPr>
            <p:blipFill rotWithShape="1">
              <a:blip r:embed="rId6">
                <a:alphaModFix/>
              </a:blip>
              <a:srcRect/>
              <a:stretch/>
            </p:blipFill>
            <p:spPr>
              <a:xfrm>
                <a:off x="1102021" y="9902793"/>
                <a:ext cx="140760" cy="120038"/>
              </a:xfrm>
              <a:prstGeom prst="rect">
                <a:avLst/>
              </a:prstGeom>
              <a:noFill/>
              <a:ln>
                <a:noFill/>
              </a:ln>
            </p:spPr>
          </p:pic>
        </p:grpSp>
      </p:grpSp>
      <p:sp>
        <p:nvSpPr>
          <p:cNvPr id="237" name="Google Shape;237;g320a531bf61_0_99"/>
          <p:cNvSpPr txBox="1"/>
          <p:nvPr/>
        </p:nvSpPr>
        <p:spPr>
          <a:xfrm>
            <a:off x="436835" y="994159"/>
            <a:ext cx="7988700" cy="555000"/>
          </a:xfrm>
          <a:prstGeom prst="rect">
            <a:avLst/>
          </a:prstGeom>
          <a:noFill/>
          <a:ln>
            <a:noFill/>
          </a:ln>
        </p:spPr>
        <p:txBody>
          <a:bodyPr spcFirstLastPara="1" wrap="square" lIns="0" tIns="138050" rIns="0" bIns="0" anchor="t" anchorCtr="0">
            <a:spAutoFit/>
          </a:bodyPr>
          <a:lstStyle/>
          <a:p>
            <a:pPr marL="0" marR="0" lvl="0" indent="0" algn="l" rtl="0">
              <a:lnSpc>
                <a:spcPct val="100000"/>
              </a:lnSpc>
              <a:spcBef>
                <a:spcPts val="0"/>
              </a:spcBef>
              <a:spcAft>
                <a:spcPts val="0"/>
              </a:spcAft>
              <a:buClr>
                <a:schemeClr val="dk1"/>
              </a:buClr>
              <a:buSzPts val="600"/>
              <a:buFont typeface="Arial"/>
              <a:buNone/>
            </a:pPr>
            <a:r>
              <a:rPr lang="ru" sz="2700">
                <a:solidFill>
                  <a:srgbClr val="3E98A9"/>
                </a:solidFill>
                <a:latin typeface="Prata"/>
                <a:ea typeface="Prata"/>
                <a:cs typeface="Prata"/>
                <a:sym typeface="Prata"/>
              </a:rPr>
              <a:t>Challenge 9 - Recognise Contributions </a:t>
            </a:r>
            <a:endParaRPr sz="1800" b="0" i="0" u="none" strike="noStrike" cap="none">
              <a:solidFill>
                <a:schemeClr val="lt1"/>
              </a:solidFill>
              <a:latin typeface="Inter Medium"/>
              <a:ea typeface="Inter Medium"/>
              <a:cs typeface="Inter Medium"/>
              <a:sym typeface="Inter Medium"/>
            </a:endParaRPr>
          </a:p>
        </p:txBody>
      </p:sp>
      <p:sp>
        <p:nvSpPr>
          <p:cNvPr id="238" name="Google Shape;238;g320a531bf61_0_99"/>
          <p:cNvSpPr txBox="1"/>
          <p:nvPr/>
        </p:nvSpPr>
        <p:spPr>
          <a:xfrm>
            <a:off x="442575" y="1683250"/>
            <a:ext cx="7224900" cy="1238100"/>
          </a:xfrm>
          <a:prstGeom prst="rect">
            <a:avLst/>
          </a:prstGeom>
          <a:noFill/>
          <a:ln>
            <a:noFill/>
          </a:ln>
        </p:spPr>
        <p:txBody>
          <a:bodyPr spcFirstLastPara="1" wrap="square" lIns="0" tIns="5200" rIns="0" bIns="0" anchor="t" anchorCtr="0">
            <a:spAutoFit/>
          </a:bodyPr>
          <a:lstStyle/>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-How and whom were you able to thank, recognise their contributions?</a:t>
            </a:r>
            <a:endParaRPr sz="1800">
              <a:solidFill>
                <a:schemeClr val="dk1"/>
              </a:solidFill>
              <a:latin typeface="Inter"/>
              <a:ea typeface="Inter"/>
              <a:cs typeface="Inter"/>
              <a:sym typeface="Inter"/>
            </a:endParaRPr>
          </a:p>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-What what done and what was the impact, outcome?</a:t>
            </a:r>
            <a:endParaRPr sz="1800">
              <a:solidFill>
                <a:schemeClr val="dk1"/>
              </a:solidFill>
              <a:latin typeface="Inter"/>
              <a:ea typeface="Inter"/>
              <a:cs typeface="Inter"/>
              <a:sym typeface="Inter"/>
            </a:endParaRPr>
          </a:p>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-How was it helpful in relation to your SLC issue and project?</a:t>
            </a:r>
            <a:endParaRPr sz="1800">
              <a:solidFill>
                <a:schemeClr val="dk1"/>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42"/>
        <p:cNvGrpSpPr/>
        <p:nvPr/>
      </p:nvGrpSpPr>
      <p:grpSpPr>
        <a:xfrm>
          <a:off x="0" y="0"/>
          <a:ext cx="0" cy="0"/>
          <a:chOff x="0" y="0"/>
          <a:chExt cx="0" cy="0"/>
        </a:xfrm>
      </p:grpSpPr>
      <p:pic>
        <p:nvPicPr>
          <p:cNvPr id="243" name="Google Shape;243;g320a531bf61_0_111"/>
          <p:cNvPicPr preferRelativeResize="0"/>
          <p:nvPr/>
        </p:nvPicPr>
        <p:blipFill rotWithShape="1">
          <a:blip r:embed="rId3">
            <a:alphaModFix/>
          </a:blip>
          <a:srcRect/>
          <a:stretch/>
        </p:blipFill>
        <p:spPr>
          <a:xfrm>
            <a:off x="4000118" y="0"/>
            <a:ext cx="5143522" cy="5143139"/>
          </a:xfrm>
          <a:prstGeom prst="rect">
            <a:avLst/>
          </a:prstGeom>
          <a:noFill/>
          <a:ln>
            <a:noFill/>
          </a:ln>
        </p:spPr>
      </p:pic>
      <p:grpSp>
        <p:nvGrpSpPr>
          <p:cNvPr id="244" name="Google Shape;244;g320a531bf61_0_111"/>
          <p:cNvGrpSpPr/>
          <p:nvPr/>
        </p:nvGrpSpPr>
        <p:grpSpPr>
          <a:xfrm>
            <a:off x="442575" y="4503779"/>
            <a:ext cx="1176056" cy="269166"/>
            <a:chOff x="442575" y="4503779"/>
            <a:chExt cx="1176056" cy="269166"/>
          </a:xfrm>
        </p:grpSpPr>
        <p:pic>
          <p:nvPicPr>
            <p:cNvPr id="245" name="Google Shape;245;g320a531bf61_0_111"/>
            <p:cNvPicPr preferRelativeResize="0"/>
            <p:nvPr/>
          </p:nvPicPr>
          <p:blipFill rotWithShape="1">
            <a:blip r:embed="rId4">
              <a:alphaModFix/>
            </a:blip>
            <a:srcRect/>
            <a:stretch/>
          </p:blipFill>
          <p:spPr>
            <a:xfrm>
              <a:off x="712849" y="4529126"/>
              <a:ext cx="905782" cy="91518"/>
            </a:xfrm>
            <a:prstGeom prst="rect">
              <a:avLst/>
            </a:prstGeom>
            <a:noFill/>
            <a:ln>
              <a:noFill/>
            </a:ln>
          </p:spPr>
        </p:pic>
        <p:pic>
          <p:nvPicPr>
            <p:cNvPr id="246" name="Google Shape;246;g320a531bf61_0_111"/>
            <p:cNvPicPr preferRelativeResize="0"/>
            <p:nvPr/>
          </p:nvPicPr>
          <p:blipFill rotWithShape="1">
            <a:blip r:embed="rId5">
              <a:alphaModFix/>
            </a:blip>
            <a:srcRect/>
            <a:stretch/>
          </p:blipFill>
          <p:spPr>
            <a:xfrm>
              <a:off x="712712" y="4655680"/>
              <a:ext cx="840328" cy="91893"/>
            </a:xfrm>
            <a:prstGeom prst="rect">
              <a:avLst/>
            </a:prstGeom>
            <a:noFill/>
            <a:ln>
              <a:noFill/>
            </a:ln>
          </p:spPr>
        </p:pic>
        <p:grpSp>
          <p:nvGrpSpPr>
            <p:cNvPr id="247" name="Google Shape;247;g320a531bf61_0_111"/>
            <p:cNvGrpSpPr/>
            <p:nvPr/>
          </p:nvGrpSpPr>
          <p:grpSpPr>
            <a:xfrm>
              <a:off x="442575" y="4503779"/>
              <a:ext cx="180499" cy="269166"/>
              <a:chOff x="973124" y="9902793"/>
              <a:chExt cx="396875" cy="591833"/>
            </a:xfrm>
          </p:grpSpPr>
          <p:sp>
            <p:nvSpPr>
              <p:cNvPr id="248" name="Google Shape;248;g320a531bf61_0_111"/>
              <p:cNvSpPr/>
              <p:nvPr/>
            </p:nvSpPr>
            <p:spPr>
              <a:xfrm>
                <a:off x="973124" y="9902806"/>
                <a:ext cx="396875" cy="591820"/>
              </a:xfrm>
              <a:custGeom>
                <a:avLst/>
                <a:gdLst/>
                <a:ahLst/>
                <a:cxnLst/>
                <a:rect l="l" t="t" r="r" b="b"/>
                <a:pathLst>
                  <a:path w="396875" h="591820" extrusionOk="0">
                    <a:moveTo>
                      <a:pt x="274015" y="353999"/>
                    </a:moveTo>
                    <a:lnTo>
                      <a:pt x="259816" y="312775"/>
                    </a:lnTo>
                    <a:lnTo>
                      <a:pt x="217766" y="287337"/>
                    </a:lnTo>
                    <a:lnTo>
                      <a:pt x="200253" y="285978"/>
                    </a:lnTo>
                    <a:lnTo>
                      <a:pt x="186258" y="287007"/>
                    </a:lnTo>
                    <a:lnTo>
                      <a:pt x="174523" y="289864"/>
                    </a:lnTo>
                    <a:lnTo>
                      <a:pt x="164541" y="294233"/>
                    </a:lnTo>
                    <a:lnTo>
                      <a:pt x="155816" y="299758"/>
                    </a:lnTo>
                    <a:lnTo>
                      <a:pt x="178371" y="258546"/>
                    </a:lnTo>
                    <a:lnTo>
                      <a:pt x="182841" y="231736"/>
                    </a:lnTo>
                    <a:lnTo>
                      <a:pt x="166484" y="207594"/>
                    </a:lnTo>
                    <a:lnTo>
                      <a:pt x="126542" y="174371"/>
                    </a:lnTo>
                    <a:lnTo>
                      <a:pt x="126771" y="338061"/>
                    </a:lnTo>
                    <a:lnTo>
                      <a:pt x="126504" y="381088"/>
                    </a:lnTo>
                    <a:lnTo>
                      <a:pt x="151498" y="443865"/>
                    </a:lnTo>
                    <a:lnTo>
                      <a:pt x="186893" y="461352"/>
                    </a:lnTo>
                    <a:lnTo>
                      <a:pt x="227914" y="457060"/>
                    </a:lnTo>
                    <a:lnTo>
                      <a:pt x="265023" y="421995"/>
                    </a:lnTo>
                    <a:lnTo>
                      <a:pt x="237528" y="433616"/>
                    </a:lnTo>
                    <a:lnTo>
                      <a:pt x="210870" y="436321"/>
                    </a:lnTo>
                    <a:lnTo>
                      <a:pt x="166712" y="411645"/>
                    </a:lnTo>
                    <a:lnTo>
                      <a:pt x="156044" y="376593"/>
                    </a:lnTo>
                    <a:lnTo>
                      <a:pt x="156718" y="362369"/>
                    </a:lnTo>
                    <a:lnTo>
                      <a:pt x="161124" y="345833"/>
                    </a:lnTo>
                    <a:lnTo>
                      <a:pt x="170370" y="332892"/>
                    </a:lnTo>
                    <a:lnTo>
                      <a:pt x="183413" y="324091"/>
                    </a:lnTo>
                    <a:lnTo>
                      <a:pt x="199186" y="319989"/>
                    </a:lnTo>
                    <a:lnTo>
                      <a:pt x="214833" y="320916"/>
                    </a:lnTo>
                    <a:lnTo>
                      <a:pt x="228803" y="326402"/>
                    </a:lnTo>
                    <a:lnTo>
                      <a:pt x="239115" y="337337"/>
                    </a:lnTo>
                    <a:lnTo>
                      <a:pt x="243814" y="354571"/>
                    </a:lnTo>
                    <a:lnTo>
                      <a:pt x="242049" y="365594"/>
                    </a:lnTo>
                    <a:lnTo>
                      <a:pt x="236372" y="375666"/>
                    </a:lnTo>
                    <a:lnTo>
                      <a:pt x="227330" y="382752"/>
                    </a:lnTo>
                    <a:lnTo>
                      <a:pt x="215468" y="384835"/>
                    </a:lnTo>
                    <a:lnTo>
                      <a:pt x="225818" y="374129"/>
                    </a:lnTo>
                    <a:lnTo>
                      <a:pt x="226009" y="364731"/>
                    </a:lnTo>
                    <a:lnTo>
                      <a:pt x="224637" y="354431"/>
                    </a:lnTo>
                    <a:lnTo>
                      <a:pt x="220268" y="346697"/>
                    </a:lnTo>
                    <a:lnTo>
                      <a:pt x="213156" y="341744"/>
                    </a:lnTo>
                    <a:lnTo>
                      <a:pt x="203555" y="339788"/>
                    </a:lnTo>
                    <a:lnTo>
                      <a:pt x="192570" y="342176"/>
                    </a:lnTo>
                    <a:lnTo>
                      <a:pt x="183832" y="348945"/>
                    </a:lnTo>
                    <a:lnTo>
                      <a:pt x="178041" y="359257"/>
                    </a:lnTo>
                    <a:lnTo>
                      <a:pt x="175907" y="372262"/>
                    </a:lnTo>
                    <a:lnTo>
                      <a:pt x="177825" y="385737"/>
                    </a:lnTo>
                    <a:lnTo>
                      <a:pt x="212394" y="413664"/>
                    </a:lnTo>
                    <a:lnTo>
                      <a:pt x="222656" y="414083"/>
                    </a:lnTo>
                    <a:lnTo>
                      <a:pt x="232956" y="412280"/>
                    </a:lnTo>
                    <a:lnTo>
                      <a:pt x="244195" y="408241"/>
                    </a:lnTo>
                    <a:lnTo>
                      <a:pt x="258165" y="398665"/>
                    </a:lnTo>
                    <a:lnTo>
                      <a:pt x="267385" y="386359"/>
                    </a:lnTo>
                    <a:lnTo>
                      <a:pt x="272453" y="371424"/>
                    </a:lnTo>
                    <a:lnTo>
                      <a:pt x="274015" y="353999"/>
                    </a:lnTo>
                    <a:close/>
                  </a:path>
                  <a:path w="396875" h="591820" extrusionOk="0">
                    <a:moveTo>
                      <a:pt x="396417" y="299770"/>
                    </a:moveTo>
                    <a:lnTo>
                      <a:pt x="283489" y="299770"/>
                    </a:lnTo>
                    <a:lnTo>
                      <a:pt x="283502" y="393128"/>
                    </a:lnTo>
                    <a:lnTo>
                      <a:pt x="279552" y="417055"/>
                    </a:lnTo>
                    <a:lnTo>
                      <a:pt x="265569" y="445185"/>
                    </a:lnTo>
                    <a:lnTo>
                      <a:pt x="238290" y="468579"/>
                    </a:lnTo>
                    <a:lnTo>
                      <a:pt x="194437" y="478358"/>
                    </a:lnTo>
                    <a:lnTo>
                      <a:pt x="161150" y="470776"/>
                    </a:lnTo>
                    <a:lnTo>
                      <a:pt x="135369" y="451040"/>
                    </a:lnTo>
                    <a:lnTo>
                      <a:pt x="118706" y="423659"/>
                    </a:lnTo>
                    <a:lnTo>
                      <a:pt x="112788" y="393128"/>
                    </a:lnTo>
                    <a:lnTo>
                      <a:pt x="112788" y="299770"/>
                    </a:lnTo>
                    <a:lnTo>
                      <a:pt x="0" y="299770"/>
                    </a:lnTo>
                    <a:lnTo>
                      <a:pt x="38" y="387654"/>
                    </a:lnTo>
                    <a:lnTo>
                      <a:pt x="812" y="430110"/>
                    </a:lnTo>
                    <a:lnTo>
                      <a:pt x="7213" y="481253"/>
                    </a:lnTo>
                    <a:lnTo>
                      <a:pt x="32232" y="527837"/>
                    </a:lnTo>
                    <a:lnTo>
                      <a:pt x="78803" y="566966"/>
                    </a:lnTo>
                    <a:lnTo>
                      <a:pt x="114655" y="581075"/>
                    </a:lnTo>
                    <a:lnTo>
                      <a:pt x="155130" y="589127"/>
                    </a:lnTo>
                    <a:lnTo>
                      <a:pt x="198221" y="591693"/>
                    </a:lnTo>
                    <a:lnTo>
                      <a:pt x="241300" y="589127"/>
                    </a:lnTo>
                    <a:lnTo>
                      <a:pt x="281762" y="581075"/>
                    </a:lnTo>
                    <a:lnTo>
                      <a:pt x="317614" y="566966"/>
                    </a:lnTo>
                    <a:lnTo>
                      <a:pt x="364172" y="527837"/>
                    </a:lnTo>
                    <a:lnTo>
                      <a:pt x="389204" y="481253"/>
                    </a:lnTo>
                    <a:lnTo>
                      <a:pt x="395617" y="430110"/>
                    </a:lnTo>
                    <a:lnTo>
                      <a:pt x="396417" y="365366"/>
                    </a:lnTo>
                    <a:lnTo>
                      <a:pt x="396417" y="299770"/>
                    </a:lnTo>
                    <a:close/>
                  </a:path>
                  <a:path w="396875" h="591820" extrusionOk="0">
                    <a:moveTo>
                      <a:pt x="396417" y="0"/>
                    </a:moveTo>
                    <a:lnTo>
                      <a:pt x="283502" y="0"/>
                    </a:lnTo>
                    <a:lnTo>
                      <a:pt x="283464" y="149123"/>
                    </a:lnTo>
                    <a:lnTo>
                      <a:pt x="113030" y="0"/>
                    </a:lnTo>
                    <a:lnTo>
                      <a:pt x="0" y="0"/>
                    </a:lnTo>
                    <a:lnTo>
                      <a:pt x="0" y="285978"/>
                    </a:lnTo>
                    <a:lnTo>
                      <a:pt x="112725" y="285978"/>
                    </a:lnTo>
                    <a:lnTo>
                      <a:pt x="112610" y="145135"/>
                    </a:lnTo>
                    <a:lnTo>
                      <a:pt x="283502" y="285978"/>
                    </a:lnTo>
                    <a:lnTo>
                      <a:pt x="396417" y="285978"/>
                    </a:lnTo>
                    <a:lnTo>
                      <a:pt x="396417" y="0"/>
                    </a:lnTo>
                    <a:close/>
                  </a:path>
                </a:pathLst>
              </a:custGeom>
              <a:solidFill>
                <a:srgbClr val="E4B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249" name="Google Shape;249;g320a531bf61_0_111"/>
              <p:cNvPicPr preferRelativeResize="0"/>
              <p:nvPr/>
            </p:nvPicPr>
            <p:blipFill rotWithShape="1">
              <a:blip r:embed="rId6">
                <a:alphaModFix/>
              </a:blip>
              <a:srcRect/>
              <a:stretch/>
            </p:blipFill>
            <p:spPr>
              <a:xfrm>
                <a:off x="1102021" y="9902793"/>
                <a:ext cx="140760" cy="120038"/>
              </a:xfrm>
              <a:prstGeom prst="rect">
                <a:avLst/>
              </a:prstGeom>
              <a:noFill/>
              <a:ln>
                <a:noFill/>
              </a:ln>
            </p:spPr>
          </p:pic>
        </p:grpSp>
      </p:grpSp>
      <p:sp>
        <p:nvSpPr>
          <p:cNvPr id="250" name="Google Shape;250;g320a531bf61_0_111"/>
          <p:cNvSpPr txBox="1"/>
          <p:nvPr/>
        </p:nvSpPr>
        <p:spPr>
          <a:xfrm>
            <a:off x="436835" y="994159"/>
            <a:ext cx="7988700" cy="555000"/>
          </a:xfrm>
          <a:prstGeom prst="rect">
            <a:avLst/>
          </a:prstGeom>
          <a:noFill/>
          <a:ln>
            <a:noFill/>
          </a:ln>
        </p:spPr>
        <p:txBody>
          <a:bodyPr spcFirstLastPara="1" wrap="square" lIns="0" tIns="138050" rIns="0" bIns="0" anchor="t" anchorCtr="0">
            <a:spAutoFit/>
          </a:bodyPr>
          <a:lstStyle/>
          <a:p>
            <a:pPr marL="0" marR="0" lvl="0" indent="0" algn="l" rtl="0">
              <a:lnSpc>
                <a:spcPct val="100000"/>
              </a:lnSpc>
              <a:spcBef>
                <a:spcPts val="0"/>
              </a:spcBef>
              <a:spcAft>
                <a:spcPts val="0"/>
              </a:spcAft>
              <a:buClr>
                <a:schemeClr val="dk1"/>
              </a:buClr>
              <a:buSzPts val="600"/>
              <a:buFont typeface="Arial"/>
              <a:buNone/>
            </a:pPr>
            <a:r>
              <a:rPr lang="ru" sz="2700">
                <a:solidFill>
                  <a:srgbClr val="3E98A9"/>
                </a:solidFill>
                <a:latin typeface="Prata"/>
                <a:ea typeface="Prata"/>
                <a:cs typeface="Prata"/>
                <a:sym typeface="Prata"/>
              </a:rPr>
              <a:t>Challenge 10 - Celebrate the Values and Victories</a:t>
            </a:r>
            <a:endParaRPr sz="1800" b="0" i="0" u="none" strike="noStrike" cap="none">
              <a:solidFill>
                <a:schemeClr val="lt1"/>
              </a:solidFill>
              <a:latin typeface="Inter Medium"/>
              <a:ea typeface="Inter Medium"/>
              <a:cs typeface="Inter Medium"/>
              <a:sym typeface="Inter Medium"/>
            </a:endParaRPr>
          </a:p>
        </p:txBody>
      </p:sp>
      <p:sp>
        <p:nvSpPr>
          <p:cNvPr id="251" name="Google Shape;251;g320a531bf61_0_111"/>
          <p:cNvSpPr txBox="1"/>
          <p:nvPr/>
        </p:nvSpPr>
        <p:spPr>
          <a:xfrm>
            <a:off x="442575" y="1683250"/>
            <a:ext cx="7224900" cy="919500"/>
          </a:xfrm>
          <a:prstGeom prst="rect">
            <a:avLst/>
          </a:prstGeom>
          <a:noFill/>
          <a:ln>
            <a:noFill/>
          </a:ln>
        </p:spPr>
        <p:txBody>
          <a:bodyPr spcFirstLastPara="1" wrap="square" lIns="0" tIns="5200" rIns="0" bIns="0" anchor="t" anchorCtr="0">
            <a:spAutoFit/>
          </a:bodyPr>
          <a:lstStyle/>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-What achievements were celebrated? And how?</a:t>
            </a:r>
            <a:endParaRPr sz="1800">
              <a:solidFill>
                <a:schemeClr val="dk1"/>
              </a:solidFill>
              <a:latin typeface="Inter"/>
              <a:ea typeface="Inter"/>
              <a:cs typeface="Inter"/>
              <a:sym typeface="Inter"/>
            </a:endParaRPr>
          </a:p>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-Why was it important?</a:t>
            </a:r>
            <a:endParaRPr sz="1800">
              <a:solidFill>
                <a:schemeClr val="dk1"/>
              </a:solidFill>
              <a:latin typeface="Inter"/>
              <a:ea typeface="Inter"/>
              <a:cs typeface="Inter"/>
              <a:sym typeface="Inter"/>
            </a:endParaRPr>
          </a:p>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-How was it inclusive, engaging and encouraging?</a:t>
            </a:r>
            <a:endParaRPr sz="1800">
              <a:solidFill>
                <a:schemeClr val="dk1"/>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55"/>
        <p:cNvGrpSpPr/>
        <p:nvPr/>
      </p:nvGrpSpPr>
      <p:grpSpPr>
        <a:xfrm>
          <a:off x="0" y="0"/>
          <a:ext cx="0" cy="0"/>
          <a:chOff x="0" y="0"/>
          <a:chExt cx="0" cy="0"/>
        </a:xfrm>
      </p:grpSpPr>
      <p:pic>
        <p:nvPicPr>
          <p:cNvPr id="256" name="Google Shape;256;p28"/>
          <p:cNvPicPr preferRelativeResize="0"/>
          <p:nvPr/>
        </p:nvPicPr>
        <p:blipFill rotWithShape="1">
          <a:blip r:embed="rId3">
            <a:alphaModFix/>
          </a:blip>
          <a:srcRect/>
          <a:stretch/>
        </p:blipFill>
        <p:spPr>
          <a:xfrm>
            <a:off x="4000118" y="0"/>
            <a:ext cx="5143520" cy="5143139"/>
          </a:xfrm>
          <a:prstGeom prst="rect">
            <a:avLst/>
          </a:prstGeom>
          <a:noFill/>
          <a:ln>
            <a:noFill/>
          </a:ln>
        </p:spPr>
      </p:pic>
      <p:sp>
        <p:nvSpPr>
          <p:cNvPr id="257" name="Google Shape;257;p28"/>
          <p:cNvSpPr txBox="1">
            <a:spLocks noGrp="1"/>
          </p:cNvSpPr>
          <p:nvPr>
            <p:ph type="title"/>
          </p:nvPr>
        </p:nvSpPr>
        <p:spPr>
          <a:xfrm>
            <a:off x="436829" y="994150"/>
            <a:ext cx="5019900" cy="555000"/>
          </a:xfrm>
          <a:prstGeom prst="rect">
            <a:avLst/>
          </a:prstGeom>
          <a:noFill/>
          <a:ln>
            <a:noFill/>
          </a:ln>
        </p:spPr>
        <p:txBody>
          <a:bodyPr spcFirstLastPara="1" wrap="square" lIns="0" tIns="138050" rIns="0" bIns="0" anchor="t" anchorCtr="0">
            <a:spAutoFit/>
          </a:bodyPr>
          <a:lstStyle/>
          <a:p>
            <a:pPr marL="0" lvl="0" indent="0" algn="l" rtl="0">
              <a:lnSpc>
                <a:spcPct val="100000"/>
              </a:lnSpc>
              <a:spcBef>
                <a:spcPts val="0"/>
              </a:spcBef>
              <a:spcAft>
                <a:spcPts val="0"/>
              </a:spcAft>
              <a:buSzPts val="600"/>
              <a:buNone/>
            </a:pPr>
            <a:r>
              <a:rPr lang="ru">
                <a:solidFill>
                  <a:srgbClr val="3E98A9"/>
                </a:solidFill>
              </a:rPr>
              <a:t>Your final thoughts</a:t>
            </a:r>
            <a:endParaRPr sz="1800">
              <a:latin typeface="Inter Medium"/>
              <a:ea typeface="Inter Medium"/>
              <a:cs typeface="Inter Medium"/>
              <a:sym typeface="Inter Medium"/>
            </a:endParaRPr>
          </a:p>
        </p:txBody>
      </p:sp>
      <p:grpSp>
        <p:nvGrpSpPr>
          <p:cNvPr id="258" name="Google Shape;258;p28"/>
          <p:cNvGrpSpPr/>
          <p:nvPr/>
        </p:nvGrpSpPr>
        <p:grpSpPr>
          <a:xfrm>
            <a:off x="442609" y="4503797"/>
            <a:ext cx="1176022" cy="269166"/>
            <a:chOff x="442609" y="4503797"/>
            <a:chExt cx="1176022" cy="269166"/>
          </a:xfrm>
        </p:grpSpPr>
        <p:pic>
          <p:nvPicPr>
            <p:cNvPr id="259" name="Google Shape;259;p28"/>
            <p:cNvPicPr preferRelativeResize="0"/>
            <p:nvPr/>
          </p:nvPicPr>
          <p:blipFill rotWithShape="1">
            <a:blip r:embed="rId4">
              <a:alphaModFix/>
            </a:blip>
            <a:srcRect/>
            <a:stretch/>
          </p:blipFill>
          <p:spPr>
            <a:xfrm>
              <a:off x="712849" y="4529126"/>
              <a:ext cx="905782" cy="91518"/>
            </a:xfrm>
            <a:prstGeom prst="rect">
              <a:avLst/>
            </a:prstGeom>
            <a:noFill/>
            <a:ln>
              <a:noFill/>
            </a:ln>
          </p:spPr>
        </p:pic>
        <p:pic>
          <p:nvPicPr>
            <p:cNvPr id="260" name="Google Shape;260;p28"/>
            <p:cNvPicPr preferRelativeResize="0"/>
            <p:nvPr/>
          </p:nvPicPr>
          <p:blipFill rotWithShape="1">
            <a:blip r:embed="rId5">
              <a:alphaModFix/>
            </a:blip>
            <a:srcRect/>
            <a:stretch/>
          </p:blipFill>
          <p:spPr>
            <a:xfrm>
              <a:off x="712712" y="4655680"/>
              <a:ext cx="840328" cy="91893"/>
            </a:xfrm>
            <a:prstGeom prst="rect">
              <a:avLst/>
            </a:prstGeom>
            <a:noFill/>
            <a:ln>
              <a:noFill/>
            </a:ln>
          </p:spPr>
        </p:pic>
        <p:grpSp>
          <p:nvGrpSpPr>
            <p:cNvPr id="261" name="Google Shape;261;p28"/>
            <p:cNvGrpSpPr/>
            <p:nvPr/>
          </p:nvGrpSpPr>
          <p:grpSpPr>
            <a:xfrm>
              <a:off x="442609" y="4503797"/>
              <a:ext cx="180512" cy="269166"/>
              <a:chOff x="973124" y="9902793"/>
              <a:chExt cx="396875" cy="591833"/>
            </a:xfrm>
          </p:grpSpPr>
          <p:sp>
            <p:nvSpPr>
              <p:cNvPr id="262" name="Google Shape;262;p28"/>
              <p:cNvSpPr/>
              <p:nvPr/>
            </p:nvSpPr>
            <p:spPr>
              <a:xfrm>
                <a:off x="973124" y="9902806"/>
                <a:ext cx="396875" cy="591820"/>
              </a:xfrm>
              <a:custGeom>
                <a:avLst/>
                <a:gdLst/>
                <a:ahLst/>
                <a:cxnLst/>
                <a:rect l="l" t="t" r="r" b="b"/>
                <a:pathLst>
                  <a:path w="396875" h="591820" extrusionOk="0">
                    <a:moveTo>
                      <a:pt x="274015" y="353999"/>
                    </a:moveTo>
                    <a:lnTo>
                      <a:pt x="259816" y="312775"/>
                    </a:lnTo>
                    <a:lnTo>
                      <a:pt x="217766" y="287337"/>
                    </a:lnTo>
                    <a:lnTo>
                      <a:pt x="200253" y="285978"/>
                    </a:lnTo>
                    <a:lnTo>
                      <a:pt x="186258" y="287007"/>
                    </a:lnTo>
                    <a:lnTo>
                      <a:pt x="174523" y="289864"/>
                    </a:lnTo>
                    <a:lnTo>
                      <a:pt x="164541" y="294233"/>
                    </a:lnTo>
                    <a:lnTo>
                      <a:pt x="155816" y="299758"/>
                    </a:lnTo>
                    <a:lnTo>
                      <a:pt x="178371" y="258546"/>
                    </a:lnTo>
                    <a:lnTo>
                      <a:pt x="182841" y="231736"/>
                    </a:lnTo>
                    <a:lnTo>
                      <a:pt x="166484" y="207594"/>
                    </a:lnTo>
                    <a:lnTo>
                      <a:pt x="126542" y="174371"/>
                    </a:lnTo>
                    <a:lnTo>
                      <a:pt x="126771" y="338061"/>
                    </a:lnTo>
                    <a:lnTo>
                      <a:pt x="126504" y="381088"/>
                    </a:lnTo>
                    <a:lnTo>
                      <a:pt x="151498" y="443865"/>
                    </a:lnTo>
                    <a:lnTo>
                      <a:pt x="186893" y="461352"/>
                    </a:lnTo>
                    <a:lnTo>
                      <a:pt x="227914" y="457060"/>
                    </a:lnTo>
                    <a:lnTo>
                      <a:pt x="265023" y="421995"/>
                    </a:lnTo>
                    <a:lnTo>
                      <a:pt x="237528" y="433616"/>
                    </a:lnTo>
                    <a:lnTo>
                      <a:pt x="210870" y="436321"/>
                    </a:lnTo>
                    <a:lnTo>
                      <a:pt x="166712" y="411645"/>
                    </a:lnTo>
                    <a:lnTo>
                      <a:pt x="156044" y="376593"/>
                    </a:lnTo>
                    <a:lnTo>
                      <a:pt x="156718" y="362369"/>
                    </a:lnTo>
                    <a:lnTo>
                      <a:pt x="161124" y="345833"/>
                    </a:lnTo>
                    <a:lnTo>
                      <a:pt x="170370" y="332892"/>
                    </a:lnTo>
                    <a:lnTo>
                      <a:pt x="183413" y="324091"/>
                    </a:lnTo>
                    <a:lnTo>
                      <a:pt x="199186" y="319989"/>
                    </a:lnTo>
                    <a:lnTo>
                      <a:pt x="214833" y="320916"/>
                    </a:lnTo>
                    <a:lnTo>
                      <a:pt x="228803" y="326402"/>
                    </a:lnTo>
                    <a:lnTo>
                      <a:pt x="239115" y="337337"/>
                    </a:lnTo>
                    <a:lnTo>
                      <a:pt x="243814" y="354571"/>
                    </a:lnTo>
                    <a:lnTo>
                      <a:pt x="242049" y="365594"/>
                    </a:lnTo>
                    <a:lnTo>
                      <a:pt x="236372" y="375666"/>
                    </a:lnTo>
                    <a:lnTo>
                      <a:pt x="227330" y="382752"/>
                    </a:lnTo>
                    <a:lnTo>
                      <a:pt x="215468" y="384835"/>
                    </a:lnTo>
                    <a:lnTo>
                      <a:pt x="225818" y="374129"/>
                    </a:lnTo>
                    <a:lnTo>
                      <a:pt x="226009" y="364731"/>
                    </a:lnTo>
                    <a:lnTo>
                      <a:pt x="224637" y="354431"/>
                    </a:lnTo>
                    <a:lnTo>
                      <a:pt x="220268" y="346697"/>
                    </a:lnTo>
                    <a:lnTo>
                      <a:pt x="213156" y="341744"/>
                    </a:lnTo>
                    <a:lnTo>
                      <a:pt x="203555" y="339788"/>
                    </a:lnTo>
                    <a:lnTo>
                      <a:pt x="192570" y="342176"/>
                    </a:lnTo>
                    <a:lnTo>
                      <a:pt x="183832" y="348945"/>
                    </a:lnTo>
                    <a:lnTo>
                      <a:pt x="178041" y="359257"/>
                    </a:lnTo>
                    <a:lnTo>
                      <a:pt x="175907" y="372262"/>
                    </a:lnTo>
                    <a:lnTo>
                      <a:pt x="177825" y="385737"/>
                    </a:lnTo>
                    <a:lnTo>
                      <a:pt x="212394" y="413664"/>
                    </a:lnTo>
                    <a:lnTo>
                      <a:pt x="222656" y="414083"/>
                    </a:lnTo>
                    <a:lnTo>
                      <a:pt x="232956" y="412280"/>
                    </a:lnTo>
                    <a:lnTo>
                      <a:pt x="244195" y="408241"/>
                    </a:lnTo>
                    <a:lnTo>
                      <a:pt x="258165" y="398665"/>
                    </a:lnTo>
                    <a:lnTo>
                      <a:pt x="267385" y="386359"/>
                    </a:lnTo>
                    <a:lnTo>
                      <a:pt x="272453" y="371424"/>
                    </a:lnTo>
                    <a:lnTo>
                      <a:pt x="274015" y="353999"/>
                    </a:lnTo>
                    <a:close/>
                  </a:path>
                  <a:path w="396875" h="591820" extrusionOk="0">
                    <a:moveTo>
                      <a:pt x="396417" y="299770"/>
                    </a:moveTo>
                    <a:lnTo>
                      <a:pt x="283489" y="299770"/>
                    </a:lnTo>
                    <a:lnTo>
                      <a:pt x="283502" y="393128"/>
                    </a:lnTo>
                    <a:lnTo>
                      <a:pt x="279552" y="417055"/>
                    </a:lnTo>
                    <a:lnTo>
                      <a:pt x="265569" y="445185"/>
                    </a:lnTo>
                    <a:lnTo>
                      <a:pt x="238290" y="468579"/>
                    </a:lnTo>
                    <a:lnTo>
                      <a:pt x="194437" y="478358"/>
                    </a:lnTo>
                    <a:lnTo>
                      <a:pt x="161150" y="470776"/>
                    </a:lnTo>
                    <a:lnTo>
                      <a:pt x="135369" y="451040"/>
                    </a:lnTo>
                    <a:lnTo>
                      <a:pt x="118706" y="423659"/>
                    </a:lnTo>
                    <a:lnTo>
                      <a:pt x="112788" y="393128"/>
                    </a:lnTo>
                    <a:lnTo>
                      <a:pt x="112788" y="299770"/>
                    </a:lnTo>
                    <a:lnTo>
                      <a:pt x="0" y="299770"/>
                    </a:lnTo>
                    <a:lnTo>
                      <a:pt x="38" y="387654"/>
                    </a:lnTo>
                    <a:lnTo>
                      <a:pt x="812" y="430110"/>
                    </a:lnTo>
                    <a:lnTo>
                      <a:pt x="7213" y="481253"/>
                    </a:lnTo>
                    <a:lnTo>
                      <a:pt x="32232" y="527837"/>
                    </a:lnTo>
                    <a:lnTo>
                      <a:pt x="78803" y="566966"/>
                    </a:lnTo>
                    <a:lnTo>
                      <a:pt x="114655" y="581075"/>
                    </a:lnTo>
                    <a:lnTo>
                      <a:pt x="155130" y="589127"/>
                    </a:lnTo>
                    <a:lnTo>
                      <a:pt x="198221" y="591693"/>
                    </a:lnTo>
                    <a:lnTo>
                      <a:pt x="241300" y="589127"/>
                    </a:lnTo>
                    <a:lnTo>
                      <a:pt x="281762" y="581075"/>
                    </a:lnTo>
                    <a:lnTo>
                      <a:pt x="317614" y="566966"/>
                    </a:lnTo>
                    <a:lnTo>
                      <a:pt x="364172" y="527837"/>
                    </a:lnTo>
                    <a:lnTo>
                      <a:pt x="389204" y="481253"/>
                    </a:lnTo>
                    <a:lnTo>
                      <a:pt x="395617" y="430110"/>
                    </a:lnTo>
                    <a:lnTo>
                      <a:pt x="396417" y="365366"/>
                    </a:lnTo>
                    <a:lnTo>
                      <a:pt x="396417" y="299770"/>
                    </a:lnTo>
                    <a:close/>
                  </a:path>
                  <a:path w="396875" h="591820" extrusionOk="0">
                    <a:moveTo>
                      <a:pt x="396417" y="0"/>
                    </a:moveTo>
                    <a:lnTo>
                      <a:pt x="283502" y="0"/>
                    </a:lnTo>
                    <a:lnTo>
                      <a:pt x="283464" y="149123"/>
                    </a:lnTo>
                    <a:lnTo>
                      <a:pt x="113030" y="0"/>
                    </a:lnTo>
                    <a:lnTo>
                      <a:pt x="0" y="0"/>
                    </a:lnTo>
                    <a:lnTo>
                      <a:pt x="0" y="285978"/>
                    </a:lnTo>
                    <a:lnTo>
                      <a:pt x="112725" y="285978"/>
                    </a:lnTo>
                    <a:lnTo>
                      <a:pt x="112610" y="145135"/>
                    </a:lnTo>
                    <a:lnTo>
                      <a:pt x="283502" y="285978"/>
                    </a:lnTo>
                    <a:lnTo>
                      <a:pt x="396417" y="285978"/>
                    </a:lnTo>
                    <a:lnTo>
                      <a:pt x="396417" y="0"/>
                    </a:lnTo>
                    <a:close/>
                  </a:path>
                </a:pathLst>
              </a:custGeom>
              <a:solidFill>
                <a:srgbClr val="E4B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263" name="Google Shape;263;p28"/>
              <p:cNvPicPr preferRelativeResize="0"/>
              <p:nvPr/>
            </p:nvPicPr>
            <p:blipFill rotWithShape="1">
              <a:blip r:embed="rId6">
                <a:alphaModFix/>
              </a:blip>
              <a:srcRect/>
              <a:stretch/>
            </p:blipFill>
            <p:spPr>
              <a:xfrm>
                <a:off x="1102021" y="9902793"/>
                <a:ext cx="140760" cy="120038"/>
              </a:xfrm>
              <a:prstGeom prst="rect">
                <a:avLst/>
              </a:prstGeom>
              <a:noFill/>
              <a:ln>
                <a:noFill/>
              </a:ln>
            </p:spPr>
          </p:pic>
        </p:grpSp>
      </p:grpSp>
      <p:sp>
        <p:nvSpPr>
          <p:cNvPr id="264" name="Google Shape;264;p28"/>
          <p:cNvSpPr txBox="1"/>
          <p:nvPr/>
        </p:nvSpPr>
        <p:spPr>
          <a:xfrm>
            <a:off x="442575" y="1683250"/>
            <a:ext cx="7224900" cy="282300"/>
          </a:xfrm>
          <a:prstGeom prst="rect">
            <a:avLst/>
          </a:prstGeom>
          <a:noFill/>
          <a:ln>
            <a:noFill/>
          </a:ln>
        </p:spPr>
        <p:txBody>
          <a:bodyPr spcFirstLastPara="1" wrap="square" lIns="0" tIns="5200" rIns="0" bIns="0" anchor="t" anchorCtr="0">
            <a:spAutoFit/>
          </a:bodyPr>
          <a:lstStyle/>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-What are your main take-aways after this project?</a:t>
            </a:r>
            <a:endParaRPr sz="1800">
              <a:solidFill>
                <a:schemeClr val="dk1"/>
              </a:solidFill>
              <a:latin typeface="Inter"/>
              <a:ea typeface="Inter"/>
              <a:cs typeface="Inter"/>
              <a:sym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68"/>
        <p:cNvGrpSpPr/>
        <p:nvPr/>
      </p:nvGrpSpPr>
      <p:grpSpPr>
        <a:xfrm>
          <a:off x="0" y="0"/>
          <a:ext cx="0" cy="0"/>
          <a:chOff x="0" y="0"/>
          <a:chExt cx="0" cy="0"/>
        </a:xfrm>
      </p:grpSpPr>
      <p:pic>
        <p:nvPicPr>
          <p:cNvPr id="269" name="Google Shape;269;g2f4cfc837d1_1_173"/>
          <p:cNvPicPr preferRelativeResize="0"/>
          <p:nvPr/>
        </p:nvPicPr>
        <p:blipFill rotWithShape="1">
          <a:blip r:embed="rId3">
            <a:alphaModFix/>
          </a:blip>
          <a:srcRect/>
          <a:stretch/>
        </p:blipFill>
        <p:spPr>
          <a:xfrm>
            <a:off x="4000118" y="0"/>
            <a:ext cx="5143522" cy="5143139"/>
          </a:xfrm>
          <a:prstGeom prst="rect">
            <a:avLst/>
          </a:prstGeom>
          <a:noFill/>
          <a:ln>
            <a:noFill/>
          </a:ln>
        </p:spPr>
      </p:pic>
      <p:sp>
        <p:nvSpPr>
          <p:cNvPr id="270" name="Google Shape;270;g2f4cfc837d1_1_173"/>
          <p:cNvSpPr txBox="1"/>
          <p:nvPr/>
        </p:nvSpPr>
        <p:spPr>
          <a:xfrm>
            <a:off x="436825" y="1862300"/>
            <a:ext cx="7506600" cy="189900"/>
          </a:xfrm>
          <a:prstGeom prst="rect">
            <a:avLst/>
          </a:prstGeom>
          <a:noFill/>
          <a:ln>
            <a:noFill/>
          </a:ln>
        </p:spPr>
        <p:txBody>
          <a:bodyPr spcFirstLastPara="1" wrap="square" lIns="0" tIns="5200" rIns="0" bIns="0" anchor="t" anchorCtr="0">
            <a:spAutoFit/>
          </a:bodyPr>
          <a:lstStyle/>
          <a:p>
            <a:pPr marL="457200" marR="0" lvl="0" indent="0" algn="l" rtl="0">
              <a:lnSpc>
                <a:spcPct val="150000"/>
              </a:lnSpc>
              <a:spcBef>
                <a:spcPts val="0"/>
              </a:spcBef>
              <a:spcAft>
                <a:spcPts val="0"/>
              </a:spcAft>
              <a:buNone/>
            </a:pPr>
            <a:endParaRPr sz="1200" b="0" i="0" u="none" strike="noStrike" cap="none">
              <a:solidFill>
                <a:schemeClr val="dk1"/>
              </a:solidFill>
              <a:latin typeface="Inter"/>
              <a:ea typeface="Inter"/>
              <a:cs typeface="Inter"/>
              <a:sym typeface="Inter"/>
            </a:endParaRPr>
          </a:p>
        </p:txBody>
      </p:sp>
      <p:grpSp>
        <p:nvGrpSpPr>
          <p:cNvPr id="271" name="Google Shape;271;g2f4cfc837d1_1_173"/>
          <p:cNvGrpSpPr/>
          <p:nvPr/>
        </p:nvGrpSpPr>
        <p:grpSpPr>
          <a:xfrm>
            <a:off x="154350" y="202754"/>
            <a:ext cx="1176056" cy="269166"/>
            <a:chOff x="442575" y="4503779"/>
            <a:chExt cx="1176056" cy="269166"/>
          </a:xfrm>
        </p:grpSpPr>
        <p:pic>
          <p:nvPicPr>
            <p:cNvPr id="272" name="Google Shape;272;g2f4cfc837d1_1_173"/>
            <p:cNvPicPr preferRelativeResize="0"/>
            <p:nvPr/>
          </p:nvPicPr>
          <p:blipFill rotWithShape="1">
            <a:blip r:embed="rId4">
              <a:alphaModFix/>
            </a:blip>
            <a:srcRect/>
            <a:stretch/>
          </p:blipFill>
          <p:spPr>
            <a:xfrm>
              <a:off x="712849" y="4529126"/>
              <a:ext cx="905782" cy="91518"/>
            </a:xfrm>
            <a:prstGeom prst="rect">
              <a:avLst/>
            </a:prstGeom>
            <a:noFill/>
            <a:ln>
              <a:noFill/>
            </a:ln>
          </p:spPr>
        </p:pic>
        <p:pic>
          <p:nvPicPr>
            <p:cNvPr id="273" name="Google Shape;273;g2f4cfc837d1_1_173"/>
            <p:cNvPicPr preferRelativeResize="0"/>
            <p:nvPr/>
          </p:nvPicPr>
          <p:blipFill rotWithShape="1">
            <a:blip r:embed="rId5">
              <a:alphaModFix/>
            </a:blip>
            <a:srcRect/>
            <a:stretch/>
          </p:blipFill>
          <p:spPr>
            <a:xfrm>
              <a:off x="712712" y="4655680"/>
              <a:ext cx="840328" cy="91893"/>
            </a:xfrm>
            <a:prstGeom prst="rect">
              <a:avLst/>
            </a:prstGeom>
            <a:noFill/>
            <a:ln>
              <a:noFill/>
            </a:ln>
          </p:spPr>
        </p:pic>
        <p:grpSp>
          <p:nvGrpSpPr>
            <p:cNvPr id="274" name="Google Shape;274;g2f4cfc837d1_1_173"/>
            <p:cNvGrpSpPr/>
            <p:nvPr/>
          </p:nvGrpSpPr>
          <p:grpSpPr>
            <a:xfrm>
              <a:off x="442575" y="4503779"/>
              <a:ext cx="180499" cy="269166"/>
              <a:chOff x="973124" y="9902793"/>
              <a:chExt cx="396875" cy="591833"/>
            </a:xfrm>
          </p:grpSpPr>
          <p:sp>
            <p:nvSpPr>
              <p:cNvPr id="275" name="Google Shape;275;g2f4cfc837d1_1_173"/>
              <p:cNvSpPr/>
              <p:nvPr/>
            </p:nvSpPr>
            <p:spPr>
              <a:xfrm>
                <a:off x="973124" y="9902806"/>
                <a:ext cx="396875" cy="591820"/>
              </a:xfrm>
              <a:custGeom>
                <a:avLst/>
                <a:gdLst/>
                <a:ahLst/>
                <a:cxnLst/>
                <a:rect l="l" t="t" r="r" b="b"/>
                <a:pathLst>
                  <a:path w="396875" h="591820" extrusionOk="0">
                    <a:moveTo>
                      <a:pt x="274015" y="353999"/>
                    </a:moveTo>
                    <a:lnTo>
                      <a:pt x="259816" y="312775"/>
                    </a:lnTo>
                    <a:lnTo>
                      <a:pt x="217766" y="287337"/>
                    </a:lnTo>
                    <a:lnTo>
                      <a:pt x="200253" y="285978"/>
                    </a:lnTo>
                    <a:lnTo>
                      <a:pt x="186258" y="287007"/>
                    </a:lnTo>
                    <a:lnTo>
                      <a:pt x="174523" y="289864"/>
                    </a:lnTo>
                    <a:lnTo>
                      <a:pt x="164541" y="294233"/>
                    </a:lnTo>
                    <a:lnTo>
                      <a:pt x="155816" y="299758"/>
                    </a:lnTo>
                    <a:lnTo>
                      <a:pt x="178371" y="258546"/>
                    </a:lnTo>
                    <a:lnTo>
                      <a:pt x="182841" y="231736"/>
                    </a:lnTo>
                    <a:lnTo>
                      <a:pt x="166484" y="207594"/>
                    </a:lnTo>
                    <a:lnTo>
                      <a:pt x="126542" y="174371"/>
                    </a:lnTo>
                    <a:lnTo>
                      <a:pt x="126771" y="338061"/>
                    </a:lnTo>
                    <a:lnTo>
                      <a:pt x="126504" y="381088"/>
                    </a:lnTo>
                    <a:lnTo>
                      <a:pt x="151498" y="443865"/>
                    </a:lnTo>
                    <a:lnTo>
                      <a:pt x="186893" y="461352"/>
                    </a:lnTo>
                    <a:lnTo>
                      <a:pt x="227914" y="457060"/>
                    </a:lnTo>
                    <a:lnTo>
                      <a:pt x="265023" y="421995"/>
                    </a:lnTo>
                    <a:lnTo>
                      <a:pt x="237528" y="433616"/>
                    </a:lnTo>
                    <a:lnTo>
                      <a:pt x="210870" y="436321"/>
                    </a:lnTo>
                    <a:lnTo>
                      <a:pt x="166712" y="411645"/>
                    </a:lnTo>
                    <a:lnTo>
                      <a:pt x="156044" y="376593"/>
                    </a:lnTo>
                    <a:lnTo>
                      <a:pt x="156718" y="362369"/>
                    </a:lnTo>
                    <a:lnTo>
                      <a:pt x="161124" y="345833"/>
                    </a:lnTo>
                    <a:lnTo>
                      <a:pt x="170370" y="332892"/>
                    </a:lnTo>
                    <a:lnTo>
                      <a:pt x="183413" y="324091"/>
                    </a:lnTo>
                    <a:lnTo>
                      <a:pt x="199186" y="319989"/>
                    </a:lnTo>
                    <a:lnTo>
                      <a:pt x="214833" y="320916"/>
                    </a:lnTo>
                    <a:lnTo>
                      <a:pt x="228803" y="326402"/>
                    </a:lnTo>
                    <a:lnTo>
                      <a:pt x="239115" y="337337"/>
                    </a:lnTo>
                    <a:lnTo>
                      <a:pt x="243814" y="354571"/>
                    </a:lnTo>
                    <a:lnTo>
                      <a:pt x="242049" y="365594"/>
                    </a:lnTo>
                    <a:lnTo>
                      <a:pt x="236372" y="375666"/>
                    </a:lnTo>
                    <a:lnTo>
                      <a:pt x="227330" y="382752"/>
                    </a:lnTo>
                    <a:lnTo>
                      <a:pt x="215468" y="384835"/>
                    </a:lnTo>
                    <a:lnTo>
                      <a:pt x="225818" y="374129"/>
                    </a:lnTo>
                    <a:lnTo>
                      <a:pt x="226009" y="364731"/>
                    </a:lnTo>
                    <a:lnTo>
                      <a:pt x="224637" y="354431"/>
                    </a:lnTo>
                    <a:lnTo>
                      <a:pt x="220268" y="346697"/>
                    </a:lnTo>
                    <a:lnTo>
                      <a:pt x="213156" y="341744"/>
                    </a:lnTo>
                    <a:lnTo>
                      <a:pt x="203555" y="339788"/>
                    </a:lnTo>
                    <a:lnTo>
                      <a:pt x="192570" y="342176"/>
                    </a:lnTo>
                    <a:lnTo>
                      <a:pt x="183832" y="348945"/>
                    </a:lnTo>
                    <a:lnTo>
                      <a:pt x="178041" y="359257"/>
                    </a:lnTo>
                    <a:lnTo>
                      <a:pt x="175907" y="372262"/>
                    </a:lnTo>
                    <a:lnTo>
                      <a:pt x="177825" y="385737"/>
                    </a:lnTo>
                    <a:lnTo>
                      <a:pt x="212394" y="413664"/>
                    </a:lnTo>
                    <a:lnTo>
                      <a:pt x="222656" y="414083"/>
                    </a:lnTo>
                    <a:lnTo>
                      <a:pt x="232956" y="412280"/>
                    </a:lnTo>
                    <a:lnTo>
                      <a:pt x="244195" y="408241"/>
                    </a:lnTo>
                    <a:lnTo>
                      <a:pt x="258165" y="398665"/>
                    </a:lnTo>
                    <a:lnTo>
                      <a:pt x="267385" y="386359"/>
                    </a:lnTo>
                    <a:lnTo>
                      <a:pt x="272453" y="371424"/>
                    </a:lnTo>
                    <a:lnTo>
                      <a:pt x="274015" y="353999"/>
                    </a:lnTo>
                    <a:close/>
                  </a:path>
                  <a:path w="396875" h="591820" extrusionOk="0">
                    <a:moveTo>
                      <a:pt x="396417" y="299770"/>
                    </a:moveTo>
                    <a:lnTo>
                      <a:pt x="283489" y="299770"/>
                    </a:lnTo>
                    <a:lnTo>
                      <a:pt x="283502" y="393128"/>
                    </a:lnTo>
                    <a:lnTo>
                      <a:pt x="279552" y="417055"/>
                    </a:lnTo>
                    <a:lnTo>
                      <a:pt x="265569" y="445185"/>
                    </a:lnTo>
                    <a:lnTo>
                      <a:pt x="238290" y="468579"/>
                    </a:lnTo>
                    <a:lnTo>
                      <a:pt x="194437" y="478358"/>
                    </a:lnTo>
                    <a:lnTo>
                      <a:pt x="161150" y="470776"/>
                    </a:lnTo>
                    <a:lnTo>
                      <a:pt x="135369" y="451040"/>
                    </a:lnTo>
                    <a:lnTo>
                      <a:pt x="118706" y="423659"/>
                    </a:lnTo>
                    <a:lnTo>
                      <a:pt x="112788" y="393128"/>
                    </a:lnTo>
                    <a:lnTo>
                      <a:pt x="112788" y="299770"/>
                    </a:lnTo>
                    <a:lnTo>
                      <a:pt x="0" y="299770"/>
                    </a:lnTo>
                    <a:lnTo>
                      <a:pt x="38" y="387654"/>
                    </a:lnTo>
                    <a:lnTo>
                      <a:pt x="812" y="430110"/>
                    </a:lnTo>
                    <a:lnTo>
                      <a:pt x="7213" y="481253"/>
                    </a:lnTo>
                    <a:lnTo>
                      <a:pt x="32232" y="527837"/>
                    </a:lnTo>
                    <a:lnTo>
                      <a:pt x="78803" y="566966"/>
                    </a:lnTo>
                    <a:lnTo>
                      <a:pt x="114655" y="581075"/>
                    </a:lnTo>
                    <a:lnTo>
                      <a:pt x="155130" y="589127"/>
                    </a:lnTo>
                    <a:lnTo>
                      <a:pt x="198221" y="591693"/>
                    </a:lnTo>
                    <a:lnTo>
                      <a:pt x="241300" y="589127"/>
                    </a:lnTo>
                    <a:lnTo>
                      <a:pt x="281762" y="581075"/>
                    </a:lnTo>
                    <a:lnTo>
                      <a:pt x="317614" y="566966"/>
                    </a:lnTo>
                    <a:lnTo>
                      <a:pt x="364172" y="527837"/>
                    </a:lnTo>
                    <a:lnTo>
                      <a:pt x="389204" y="481253"/>
                    </a:lnTo>
                    <a:lnTo>
                      <a:pt x="395617" y="430110"/>
                    </a:lnTo>
                    <a:lnTo>
                      <a:pt x="396417" y="365366"/>
                    </a:lnTo>
                    <a:lnTo>
                      <a:pt x="396417" y="299770"/>
                    </a:lnTo>
                    <a:close/>
                  </a:path>
                  <a:path w="396875" h="591820" extrusionOk="0">
                    <a:moveTo>
                      <a:pt x="396417" y="0"/>
                    </a:moveTo>
                    <a:lnTo>
                      <a:pt x="283502" y="0"/>
                    </a:lnTo>
                    <a:lnTo>
                      <a:pt x="283464" y="149123"/>
                    </a:lnTo>
                    <a:lnTo>
                      <a:pt x="113030" y="0"/>
                    </a:lnTo>
                    <a:lnTo>
                      <a:pt x="0" y="0"/>
                    </a:lnTo>
                    <a:lnTo>
                      <a:pt x="0" y="285978"/>
                    </a:lnTo>
                    <a:lnTo>
                      <a:pt x="112725" y="285978"/>
                    </a:lnTo>
                    <a:lnTo>
                      <a:pt x="112610" y="145135"/>
                    </a:lnTo>
                    <a:lnTo>
                      <a:pt x="283502" y="285978"/>
                    </a:lnTo>
                    <a:lnTo>
                      <a:pt x="396417" y="285978"/>
                    </a:lnTo>
                    <a:lnTo>
                      <a:pt x="396417" y="0"/>
                    </a:lnTo>
                    <a:close/>
                  </a:path>
                </a:pathLst>
              </a:custGeom>
              <a:solidFill>
                <a:srgbClr val="E4B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276" name="Google Shape;276;g2f4cfc837d1_1_173"/>
              <p:cNvPicPr preferRelativeResize="0"/>
              <p:nvPr/>
            </p:nvPicPr>
            <p:blipFill rotWithShape="1">
              <a:blip r:embed="rId6">
                <a:alphaModFix/>
              </a:blip>
              <a:srcRect/>
              <a:stretch/>
            </p:blipFill>
            <p:spPr>
              <a:xfrm>
                <a:off x="1102021" y="9902793"/>
                <a:ext cx="140760" cy="120038"/>
              </a:xfrm>
              <a:prstGeom prst="rect">
                <a:avLst/>
              </a:prstGeom>
              <a:noFill/>
              <a:ln>
                <a:noFill/>
              </a:ln>
            </p:spPr>
          </p:pic>
        </p:grpSp>
      </p:grpSp>
      <p:sp>
        <p:nvSpPr>
          <p:cNvPr id="277" name="Google Shape;277;g2f4cfc837d1_1_173"/>
          <p:cNvSpPr txBox="1"/>
          <p:nvPr/>
        </p:nvSpPr>
        <p:spPr>
          <a:xfrm>
            <a:off x="384010" y="670609"/>
            <a:ext cx="7988700" cy="555000"/>
          </a:xfrm>
          <a:prstGeom prst="rect">
            <a:avLst/>
          </a:prstGeom>
          <a:noFill/>
          <a:ln>
            <a:noFill/>
          </a:ln>
        </p:spPr>
        <p:txBody>
          <a:bodyPr spcFirstLastPara="1" wrap="square" lIns="0" tIns="138050" rIns="0" bIns="0" anchor="t" anchorCtr="0">
            <a:spAutoFit/>
          </a:bodyPr>
          <a:lstStyle/>
          <a:p>
            <a:pPr marL="0" marR="0" lvl="0" indent="0" algn="l" rtl="0">
              <a:lnSpc>
                <a:spcPct val="100000"/>
              </a:lnSpc>
              <a:spcBef>
                <a:spcPts val="0"/>
              </a:spcBef>
              <a:spcAft>
                <a:spcPts val="0"/>
              </a:spcAft>
              <a:buClr>
                <a:srgbClr val="000000"/>
              </a:buClr>
              <a:buSzPts val="600"/>
              <a:buFont typeface="Arial"/>
              <a:buNone/>
            </a:pPr>
            <a:r>
              <a:rPr lang="ru" sz="2700">
                <a:solidFill>
                  <a:srgbClr val="3E98A9"/>
                </a:solidFill>
                <a:latin typeface="Prata"/>
                <a:ea typeface="Prata"/>
                <a:cs typeface="Prata"/>
                <a:sym typeface="Prata"/>
              </a:rPr>
              <a:t>References</a:t>
            </a:r>
            <a:endParaRPr sz="2400" b="1" i="0" u="none" strike="noStrike" cap="none">
              <a:solidFill>
                <a:schemeClr val="accent2"/>
              </a:solidFill>
              <a:latin typeface="Prata"/>
              <a:ea typeface="Prata"/>
              <a:cs typeface="Prata"/>
              <a:sym typeface="Prata"/>
            </a:endParaRPr>
          </a:p>
        </p:txBody>
      </p:sp>
      <p:sp>
        <p:nvSpPr>
          <p:cNvPr id="278" name="Google Shape;278;g2f4cfc837d1_1_173"/>
          <p:cNvSpPr txBox="1"/>
          <p:nvPr/>
        </p:nvSpPr>
        <p:spPr>
          <a:xfrm>
            <a:off x="442575" y="1683250"/>
            <a:ext cx="7224900" cy="919500"/>
          </a:xfrm>
          <a:prstGeom prst="rect">
            <a:avLst/>
          </a:prstGeom>
          <a:noFill/>
          <a:ln>
            <a:noFill/>
          </a:ln>
        </p:spPr>
        <p:txBody>
          <a:bodyPr spcFirstLastPara="1" wrap="square" lIns="0" tIns="5200" rIns="0" bIns="0" anchor="t" anchorCtr="0">
            <a:spAutoFit/>
          </a:bodyPr>
          <a:lstStyle/>
          <a:p>
            <a:pPr marL="457200" marR="0" lvl="0" indent="-342900" algn="l" rtl="0">
              <a:lnSpc>
                <a:spcPct val="115000"/>
              </a:lnSpc>
              <a:spcBef>
                <a:spcPts val="0"/>
              </a:spcBef>
              <a:spcAft>
                <a:spcPts val="0"/>
              </a:spcAft>
              <a:buClr>
                <a:schemeClr val="dk1"/>
              </a:buClr>
              <a:buSzPts val="1800"/>
              <a:buFont typeface="Inter"/>
              <a:buChar char="-"/>
            </a:pPr>
            <a:r>
              <a:rPr lang="ru" sz="1800">
                <a:solidFill>
                  <a:schemeClr val="dk1"/>
                </a:solidFill>
                <a:latin typeface="Inter"/>
                <a:ea typeface="Inter"/>
                <a:cs typeface="Inter"/>
                <a:sym typeface="Inter"/>
              </a:rPr>
              <a:t>Cite all sources APA style (including images that weren’t your own)</a:t>
            </a:r>
            <a:endParaRPr sz="1800">
              <a:solidFill>
                <a:schemeClr val="dk1"/>
              </a:solidFill>
              <a:latin typeface="Inter"/>
              <a:ea typeface="Inter"/>
              <a:cs typeface="Inter"/>
              <a:sym typeface="Inter"/>
            </a:endParaRPr>
          </a:p>
          <a:p>
            <a:pPr marL="457200" marR="0" lvl="0" indent="0" algn="l" rtl="0">
              <a:lnSpc>
                <a:spcPct val="115000"/>
              </a:lnSpc>
              <a:spcBef>
                <a:spcPts val="0"/>
              </a:spcBef>
              <a:spcAft>
                <a:spcPts val="0"/>
              </a:spcAft>
              <a:buNone/>
            </a:pPr>
            <a:endParaRPr sz="1800">
              <a:solidFill>
                <a:schemeClr val="dk1"/>
              </a:solidFill>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82"/>
        <p:cNvGrpSpPr/>
        <p:nvPr/>
      </p:nvGrpSpPr>
      <p:grpSpPr>
        <a:xfrm>
          <a:off x="0" y="0"/>
          <a:ext cx="0" cy="0"/>
          <a:chOff x="0" y="0"/>
          <a:chExt cx="0" cy="0"/>
        </a:xfrm>
      </p:grpSpPr>
      <p:sp>
        <p:nvSpPr>
          <p:cNvPr id="283" name="Google Shape;283;g320a531bf61_0_124"/>
          <p:cNvSpPr/>
          <p:nvPr/>
        </p:nvSpPr>
        <p:spPr>
          <a:xfrm>
            <a:off x="0" y="0"/>
            <a:ext cx="9147366" cy="5145465"/>
          </a:xfrm>
          <a:custGeom>
            <a:avLst/>
            <a:gdLst/>
            <a:ahLst/>
            <a:cxnLst/>
            <a:rect l="l" t="t" r="r" b="b"/>
            <a:pathLst>
              <a:path w="20104100" h="11308715" extrusionOk="0">
                <a:moveTo>
                  <a:pt x="20104099" y="0"/>
                </a:moveTo>
                <a:lnTo>
                  <a:pt x="0" y="0"/>
                </a:lnTo>
                <a:lnTo>
                  <a:pt x="0" y="11308556"/>
                </a:lnTo>
                <a:lnTo>
                  <a:pt x="20104099" y="11308556"/>
                </a:lnTo>
                <a:lnTo>
                  <a:pt x="20104099" y="0"/>
                </a:lnTo>
                <a:close/>
              </a:path>
            </a:pathLst>
          </a:custGeom>
          <a:solidFill>
            <a:srgbClr val="E4B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986BAD"/>
              </a:solidFill>
              <a:latin typeface="Arial"/>
              <a:ea typeface="Arial"/>
              <a:cs typeface="Arial"/>
              <a:sym typeface="Arial"/>
            </a:endParaRPr>
          </a:p>
        </p:txBody>
      </p:sp>
      <p:pic>
        <p:nvPicPr>
          <p:cNvPr id="284" name="Google Shape;284;g320a531bf61_0_124"/>
          <p:cNvPicPr preferRelativeResize="0"/>
          <p:nvPr/>
        </p:nvPicPr>
        <p:blipFill rotWithShape="1">
          <a:blip r:embed="rId3">
            <a:alphaModFix/>
          </a:blip>
          <a:srcRect/>
          <a:stretch/>
        </p:blipFill>
        <p:spPr>
          <a:xfrm>
            <a:off x="4000500" y="0"/>
            <a:ext cx="5143140" cy="5143139"/>
          </a:xfrm>
          <a:prstGeom prst="rect">
            <a:avLst/>
          </a:prstGeom>
          <a:noFill/>
          <a:ln>
            <a:noFill/>
          </a:ln>
        </p:spPr>
      </p:pic>
      <p:grpSp>
        <p:nvGrpSpPr>
          <p:cNvPr id="285" name="Google Shape;285;g320a531bf61_0_124"/>
          <p:cNvGrpSpPr/>
          <p:nvPr/>
        </p:nvGrpSpPr>
        <p:grpSpPr>
          <a:xfrm>
            <a:off x="442577" y="4503791"/>
            <a:ext cx="1176054" cy="269166"/>
            <a:chOff x="442577" y="4503791"/>
            <a:chExt cx="1176054" cy="269166"/>
          </a:xfrm>
        </p:grpSpPr>
        <p:pic>
          <p:nvPicPr>
            <p:cNvPr id="286" name="Google Shape;286;g320a531bf61_0_124"/>
            <p:cNvPicPr preferRelativeResize="0"/>
            <p:nvPr/>
          </p:nvPicPr>
          <p:blipFill rotWithShape="1">
            <a:blip r:embed="rId4">
              <a:alphaModFix/>
            </a:blip>
            <a:srcRect/>
            <a:stretch/>
          </p:blipFill>
          <p:spPr>
            <a:xfrm>
              <a:off x="712849" y="4529126"/>
              <a:ext cx="905782" cy="91518"/>
            </a:xfrm>
            <a:prstGeom prst="rect">
              <a:avLst/>
            </a:prstGeom>
            <a:noFill/>
            <a:ln>
              <a:noFill/>
            </a:ln>
          </p:spPr>
        </p:pic>
        <p:pic>
          <p:nvPicPr>
            <p:cNvPr id="287" name="Google Shape;287;g320a531bf61_0_124"/>
            <p:cNvPicPr preferRelativeResize="0"/>
            <p:nvPr/>
          </p:nvPicPr>
          <p:blipFill rotWithShape="1">
            <a:blip r:embed="rId5">
              <a:alphaModFix/>
            </a:blip>
            <a:srcRect/>
            <a:stretch/>
          </p:blipFill>
          <p:spPr>
            <a:xfrm>
              <a:off x="712712" y="4655680"/>
              <a:ext cx="840328" cy="91893"/>
            </a:xfrm>
            <a:prstGeom prst="rect">
              <a:avLst/>
            </a:prstGeom>
            <a:noFill/>
            <a:ln>
              <a:noFill/>
            </a:ln>
          </p:spPr>
        </p:pic>
        <p:grpSp>
          <p:nvGrpSpPr>
            <p:cNvPr id="288" name="Google Shape;288;g320a531bf61_0_124"/>
            <p:cNvGrpSpPr/>
            <p:nvPr/>
          </p:nvGrpSpPr>
          <p:grpSpPr>
            <a:xfrm>
              <a:off x="442577" y="4503791"/>
              <a:ext cx="180499" cy="269166"/>
              <a:chOff x="973124" y="9902793"/>
              <a:chExt cx="396875" cy="591833"/>
            </a:xfrm>
          </p:grpSpPr>
          <p:sp>
            <p:nvSpPr>
              <p:cNvPr id="289" name="Google Shape;289;g320a531bf61_0_124"/>
              <p:cNvSpPr/>
              <p:nvPr/>
            </p:nvSpPr>
            <p:spPr>
              <a:xfrm>
                <a:off x="973124" y="9902806"/>
                <a:ext cx="396875" cy="591820"/>
              </a:xfrm>
              <a:custGeom>
                <a:avLst/>
                <a:gdLst/>
                <a:ahLst/>
                <a:cxnLst/>
                <a:rect l="l" t="t" r="r" b="b"/>
                <a:pathLst>
                  <a:path w="396875" h="591820" extrusionOk="0">
                    <a:moveTo>
                      <a:pt x="274015" y="353999"/>
                    </a:moveTo>
                    <a:lnTo>
                      <a:pt x="259816" y="312775"/>
                    </a:lnTo>
                    <a:lnTo>
                      <a:pt x="217766" y="287337"/>
                    </a:lnTo>
                    <a:lnTo>
                      <a:pt x="200253" y="285978"/>
                    </a:lnTo>
                    <a:lnTo>
                      <a:pt x="186258" y="287007"/>
                    </a:lnTo>
                    <a:lnTo>
                      <a:pt x="174523" y="289864"/>
                    </a:lnTo>
                    <a:lnTo>
                      <a:pt x="164541" y="294233"/>
                    </a:lnTo>
                    <a:lnTo>
                      <a:pt x="155816" y="299758"/>
                    </a:lnTo>
                    <a:lnTo>
                      <a:pt x="178371" y="258546"/>
                    </a:lnTo>
                    <a:lnTo>
                      <a:pt x="182841" y="231736"/>
                    </a:lnTo>
                    <a:lnTo>
                      <a:pt x="166484" y="207594"/>
                    </a:lnTo>
                    <a:lnTo>
                      <a:pt x="126542" y="174371"/>
                    </a:lnTo>
                    <a:lnTo>
                      <a:pt x="126771" y="338061"/>
                    </a:lnTo>
                    <a:lnTo>
                      <a:pt x="126504" y="381088"/>
                    </a:lnTo>
                    <a:lnTo>
                      <a:pt x="151498" y="443865"/>
                    </a:lnTo>
                    <a:lnTo>
                      <a:pt x="186893" y="461352"/>
                    </a:lnTo>
                    <a:lnTo>
                      <a:pt x="227914" y="457060"/>
                    </a:lnTo>
                    <a:lnTo>
                      <a:pt x="265023" y="421995"/>
                    </a:lnTo>
                    <a:lnTo>
                      <a:pt x="237528" y="433616"/>
                    </a:lnTo>
                    <a:lnTo>
                      <a:pt x="210870" y="436321"/>
                    </a:lnTo>
                    <a:lnTo>
                      <a:pt x="166712" y="411645"/>
                    </a:lnTo>
                    <a:lnTo>
                      <a:pt x="156044" y="376593"/>
                    </a:lnTo>
                    <a:lnTo>
                      <a:pt x="156718" y="362369"/>
                    </a:lnTo>
                    <a:lnTo>
                      <a:pt x="161124" y="345833"/>
                    </a:lnTo>
                    <a:lnTo>
                      <a:pt x="170370" y="332892"/>
                    </a:lnTo>
                    <a:lnTo>
                      <a:pt x="183413" y="324091"/>
                    </a:lnTo>
                    <a:lnTo>
                      <a:pt x="199186" y="319989"/>
                    </a:lnTo>
                    <a:lnTo>
                      <a:pt x="214833" y="320916"/>
                    </a:lnTo>
                    <a:lnTo>
                      <a:pt x="228803" y="326402"/>
                    </a:lnTo>
                    <a:lnTo>
                      <a:pt x="239115" y="337337"/>
                    </a:lnTo>
                    <a:lnTo>
                      <a:pt x="243814" y="354571"/>
                    </a:lnTo>
                    <a:lnTo>
                      <a:pt x="242049" y="365594"/>
                    </a:lnTo>
                    <a:lnTo>
                      <a:pt x="236372" y="375666"/>
                    </a:lnTo>
                    <a:lnTo>
                      <a:pt x="227330" y="382752"/>
                    </a:lnTo>
                    <a:lnTo>
                      <a:pt x="215468" y="384835"/>
                    </a:lnTo>
                    <a:lnTo>
                      <a:pt x="225818" y="374129"/>
                    </a:lnTo>
                    <a:lnTo>
                      <a:pt x="226009" y="364731"/>
                    </a:lnTo>
                    <a:lnTo>
                      <a:pt x="224637" y="354431"/>
                    </a:lnTo>
                    <a:lnTo>
                      <a:pt x="220268" y="346697"/>
                    </a:lnTo>
                    <a:lnTo>
                      <a:pt x="213156" y="341744"/>
                    </a:lnTo>
                    <a:lnTo>
                      <a:pt x="203555" y="339788"/>
                    </a:lnTo>
                    <a:lnTo>
                      <a:pt x="192570" y="342176"/>
                    </a:lnTo>
                    <a:lnTo>
                      <a:pt x="183832" y="348945"/>
                    </a:lnTo>
                    <a:lnTo>
                      <a:pt x="178041" y="359257"/>
                    </a:lnTo>
                    <a:lnTo>
                      <a:pt x="175907" y="372262"/>
                    </a:lnTo>
                    <a:lnTo>
                      <a:pt x="177825" y="385737"/>
                    </a:lnTo>
                    <a:lnTo>
                      <a:pt x="212394" y="413664"/>
                    </a:lnTo>
                    <a:lnTo>
                      <a:pt x="222656" y="414083"/>
                    </a:lnTo>
                    <a:lnTo>
                      <a:pt x="232956" y="412280"/>
                    </a:lnTo>
                    <a:lnTo>
                      <a:pt x="244195" y="408241"/>
                    </a:lnTo>
                    <a:lnTo>
                      <a:pt x="258165" y="398665"/>
                    </a:lnTo>
                    <a:lnTo>
                      <a:pt x="267385" y="386359"/>
                    </a:lnTo>
                    <a:lnTo>
                      <a:pt x="272453" y="371424"/>
                    </a:lnTo>
                    <a:lnTo>
                      <a:pt x="274015" y="353999"/>
                    </a:lnTo>
                    <a:close/>
                  </a:path>
                  <a:path w="396875" h="591820" extrusionOk="0">
                    <a:moveTo>
                      <a:pt x="396417" y="299770"/>
                    </a:moveTo>
                    <a:lnTo>
                      <a:pt x="283489" y="299770"/>
                    </a:lnTo>
                    <a:lnTo>
                      <a:pt x="283502" y="393128"/>
                    </a:lnTo>
                    <a:lnTo>
                      <a:pt x="279552" y="417055"/>
                    </a:lnTo>
                    <a:lnTo>
                      <a:pt x="265569" y="445185"/>
                    </a:lnTo>
                    <a:lnTo>
                      <a:pt x="238290" y="468579"/>
                    </a:lnTo>
                    <a:lnTo>
                      <a:pt x="194437" y="478358"/>
                    </a:lnTo>
                    <a:lnTo>
                      <a:pt x="161150" y="470776"/>
                    </a:lnTo>
                    <a:lnTo>
                      <a:pt x="135369" y="451040"/>
                    </a:lnTo>
                    <a:lnTo>
                      <a:pt x="118706" y="423659"/>
                    </a:lnTo>
                    <a:lnTo>
                      <a:pt x="112788" y="393128"/>
                    </a:lnTo>
                    <a:lnTo>
                      <a:pt x="112788" y="299770"/>
                    </a:lnTo>
                    <a:lnTo>
                      <a:pt x="0" y="299770"/>
                    </a:lnTo>
                    <a:lnTo>
                      <a:pt x="38" y="387654"/>
                    </a:lnTo>
                    <a:lnTo>
                      <a:pt x="812" y="430110"/>
                    </a:lnTo>
                    <a:lnTo>
                      <a:pt x="7213" y="481253"/>
                    </a:lnTo>
                    <a:lnTo>
                      <a:pt x="32232" y="527837"/>
                    </a:lnTo>
                    <a:lnTo>
                      <a:pt x="78803" y="566966"/>
                    </a:lnTo>
                    <a:lnTo>
                      <a:pt x="114655" y="581075"/>
                    </a:lnTo>
                    <a:lnTo>
                      <a:pt x="155130" y="589127"/>
                    </a:lnTo>
                    <a:lnTo>
                      <a:pt x="198221" y="591693"/>
                    </a:lnTo>
                    <a:lnTo>
                      <a:pt x="241300" y="589127"/>
                    </a:lnTo>
                    <a:lnTo>
                      <a:pt x="281762" y="581075"/>
                    </a:lnTo>
                    <a:lnTo>
                      <a:pt x="317614" y="566966"/>
                    </a:lnTo>
                    <a:lnTo>
                      <a:pt x="364172" y="527837"/>
                    </a:lnTo>
                    <a:lnTo>
                      <a:pt x="389204" y="481253"/>
                    </a:lnTo>
                    <a:lnTo>
                      <a:pt x="395617" y="430110"/>
                    </a:lnTo>
                    <a:lnTo>
                      <a:pt x="396417" y="365366"/>
                    </a:lnTo>
                    <a:lnTo>
                      <a:pt x="396417" y="299770"/>
                    </a:lnTo>
                    <a:close/>
                  </a:path>
                  <a:path w="396875" h="591820" extrusionOk="0">
                    <a:moveTo>
                      <a:pt x="396417" y="0"/>
                    </a:moveTo>
                    <a:lnTo>
                      <a:pt x="283502" y="0"/>
                    </a:lnTo>
                    <a:lnTo>
                      <a:pt x="283464" y="149123"/>
                    </a:lnTo>
                    <a:lnTo>
                      <a:pt x="113030" y="0"/>
                    </a:lnTo>
                    <a:lnTo>
                      <a:pt x="0" y="0"/>
                    </a:lnTo>
                    <a:lnTo>
                      <a:pt x="0" y="285978"/>
                    </a:lnTo>
                    <a:lnTo>
                      <a:pt x="112725" y="285978"/>
                    </a:lnTo>
                    <a:lnTo>
                      <a:pt x="112610" y="145135"/>
                    </a:lnTo>
                    <a:lnTo>
                      <a:pt x="283502" y="285978"/>
                    </a:lnTo>
                    <a:lnTo>
                      <a:pt x="396417" y="285978"/>
                    </a:lnTo>
                    <a:lnTo>
                      <a:pt x="396417" y="0"/>
                    </a:lnTo>
                    <a:close/>
                  </a:path>
                </a:pathLst>
              </a:custGeom>
              <a:solidFill>
                <a:srgbClr val="FFFFF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290" name="Google Shape;290;g320a531bf61_0_124"/>
              <p:cNvPicPr preferRelativeResize="0"/>
              <p:nvPr/>
            </p:nvPicPr>
            <p:blipFill rotWithShape="1">
              <a:blip r:embed="rId6">
                <a:alphaModFix/>
              </a:blip>
              <a:srcRect/>
              <a:stretch/>
            </p:blipFill>
            <p:spPr>
              <a:xfrm>
                <a:off x="1102021" y="9902793"/>
                <a:ext cx="140760" cy="120038"/>
              </a:xfrm>
              <a:prstGeom prst="rect">
                <a:avLst/>
              </a:prstGeom>
              <a:noFill/>
              <a:ln>
                <a:noFill/>
              </a:ln>
            </p:spPr>
          </p:pic>
        </p:grpSp>
      </p:grpSp>
      <p:sp>
        <p:nvSpPr>
          <p:cNvPr id="291" name="Google Shape;291;g320a531bf61_0_124"/>
          <p:cNvSpPr txBox="1"/>
          <p:nvPr/>
        </p:nvSpPr>
        <p:spPr>
          <a:xfrm>
            <a:off x="605450" y="1715475"/>
            <a:ext cx="8391900" cy="500700"/>
          </a:xfrm>
          <a:prstGeom prst="rect">
            <a:avLst/>
          </a:prstGeom>
          <a:noFill/>
          <a:ln>
            <a:noFill/>
          </a:ln>
        </p:spPr>
        <p:txBody>
          <a:bodyPr spcFirstLastPara="1" wrap="square" lIns="0" tIns="8075" rIns="0" bIns="0" anchor="t" anchorCtr="0">
            <a:spAutoFit/>
          </a:bodyPr>
          <a:lstStyle/>
          <a:p>
            <a:pPr marL="0" marR="0" lvl="0" indent="0" algn="ctr" rtl="0">
              <a:lnSpc>
                <a:spcPct val="100000"/>
              </a:lnSpc>
              <a:spcBef>
                <a:spcPts val="0"/>
              </a:spcBef>
              <a:spcAft>
                <a:spcPts val="0"/>
              </a:spcAft>
              <a:buClr>
                <a:srgbClr val="000000"/>
              </a:buClr>
              <a:buSzPts val="7500"/>
              <a:buFont typeface="Arial"/>
              <a:buNone/>
            </a:pPr>
            <a:r>
              <a:rPr lang="ru" sz="3200">
                <a:solidFill>
                  <a:srgbClr val="FFFFFF"/>
                </a:solidFill>
                <a:latin typeface="Prata"/>
                <a:ea typeface="Prata"/>
                <a:cs typeface="Prata"/>
                <a:sym typeface="Prata"/>
              </a:rPr>
              <a:t>Student Leadership Challenge</a:t>
            </a:r>
            <a:endParaRPr sz="3200" b="0" i="0" u="none" strike="noStrike" cap="none">
              <a:solidFill>
                <a:srgbClr val="000000"/>
              </a:solidFill>
              <a:latin typeface="Prata"/>
              <a:ea typeface="Prata"/>
              <a:cs typeface="Prata"/>
              <a:sym typeface="Prata"/>
            </a:endParaRPr>
          </a:p>
        </p:txBody>
      </p:sp>
      <p:sp>
        <p:nvSpPr>
          <p:cNvPr id="292" name="Google Shape;292;g320a531bf61_0_124"/>
          <p:cNvSpPr txBox="1"/>
          <p:nvPr/>
        </p:nvSpPr>
        <p:spPr>
          <a:xfrm>
            <a:off x="2191258" y="2188800"/>
            <a:ext cx="5791500" cy="283800"/>
          </a:xfrm>
          <a:prstGeom prst="rect">
            <a:avLst/>
          </a:prstGeom>
          <a:noFill/>
          <a:ln>
            <a:noFill/>
          </a:ln>
        </p:spPr>
        <p:txBody>
          <a:bodyPr spcFirstLastPara="1" wrap="square" lIns="0" tIns="6650" rIns="0" bIns="0"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ru" sz="1800">
                <a:solidFill>
                  <a:srgbClr val="FFFFFF"/>
                </a:solidFill>
                <a:latin typeface="Prata"/>
                <a:ea typeface="Prata"/>
                <a:cs typeface="Prata"/>
                <a:sym typeface="Prata"/>
              </a:rPr>
              <a:t>2024-2025</a:t>
            </a:r>
            <a:endParaRPr sz="1800" b="0" i="0" u="none" strike="noStrike" cap="none">
              <a:solidFill>
                <a:srgbClr val="000000"/>
              </a:solidFill>
              <a:latin typeface="Prata"/>
              <a:ea typeface="Prata"/>
              <a:cs typeface="Prata"/>
              <a:sym typeface="Prat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E13C18-6C45-6897-E482-92882952F110}"/>
              </a:ext>
            </a:extLst>
          </p:cNvPr>
          <p:cNvSpPr>
            <a:spLocks noGrp="1"/>
          </p:cNvSpPr>
          <p:nvPr>
            <p:ph type="title"/>
          </p:nvPr>
        </p:nvSpPr>
        <p:spPr/>
        <p:txBody>
          <a:bodyPr/>
          <a:lstStyle/>
          <a:p>
            <a:endParaRPr lang="ru-KZ"/>
          </a:p>
        </p:txBody>
      </p:sp>
      <p:sp>
        <p:nvSpPr>
          <p:cNvPr id="3" name="Текст 2">
            <a:extLst>
              <a:ext uri="{FF2B5EF4-FFF2-40B4-BE49-F238E27FC236}">
                <a16:creationId xmlns:a16="http://schemas.microsoft.com/office/drawing/2014/main" id="{3924B061-7419-44B5-E8E0-FB639A98DDAF}"/>
              </a:ext>
            </a:extLst>
          </p:cNvPr>
          <p:cNvSpPr>
            <a:spLocks noGrp="1"/>
          </p:cNvSpPr>
          <p:nvPr>
            <p:ph type="body" idx="1"/>
          </p:nvPr>
        </p:nvSpPr>
        <p:spPr/>
        <p:txBody>
          <a:bodyPr/>
          <a:lstStyle/>
          <a:p>
            <a:endParaRPr lang="ru-KZ"/>
          </a:p>
        </p:txBody>
      </p:sp>
      <p:sp>
        <p:nvSpPr>
          <p:cNvPr id="5" name="TextBox 4">
            <a:extLst>
              <a:ext uri="{FF2B5EF4-FFF2-40B4-BE49-F238E27FC236}">
                <a16:creationId xmlns:a16="http://schemas.microsoft.com/office/drawing/2014/main" id="{C913822D-5DC5-9FE8-A6C0-6EBAAAFFA6FF}"/>
              </a:ext>
            </a:extLst>
          </p:cNvPr>
          <p:cNvSpPr txBox="1"/>
          <p:nvPr/>
        </p:nvSpPr>
        <p:spPr>
          <a:xfrm>
            <a:off x="2286000" y="1987882"/>
            <a:ext cx="4572000" cy="1169551"/>
          </a:xfrm>
          <a:prstGeom prst="rect">
            <a:avLst/>
          </a:prstGeom>
          <a:noFill/>
        </p:spPr>
        <p:txBody>
          <a:bodyPr wrap="square">
            <a:spAutoFit/>
          </a:bodyPr>
          <a:lstStyle/>
          <a:p>
            <a:r>
              <a:rPr lang="en-US" dirty="0"/>
              <a:t>1) Team introduction. 2) The SLC issue background, reasons for choosing it (why is it important), relevant explanation, impact on society, SLC audience. 3) Each SLC challenge outlined with actions taken and explained. 4) References (if any). </a:t>
            </a:r>
            <a:endParaRPr lang="ru-KZ" dirty="0"/>
          </a:p>
        </p:txBody>
      </p:sp>
    </p:spTree>
    <p:extLst>
      <p:ext uri="{BB962C8B-B14F-4D97-AF65-F5344CB8AC3E}">
        <p14:creationId xmlns:p14="http://schemas.microsoft.com/office/powerpoint/2010/main" val="24965597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75"/>
        <p:cNvGrpSpPr/>
        <p:nvPr/>
      </p:nvGrpSpPr>
      <p:grpSpPr>
        <a:xfrm>
          <a:off x="0" y="0"/>
          <a:ext cx="0" cy="0"/>
          <a:chOff x="0" y="0"/>
          <a:chExt cx="0" cy="0"/>
        </a:xfrm>
      </p:grpSpPr>
      <p:pic>
        <p:nvPicPr>
          <p:cNvPr id="76" name="Google Shape;76;g2f30c3dd430_0_0"/>
          <p:cNvPicPr preferRelativeResize="0"/>
          <p:nvPr/>
        </p:nvPicPr>
        <p:blipFill rotWithShape="1">
          <a:blip r:embed="rId3">
            <a:alphaModFix/>
          </a:blip>
          <a:srcRect/>
          <a:stretch/>
        </p:blipFill>
        <p:spPr>
          <a:xfrm>
            <a:off x="4000118" y="0"/>
            <a:ext cx="5143522" cy="5143139"/>
          </a:xfrm>
          <a:prstGeom prst="rect">
            <a:avLst/>
          </a:prstGeom>
          <a:noFill/>
          <a:ln>
            <a:noFill/>
          </a:ln>
        </p:spPr>
      </p:pic>
      <p:sp>
        <p:nvSpPr>
          <p:cNvPr id="77" name="Google Shape;77;g2f30c3dd430_0_0"/>
          <p:cNvSpPr txBox="1"/>
          <p:nvPr/>
        </p:nvSpPr>
        <p:spPr>
          <a:xfrm>
            <a:off x="290700" y="1100875"/>
            <a:ext cx="8202000" cy="2110955"/>
          </a:xfrm>
          <a:prstGeom prst="rect">
            <a:avLst/>
          </a:prstGeom>
          <a:noFill/>
          <a:ln>
            <a:noFill/>
          </a:ln>
        </p:spPr>
        <p:txBody>
          <a:bodyPr spcFirstLastPara="1" wrap="square" lIns="0" tIns="5200" rIns="0" bIns="0" anchor="t" anchorCtr="0">
            <a:spAutoFit/>
          </a:bodyPr>
          <a:lstStyle/>
          <a:p>
            <a:pPr marL="457200" marR="0" lvl="0" indent="0" algn="l" rtl="0">
              <a:lnSpc>
                <a:spcPct val="115000"/>
              </a:lnSpc>
              <a:spcBef>
                <a:spcPts val="1000"/>
              </a:spcBef>
              <a:spcAft>
                <a:spcPts val="0"/>
              </a:spcAft>
              <a:buNone/>
            </a:pPr>
            <a:r>
              <a:rPr lang="ru" sz="1800" dirty="0">
                <a:solidFill>
                  <a:schemeClr val="dk1"/>
                </a:solidFill>
                <a:latin typeface="Inter"/>
                <a:ea typeface="Inter"/>
                <a:cs typeface="Inter"/>
                <a:sym typeface="Inter"/>
              </a:rPr>
              <a:t>-Your slides can include statistics, images, photos, infographics, short clips and similar (remember to cite APA style)</a:t>
            </a:r>
            <a:endParaRPr sz="1800" dirty="0">
              <a:solidFill>
                <a:schemeClr val="dk1"/>
              </a:solidFill>
              <a:latin typeface="Inter"/>
              <a:ea typeface="Inter"/>
              <a:cs typeface="Inter"/>
              <a:sym typeface="Inter"/>
            </a:endParaRPr>
          </a:p>
          <a:p>
            <a:pPr marL="457200" marR="0" lvl="0" indent="0" algn="l" rtl="0">
              <a:lnSpc>
                <a:spcPct val="115000"/>
              </a:lnSpc>
              <a:spcBef>
                <a:spcPts val="1000"/>
              </a:spcBef>
              <a:spcAft>
                <a:spcPts val="0"/>
              </a:spcAft>
              <a:buNone/>
            </a:pPr>
            <a:r>
              <a:rPr lang="ru" sz="1800" dirty="0">
                <a:solidFill>
                  <a:schemeClr val="dk1"/>
                </a:solidFill>
                <a:latin typeface="Inter"/>
                <a:ea typeface="Inter"/>
                <a:cs typeface="Inter"/>
                <a:sym typeface="Inter"/>
              </a:rPr>
              <a:t>-Information on the slides can be given in bullet points (no long small font text)</a:t>
            </a:r>
            <a:endParaRPr sz="1800" dirty="0">
              <a:solidFill>
                <a:schemeClr val="dk1"/>
              </a:solidFill>
              <a:latin typeface="Inter"/>
              <a:ea typeface="Inter"/>
              <a:cs typeface="Inter"/>
              <a:sym typeface="Inter"/>
            </a:endParaRPr>
          </a:p>
          <a:p>
            <a:pPr marL="457200" marR="0" lvl="0" indent="0" algn="l" rtl="0">
              <a:lnSpc>
                <a:spcPct val="115000"/>
              </a:lnSpc>
              <a:spcBef>
                <a:spcPts val="1000"/>
              </a:spcBef>
              <a:spcAft>
                <a:spcPts val="1000"/>
              </a:spcAft>
              <a:buNone/>
            </a:pPr>
            <a:endParaRPr sz="1800" dirty="0">
              <a:solidFill>
                <a:schemeClr val="dk1"/>
              </a:solidFill>
              <a:latin typeface="Inter"/>
              <a:ea typeface="Inter"/>
              <a:cs typeface="Inter"/>
              <a:sym typeface="Inter"/>
            </a:endParaRPr>
          </a:p>
        </p:txBody>
      </p:sp>
      <p:sp>
        <p:nvSpPr>
          <p:cNvPr id="78" name="Google Shape;78;g2f30c3dd430_0_0"/>
          <p:cNvSpPr txBox="1"/>
          <p:nvPr/>
        </p:nvSpPr>
        <p:spPr>
          <a:xfrm>
            <a:off x="344410" y="380084"/>
            <a:ext cx="7988700" cy="555000"/>
          </a:xfrm>
          <a:prstGeom prst="rect">
            <a:avLst/>
          </a:prstGeom>
          <a:noFill/>
          <a:ln>
            <a:noFill/>
          </a:ln>
        </p:spPr>
        <p:txBody>
          <a:bodyPr spcFirstLastPara="1" wrap="square" lIns="0" tIns="138050" rIns="0" bIns="0" anchor="t" anchorCtr="0">
            <a:spAutoFit/>
          </a:bodyPr>
          <a:lstStyle/>
          <a:p>
            <a:pPr marL="0" marR="0" lvl="0" indent="0" algn="l" rtl="0">
              <a:lnSpc>
                <a:spcPct val="100000"/>
              </a:lnSpc>
              <a:spcBef>
                <a:spcPts val="0"/>
              </a:spcBef>
              <a:spcAft>
                <a:spcPts val="0"/>
              </a:spcAft>
              <a:buClr>
                <a:srgbClr val="000000"/>
              </a:buClr>
              <a:buSzPts val="600"/>
              <a:buFont typeface="Arial"/>
              <a:buNone/>
            </a:pPr>
            <a:r>
              <a:rPr lang="ru" sz="2700">
                <a:solidFill>
                  <a:srgbClr val="3E98A9"/>
                </a:solidFill>
                <a:latin typeface="Prata"/>
                <a:ea typeface="Prata"/>
                <a:cs typeface="Prata"/>
                <a:sym typeface="Prata"/>
              </a:rPr>
              <a:t>General instructions</a:t>
            </a:r>
            <a:endParaRPr sz="1800" b="0" i="0" u="none" strike="noStrike" cap="none">
              <a:solidFill>
                <a:schemeClr val="lt1"/>
              </a:solidFill>
              <a:latin typeface="Inter Medium"/>
              <a:ea typeface="Inter Medium"/>
              <a:cs typeface="Inter Medium"/>
              <a:sym typeface="Inter Medium"/>
            </a:endParaRPr>
          </a:p>
        </p:txBody>
      </p:sp>
      <p:grpSp>
        <p:nvGrpSpPr>
          <p:cNvPr id="79" name="Google Shape;79;g2f30c3dd430_0_0"/>
          <p:cNvGrpSpPr/>
          <p:nvPr/>
        </p:nvGrpSpPr>
        <p:grpSpPr>
          <a:xfrm>
            <a:off x="442576" y="4503785"/>
            <a:ext cx="1176055" cy="269166"/>
            <a:chOff x="442576" y="4503785"/>
            <a:chExt cx="1176055" cy="269166"/>
          </a:xfrm>
        </p:grpSpPr>
        <p:pic>
          <p:nvPicPr>
            <p:cNvPr id="80" name="Google Shape;80;g2f30c3dd430_0_0"/>
            <p:cNvPicPr preferRelativeResize="0"/>
            <p:nvPr/>
          </p:nvPicPr>
          <p:blipFill rotWithShape="1">
            <a:blip r:embed="rId4">
              <a:alphaModFix/>
            </a:blip>
            <a:srcRect/>
            <a:stretch/>
          </p:blipFill>
          <p:spPr>
            <a:xfrm>
              <a:off x="712849" y="4529126"/>
              <a:ext cx="905782" cy="91518"/>
            </a:xfrm>
            <a:prstGeom prst="rect">
              <a:avLst/>
            </a:prstGeom>
            <a:noFill/>
            <a:ln>
              <a:noFill/>
            </a:ln>
          </p:spPr>
        </p:pic>
        <p:pic>
          <p:nvPicPr>
            <p:cNvPr id="81" name="Google Shape;81;g2f30c3dd430_0_0"/>
            <p:cNvPicPr preferRelativeResize="0"/>
            <p:nvPr/>
          </p:nvPicPr>
          <p:blipFill rotWithShape="1">
            <a:blip r:embed="rId5">
              <a:alphaModFix/>
            </a:blip>
            <a:srcRect/>
            <a:stretch/>
          </p:blipFill>
          <p:spPr>
            <a:xfrm>
              <a:off x="712712" y="4655680"/>
              <a:ext cx="840328" cy="91893"/>
            </a:xfrm>
            <a:prstGeom prst="rect">
              <a:avLst/>
            </a:prstGeom>
            <a:noFill/>
            <a:ln>
              <a:noFill/>
            </a:ln>
          </p:spPr>
        </p:pic>
        <p:grpSp>
          <p:nvGrpSpPr>
            <p:cNvPr id="82" name="Google Shape;82;g2f30c3dd430_0_0"/>
            <p:cNvGrpSpPr/>
            <p:nvPr/>
          </p:nvGrpSpPr>
          <p:grpSpPr>
            <a:xfrm>
              <a:off x="442576" y="4503785"/>
              <a:ext cx="180499" cy="269166"/>
              <a:chOff x="973124" y="9902793"/>
              <a:chExt cx="396875" cy="591833"/>
            </a:xfrm>
          </p:grpSpPr>
          <p:sp>
            <p:nvSpPr>
              <p:cNvPr id="83" name="Google Shape;83;g2f30c3dd430_0_0"/>
              <p:cNvSpPr/>
              <p:nvPr/>
            </p:nvSpPr>
            <p:spPr>
              <a:xfrm>
                <a:off x="973124" y="9902806"/>
                <a:ext cx="396875" cy="591820"/>
              </a:xfrm>
              <a:custGeom>
                <a:avLst/>
                <a:gdLst/>
                <a:ahLst/>
                <a:cxnLst/>
                <a:rect l="l" t="t" r="r" b="b"/>
                <a:pathLst>
                  <a:path w="396875" h="591820" extrusionOk="0">
                    <a:moveTo>
                      <a:pt x="274015" y="353999"/>
                    </a:moveTo>
                    <a:lnTo>
                      <a:pt x="259816" y="312775"/>
                    </a:lnTo>
                    <a:lnTo>
                      <a:pt x="217766" y="287337"/>
                    </a:lnTo>
                    <a:lnTo>
                      <a:pt x="200253" y="285978"/>
                    </a:lnTo>
                    <a:lnTo>
                      <a:pt x="186258" y="287007"/>
                    </a:lnTo>
                    <a:lnTo>
                      <a:pt x="174523" y="289864"/>
                    </a:lnTo>
                    <a:lnTo>
                      <a:pt x="164541" y="294233"/>
                    </a:lnTo>
                    <a:lnTo>
                      <a:pt x="155816" y="299758"/>
                    </a:lnTo>
                    <a:lnTo>
                      <a:pt x="178371" y="258546"/>
                    </a:lnTo>
                    <a:lnTo>
                      <a:pt x="182841" y="231736"/>
                    </a:lnTo>
                    <a:lnTo>
                      <a:pt x="166484" y="207594"/>
                    </a:lnTo>
                    <a:lnTo>
                      <a:pt x="126542" y="174371"/>
                    </a:lnTo>
                    <a:lnTo>
                      <a:pt x="126771" y="338061"/>
                    </a:lnTo>
                    <a:lnTo>
                      <a:pt x="126504" y="381088"/>
                    </a:lnTo>
                    <a:lnTo>
                      <a:pt x="151498" y="443865"/>
                    </a:lnTo>
                    <a:lnTo>
                      <a:pt x="186893" y="461352"/>
                    </a:lnTo>
                    <a:lnTo>
                      <a:pt x="227914" y="457060"/>
                    </a:lnTo>
                    <a:lnTo>
                      <a:pt x="265023" y="421995"/>
                    </a:lnTo>
                    <a:lnTo>
                      <a:pt x="237528" y="433616"/>
                    </a:lnTo>
                    <a:lnTo>
                      <a:pt x="210870" y="436321"/>
                    </a:lnTo>
                    <a:lnTo>
                      <a:pt x="166712" y="411645"/>
                    </a:lnTo>
                    <a:lnTo>
                      <a:pt x="156044" y="376593"/>
                    </a:lnTo>
                    <a:lnTo>
                      <a:pt x="156718" y="362369"/>
                    </a:lnTo>
                    <a:lnTo>
                      <a:pt x="161124" y="345833"/>
                    </a:lnTo>
                    <a:lnTo>
                      <a:pt x="170370" y="332892"/>
                    </a:lnTo>
                    <a:lnTo>
                      <a:pt x="183413" y="324091"/>
                    </a:lnTo>
                    <a:lnTo>
                      <a:pt x="199186" y="319989"/>
                    </a:lnTo>
                    <a:lnTo>
                      <a:pt x="214833" y="320916"/>
                    </a:lnTo>
                    <a:lnTo>
                      <a:pt x="228803" y="326402"/>
                    </a:lnTo>
                    <a:lnTo>
                      <a:pt x="239115" y="337337"/>
                    </a:lnTo>
                    <a:lnTo>
                      <a:pt x="243814" y="354571"/>
                    </a:lnTo>
                    <a:lnTo>
                      <a:pt x="242049" y="365594"/>
                    </a:lnTo>
                    <a:lnTo>
                      <a:pt x="236372" y="375666"/>
                    </a:lnTo>
                    <a:lnTo>
                      <a:pt x="227330" y="382752"/>
                    </a:lnTo>
                    <a:lnTo>
                      <a:pt x="215468" y="384835"/>
                    </a:lnTo>
                    <a:lnTo>
                      <a:pt x="225818" y="374129"/>
                    </a:lnTo>
                    <a:lnTo>
                      <a:pt x="226009" y="364731"/>
                    </a:lnTo>
                    <a:lnTo>
                      <a:pt x="224637" y="354431"/>
                    </a:lnTo>
                    <a:lnTo>
                      <a:pt x="220268" y="346697"/>
                    </a:lnTo>
                    <a:lnTo>
                      <a:pt x="213156" y="341744"/>
                    </a:lnTo>
                    <a:lnTo>
                      <a:pt x="203555" y="339788"/>
                    </a:lnTo>
                    <a:lnTo>
                      <a:pt x="192570" y="342176"/>
                    </a:lnTo>
                    <a:lnTo>
                      <a:pt x="183832" y="348945"/>
                    </a:lnTo>
                    <a:lnTo>
                      <a:pt x="178041" y="359257"/>
                    </a:lnTo>
                    <a:lnTo>
                      <a:pt x="175907" y="372262"/>
                    </a:lnTo>
                    <a:lnTo>
                      <a:pt x="177825" y="385737"/>
                    </a:lnTo>
                    <a:lnTo>
                      <a:pt x="212394" y="413664"/>
                    </a:lnTo>
                    <a:lnTo>
                      <a:pt x="222656" y="414083"/>
                    </a:lnTo>
                    <a:lnTo>
                      <a:pt x="232956" y="412280"/>
                    </a:lnTo>
                    <a:lnTo>
                      <a:pt x="244195" y="408241"/>
                    </a:lnTo>
                    <a:lnTo>
                      <a:pt x="258165" y="398665"/>
                    </a:lnTo>
                    <a:lnTo>
                      <a:pt x="267385" y="386359"/>
                    </a:lnTo>
                    <a:lnTo>
                      <a:pt x="272453" y="371424"/>
                    </a:lnTo>
                    <a:lnTo>
                      <a:pt x="274015" y="353999"/>
                    </a:lnTo>
                    <a:close/>
                  </a:path>
                  <a:path w="396875" h="591820" extrusionOk="0">
                    <a:moveTo>
                      <a:pt x="396417" y="299770"/>
                    </a:moveTo>
                    <a:lnTo>
                      <a:pt x="283489" y="299770"/>
                    </a:lnTo>
                    <a:lnTo>
                      <a:pt x="283502" y="393128"/>
                    </a:lnTo>
                    <a:lnTo>
                      <a:pt x="279552" y="417055"/>
                    </a:lnTo>
                    <a:lnTo>
                      <a:pt x="265569" y="445185"/>
                    </a:lnTo>
                    <a:lnTo>
                      <a:pt x="238290" y="468579"/>
                    </a:lnTo>
                    <a:lnTo>
                      <a:pt x="194437" y="478358"/>
                    </a:lnTo>
                    <a:lnTo>
                      <a:pt x="161150" y="470776"/>
                    </a:lnTo>
                    <a:lnTo>
                      <a:pt x="135369" y="451040"/>
                    </a:lnTo>
                    <a:lnTo>
                      <a:pt x="118706" y="423659"/>
                    </a:lnTo>
                    <a:lnTo>
                      <a:pt x="112788" y="393128"/>
                    </a:lnTo>
                    <a:lnTo>
                      <a:pt x="112788" y="299770"/>
                    </a:lnTo>
                    <a:lnTo>
                      <a:pt x="0" y="299770"/>
                    </a:lnTo>
                    <a:lnTo>
                      <a:pt x="38" y="387654"/>
                    </a:lnTo>
                    <a:lnTo>
                      <a:pt x="812" y="430110"/>
                    </a:lnTo>
                    <a:lnTo>
                      <a:pt x="7213" y="481253"/>
                    </a:lnTo>
                    <a:lnTo>
                      <a:pt x="32232" y="527837"/>
                    </a:lnTo>
                    <a:lnTo>
                      <a:pt x="78803" y="566966"/>
                    </a:lnTo>
                    <a:lnTo>
                      <a:pt x="114655" y="581075"/>
                    </a:lnTo>
                    <a:lnTo>
                      <a:pt x="155130" y="589127"/>
                    </a:lnTo>
                    <a:lnTo>
                      <a:pt x="198221" y="591693"/>
                    </a:lnTo>
                    <a:lnTo>
                      <a:pt x="241300" y="589127"/>
                    </a:lnTo>
                    <a:lnTo>
                      <a:pt x="281762" y="581075"/>
                    </a:lnTo>
                    <a:lnTo>
                      <a:pt x="317614" y="566966"/>
                    </a:lnTo>
                    <a:lnTo>
                      <a:pt x="364172" y="527837"/>
                    </a:lnTo>
                    <a:lnTo>
                      <a:pt x="389204" y="481253"/>
                    </a:lnTo>
                    <a:lnTo>
                      <a:pt x="395617" y="430110"/>
                    </a:lnTo>
                    <a:lnTo>
                      <a:pt x="396417" y="365366"/>
                    </a:lnTo>
                    <a:lnTo>
                      <a:pt x="396417" y="299770"/>
                    </a:lnTo>
                    <a:close/>
                  </a:path>
                  <a:path w="396875" h="591820" extrusionOk="0">
                    <a:moveTo>
                      <a:pt x="396417" y="0"/>
                    </a:moveTo>
                    <a:lnTo>
                      <a:pt x="283502" y="0"/>
                    </a:lnTo>
                    <a:lnTo>
                      <a:pt x="283464" y="149123"/>
                    </a:lnTo>
                    <a:lnTo>
                      <a:pt x="113030" y="0"/>
                    </a:lnTo>
                    <a:lnTo>
                      <a:pt x="0" y="0"/>
                    </a:lnTo>
                    <a:lnTo>
                      <a:pt x="0" y="285978"/>
                    </a:lnTo>
                    <a:lnTo>
                      <a:pt x="112725" y="285978"/>
                    </a:lnTo>
                    <a:lnTo>
                      <a:pt x="112610" y="145135"/>
                    </a:lnTo>
                    <a:lnTo>
                      <a:pt x="283502" y="285978"/>
                    </a:lnTo>
                    <a:lnTo>
                      <a:pt x="396417" y="285978"/>
                    </a:lnTo>
                    <a:lnTo>
                      <a:pt x="396417" y="0"/>
                    </a:lnTo>
                    <a:close/>
                  </a:path>
                </a:pathLst>
              </a:custGeom>
              <a:solidFill>
                <a:srgbClr val="E4B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84" name="Google Shape;84;g2f30c3dd430_0_0"/>
              <p:cNvPicPr preferRelativeResize="0"/>
              <p:nvPr/>
            </p:nvPicPr>
            <p:blipFill rotWithShape="1">
              <a:blip r:embed="rId6">
                <a:alphaModFix/>
              </a:blip>
              <a:srcRect/>
              <a:stretch/>
            </p:blipFill>
            <p:spPr>
              <a:xfrm>
                <a:off x="1102021" y="9902793"/>
                <a:ext cx="140760" cy="120038"/>
              </a:xfrm>
              <a:prstGeom prst="rect">
                <a:avLst/>
              </a:prstGeom>
              <a:noFill/>
              <a:ln>
                <a:noFill/>
              </a:ln>
            </p:spPr>
          </p:pic>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88"/>
        <p:cNvGrpSpPr/>
        <p:nvPr/>
      </p:nvGrpSpPr>
      <p:grpSpPr>
        <a:xfrm>
          <a:off x="0" y="0"/>
          <a:ext cx="0" cy="0"/>
          <a:chOff x="0" y="0"/>
          <a:chExt cx="0" cy="0"/>
        </a:xfrm>
      </p:grpSpPr>
      <p:pic>
        <p:nvPicPr>
          <p:cNvPr id="89" name="Google Shape;89;g320a531bf61_0_0"/>
          <p:cNvPicPr preferRelativeResize="0"/>
          <p:nvPr/>
        </p:nvPicPr>
        <p:blipFill rotWithShape="1">
          <a:blip r:embed="rId3">
            <a:alphaModFix/>
          </a:blip>
          <a:srcRect/>
          <a:stretch/>
        </p:blipFill>
        <p:spPr>
          <a:xfrm>
            <a:off x="4000118" y="0"/>
            <a:ext cx="5143522" cy="5143139"/>
          </a:xfrm>
          <a:prstGeom prst="rect">
            <a:avLst/>
          </a:prstGeom>
          <a:noFill/>
          <a:ln>
            <a:noFill/>
          </a:ln>
        </p:spPr>
      </p:pic>
      <p:sp>
        <p:nvSpPr>
          <p:cNvPr id="90" name="Google Shape;90;g320a531bf61_0_0"/>
          <p:cNvSpPr txBox="1"/>
          <p:nvPr/>
        </p:nvSpPr>
        <p:spPr>
          <a:xfrm>
            <a:off x="442575" y="1538000"/>
            <a:ext cx="7617300" cy="1047900"/>
          </a:xfrm>
          <a:prstGeom prst="rect">
            <a:avLst/>
          </a:prstGeom>
          <a:noFill/>
          <a:ln>
            <a:noFill/>
          </a:ln>
        </p:spPr>
        <p:txBody>
          <a:bodyPr spcFirstLastPara="1" wrap="square" lIns="0" tIns="5200" rIns="0" bIns="0" anchor="t" anchorCtr="0">
            <a:spAutoFit/>
          </a:bodyPr>
          <a:lstStyle/>
          <a:p>
            <a:pPr marL="457200" marR="0" lvl="0" indent="0" algn="l" rtl="0">
              <a:lnSpc>
                <a:spcPct val="115000"/>
              </a:lnSpc>
              <a:spcBef>
                <a:spcPts val="1000"/>
              </a:spcBef>
              <a:spcAft>
                <a:spcPts val="0"/>
              </a:spcAft>
              <a:buNone/>
            </a:pPr>
            <a:r>
              <a:rPr lang="ru" sz="1800">
                <a:solidFill>
                  <a:schemeClr val="dk1"/>
                </a:solidFill>
                <a:latin typeface="Inter"/>
                <a:ea typeface="Inter"/>
                <a:cs typeface="Inter"/>
                <a:sym typeface="Inter"/>
              </a:rPr>
              <a:t>-It is up to you how you introduce yourselves (Let your creativity lead the way)</a:t>
            </a:r>
            <a:endParaRPr sz="1800">
              <a:solidFill>
                <a:schemeClr val="dk1"/>
              </a:solidFill>
              <a:latin typeface="Inter"/>
              <a:ea typeface="Inter"/>
              <a:cs typeface="Inter"/>
              <a:sym typeface="Inter"/>
            </a:endParaRPr>
          </a:p>
          <a:p>
            <a:pPr marL="457200" marR="0" lvl="0" indent="0" algn="l" rtl="0">
              <a:lnSpc>
                <a:spcPct val="115000"/>
              </a:lnSpc>
              <a:spcBef>
                <a:spcPts val="1000"/>
              </a:spcBef>
              <a:spcAft>
                <a:spcPts val="1000"/>
              </a:spcAft>
              <a:buNone/>
            </a:pPr>
            <a:endParaRPr sz="1800">
              <a:solidFill>
                <a:schemeClr val="dk1"/>
              </a:solidFill>
              <a:latin typeface="Inter"/>
              <a:ea typeface="Inter"/>
              <a:cs typeface="Inter"/>
              <a:sym typeface="Inter"/>
            </a:endParaRPr>
          </a:p>
        </p:txBody>
      </p:sp>
      <p:sp>
        <p:nvSpPr>
          <p:cNvPr id="91" name="Google Shape;91;g320a531bf61_0_0"/>
          <p:cNvSpPr txBox="1"/>
          <p:nvPr/>
        </p:nvSpPr>
        <p:spPr>
          <a:xfrm>
            <a:off x="442585" y="578159"/>
            <a:ext cx="7988700" cy="555000"/>
          </a:xfrm>
          <a:prstGeom prst="rect">
            <a:avLst/>
          </a:prstGeom>
          <a:noFill/>
          <a:ln>
            <a:noFill/>
          </a:ln>
        </p:spPr>
        <p:txBody>
          <a:bodyPr spcFirstLastPara="1" wrap="square" lIns="0" tIns="138050" rIns="0" bIns="0" anchor="t" anchorCtr="0">
            <a:spAutoFit/>
          </a:bodyPr>
          <a:lstStyle/>
          <a:p>
            <a:pPr marL="0" marR="0" lvl="0" indent="0" algn="l" rtl="0">
              <a:lnSpc>
                <a:spcPct val="100000"/>
              </a:lnSpc>
              <a:spcBef>
                <a:spcPts val="0"/>
              </a:spcBef>
              <a:spcAft>
                <a:spcPts val="0"/>
              </a:spcAft>
              <a:buClr>
                <a:srgbClr val="000000"/>
              </a:buClr>
              <a:buSzPts val="600"/>
              <a:buFont typeface="Arial"/>
              <a:buNone/>
            </a:pPr>
            <a:r>
              <a:rPr lang="ru" sz="2700">
                <a:solidFill>
                  <a:srgbClr val="3E98A9"/>
                </a:solidFill>
                <a:latin typeface="Prata"/>
                <a:ea typeface="Prata"/>
                <a:cs typeface="Prata"/>
                <a:sym typeface="Prata"/>
              </a:rPr>
              <a:t>Team Introduction</a:t>
            </a:r>
            <a:endParaRPr sz="1800" b="0" i="0" u="none" strike="noStrike" cap="none">
              <a:solidFill>
                <a:schemeClr val="lt1"/>
              </a:solidFill>
              <a:latin typeface="Inter Medium"/>
              <a:ea typeface="Inter Medium"/>
              <a:cs typeface="Inter Medium"/>
              <a:sym typeface="Inter Medium"/>
            </a:endParaRPr>
          </a:p>
        </p:txBody>
      </p:sp>
      <p:grpSp>
        <p:nvGrpSpPr>
          <p:cNvPr id="92" name="Google Shape;92;g320a531bf61_0_0"/>
          <p:cNvGrpSpPr/>
          <p:nvPr/>
        </p:nvGrpSpPr>
        <p:grpSpPr>
          <a:xfrm>
            <a:off x="442575" y="4503779"/>
            <a:ext cx="1176056" cy="269166"/>
            <a:chOff x="442575" y="4503779"/>
            <a:chExt cx="1176056" cy="269166"/>
          </a:xfrm>
        </p:grpSpPr>
        <p:pic>
          <p:nvPicPr>
            <p:cNvPr id="93" name="Google Shape;93;g320a531bf61_0_0"/>
            <p:cNvPicPr preferRelativeResize="0"/>
            <p:nvPr/>
          </p:nvPicPr>
          <p:blipFill rotWithShape="1">
            <a:blip r:embed="rId4">
              <a:alphaModFix/>
            </a:blip>
            <a:srcRect/>
            <a:stretch/>
          </p:blipFill>
          <p:spPr>
            <a:xfrm>
              <a:off x="712849" y="4529126"/>
              <a:ext cx="905782" cy="91518"/>
            </a:xfrm>
            <a:prstGeom prst="rect">
              <a:avLst/>
            </a:prstGeom>
            <a:noFill/>
            <a:ln>
              <a:noFill/>
            </a:ln>
          </p:spPr>
        </p:pic>
        <p:pic>
          <p:nvPicPr>
            <p:cNvPr id="94" name="Google Shape;94;g320a531bf61_0_0"/>
            <p:cNvPicPr preferRelativeResize="0"/>
            <p:nvPr/>
          </p:nvPicPr>
          <p:blipFill rotWithShape="1">
            <a:blip r:embed="rId5">
              <a:alphaModFix/>
            </a:blip>
            <a:srcRect/>
            <a:stretch/>
          </p:blipFill>
          <p:spPr>
            <a:xfrm>
              <a:off x="712712" y="4655680"/>
              <a:ext cx="840328" cy="91893"/>
            </a:xfrm>
            <a:prstGeom prst="rect">
              <a:avLst/>
            </a:prstGeom>
            <a:noFill/>
            <a:ln>
              <a:noFill/>
            </a:ln>
          </p:spPr>
        </p:pic>
        <p:grpSp>
          <p:nvGrpSpPr>
            <p:cNvPr id="95" name="Google Shape;95;g320a531bf61_0_0"/>
            <p:cNvGrpSpPr/>
            <p:nvPr/>
          </p:nvGrpSpPr>
          <p:grpSpPr>
            <a:xfrm>
              <a:off x="442575" y="4503779"/>
              <a:ext cx="180499" cy="269166"/>
              <a:chOff x="973124" y="9902793"/>
              <a:chExt cx="396875" cy="591833"/>
            </a:xfrm>
          </p:grpSpPr>
          <p:sp>
            <p:nvSpPr>
              <p:cNvPr id="96" name="Google Shape;96;g320a531bf61_0_0"/>
              <p:cNvSpPr/>
              <p:nvPr/>
            </p:nvSpPr>
            <p:spPr>
              <a:xfrm>
                <a:off x="973124" y="9902806"/>
                <a:ext cx="396875" cy="591820"/>
              </a:xfrm>
              <a:custGeom>
                <a:avLst/>
                <a:gdLst/>
                <a:ahLst/>
                <a:cxnLst/>
                <a:rect l="l" t="t" r="r" b="b"/>
                <a:pathLst>
                  <a:path w="396875" h="591820" extrusionOk="0">
                    <a:moveTo>
                      <a:pt x="274015" y="353999"/>
                    </a:moveTo>
                    <a:lnTo>
                      <a:pt x="259816" y="312775"/>
                    </a:lnTo>
                    <a:lnTo>
                      <a:pt x="217766" y="287337"/>
                    </a:lnTo>
                    <a:lnTo>
                      <a:pt x="200253" y="285978"/>
                    </a:lnTo>
                    <a:lnTo>
                      <a:pt x="186258" y="287007"/>
                    </a:lnTo>
                    <a:lnTo>
                      <a:pt x="174523" y="289864"/>
                    </a:lnTo>
                    <a:lnTo>
                      <a:pt x="164541" y="294233"/>
                    </a:lnTo>
                    <a:lnTo>
                      <a:pt x="155816" y="299758"/>
                    </a:lnTo>
                    <a:lnTo>
                      <a:pt x="178371" y="258546"/>
                    </a:lnTo>
                    <a:lnTo>
                      <a:pt x="182841" y="231736"/>
                    </a:lnTo>
                    <a:lnTo>
                      <a:pt x="166484" y="207594"/>
                    </a:lnTo>
                    <a:lnTo>
                      <a:pt x="126542" y="174371"/>
                    </a:lnTo>
                    <a:lnTo>
                      <a:pt x="126771" y="338061"/>
                    </a:lnTo>
                    <a:lnTo>
                      <a:pt x="126504" y="381088"/>
                    </a:lnTo>
                    <a:lnTo>
                      <a:pt x="151498" y="443865"/>
                    </a:lnTo>
                    <a:lnTo>
                      <a:pt x="186893" y="461352"/>
                    </a:lnTo>
                    <a:lnTo>
                      <a:pt x="227914" y="457060"/>
                    </a:lnTo>
                    <a:lnTo>
                      <a:pt x="265023" y="421995"/>
                    </a:lnTo>
                    <a:lnTo>
                      <a:pt x="237528" y="433616"/>
                    </a:lnTo>
                    <a:lnTo>
                      <a:pt x="210870" y="436321"/>
                    </a:lnTo>
                    <a:lnTo>
                      <a:pt x="166712" y="411645"/>
                    </a:lnTo>
                    <a:lnTo>
                      <a:pt x="156044" y="376593"/>
                    </a:lnTo>
                    <a:lnTo>
                      <a:pt x="156718" y="362369"/>
                    </a:lnTo>
                    <a:lnTo>
                      <a:pt x="161124" y="345833"/>
                    </a:lnTo>
                    <a:lnTo>
                      <a:pt x="170370" y="332892"/>
                    </a:lnTo>
                    <a:lnTo>
                      <a:pt x="183413" y="324091"/>
                    </a:lnTo>
                    <a:lnTo>
                      <a:pt x="199186" y="319989"/>
                    </a:lnTo>
                    <a:lnTo>
                      <a:pt x="214833" y="320916"/>
                    </a:lnTo>
                    <a:lnTo>
                      <a:pt x="228803" y="326402"/>
                    </a:lnTo>
                    <a:lnTo>
                      <a:pt x="239115" y="337337"/>
                    </a:lnTo>
                    <a:lnTo>
                      <a:pt x="243814" y="354571"/>
                    </a:lnTo>
                    <a:lnTo>
                      <a:pt x="242049" y="365594"/>
                    </a:lnTo>
                    <a:lnTo>
                      <a:pt x="236372" y="375666"/>
                    </a:lnTo>
                    <a:lnTo>
                      <a:pt x="227330" y="382752"/>
                    </a:lnTo>
                    <a:lnTo>
                      <a:pt x="215468" y="384835"/>
                    </a:lnTo>
                    <a:lnTo>
                      <a:pt x="225818" y="374129"/>
                    </a:lnTo>
                    <a:lnTo>
                      <a:pt x="226009" y="364731"/>
                    </a:lnTo>
                    <a:lnTo>
                      <a:pt x="224637" y="354431"/>
                    </a:lnTo>
                    <a:lnTo>
                      <a:pt x="220268" y="346697"/>
                    </a:lnTo>
                    <a:lnTo>
                      <a:pt x="213156" y="341744"/>
                    </a:lnTo>
                    <a:lnTo>
                      <a:pt x="203555" y="339788"/>
                    </a:lnTo>
                    <a:lnTo>
                      <a:pt x="192570" y="342176"/>
                    </a:lnTo>
                    <a:lnTo>
                      <a:pt x="183832" y="348945"/>
                    </a:lnTo>
                    <a:lnTo>
                      <a:pt x="178041" y="359257"/>
                    </a:lnTo>
                    <a:lnTo>
                      <a:pt x="175907" y="372262"/>
                    </a:lnTo>
                    <a:lnTo>
                      <a:pt x="177825" y="385737"/>
                    </a:lnTo>
                    <a:lnTo>
                      <a:pt x="212394" y="413664"/>
                    </a:lnTo>
                    <a:lnTo>
                      <a:pt x="222656" y="414083"/>
                    </a:lnTo>
                    <a:lnTo>
                      <a:pt x="232956" y="412280"/>
                    </a:lnTo>
                    <a:lnTo>
                      <a:pt x="244195" y="408241"/>
                    </a:lnTo>
                    <a:lnTo>
                      <a:pt x="258165" y="398665"/>
                    </a:lnTo>
                    <a:lnTo>
                      <a:pt x="267385" y="386359"/>
                    </a:lnTo>
                    <a:lnTo>
                      <a:pt x="272453" y="371424"/>
                    </a:lnTo>
                    <a:lnTo>
                      <a:pt x="274015" y="353999"/>
                    </a:lnTo>
                    <a:close/>
                  </a:path>
                  <a:path w="396875" h="591820" extrusionOk="0">
                    <a:moveTo>
                      <a:pt x="396417" y="299770"/>
                    </a:moveTo>
                    <a:lnTo>
                      <a:pt x="283489" y="299770"/>
                    </a:lnTo>
                    <a:lnTo>
                      <a:pt x="283502" y="393128"/>
                    </a:lnTo>
                    <a:lnTo>
                      <a:pt x="279552" y="417055"/>
                    </a:lnTo>
                    <a:lnTo>
                      <a:pt x="265569" y="445185"/>
                    </a:lnTo>
                    <a:lnTo>
                      <a:pt x="238290" y="468579"/>
                    </a:lnTo>
                    <a:lnTo>
                      <a:pt x="194437" y="478358"/>
                    </a:lnTo>
                    <a:lnTo>
                      <a:pt x="161150" y="470776"/>
                    </a:lnTo>
                    <a:lnTo>
                      <a:pt x="135369" y="451040"/>
                    </a:lnTo>
                    <a:lnTo>
                      <a:pt x="118706" y="423659"/>
                    </a:lnTo>
                    <a:lnTo>
                      <a:pt x="112788" y="393128"/>
                    </a:lnTo>
                    <a:lnTo>
                      <a:pt x="112788" y="299770"/>
                    </a:lnTo>
                    <a:lnTo>
                      <a:pt x="0" y="299770"/>
                    </a:lnTo>
                    <a:lnTo>
                      <a:pt x="38" y="387654"/>
                    </a:lnTo>
                    <a:lnTo>
                      <a:pt x="812" y="430110"/>
                    </a:lnTo>
                    <a:lnTo>
                      <a:pt x="7213" y="481253"/>
                    </a:lnTo>
                    <a:lnTo>
                      <a:pt x="32232" y="527837"/>
                    </a:lnTo>
                    <a:lnTo>
                      <a:pt x="78803" y="566966"/>
                    </a:lnTo>
                    <a:lnTo>
                      <a:pt x="114655" y="581075"/>
                    </a:lnTo>
                    <a:lnTo>
                      <a:pt x="155130" y="589127"/>
                    </a:lnTo>
                    <a:lnTo>
                      <a:pt x="198221" y="591693"/>
                    </a:lnTo>
                    <a:lnTo>
                      <a:pt x="241300" y="589127"/>
                    </a:lnTo>
                    <a:lnTo>
                      <a:pt x="281762" y="581075"/>
                    </a:lnTo>
                    <a:lnTo>
                      <a:pt x="317614" y="566966"/>
                    </a:lnTo>
                    <a:lnTo>
                      <a:pt x="364172" y="527837"/>
                    </a:lnTo>
                    <a:lnTo>
                      <a:pt x="389204" y="481253"/>
                    </a:lnTo>
                    <a:lnTo>
                      <a:pt x="395617" y="430110"/>
                    </a:lnTo>
                    <a:lnTo>
                      <a:pt x="396417" y="365366"/>
                    </a:lnTo>
                    <a:lnTo>
                      <a:pt x="396417" y="299770"/>
                    </a:lnTo>
                    <a:close/>
                  </a:path>
                  <a:path w="396875" h="591820" extrusionOk="0">
                    <a:moveTo>
                      <a:pt x="396417" y="0"/>
                    </a:moveTo>
                    <a:lnTo>
                      <a:pt x="283502" y="0"/>
                    </a:lnTo>
                    <a:lnTo>
                      <a:pt x="283464" y="149123"/>
                    </a:lnTo>
                    <a:lnTo>
                      <a:pt x="113030" y="0"/>
                    </a:lnTo>
                    <a:lnTo>
                      <a:pt x="0" y="0"/>
                    </a:lnTo>
                    <a:lnTo>
                      <a:pt x="0" y="285978"/>
                    </a:lnTo>
                    <a:lnTo>
                      <a:pt x="112725" y="285978"/>
                    </a:lnTo>
                    <a:lnTo>
                      <a:pt x="112610" y="145135"/>
                    </a:lnTo>
                    <a:lnTo>
                      <a:pt x="283502" y="285978"/>
                    </a:lnTo>
                    <a:lnTo>
                      <a:pt x="396417" y="285978"/>
                    </a:lnTo>
                    <a:lnTo>
                      <a:pt x="396417" y="0"/>
                    </a:lnTo>
                    <a:close/>
                  </a:path>
                </a:pathLst>
              </a:custGeom>
              <a:solidFill>
                <a:srgbClr val="E4B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97" name="Google Shape;97;g320a531bf61_0_0"/>
              <p:cNvPicPr preferRelativeResize="0"/>
              <p:nvPr/>
            </p:nvPicPr>
            <p:blipFill rotWithShape="1">
              <a:blip r:embed="rId6">
                <a:alphaModFix/>
              </a:blip>
              <a:srcRect/>
              <a:stretch/>
            </p:blipFill>
            <p:spPr>
              <a:xfrm>
                <a:off x="1102021" y="9902793"/>
                <a:ext cx="140760" cy="120038"/>
              </a:xfrm>
              <a:prstGeom prst="rect">
                <a:avLst/>
              </a:prstGeom>
              <a:noFill/>
              <a:ln>
                <a:noFill/>
              </a:ln>
            </p:spPr>
          </p:pic>
        </p:gr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01"/>
        <p:cNvGrpSpPr/>
        <p:nvPr/>
      </p:nvGrpSpPr>
      <p:grpSpPr>
        <a:xfrm>
          <a:off x="0" y="0"/>
          <a:ext cx="0" cy="0"/>
          <a:chOff x="0" y="0"/>
          <a:chExt cx="0" cy="0"/>
        </a:xfrm>
      </p:grpSpPr>
      <p:sp>
        <p:nvSpPr>
          <p:cNvPr id="102" name="Google Shape;102;g2f4f98113e7_0_0"/>
          <p:cNvSpPr txBox="1"/>
          <p:nvPr/>
        </p:nvSpPr>
        <p:spPr>
          <a:xfrm>
            <a:off x="442575" y="1683250"/>
            <a:ext cx="7224900" cy="1875300"/>
          </a:xfrm>
          <a:prstGeom prst="rect">
            <a:avLst/>
          </a:prstGeom>
          <a:noFill/>
          <a:ln>
            <a:noFill/>
          </a:ln>
        </p:spPr>
        <p:txBody>
          <a:bodyPr spcFirstLastPara="1" wrap="square" lIns="0" tIns="5200" rIns="0" bIns="0" anchor="t" anchorCtr="0">
            <a:spAutoFit/>
          </a:bodyPr>
          <a:lstStyle/>
          <a:p>
            <a:pPr marL="457200" marR="0" lvl="0" indent="-342900" algn="l" rtl="0">
              <a:lnSpc>
                <a:spcPct val="115000"/>
              </a:lnSpc>
              <a:spcBef>
                <a:spcPts val="0"/>
              </a:spcBef>
              <a:spcAft>
                <a:spcPts val="0"/>
              </a:spcAft>
              <a:buClr>
                <a:schemeClr val="dk1"/>
              </a:buClr>
              <a:buSzPts val="1800"/>
              <a:buFont typeface="Inter"/>
              <a:buChar char="-"/>
            </a:pPr>
            <a:r>
              <a:rPr lang="ru" sz="1800">
                <a:solidFill>
                  <a:schemeClr val="dk1"/>
                </a:solidFill>
                <a:latin typeface="Inter"/>
                <a:ea typeface="Inter"/>
                <a:cs typeface="Inter"/>
                <a:sym typeface="Inter"/>
              </a:rPr>
              <a:t>Explain your SLC issue background, provide relevant details, examples, statistics etc. </a:t>
            </a:r>
            <a:endParaRPr sz="1800">
              <a:solidFill>
                <a:schemeClr val="dk1"/>
              </a:solidFill>
              <a:latin typeface="Inter"/>
              <a:ea typeface="Inter"/>
              <a:cs typeface="Inter"/>
              <a:sym typeface="Inter"/>
            </a:endParaRPr>
          </a:p>
          <a:p>
            <a:pPr marL="457200" marR="0" lvl="0" indent="-342900" algn="l" rtl="0">
              <a:lnSpc>
                <a:spcPct val="115000"/>
              </a:lnSpc>
              <a:spcBef>
                <a:spcPts val="0"/>
              </a:spcBef>
              <a:spcAft>
                <a:spcPts val="0"/>
              </a:spcAft>
              <a:buClr>
                <a:schemeClr val="dk1"/>
              </a:buClr>
              <a:buSzPts val="1800"/>
              <a:buFont typeface="Inter"/>
              <a:buChar char="-"/>
            </a:pPr>
            <a:r>
              <a:rPr lang="ru" sz="1800">
                <a:solidFill>
                  <a:schemeClr val="dk1"/>
                </a:solidFill>
                <a:latin typeface="Inter"/>
                <a:ea typeface="Inter"/>
                <a:cs typeface="Inter"/>
                <a:sym typeface="Inter"/>
              </a:rPr>
              <a:t>Why is important? Why did you choose it?</a:t>
            </a:r>
            <a:endParaRPr sz="1800">
              <a:solidFill>
                <a:schemeClr val="dk1"/>
              </a:solidFill>
              <a:latin typeface="Inter"/>
              <a:ea typeface="Inter"/>
              <a:cs typeface="Inter"/>
              <a:sym typeface="Inter"/>
            </a:endParaRPr>
          </a:p>
          <a:p>
            <a:pPr marL="457200" marR="0" lvl="0" indent="-342900" algn="l" rtl="0">
              <a:lnSpc>
                <a:spcPct val="115000"/>
              </a:lnSpc>
              <a:spcBef>
                <a:spcPts val="0"/>
              </a:spcBef>
              <a:spcAft>
                <a:spcPts val="0"/>
              </a:spcAft>
              <a:buClr>
                <a:schemeClr val="dk1"/>
              </a:buClr>
              <a:buSzPts val="1800"/>
              <a:buFont typeface="Inter"/>
              <a:buChar char="-"/>
            </a:pPr>
            <a:r>
              <a:rPr lang="ru" sz="1800">
                <a:solidFill>
                  <a:schemeClr val="dk1"/>
                </a:solidFill>
                <a:latin typeface="Inter"/>
                <a:ea typeface="Inter"/>
                <a:cs typeface="Inter"/>
                <a:sym typeface="Inter"/>
              </a:rPr>
              <a:t>How does that issue affect us? </a:t>
            </a:r>
            <a:endParaRPr sz="1800">
              <a:solidFill>
                <a:schemeClr val="dk1"/>
              </a:solidFill>
              <a:latin typeface="Inter"/>
              <a:ea typeface="Inter"/>
              <a:cs typeface="Inter"/>
              <a:sym typeface="Inter"/>
            </a:endParaRPr>
          </a:p>
          <a:p>
            <a:pPr marL="457200" marR="0" lvl="0" indent="-342900" algn="l" rtl="0">
              <a:lnSpc>
                <a:spcPct val="115000"/>
              </a:lnSpc>
              <a:spcBef>
                <a:spcPts val="0"/>
              </a:spcBef>
              <a:spcAft>
                <a:spcPts val="0"/>
              </a:spcAft>
              <a:buClr>
                <a:schemeClr val="dk1"/>
              </a:buClr>
              <a:buSzPts val="1800"/>
              <a:buFont typeface="Inter"/>
              <a:buChar char="-"/>
            </a:pPr>
            <a:r>
              <a:rPr lang="ru" sz="1800">
                <a:solidFill>
                  <a:schemeClr val="dk1"/>
                </a:solidFill>
                <a:latin typeface="Inter"/>
                <a:ea typeface="Inter"/>
                <a:cs typeface="Inter"/>
                <a:sym typeface="Inter"/>
              </a:rPr>
              <a:t>Why should we care and change things?</a:t>
            </a:r>
            <a:endParaRPr sz="1800">
              <a:solidFill>
                <a:schemeClr val="dk1"/>
              </a:solidFill>
              <a:latin typeface="Inter"/>
              <a:ea typeface="Inter"/>
              <a:cs typeface="Inter"/>
              <a:sym typeface="Inter"/>
            </a:endParaRPr>
          </a:p>
          <a:p>
            <a:pPr marL="457200" marR="0" lvl="0" indent="0" algn="l" rtl="0">
              <a:lnSpc>
                <a:spcPct val="115000"/>
              </a:lnSpc>
              <a:spcBef>
                <a:spcPts val="0"/>
              </a:spcBef>
              <a:spcAft>
                <a:spcPts val="0"/>
              </a:spcAft>
              <a:buNone/>
            </a:pPr>
            <a:endParaRPr sz="1800">
              <a:solidFill>
                <a:schemeClr val="dk1"/>
              </a:solidFill>
              <a:latin typeface="Inter"/>
              <a:ea typeface="Inter"/>
              <a:cs typeface="Inter"/>
              <a:sym typeface="Inter"/>
            </a:endParaRPr>
          </a:p>
        </p:txBody>
      </p:sp>
      <p:grpSp>
        <p:nvGrpSpPr>
          <p:cNvPr id="103" name="Google Shape;103;g2f4f98113e7_0_0"/>
          <p:cNvGrpSpPr/>
          <p:nvPr/>
        </p:nvGrpSpPr>
        <p:grpSpPr>
          <a:xfrm>
            <a:off x="442576" y="4503785"/>
            <a:ext cx="1176055" cy="269166"/>
            <a:chOff x="442576" y="4503785"/>
            <a:chExt cx="1176055" cy="269166"/>
          </a:xfrm>
        </p:grpSpPr>
        <p:pic>
          <p:nvPicPr>
            <p:cNvPr id="104" name="Google Shape;104;g2f4f98113e7_0_0"/>
            <p:cNvPicPr preferRelativeResize="0"/>
            <p:nvPr/>
          </p:nvPicPr>
          <p:blipFill rotWithShape="1">
            <a:blip r:embed="rId3">
              <a:alphaModFix/>
            </a:blip>
            <a:srcRect/>
            <a:stretch/>
          </p:blipFill>
          <p:spPr>
            <a:xfrm>
              <a:off x="712849" y="4529126"/>
              <a:ext cx="905782" cy="91518"/>
            </a:xfrm>
            <a:prstGeom prst="rect">
              <a:avLst/>
            </a:prstGeom>
            <a:noFill/>
            <a:ln>
              <a:noFill/>
            </a:ln>
          </p:spPr>
        </p:pic>
        <p:pic>
          <p:nvPicPr>
            <p:cNvPr id="105" name="Google Shape;105;g2f4f98113e7_0_0"/>
            <p:cNvPicPr preferRelativeResize="0"/>
            <p:nvPr/>
          </p:nvPicPr>
          <p:blipFill rotWithShape="1">
            <a:blip r:embed="rId4">
              <a:alphaModFix/>
            </a:blip>
            <a:srcRect/>
            <a:stretch/>
          </p:blipFill>
          <p:spPr>
            <a:xfrm>
              <a:off x="712712" y="4655680"/>
              <a:ext cx="840328" cy="91893"/>
            </a:xfrm>
            <a:prstGeom prst="rect">
              <a:avLst/>
            </a:prstGeom>
            <a:noFill/>
            <a:ln>
              <a:noFill/>
            </a:ln>
          </p:spPr>
        </p:pic>
        <p:grpSp>
          <p:nvGrpSpPr>
            <p:cNvPr id="106" name="Google Shape;106;g2f4f98113e7_0_0"/>
            <p:cNvGrpSpPr/>
            <p:nvPr/>
          </p:nvGrpSpPr>
          <p:grpSpPr>
            <a:xfrm>
              <a:off x="442576" y="4503785"/>
              <a:ext cx="180499" cy="269166"/>
              <a:chOff x="973124" y="9902793"/>
              <a:chExt cx="396875" cy="591833"/>
            </a:xfrm>
          </p:grpSpPr>
          <p:sp>
            <p:nvSpPr>
              <p:cNvPr id="107" name="Google Shape;107;g2f4f98113e7_0_0"/>
              <p:cNvSpPr/>
              <p:nvPr/>
            </p:nvSpPr>
            <p:spPr>
              <a:xfrm>
                <a:off x="973124" y="9902806"/>
                <a:ext cx="396875" cy="591820"/>
              </a:xfrm>
              <a:custGeom>
                <a:avLst/>
                <a:gdLst/>
                <a:ahLst/>
                <a:cxnLst/>
                <a:rect l="l" t="t" r="r" b="b"/>
                <a:pathLst>
                  <a:path w="396875" h="591820" extrusionOk="0">
                    <a:moveTo>
                      <a:pt x="274015" y="353999"/>
                    </a:moveTo>
                    <a:lnTo>
                      <a:pt x="259816" y="312775"/>
                    </a:lnTo>
                    <a:lnTo>
                      <a:pt x="217766" y="287337"/>
                    </a:lnTo>
                    <a:lnTo>
                      <a:pt x="200253" y="285978"/>
                    </a:lnTo>
                    <a:lnTo>
                      <a:pt x="186258" y="287007"/>
                    </a:lnTo>
                    <a:lnTo>
                      <a:pt x="174523" y="289864"/>
                    </a:lnTo>
                    <a:lnTo>
                      <a:pt x="164541" y="294233"/>
                    </a:lnTo>
                    <a:lnTo>
                      <a:pt x="155816" y="299758"/>
                    </a:lnTo>
                    <a:lnTo>
                      <a:pt x="178371" y="258546"/>
                    </a:lnTo>
                    <a:lnTo>
                      <a:pt x="182841" y="231736"/>
                    </a:lnTo>
                    <a:lnTo>
                      <a:pt x="166484" y="207594"/>
                    </a:lnTo>
                    <a:lnTo>
                      <a:pt x="126542" y="174371"/>
                    </a:lnTo>
                    <a:lnTo>
                      <a:pt x="126771" y="338061"/>
                    </a:lnTo>
                    <a:lnTo>
                      <a:pt x="126504" y="381088"/>
                    </a:lnTo>
                    <a:lnTo>
                      <a:pt x="151498" y="443865"/>
                    </a:lnTo>
                    <a:lnTo>
                      <a:pt x="186893" y="461352"/>
                    </a:lnTo>
                    <a:lnTo>
                      <a:pt x="227914" y="457060"/>
                    </a:lnTo>
                    <a:lnTo>
                      <a:pt x="265023" y="421995"/>
                    </a:lnTo>
                    <a:lnTo>
                      <a:pt x="237528" y="433616"/>
                    </a:lnTo>
                    <a:lnTo>
                      <a:pt x="210870" y="436321"/>
                    </a:lnTo>
                    <a:lnTo>
                      <a:pt x="166712" y="411645"/>
                    </a:lnTo>
                    <a:lnTo>
                      <a:pt x="156044" y="376593"/>
                    </a:lnTo>
                    <a:lnTo>
                      <a:pt x="156718" y="362369"/>
                    </a:lnTo>
                    <a:lnTo>
                      <a:pt x="161124" y="345833"/>
                    </a:lnTo>
                    <a:lnTo>
                      <a:pt x="170370" y="332892"/>
                    </a:lnTo>
                    <a:lnTo>
                      <a:pt x="183413" y="324091"/>
                    </a:lnTo>
                    <a:lnTo>
                      <a:pt x="199186" y="319989"/>
                    </a:lnTo>
                    <a:lnTo>
                      <a:pt x="214833" y="320916"/>
                    </a:lnTo>
                    <a:lnTo>
                      <a:pt x="228803" y="326402"/>
                    </a:lnTo>
                    <a:lnTo>
                      <a:pt x="239115" y="337337"/>
                    </a:lnTo>
                    <a:lnTo>
                      <a:pt x="243814" y="354571"/>
                    </a:lnTo>
                    <a:lnTo>
                      <a:pt x="242049" y="365594"/>
                    </a:lnTo>
                    <a:lnTo>
                      <a:pt x="236372" y="375666"/>
                    </a:lnTo>
                    <a:lnTo>
                      <a:pt x="227330" y="382752"/>
                    </a:lnTo>
                    <a:lnTo>
                      <a:pt x="215468" y="384835"/>
                    </a:lnTo>
                    <a:lnTo>
                      <a:pt x="225818" y="374129"/>
                    </a:lnTo>
                    <a:lnTo>
                      <a:pt x="226009" y="364731"/>
                    </a:lnTo>
                    <a:lnTo>
                      <a:pt x="224637" y="354431"/>
                    </a:lnTo>
                    <a:lnTo>
                      <a:pt x="220268" y="346697"/>
                    </a:lnTo>
                    <a:lnTo>
                      <a:pt x="213156" y="341744"/>
                    </a:lnTo>
                    <a:lnTo>
                      <a:pt x="203555" y="339788"/>
                    </a:lnTo>
                    <a:lnTo>
                      <a:pt x="192570" y="342176"/>
                    </a:lnTo>
                    <a:lnTo>
                      <a:pt x="183832" y="348945"/>
                    </a:lnTo>
                    <a:lnTo>
                      <a:pt x="178041" y="359257"/>
                    </a:lnTo>
                    <a:lnTo>
                      <a:pt x="175907" y="372262"/>
                    </a:lnTo>
                    <a:lnTo>
                      <a:pt x="177825" y="385737"/>
                    </a:lnTo>
                    <a:lnTo>
                      <a:pt x="212394" y="413664"/>
                    </a:lnTo>
                    <a:lnTo>
                      <a:pt x="222656" y="414083"/>
                    </a:lnTo>
                    <a:lnTo>
                      <a:pt x="232956" y="412280"/>
                    </a:lnTo>
                    <a:lnTo>
                      <a:pt x="244195" y="408241"/>
                    </a:lnTo>
                    <a:lnTo>
                      <a:pt x="258165" y="398665"/>
                    </a:lnTo>
                    <a:lnTo>
                      <a:pt x="267385" y="386359"/>
                    </a:lnTo>
                    <a:lnTo>
                      <a:pt x="272453" y="371424"/>
                    </a:lnTo>
                    <a:lnTo>
                      <a:pt x="274015" y="353999"/>
                    </a:lnTo>
                    <a:close/>
                  </a:path>
                  <a:path w="396875" h="591820" extrusionOk="0">
                    <a:moveTo>
                      <a:pt x="396417" y="299770"/>
                    </a:moveTo>
                    <a:lnTo>
                      <a:pt x="283489" y="299770"/>
                    </a:lnTo>
                    <a:lnTo>
                      <a:pt x="283502" y="393128"/>
                    </a:lnTo>
                    <a:lnTo>
                      <a:pt x="279552" y="417055"/>
                    </a:lnTo>
                    <a:lnTo>
                      <a:pt x="265569" y="445185"/>
                    </a:lnTo>
                    <a:lnTo>
                      <a:pt x="238290" y="468579"/>
                    </a:lnTo>
                    <a:lnTo>
                      <a:pt x="194437" y="478358"/>
                    </a:lnTo>
                    <a:lnTo>
                      <a:pt x="161150" y="470776"/>
                    </a:lnTo>
                    <a:lnTo>
                      <a:pt x="135369" y="451040"/>
                    </a:lnTo>
                    <a:lnTo>
                      <a:pt x="118706" y="423659"/>
                    </a:lnTo>
                    <a:lnTo>
                      <a:pt x="112788" y="393128"/>
                    </a:lnTo>
                    <a:lnTo>
                      <a:pt x="112788" y="299770"/>
                    </a:lnTo>
                    <a:lnTo>
                      <a:pt x="0" y="299770"/>
                    </a:lnTo>
                    <a:lnTo>
                      <a:pt x="38" y="387654"/>
                    </a:lnTo>
                    <a:lnTo>
                      <a:pt x="812" y="430110"/>
                    </a:lnTo>
                    <a:lnTo>
                      <a:pt x="7213" y="481253"/>
                    </a:lnTo>
                    <a:lnTo>
                      <a:pt x="32232" y="527837"/>
                    </a:lnTo>
                    <a:lnTo>
                      <a:pt x="78803" y="566966"/>
                    </a:lnTo>
                    <a:lnTo>
                      <a:pt x="114655" y="581075"/>
                    </a:lnTo>
                    <a:lnTo>
                      <a:pt x="155130" y="589127"/>
                    </a:lnTo>
                    <a:lnTo>
                      <a:pt x="198221" y="591693"/>
                    </a:lnTo>
                    <a:lnTo>
                      <a:pt x="241300" y="589127"/>
                    </a:lnTo>
                    <a:lnTo>
                      <a:pt x="281762" y="581075"/>
                    </a:lnTo>
                    <a:lnTo>
                      <a:pt x="317614" y="566966"/>
                    </a:lnTo>
                    <a:lnTo>
                      <a:pt x="364172" y="527837"/>
                    </a:lnTo>
                    <a:lnTo>
                      <a:pt x="389204" y="481253"/>
                    </a:lnTo>
                    <a:lnTo>
                      <a:pt x="395617" y="430110"/>
                    </a:lnTo>
                    <a:lnTo>
                      <a:pt x="396417" y="365366"/>
                    </a:lnTo>
                    <a:lnTo>
                      <a:pt x="396417" y="299770"/>
                    </a:lnTo>
                    <a:close/>
                  </a:path>
                  <a:path w="396875" h="591820" extrusionOk="0">
                    <a:moveTo>
                      <a:pt x="396417" y="0"/>
                    </a:moveTo>
                    <a:lnTo>
                      <a:pt x="283502" y="0"/>
                    </a:lnTo>
                    <a:lnTo>
                      <a:pt x="283464" y="149123"/>
                    </a:lnTo>
                    <a:lnTo>
                      <a:pt x="113030" y="0"/>
                    </a:lnTo>
                    <a:lnTo>
                      <a:pt x="0" y="0"/>
                    </a:lnTo>
                    <a:lnTo>
                      <a:pt x="0" y="285978"/>
                    </a:lnTo>
                    <a:lnTo>
                      <a:pt x="112725" y="285978"/>
                    </a:lnTo>
                    <a:lnTo>
                      <a:pt x="112610" y="145135"/>
                    </a:lnTo>
                    <a:lnTo>
                      <a:pt x="283502" y="285978"/>
                    </a:lnTo>
                    <a:lnTo>
                      <a:pt x="396417" y="285978"/>
                    </a:lnTo>
                    <a:lnTo>
                      <a:pt x="396417" y="0"/>
                    </a:lnTo>
                    <a:close/>
                  </a:path>
                </a:pathLst>
              </a:custGeom>
              <a:solidFill>
                <a:srgbClr val="E4B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108" name="Google Shape;108;g2f4f98113e7_0_0"/>
              <p:cNvPicPr preferRelativeResize="0"/>
              <p:nvPr/>
            </p:nvPicPr>
            <p:blipFill rotWithShape="1">
              <a:blip r:embed="rId5">
                <a:alphaModFix/>
              </a:blip>
              <a:srcRect/>
              <a:stretch/>
            </p:blipFill>
            <p:spPr>
              <a:xfrm>
                <a:off x="1102021" y="9902793"/>
                <a:ext cx="140760" cy="120038"/>
              </a:xfrm>
              <a:prstGeom prst="rect">
                <a:avLst/>
              </a:prstGeom>
              <a:noFill/>
              <a:ln>
                <a:noFill/>
              </a:ln>
            </p:spPr>
          </p:pic>
        </p:grpSp>
      </p:grpSp>
      <p:sp>
        <p:nvSpPr>
          <p:cNvPr id="109" name="Google Shape;109;g2f4f98113e7_0_0"/>
          <p:cNvSpPr txBox="1"/>
          <p:nvPr/>
        </p:nvSpPr>
        <p:spPr>
          <a:xfrm>
            <a:off x="397210" y="716834"/>
            <a:ext cx="7988700" cy="555000"/>
          </a:xfrm>
          <a:prstGeom prst="rect">
            <a:avLst/>
          </a:prstGeom>
          <a:noFill/>
          <a:ln>
            <a:noFill/>
          </a:ln>
        </p:spPr>
        <p:txBody>
          <a:bodyPr spcFirstLastPara="1" wrap="square" lIns="0" tIns="138050" rIns="0" bIns="0" anchor="t" anchorCtr="0">
            <a:spAutoFit/>
          </a:bodyPr>
          <a:lstStyle/>
          <a:p>
            <a:pPr marL="0" marR="0" lvl="0" indent="0" algn="l" rtl="0">
              <a:lnSpc>
                <a:spcPct val="100000"/>
              </a:lnSpc>
              <a:spcBef>
                <a:spcPts val="0"/>
              </a:spcBef>
              <a:spcAft>
                <a:spcPts val="0"/>
              </a:spcAft>
              <a:buClr>
                <a:srgbClr val="000000"/>
              </a:buClr>
              <a:buSzPts val="600"/>
              <a:buFont typeface="Arial"/>
              <a:buNone/>
            </a:pPr>
            <a:r>
              <a:rPr lang="ru" sz="2700">
                <a:solidFill>
                  <a:srgbClr val="3E98A9"/>
                </a:solidFill>
                <a:latin typeface="Prata"/>
                <a:ea typeface="Prata"/>
                <a:cs typeface="Prata"/>
                <a:sym typeface="Prata"/>
              </a:rPr>
              <a:t>Student Leadership Challenge - social issue</a:t>
            </a:r>
            <a:endParaRPr sz="1800" b="0" i="0" u="none" strike="noStrike" cap="none">
              <a:solidFill>
                <a:schemeClr val="lt1"/>
              </a:solidFill>
              <a:latin typeface="Inter Medium"/>
              <a:ea typeface="Inter Medium"/>
              <a:cs typeface="Inter Medium"/>
              <a:sym typeface="Inter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13"/>
        <p:cNvGrpSpPr/>
        <p:nvPr/>
      </p:nvGrpSpPr>
      <p:grpSpPr>
        <a:xfrm>
          <a:off x="0" y="0"/>
          <a:ext cx="0" cy="0"/>
          <a:chOff x="0" y="0"/>
          <a:chExt cx="0" cy="0"/>
        </a:xfrm>
      </p:grpSpPr>
      <p:sp>
        <p:nvSpPr>
          <p:cNvPr id="114" name="Google Shape;114;g320a531bf61_1_0"/>
          <p:cNvSpPr txBox="1"/>
          <p:nvPr/>
        </p:nvSpPr>
        <p:spPr>
          <a:xfrm>
            <a:off x="442575" y="1683250"/>
            <a:ext cx="7224900" cy="2194200"/>
          </a:xfrm>
          <a:prstGeom prst="rect">
            <a:avLst/>
          </a:prstGeom>
          <a:noFill/>
          <a:ln>
            <a:noFill/>
          </a:ln>
        </p:spPr>
        <p:txBody>
          <a:bodyPr spcFirstLastPara="1" wrap="square" lIns="0" tIns="5200" rIns="0" bIns="0" anchor="t" anchorCtr="0">
            <a:spAutoFit/>
          </a:bodyPr>
          <a:lstStyle/>
          <a:p>
            <a:pPr marL="457200" marR="0" lvl="0" indent="-342900" algn="l" rtl="0">
              <a:lnSpc>
                <a:spcPct val="115000"/>
              </a:lnSpc>
              <a:spcBef>
                <a:spcPts val="0"/>
              </a:spcBef>
              <a:spcAft>
                <a:spcPts val="0"/>
              </a:spcAft>
              <a:buClr>
                <a:schemeClr val="dk1"/>
              </a:buClr>
              <a:buSzPts val="1800"/>
              <a:buFont typeface="Inter"/>
              <a:buChar char="-"/>
            </a:pPr>
            <a:r>
              <a:rPr lang="ru" sz="1800">
                <a:solidFill>
                  <a:schemeClr val="dk1"/>
                </a:solidFill>
                <a:latin typeface="Inter"/>
                <a:ea typeface="Inter"/>
                <a:cs typeface="Inter"/>
                <a:sym typeface="Inter"/>
              </a:rPr>
              <a:t>Who are most impacted by the social issue you chose to work with? </a:t>
            </a:r>
            <a:endParaRPr sz="1800">
              <a:solidFill>
                <a:schemeClr val="dk1"/>
              </a:solidFill>
              <a:latin typeface="Inter"/>
              <a:ea typeface="Inter"/>
              <a:cs typeface="Inter"/>
              <a:sym typeface="Inter"/>
            </a:endParaRPr>
          </a:p>
          <a:p>
            <a:pPr marL="457200" marR="0" lvl="0" indent="-342900" algn="l" rtl="0">
              <a:lnSpc>
                <a:spcPct val="115000"/>
              </a:lnSpc>
              <a:spcBef>
                <a:spcPts val="0"/>
              </a:spcBef>
              <a:spcAft>
                <a:spcPts val="0"/>
              </a:spcAft>
              <a:buClr>
                <a:schemeClr val="dk1"/>
              </a:buClr>
              <a:buSzPts val="1800"/>
              <a:buFont typeface="Inter"/>
              <a:buChar char="-"/>
            </a:pPr>
            <a:r>
              <a:rPr lang="ru" sz="1800">
                <a:solidFill>
                  <a:schemeClr val="dk1"/>
                </a:solidFill>
                <a:latin typeface="Inter"/>
                <a:ea typeface="Inter"/>
                <a:cs typeface="Inter"/>
                <a:sym typeface="Inter"/>
              </a:rPr>
              <a:t>This is usually the main stakeholder and the audience that you are targeting (with some exceptions, for example if you chose the issue of teenagers smoking/vaping, your audience will also include their parents). </a:t>
            </a:r>
            <a:endParaRPr sz="1800">
              <a:solidFill>
                <a:schemeClr val="dk1"/>
              </a:solidFill>
              <a:latin typeface="Inter"/>
              <a:ea typeface="Inter"/>
              <a:cs typeface="Inter"/>
              <a:sym typeface="Inter"/>
            </a:endParaRPr>
          </a:p>
          <a:p>
            <a:pPr marL="457200" marR="0" lvl="0" indent="0" algn="l" rtl="0">
              <a:lnSpc>
                <a:spcPct val="115000"/>
              </a:lnSpc>
              <a:spcBef>
                <a:spcPts val="0"/>
              </a:spcBef>
              <a:spcAft>
                <a:spcPts val="0"/>
              </a:spcAft>
              <a:buNone/>
            </a:pPr>
            <a:endParaRPr sz="1800">
              <a:solidFill>
                <a:schemeClr val="dk1"/>
              </a:solidFill>
              <a:latin typeface="Inter"/>
              <a:ea typeface="Inter"/>
              <a:cs typeface="Inter"/>
              <a:sym typeface="Inter"/>
            </a:endParaRPr>
          </a:p>
        </p:txBody>
      </p:sp>
      <p:grpSp>
        <p:nvGrpSpPr>
          <p:cNvPr id="115" name="Google Shape;115;g320a531bf61_1_0"/>
          <p:cNvGrpSpPr/>
          <p:nvPr/>
        </p:nvGrpSpPr>
        <p:grpSpPr>
          <a:xfrm>
            <a:off x="442575" y="4503779"/>
            <a:ext cx="1176056" cy="269166"/>
            <a:chOff x="442575" y="4503779"/>
            <a:chExt cx="1176056" cy="269166"/>
          </a:xfrm>
        </p:grpSpPr>
        <p:pic>
          <p:nvPicPr>
            <p:cNvPr id="116" name="Google Shape;116;g320a531bf61_1_0"/>
            <p:cNvPicPr preferRelativeResize="0"/>
            <p:nvPr/>
          </p:nvPicPr>
          <p:blipFill rotWithShape="1">
            <a:blip r:embed="rId3">
              <a:alphaModFix/>
            </a:blip>
            <a:srcRect/>
            <a:stretch/>
          </p:blipFill>
          <p:spPr>
            <a:xfrm>
              <a:off x="712849" y="4529126"/>
              <a:ext cx="905782" cy="91518"/>
            </a:xfrm>
            <a:prstGeom prst="rect">
              <a:avLst/>
            </a:prstGeom>
            <a:noFill/>
            <a:ln>
              <a:noFill/>
            </a:ln>
          </p:spPr>
        </p:pic>
        <p:pic>
          <p:nvPicPr>
            <p:cNvPr id="117" name="Google Shape;117;g320a531bf61_1_0"/>
            <p:cNvPicPr preferRelativeResize="0"/>
            <p:nvPr/>
          </p:nvPicPr>
          <p:blipFill rotWithShape="1">
            <a:blip r:embed="rId4">
              <a:alphaModFix/>
            </a:blip>
            <a:srcRect/>
            <a:stretch/>
          </p:blipFill>
          <p:spPr>
            <a:xfrm>
              <a:off x="712712" y="4655680"/>
              <a:ext cx="840328" cy="91893"/>
            </a:xfrm>
            <a:prstGeom prst="rect">
              <a:avLst/>
            </a:prstGeom>
            <a:noFill/>
            <a:ln>
              <a:noFill/>
            </a:ln>
          </p:spPr>
        </p:pic>
        <p:grpSp>
          <p:nvGrpSpPr>
            <p:cNvPr id="118" name="Google Shape;118;g320a531bf61_1_0"/>
            <p:cNvGrpSpPr/>
            <p:nvPr/>
          </p:nvGrpSpPr>
          <p:grpSpPr>
            <a:xfrm>
              <a:off x="442575" y="4503779"/>
              <a:ext cx="180499" cy="269166"/>
              <a:chOff x="973124" y="9902793"/>
              <a:chExt cx="396875" cy="591833"/>
            </a:xfrm>
          </p:grpSpPr>
          <p:sp>
            <p:nvSpPr>
              <p:cNvPr id="119" name="Google Shape;119;g320a531bf61_1_0"/>
              <p:cNvSpPr/>
              <p:nvPr/>
            </p:nvSpPr>
            <p:spPr>
              <a:xfrm>
                <a:off x="973124" y="9902806"/>
                <a:ext cx="396875" cy="591820"/>
              </a:xfrm>
              <a:custGeom>
                <a:avLst/>
                <a:gdLst/>
                <a:ahLst/>
                <a:cxnLst/>
                <a:rect l="l" t="t" r="r" b="b"/>
                <a:pathLst>
                  <a:path w="396875" h="591820" extrusionOk="0">
                    <a:moveTo>
                      <a:pt x="274015" y="353999"/>
                    </a:moveTo>
                    <a:lnTo>
                      <a:pt x="259816" y="312775"/>
                    </a:lnTo>
                    <a:lnTo>
                      <a:pt x="217766" y="287337"/>
                    </a:lnTo>
                    <a:lnTo>
                      <a:pt x="200253" y="285978"/>
                    </a:lnTo>
                    <a:lnTo>
                      <a:pt x="186258" y="287007"/>
                    </a:lnTo>
                    <a:lnTo>
                      <a:pt x="174523" y="289864"/>
                    </a:lnTo>
                    <a:lnTo>
                      <a:pt x="164541" y="294233"/>
                    </a:lnTo>
                    <a:lnTo>
                      <a:pt x="155816" y="299758"/>
                    </a:lnTo>
                    <a:lnTo>
                      <a:pt x="178371" y="258546"/>
                    </a:lnTo>
                    <a:lnTo>
                      <a:pt x="182841" y="231736"/>
                    </a:lnTo>
                    <a:lnTo>
                      <a:pt x="166484" y="207594"/>
                    </a:lnTo>
                    <a:lnTo>
                      <a:pt x="126542" y="174371"/>
                    </a:lnTo>
                    <a:lnTo>
                      <a:pt x="126771" y="338061"/>
                    </a:lnTo>
                    <a:lnTo>
                      <a:pt x="126504" y="381088"/>
                    </a:lnTo>
                    <a:lnTo>
                      <a:pt x="151498" y="443865"/>
                    </a:lnTo>
                    <a:lnTo>
                      <a:pt x="186893" y="461352"/>
                    </a:lnTo>
                    <a:lnTo>
                      <a:pt x="227914" y="457060"/>
                    </a:lnTo>
                    <a:lnTo>
                      <a:pt x="265023" y="421995"/>
                    </a:lnTo>
                    <a:lnTo>
                      <a:pt x="237528" y="433616"/>
                    </a:lnTo>
                    <a:lnTo>
                      <a:pt x="210870" y="436321"/>
                    </a:lnTo>
                    <a:lnTo>
                      <a:pt x="166712" y="411645"/>
                    </a:lnTo>
                    <a:lnTo>
                      <a:pt x="156044" y="376593"/>
                    </a:lnTo>
                    <a:lnTo>
                      <a:pt x="156718" y="362369"/>
                    </a:lnTo>
                    <a:lnTo>
                      <a:pt x="161124" y="345833"/>
                    </a:lnTo>
                    <a:lnTo>
                      <a:pt x="170370" y="332892"/>
                    </a:lnTo>
                    <a:lnTo>
                      <a:pt x="183413" y="324091"/>
                    </a:lnTo>
                    <a:lnTo>
                      <a:pt x="199186" y="319989"/>
                    </a:lnTo>
                    <a:lnTo>
                      <a:pt x="214833" y="320916"/>
                    </a:lnTo>
                    <a:lnTo>
                      <a:pt x="228803" y="326402"/>
                    </a:lnTo>
                    <a:lnTo>
                      <a:pt x="239115" y="337337"/>
                    </a:lnTo>
                    <a:lnTo>
                      <a:pt x="243814" y="354571"/>
                    </a:lnTo>
                    <a:lnTo>
                      <a:pt x="242049" y="365594"/>
                    </a:lnTo>
                    <a:lnTo>
                      <a:pt x="236372" y="375666"/>
                    </a:lnTo>
                    <a:lnTo>
                      <a:pt x="227330" y="382752"/>
                    </a:lnTo>
                    <a:lnTo>
                      <a:pt x="215468" y="384835"/>
                    </a:lnTo>
                    <a:lnTo>
                      <a:pt x="225818" y="374129"/>
                    </a:lnTo>
                    <a:lnTo>
                      <a:pt x="226009" y="364731"/>
                    </a:lnTo>
                    <a:lnTo>
                      <a:pt x="224637" y="354431"/>
                    </a:lnTo>
                    <a:lnTo>
                      <a:pt x="220268" y="346697"/>
                    </a:lnTo>
                    <a:lnTo>
                      <a:pt x="213156" y="341744"/>
                    </a:lnTo>
                    <a:lnTo>
                      <a:pt x="203555" y="339788"/>
                    </a:lnTo>
                    <a:lnTo>
                      <a:pt x="192570" y="342176"/>
                    </a:lnTo>
                    <a:lnTo>
                      <a:pt x="183832" y="348945"/>
                    </a:lnTo>
                    <a:lnTo>
                      <a:pt x="178041" y="359257"/>
                    </a:lnTo>
                    <a:lnTo>
                      <a:pt x="175907" y="372262"/>
                    </a:lnTo>
                    <a:lnTo>
                      <a:pt x="177825" y="385737"/>
                    </a:lnTo>
                    <a:lnTo>
                      <a:pt x="212394" y="413664"/>
                    </a:lnTo>
                    <a:lnTo>
                      <a:pt x="222656" y="414083"/>
                    </a:lnTo>
                    <a:lnTo>
                      <a:pt x="232956" y="412280"/>
                    </a:lnTo>
                    <a:lnTo>
                      <a:pt x="244195" y="408241"/>
                    </a:lnTo>
                    <a:lnTo>
                      <a:pt x="258165" y="398665"/>
                    </a:lnTo>
                    <a:lnTo>
                      <a:pt x="267385" y="386359"/>
                    </a:lnTo>
                    <a:lnTo>
                      <a:pt x="272453" y="371424"/>
                    </a:lnTo>
                    <a:lnTo>
                      <a:pt x="274015" y="353999"/>
                    </a:lnTo>
                    <a:close/>
                  </a:path>
                  <a:path w="396875" h="591820" extrusionOk="0">
                    <a:moveTo>
                      <a:pt x="396417" y="299770"/>
                    </a:moveTo>
                    <a:lnTo>
                      <a:pt x="283489" y="299770"/>
                    </a:lnTo>
                    <a:lnTo>
                      <a:pt x="283502" y="393128"/>
                    </a:lnTo>
                    <a:lnTo>
                      <a:pt x="279552" y="417055"/>
                    </a:lnTo>
                    <a:lnTo>
                      <a:pt x="265569" y="445185"/>
                    </a:lnTo>
                    <a:lnTo>
                      <a:pt x="238290" y="468579"/>
                    </a:lnTo>
                    <a:lnTo>
                      <a:pt x="194437" y="478358"/>
                    </a:lnTo>
                    <a:lnTo>
                      <a:pt x="161150" y="470776"/>
                    </a:lnTo>
                    <a:lnTo>
                      <a:pt x="135369" y="451040"/>
                    </a:lnTo>
                    <a:lnTo>
                      <a:pt x="118706" y="423659"/>
                    </a:lnTo>
                    <a:lnTo>
                      <a:pt x="112788" y="393128"/>
                    </a:lnTo>
                    <a:lnTo>
                      <a:pt x="112788" y="299770"/>
                    </a:lnTo>
                    <a:lnTo>
                      <a:pt x="0" y="299770"/>
                    </a:lnTo>
                    <a:lnTo>
                      <a:pt x="38" y="387654"/>
                    </a:lnTo>
                    <a:lnTo>
                      <a:pt x="812" y="430110"/>
                    </a:lnTo>
                    <a:lnTo>
                      <a:pt x="7213" y="481253"/>
                    </a:lnTo>
                    <a:lnTo>
                      <a:pt x="32232" y="527837"/>
                    </a:lnTo>
                    <a:lnTo>
                      <a:pt x="78803" y="566966"/>
                    </a:lnTo>
                    <a:lnTo>
                      <a:pt x="114655" y="581075"/>
                    </a:lnTo>
                    <a:lnTo>
                      <a:pt x="155130" y="589127"/>
                    </a:lnTo>
                    <a:lnTo>
                      <a:pt x="198221" y="591693"/>
                    </a:lnTo>
                    <a:lnTo>
                      <a:pt x="241300" y="589127"/>
                    </a:lnTo>
                    <a:lnTo>
                      <a:pt x="281762" y="581075"/>
                    </a:lnTo>
                    <a:lnTo>
                      <a:pt x="317614" y="566966"/>
                    </a:lnTo>
                    <a:lnTo>
                      <a:pt x="364172" y="527837"/>
                    </a:lnTo>
                    <a:lnTo>
                      <a:pt x="389204" y="481253"/>
                    </a:lnTo>
                    <a:lnTo>
                      <a:pt x="395617" y="430110"/>
                    </a:lnTo>
                    <a:lnTo>
                      <a:pt x="396417" y="365366"/>
                    </a:lnTo>
                    <a:lnTo>
                      <a:pt x="396417" y="299770"/>
                    </a:lnTo>
                    <a:close/>
                  </a:path>
                  <a:path w="396875" h="591820" extrusionOk="0">
                    <a:moveTo>
                      <a:pt x="396417" y="0"/>
                    </a:moveTo>
                    <a:lnTo>
                      <a:pt x="283502" y="0"/>
                    </a:lnTo>
                    <a:lnTo>
                      <a:pt x="283464" y="149123"/>
                    </a:lnTo>
                    <a:lnTo>
                      <a:pt x="113030" y="0"/>
                    </a:lnTo>
                    <a:lnTo>
                      <a:pt x="0" y="0"/>
                    </a:lnTo>
                    <a:lnTo>
                      <a:pt x="0" y="285978"/>
                    </a:lnTo>
                    <a:lnTo>
                      <a:pt x="112725" y="285978"/>
                    </a:lnTo>
                    <a:lnTo>
                      <a:pt x="112610" y="145135"/>
                    </a:lnTo>
                    <a:lnTo>
                      <a:pt x="283502" y="285978"/>
                    </a:lnTo>
                    <a:lnTo>
                      <a:pt x="396417" y="285978"/>
                    </a:lnTo>
                    <a:lnTo>
                      <a:pt x="396417" y="0"/>
                    </a:lnTo>
                    <a:close/>
                  </a:path>
                </a:pathLst>
              </a:custGeom>
              <a:solidFill>
                <a:srgbClr val="E4B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120" name="Google Shape;120;g320a531bf61_1_0"/>
              <p:cNvPicPr preferRelativeResize="0"/>
              <p:nvPr/>
            </p:nvPicPr>
            <p:blipFill rotWithShape="1">
              <a:blip r:embed="rId5">
                <a:alphaModFix/>
              </a:blip>
              <a:srcRect/>
              <a:stretch/>
            </p:blipFill>
            <p:spPr>
              <a:xfrm>
                <a:off x="1102021" y="9902793"/>
                <a:ext cx="140760" cy="120038"/>
              </a:xfrm>
              <a:prstGeom prst="rect">
                <a:avLst/>
              </a:prstGeom>
              <a:noFill/>
              <a:ln>
                <a:noFill/>
              </a:ln>
            </p:spPr>
          </p:pic>
        </p:grpSp>
      </p:grpSp>
      <p:sp>
        <p:nvSpPr>
          <p:cNvPr id="121" name="Google Shape;121;g320a531bf61_1_0"/>
          <p:cNvSpPr txBox="1"/>
          <p:nvPr/>
        </p:nvSpPr>
        <p:spPr>
          <a:xfrm>
            <a:off x="397210" y="716834"/>
            <a:ext cx="7988700" cy="555000"/>
          </a:xfrm>
          <a:prstGeom prst="rect">
            <a:avLst/>
          </a:prstGeom>
          <a:noFill/>
          <a:ln>
            <a:noFill/>
          </a:ln>
        </p:spPr>
        <p:txBody>
          <a:bodyPr spcFirstLastPara="1" wrap="square" lIns="0" tIns="138050" rIns="0" bIns="0" anchor="t" anchorCtr="0">
            <a:spAutoFit/>
          </a:bodyPr>
          <a:lstStyle/>
          <a:p>
            <a:pPr marL="0" marR="0" lvl="0" indent="0" algn="l" rtl="0">
              <a:lnSpc>
                <a:spcPct val="100000"/>
              </a:lnSpc>
              <a:spcBef>
                <a:spcPts val="0"/>
              </a:spcBef>
              <a:spcAft>
                <a:spcPts val="0"/>
              </a:spcAft>
              <a:buClr>
                <a:srgbClr val="000000"/>
              </a:buClr>
              <a:buSzPts val="600"/>
              <a:buFont typeface="Arial"/>
              <a:buNone/>
            </a:pPr>
            <a:r>
              <a:rPr lang="ru" sz="2700">
                <a:solidFill>
                  <a:srgbClr val="3E98A9"/>
                </a:solidFill>
                <a:latin typeface="Prata"/>
                <a:ea typeface="Prata"/>
                <a:cs typeface="Prata"/>
                <a:sym typeface="Prata"/>
              </a:rPr>
              <a:t>Student Leadership Challenge - audience</a:t>
            </a:r>
            <a:endParaRPr sz="1800" b="0" i="0" u="none" strike="noStrike" cap="none">
              <a:solidFill>
                <a:schemeClr val="lt1"/>
              </a:solidFill>
              <a:latin typeface="Inter Medium"/>
              <a:ea typeface="Inter Medium"/>
              <a:cs typeface="Inter Medium"/>
              <a:sym typeface="Inter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25"/>
        <p:cNvGrpSpPr/>
        <p:nvPr/>
      </p:nvGrpSpPr>
      <p:grpSpPr>
        <a:xfrm>
          <a:off x="0" y="0"/>
          <a:ext cx="0" cy="0"/>
          <a:chOff x="0" y="0"/>
          <a:chExt cx="0" cy="0"/>
        </a:xfrm>
      </p:grpSpPr>
      <p:pic>
        <p:nvPicPr>
          <p:cNvPr id="126" name="Google Shape;126;g2f4f98113e7_0_24"/>
          <p:cNvPicPr preferRelativeResize="0"/>
          <p:nvPr/>
        </p:nvPicPr>
        <p:blipFill rotWithShape="1">
          <a:blip r:embed="rId3">
            <a:alphaModFix/>
          </a:blip>
          <a:srcRect/>
          <a:stretch/>
        </p:blipFill>
        <p:spPr>
          <a:xfrm>
            <a:off x="4000118" y="0"/>
            <a:ext cx="5143522" cy="5143139"/>
          </a:xfrm>
          <a:prstGeom prst="rect">
            <a:avLst/>
          </a:prstGeom>
          <a:noFill/>
          <a:ln>
            <a:noFill/>
          </a:ln>
        </p:spPr>
      </p:pic>
      <p:grpSp>
        <p:nvGrpSpPr>
          <p:cNvPr id="127" name="Google Shape;127;g2f4f98113e7_0_24"/>
          <p:cNvGrpSpPr/>
          <p:nvPr/>
        </p:nvGrpSpPr>
        <p:grpSpPr>
          <a:xfrm>
            <a:off x="442576" y="4503785"/>
            <a:ext cx="1176055" cy="269166"/>
            <a:chOff x="442576" y="4503785"/>
            <a:chExt cx="1176055" cy="269166"/>
          </a:xfrm>
        </p:grpSpPr>
        <p:pic>
          <p:nvPicPr>
            <p:cNvPr id="128" name="Google Shape;128;g2f4f98113e7_0_24"/>
            <p:cNvPicPr preferRelativeResize="0"/>
            <p:nvPr/>
          </p:nvPicPr>
          <p:blipFill rotWithShape="1">
            <a:blip r:embed="rId4">
              <a:alphaModFix/>
            </a:blip>
            <a:srcRect/>
            <a:stretch/>
          </p:blipFill>
          <p:spPr>
            <a:xfrm>
              <a:off x="712849" y="4529126"/>
              <a:ext cx="905782" cy="91518"/>
            </a:xfrm>
            <a:prstGeom prst="rect">
              <a:avLst/>
            </a:prstGeom>
            <a:noFill/>
            <a:ln>
              <a:noFill/>
            </a:ln>
          </p:spPr>
        </p:pic>
        <p:pic>
          <p:nvPicPr>
            <p:cNvPr id="129" name="Google Shape;129;g2f4f98113e7_0_24"/>
            <p:cNvPicPr preferRelativeResize="0"/>
            <p:nvPr/>
          </p:nvPicPr>
          <p:blipFill rotWithShape="1">
            <a:blip r:embed="rId5">
              <a:alphaModFix/>
            </a:blip>
            <a:srcRect/>
            <a:stretch/>
          </p:blipFill>
          <p:spPr>
            <a:xfrm>
              <a:off x="712712" y="4655680"/>
              <a:ext cx="840328" cy="91893"/>
            </a:xfrm>
            <a:prstGeom prst="rect">
              <a:avLst/>
            </a:prstGeom>
            <a:noFill/>
            <a:ln>
              <a:noFill/>
            </a:ln>
          </p:spPr>
        </p:pic>
        <p:grpSp>
          <p:nvGrpSpPr>
            <p:cNvPr id="130" name="Google Shape;130;g2f4f98113e7_0_24"/>
            <p:cNvGrpSpPr/>
            <p:nvPr/>
          </p:nvGrpSpPr>
          <p:grpSpPr>
            <a:xfrm>
              <a:off x="442576" y="4503785"/>
              <a:ext cx="180499" cy="269166"/>
              <a:chOff x="973124" y="9902793"/>
              <a:chExt cx="396875" cy="591833"/>
            </a:xfrm>
          </p:grpSpPr>
          <p:sp>
            <p:nvSpPr>
              <p:cNvPr id="131" name="Google Shape;131;g2f4f98113e7_0_24"/>
              <p:cNvSpPr/>
              <p:nvPr/>
            </p:nvSpPr>
            <p:spPr>
              <a:xfrm>
                <a:off x="973124" y="9902806"/>
                <a:ext cx="396875" cy="591820"/>
              </a:xfrm>
              <a:custGeom>
                <a:avLst/>
                <a:gdLst/>
                <a:ahLst/>
                <a:cxnLst/>
                <a:rect l="l" t="t" r="r" b="b"/>
                <a:pathLst>
                  <a:path w="396875" h="591820" extrusionOk="0">
                    <a:moveTo>
                      <a:pt x="274015" y="353999"/>
                    </a:moveTo>
                    <a:lnTo>
                      <a:pt x="259816" y="312775"/>
                    </a:lnTo>
                    <a:lnTo>
                      <a:pt x="217766" y="287337"/>
                    </a:lnTo>
                    <a:lnTo>
                      <a:pt x="200253" y="285978"/>
                    </a:lnTo>
                    <a:lnTo>
                      <a:pt x="186258" y="287007"/>
                    </a:lnTo>
                    <a:lnTo>
                      <a:pt x="174523" y="289864"/>
                    </a:lnTo>
                    <a:lnTo>
                      <a:pt x="164541" y="294233"/>
                    </a:lnTo>
                    <a:lnTo>
                      <a:pt x="155816" y="299758"/>
                    </a:lnTo>
                    <a:lnTo>
                      <a:pt x="178371" y="258546"/>
                    </a:lnTo>
                    <a:lnTo>
                      <a:pt x="182841" y="231736"/>
                    </a:lnTo>
                    <a:lnTo>
                      <a:pt x="166484" y="207594"/>
                    </a:lnTo>
                    <a:lnTo>
                      <a:pt x="126542" y="174371"/>
                    </a:lnTo>
                    <a:lnTo>
                      <a:pt x="126771" y="338061"/>
                    </a:lnTo>
                    <a:lnTo>
                      <a:pt x="126504" y="381088"/>
                    </a:lnTo>
                    <a:lnTo>
                      <a:pt x="151498" y="443865"/>
                    </a:lnTo>
                    <a:lnTo>
                      <a:pt x="186893" y="461352"/>
                    </a:lnTo>
                    <a:lnTo>
                      <a:pt x="227914" y="457060"/>
                    </a:lnTo>
                    <a:lnTo>
                      <a:pt x="265023" y="421995"/>
                    </a:lnTo>
                    <a:lnTo>
                      <a:pt x="237528" y="433616"/>
                    </a:lnTo>
                    <a:lnTo>
                      <a:pt x="210870" y="436321"/>
                    </a:lnTo>
                    <a:lnTo>
                      <a:pt x="166712" y="411645"/>
                    </a:lnTo>
                    <a:lnTo>
                      <a:pt x="156044" y="376593"/>
                    </a:lnTo>
                    <a:lnTo>
                      <a:pt x="156718" y="362369"/>
                    </a:lnTo>
                    <a:lnTo>
                      <a:pt x="161124" y="345833"/>
                    </a:lnTo>
                    <a:lnTo>
                      <a:pt x="170370" y="332892"/>
                    </a:lnTo>
                    <a:lnTo>
                      <a:pt x="183413" y="324091"/>
                    </a:lnTo>
                    <a:lnTo>
                      <a:pt x="199186" y="319989"/>
                    </a:lnTo>
                    <a:lnTo>
                      <a:pt x="214833" y="320916"/>
                    </a:lnTo>
                    <a:lnTo>
                      <a:pt x="228803" y="326402"/>
                    </a:lnTo>
                    <a:lnTo>
                      <a:pt x="239115" y="337337"/>
                    </a:lnTo>
                    <a:lnTo>
                      <a:pt x="243814" y="354571"/>
                    </a:lnTo>
                    <a:lnTo>
                      <a:pt x="242049" y="365594"/>
                    </a:lnTo>
                    <a:lnTo>
                      <a:pt x="236372" y="375666"/>
                    </a:lnTo>
                    <a:lnTo>
                      <a:pt x="227330" y="382752"/>
                    </a:lnTo>
                    <a:lnTo>
                      <a:pt x="215468" y="384835"/>
                    </a:lnTo>
                    <a:lnTo>
                      <a:pt x="225818" y="374129"/>
                    </a:lnTo>
                    <a:lnTo>
                      <a:pt x="226009" y="364731"/>
                    </a:lnTo>
                    <a:lnTo>
                      <a:pt x="224637" y="354431"/>
                    </a:lnTo>
                    <a:lnTo>
                      <a:pt x="220268" y="346697"/>
                    </a:lnTo>
                    <a:lnTo>
                      <a:pt x="213156" y="341744"/>
                    </a:lnTo>
                    <a:lnTo>
                      <a:pt x="203555" y="339788"/>
                    </a:lnTo>
                    <a:lnTo>
                      <a:pt x="192570" y="342176"/>
                    </a:lnTo>
                    <a:lnTo>
                      <a:pt x="183832" y="348945"/>
                    </a:lnTo>
                    <a:lnTo>
                      <a:pt x="178041" y="359257"/>
                    </a:lnTo>
                    <a:lnTo>
                      <a:pt x="175907" y="372262"/>
                    </a:lnTo>
                    <a:lnTo>
                      <a:pt x="177825" y="385737"/>
                    </a:lnTo>
                    <a:lnTo>
                      <a:pt x="212394" y="413664"/>
                    </a:lnTo>
                    <a:lnTo>
                      <a:pt x="222656" y="414083"/>
                    </a:lnTo>
                    <a:lnTo>
                      <a:pt x="232956" y="412280"/>
                    </a:lnTo>
                    <a:lnTo>
                      <a:pt x="244195" y="408241"/>
                    </a:lnTo>
                    <a:lnTo>
                      <a:pt x="258165" y="398665"/>
                    </a:lnTo>
                    <a:lnTo>
                      <a:pt x="267385" y="386359"/>
                    </a:lnTo>
                    <a:lnTo>
                      <a:pt x="272453" y="371424"/>
                    </a:lnTo>
                    <a:lnTo>
                      <a:pt x="274015" y="353999"/>
                    </a:lnTo>
                    <a:close/>
                  </a:path>
                  <a:path w="396875" h="591820" extrusionOk="0">
                    <a:moveTo>
                      <a:pt x="396417" y="299770"/>
                    </a:moveTo>
                    <a:lnTo>
                      <a:pt x="283489" y="299770"/>
                    </a:lnTo>
                    <a:lnTo>
                      <a:pt x="283502" y="393128"/>
                    </a:lnTo>
                    <a:lnTo>
                      <a:pt x="279552" y="417055"/>
                    </a:lnTo>
                    <a:lnTo>
                      <a:pt x="265569" y="445185"/>
                    </a:lnTo>
                    <a:lnTo>
                      <a:pt x="238290" y="468579"/>
                    </a:lnTo>
                    <a:lnTo>
                      <a:pt x="194437" y="478358"/>
                    </a:lnTo>
                    <a:lnTo>
                      <a:pt x="161150" y="470776"/>
                    </a:lnTo>
                    <a:lnTo>
                      <a:pt x="135369" y="451040"/>
                    </a:lnTo>
                    <a:lnTo>
                      <a:pt x="118706" y="423659"/>
                    </a:lnTo>
                    <a:lnTo>
                      <a:pt x="112788" y="393128"/>
                    </a:lnTo>
                    <a:lnTo>
                      <a:pt x="112788" y="299770"/>
                    </a:lnTo>
                    <a:lnTo>
                      <a:pt x="0" y="299770"/>
                    </a:lnTo>
                    <a:lnTo>
                      <a:pt x="38" y="387654"/>
                    </a:lnTo>
                    <a:lnTo>
                      <a:pt x="812" y="430110"/>
                    </a:lnTo>
                    <a:lnTo>
                      <a:pt x="7213" y="481253"/>
                    </a:lnTo>
                    <a:lnTo>
                      <a:pt x="32232" y="527837"/>
                    </a:lnTo>
                    <a:lnTo>
                      <a:pt x="78803" y="566966"/>
                    </a:lnTo>
                    <a:lnTo>
                      <a:pt x="114655" y="581075"/>
                    </a:lnTo>
                    <a:lnTo>
                      <a:pt x="155130" y="589127"/>
                    </a:lnTo>
                    <a:lnTo>
                      <a:pt x="198221" y="591693"/>
                    </a:lnTo>
                    <a:lnTo>
                      <a:pt x="241300" y="589127"/>
                    </a:lnTo>
                    <a:lnTo>
                      <a:pt x="281762" y="581075"/>
                    </a:lnTo>
                    <a:lnTo>
                      <a:pt x="317614" y="566966"/>
                    </a:lnTo>
                    <a:lnTo>
                      <a:pt x="364172" y="527837"/>
                    </a:lnTo>
                    <a:lnTo>
                      <a:pt x="389204" y="481253"/>
                    </a:lnTo>
                    <a:lnTo>
                      <a:pt x="395617" y="430110"/>
                    </a:lnTo>
                    <a:lnTo>
                      <a:pt x="396417" y="365366"/>
                    </a:lnTo>
                    <a:lnTo>
                      <a:pt x="396417" y="299770"/>
                    </a:lnTo>
                    <a:close/>
                  </a:path>
                  <a:path w="396875" h="591820" extrusionOk="0">
                    <a:moveTo>
                      <a:pt x="396417" y="0"/>
                    </a:moveTo>
                    <a:lnTo>
                      <a:pt x="283502" y="0"/>
                    </a:lnTo>
                    <a:lnTo>
                      <a:pt x="283464" y="149123"/>
                    </a:lnTo>
                    <a:lnTo>
                      <a:pt x="113030" y="0"/>
                    </a:lnTo>
                    <a:lnTo>
                      <a:pt x="0" y="0"/>
                    </a:lnTo>
                    <a:lnTo>
                      <a:pt x="0" y="285978"/>
                    </a:lnTo>
                    <a:lnTo>
                      <a:pt x="112725" y="285978"/>
                    </a:lnTo>
                    <a:lnTo>
                      <a:pt x="112610" y="145135"/>
                    </a:lnTo>
                    <a:lnTo>
                      <a:pt x="283502" y="285978"/>
                    </a:lnTo>
                    <a:lnTo>
                      <a:pt x="396417" y="285978"/>
                    </a:lnTo>
                    <a:lnTo>
                      <a:pt x="396417" y="0"/>
                    </a:lnTo>
                    <a:close/>
                  </a:path>
                </a:pathLst>
              </a:custGeom>
              <a:solidFill>
                <a:srgbClr val="E4B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132" name="Google Shape;132;g2f4f98113e7_0_24"/>
              <p:cNvPicPr preferRelativeResize="0"/>
              <p:nvPr/>
            </p:nvPicPr>
            <p:blipFill rotWithShape="1">
              <a:blip r:embed="rId6">
                <a:alphaModFix/>
              </a:blip>
              <a:srcRect/>
              <a:stretch/>
            </p:blipFill>
            <p:spPr>
              <a:xfrm>
                <a:off x="1102021" y="9902793"/>
                <a:ext cx="140760" cy="120038"/>
              </a:xfrm>
              <a:prstGeom prst="rect">
                <a:avLst/>
              </a:prstGeom>
              <a:noFill/>
              <a:ln>
                <a:noFill/>
              </a:ln>
            </p:spPr>
          </p:pic>
        </p:grpSp>
      </p:grpSp>
      <p:sp>
        <p:nvSpPr>
          <p:cNvPr id="133" name="Google Shape;133;g2f4f98113e7_0_24"/>
          <p:cNvSpPr txBox="1"/>
          <p:nvPr/>
        </p:nvSpPr>
        <p:spPr>
          <a:xfrm>
            <a:off x="436835" y="994159"/>
            <a:ext cx="7988700" cy="555000"/>
          </a:xfrm>
          <a:prstGeom prst="rect">
            <a:avLst/>
          </a:prstGeom>
          <a:noFill/>
          <a:ln>
            <a:noFill/>
          </a:ln>
        </p:spPr>
        <p:txBody>
          <a:bodyPr spcFirstLastPara="1" wrap="square" lIns="0" tIns="138050" rIns="0" bIns="0" anchor="t" anchorCtr="0">
            <a:spAutoFit/>
          </a:bodyPr>
          <a:lstStyle/>
          <a:p>
            <a:pPr marL="0" marR="0" lvl="0" indent="0" algn="l" rtl="0">
              <a:lnSpc>
                <a:spcPct val="100000"/>
              </a:lnSpc>
              <a:spcBef>
                <a:spcPts val="0"/>
              </a:spcBef>
              <a:spcAft>
                <a:spcPts val="0"/>
              </a:spcAft>
              <a:buClr>
                <a:schemeClr val="dk1"/>
              </a:buClr>
              <a:buSzPts val="600"/>
              <a:buFont typeface="Arial"/>
              <a:buNone/>
            </a:pPr>
            <a:r>
              <a:rPr lang="ru" sz="2700">
                <a:solidFill>
                  <a:srgbClr val="3E98A9"/>
                </a:solidFill>
                <a:latin typeface="Prata"/>
                <a:ea typeface="Prata"/>
                <a:cs typeface="Prata"/>
                <a:sym typeface="Prata"/>
              </a:rPr>
              <a:t>Challenge 1 - Clarify Values</a:t>
            </a:r>
            <a:endParaRPr sz="1800" b="0" i="0" u="none" strike="noStrike" cap="none">
              <a:solidFill>
                <a:schemeClr val="lt1"/>
              </a:solidFill>
              <a:latin typeface="Inter Medium"/>
              <a:ea typeface="Inter Medium"/>
              <a:cs typeface="Inter Medium"/>
              <a:sym typeface="Inter Medium"/>
            </a:endParaRPr>
          </a:p>
        </p:txBody>
      </p:sp>
      <p:sp>
        <p:nvSpPr>
          <p:cNvPr id="134" name="Google Shape;134;g2f4f98113e7_0_24"/>
          <p:cNvSpPr txBox="1"/>
          <p:nvPr/>
        </p:nvSpPr>
        <p:spPr>
          <a:xfrm>
            <a:off x="442575" y="1683250"/>
            <a:ext cx="7224900" cy="1238100"/>
          </a:xfrm>
          <a:prstGeom prst="rect">
            <a:avLst/>
          </a:prstGeom>
          <a:noFill/>
          <a:ln>
            <a:noFill/>
          </a:ln>
        </p:spPr>
        <p:txBody>
          <a:bodyPr spcFirstLastPara="1" wrap="square" lIns="0" tIns="5200" rIns="0" bIns="0" anchor="t" anchorCtr="0">
            <a:spAutoFit/>
          </a:bodyPr>
          <a:lstStyle/>
          <a:p>
            <a:pPr marL="457200" marR="0" lvl="0" indent="-342900" algn="l" rtl="0">
              <a:lnSpc>
                <a:spcPct val="115000"/>
              </a:lnSpc>
              <a:spcBef>
                <a:spcPts val="0"/>
              </a:spcBef>
              <a:spcAft>
                <a:spcPts val="0"/>
              </a:spcAft>
              <a:buClr>
                <a:schemeClr val="dk1"/>
              </a:buClr>
              <a:buSzPts val="1800"/>
              <a:buFont typeface="Inter"/>
              <a:buChar char="-"/>
            </a:pPr>
            <a:r>
              <a:rPr lang="ru" sz="1800" dirty="0">
                <a:solidFill>
                  <a:schemeClr val="dk1"/>
                </a:solidFill>
                <a:latin typeface="Inter"/>
                <a:ea typeface="Inter"/>
                <a:cs typeface="Inter"/>
                <a:sym typeface="Inter"/>
              </a:rPr>
              <a:t>What are your team values in relation to your SLC project and why?</a:t>
            </a:r>
            <a:endParaRPr sz="1800" dirty="0">
              <a:solidFill>
                <a:schemeClr val="dk1"/>
              </a:solidFill>
              <a:latin typeface="Inter"/>
              <a:ea typeface="Inter"/>
              <a:cs typeface="Inter"/>
              <a:sym typeface="Inter"/>
            </a:endParaRPr>
          </a:p>
          <a:p>
            <a:pPr marL="457200" marR="0" lvl="0" indent="-342900" algn="l" rtl="0">
              <a:lnSpc>
                <a:spcPct val="115000"/>
              </a:lnSpc>
              <a:spcBef>
                <a:spcPts val="0"/>
              </a:spcBef>
              <a:spcAft>
                <a:spcPts val="0"/>
              </a:spcAft>
              <a:buClr>
                <a:schemeClr val="dk1"/>
              </a:buClr>
              <a:buSzPts val="1800"/>
              <a:buFont typeface="Inter"/>
              <a:buChar char="-"/>
            </a:pPr>
            <a:r>
              <a:rPr lang="ru" sz="1800" dirty="0">
                <a:solidFill>
                  <a:schemeClr val="dk1"/>
                </a:solidFill>
                <a:latin typeface="Inter"/>
                <a:ea typeface="Inter"/>
                <a:cs typeface="Inter"/>
                <a:sym typeface="Inter"/>
              </a:rPr>
              <a:t>Explain the visuals, the choice, what is behind it.</a:t>
            </a:r>
            <a:endParaRPr sz="1800" dirty="0">
              <a:solidFill>
                <a:schemeClr val="dk1"/>
              </a:solidFill>
              <a:latin typeface="Inter"/>
              <a:ea typeface="Inter"/>
              <a:cs typeface="Inter"/>
              <a:sym typeface="Inter"/>
            </a:endParaRPr>
          </a:p>
          <a:p>
            <a:pPr marL="457200" marR="0" lvl="0" indent="0" algn="l" rtl="0">
              <a:lnSpc>
                <a:spcPct val="115000"/>
              </a:lnSpc>
              <a:spcBef>
                <a:spcPts val="0"/>
              </a:spcBef>
              <a:spcAft>
                <a:spcPts val="0"/>
              </a:spcAft>
              <a:buNone/>
            </a:pPr>
            <a:endParaRPr sz="1800" dirty="0">
              <a:solidFill>
                <a:schemeClr val="dk1"/>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38"/>
        <p:cNvGrpSpPr/>
        <p:nvPr/>
      </p:nvGrpSpPr>
      <p:grpSpPr>
        <a:xfrm>
          <a:off x="0" y="0"/>
          <a:ext cx="0" cy="0"/>
          <a:chOff x="0" y="0"/>
          <a:chExt cx="0" cy="0"/>
        </a:xfrm>
      </p:grpSpPr>
      <p:pic>
        <p:nvPicPr>
          <p:cNvPr id="139" name="Google Shape;139;g320a531bf61_0_13"/>
          <p:cNvPicPr preferRelativeResize="0"/>
          <p:nvPr/>
        </p:nvPicPr>
        <p:blipFill rotWithShape="1">
          <a:blip r:embed="rId3">
            <a:alphaModFix/>
          </a:blip>
          <a:srcRect/>
          <a:stretch/>
        </p:blipFill>
        <p:spPr>
          <a:xfrm>
            <a:off x="4000118" y="0"/>
            <a:ext cx="5143522" cy="5143139"/>
          </a:xfrm>
          <a:prstGeom prst="rect">
            <a:avLst/>
          </a:prstGeom>
          <a:noFill/>
          <a:ln>
            <a:noFill/>
          </a:ln>
        </p:spPr>
      </p:pic>
      <p:grpSp>
        <p:nvGrpSpPr>
          <p:cNvPr id="140" name="Google Shape;140;g320a531bf61_0_13"/>
          <p:cNvGrpSpPr/>
          <p:nvPr/>
        </p:nvGrpSpPr>
        <p:grpSpPr>
          <a:xfrm>
            <a:off x="442575" y="4503779"/>
            <a:ext cx="1176056" cy="269166"/>
            <a:chOff x="442575" y="4503779"/>
            <a:chExt cx="1176056" cy="269166"/>
          </a:xfrm>
        </p:grpSpPr>
        <p:pic>
          <p:nvPicPr>
            <p:cNvPr id="141" name="Google Shape;141;g320a531bf61_0_13"/>
            <p:cNvPicPr preferRelativeResize="0"/>
            <p:nvPr/>
          </p:nvPicPr>
          <p:blipFill rotWithShape="1">
            <a:blip r:embed="rId4">
              <a:alphaModFix/>
            </a:blip>
            <a:srcRect/>
            <a:stretch/>
          </p:blipFill>
          <p:spPr>
            <a:xfrm>
              <a:off x="712849" y="4529126"/>
              <a:ext cx="905782" cy="91518"/>
            </a:xfrm>
            <a:prstGeom prst="rect">
              <a:avLst/>
            </a:prstGeom>
            <a:noFill/>
            <a:ln>
              <a:noFill/>
            </a:ln>
          </p:spPr>
        </p:pic>
        <p:pic>
          <p:nvPicPr>
            <p:cNvPr id="142" name="Google Shape;142;g320a531bf61_0_13"/>
            <p:cNvPicPr preferRelativeResize="0"/>
            <p:nvPr/>
          </p:nvPicPr>
          <p:blipFill rotWithShape="1">
            <a:blip r:embed="rId5">
              <a:alphaModFix/>
            </a:blip>
            <a:srcRect/>
            <a:stretch/>
          </p:blipFill>
          <p:spPr>
            <a:xfrm>
              <a:off x="712712" y="4655680"/>
              <a:ext cx="840328" cy="91893"/>
            </a:xfrm>
            <a:prstGeom prst="rect">
              <a:avLst/>
            </a:prstGeom>
            <a:noFill/>
            <a:ln>
              <a:noFill/>
            </a:ln>
          </p:spPr>
        </p:pic>
        <p:grpSp>
          <p:nvGrpSpPr>
            <p:cNvPr id="143" name="Google Shape;143;g320a531bf61_0_13"/>
            <p:cNvGrpSpPr/>
            <p:nvPr/>
          </p:nvGrpSpPr>
          <p:grpSpPr>
            <a:xfrm>
              <a:off x="442575" y="4503779"/>
              <a:ext cx="180499" cy="269166"/>
              <a:chOff x="973124" y="9902793"/>
              <a:chExt cx="396875" cy="591833"/>
            </a:xfrm>
          </p:grpSpPr>
          <p:sp>
            <p:nvSpPr>
              <p:cNvPr id="144" name="Google Shape;144;g320a531bf61_0_13"/>
              <p:cNvSpPr/>
              <p:nvPr/>
            </p:nvSpPr>
            <p:spPr>
              <a:xfrm>
                <a:off x="973124" y="9902806"/>
                <a:ext cx="396875" cy="591820"/>
              </a:xfrm>
              <a:custGeom>
                <a:avLst/>
                <a:gdLst/>
                <a:ahLst/>
                <a:cxnLst/>
                <a:rect l="l" t="t" r="r" b="b"/>
                <a:pathLst>
                  <a:path w="396875" h="591820" extrusionOk="0">
                    <a:moveTo>
                      <a:pt x="274015" y="353999"/>
                    </a:moveTo>
                    <a:lnTo>
                      <a:pt x="259816" y="312775"/>
                    </a:lnTo>
                    <a:lnTo>
                      <a:pt x="217766" y="287337"/>
                    </a:lnTo>
                    <a:lnTo>
                      <a:pt x="200253" y="285978"/>
                    </a:lnTo>
                    <a:lnTo>
                      <a:pt x="186258" y="287007"/>
                    </a:lnTo>
                    <a:lnTo>
                      <a:pt x="174523" y="289864"/>
                    </a:lnTo>
                    <a:lnTo>
                      <a:pt x="164541" y="294233"/>
                    </a:lnTo>
                    <a:lnTo>
                      <a:pt x="155816" y="299758"/>
                    </a:lnTo>
                    <a:lnTo>
                      <a:pt x="178371" y="258546"/>
                    </a:lnTo>
                    <a:lnTo>
                      <a:pt x="182841" y="231736"/>
                    </a:lnTo>
                    <a:lnTo>
                      <a:pt x="166484" y="207594"/>
                    </a:lnTo>
                    <a:lnTo>
                      <a:pt x="126542" y="174371"/>
                    </a:lnTo>
                    <a:lnTo>
                      <a:pt x="126771" y="338061"/>
                    </a:lnTo>
                    <a:lnTo>
                      <a:pt x="126504" y="381088"/>
                    </a:lnTo>
                    <a:lnTo>
                      <a:pt x="151498" y="443865"/>
                    </a:lnTo>
                    <a:lnTo>
                      <a:pt x="186893" y="461352"/>
                    </a:lnTo>
                    <a:lnTo>
                      <a:pt x="227914" y="457060"/>
                    </a:lnTo>
                    <a:lnTo>
                      <a:pt x="265023" y="421995"/>
                    </a:lnTo>
                    <a:lnTo>
                      <a:pt x="237528" y="433616"/>
                    </a:lnTo>
                    <a:lnTo>
                      <a:pt x="210870" y="436321"/>
                    </a:lnTo>
                    <a:lnTo>
                      <a:pt x="166712" y="411645"/>
                    </a:lnTo>
                    <a:lnTo>
                      <a:pt x="156044" y="376593"/>
                    </a:lnTo>
                    <a:lnTo>
                      <a:pt x="156718" y="362369"/>
                    </a:lnTo>
                    <a:lnTo>
                      <a:pt x="161124" y="345833"/>
                    </a:lnTo>
                    <a:lnTo>
                      <a:pt x="170370" y="332892"/>
                    </a:lnTo>
                    <a:lnTo>
                      <a:pt x="183413" y="324091"/>
                    </a:lnTo>
                    <a:lnTo>
                      <a:pt x="199186" y="319989"/>
                    </a:lnTo>
                    <a:lnTo>
                      <a:pt x="214833" y="320916"/>
                    </a:lnTo>
                    <a:lnTo>
                      <a:pt x="228803" y="326402"/>
                    </a:lnTo>
                    <a:lnTo>
                      <a:pt x="239115" y="337337"/>
                    </a:lnTo>
                    <a:lnTo>
                      <a:pt x="243814" y="354571"/>
                    </a:lnTo>
                    <a:lnTo>
                      <a:pt x="242049" y="365594"/>
                    </a:lnTo>
                    <a:lnTo>
                      <a:pt x="236372" y="375666"/>
                    </a:lnTo>
                    <a:lnTo>
                      <a:pt x="227330" y="382752"/>
                    </a:lnTo>
                    <a:lnTo>
                      <a:pt x="215468" y="384835"/>
                    </a:lnTo>
                    <a:lnTo>
                      <a:pt x="225818" y="374129"/>
                    </a:lnTo>
                    <a:lnTo>
                      <a:pt x="226009" y="364731"/>
                    </a:lnTo>
                    <a:lnTo>
                      <a:pt x="224637" y="354431"/>
                    </a:lnTo>
                    <a:lnTo>
                      <a:pt x="220268" y="346697"/>
                    </a:lnTo>
                    <a:lnTo>
                      <a:pt x="213156" y="341744"/>
                    </a:lnTo>
                    <a:lnTo>
                      <a:pt x="203555" y="339788"/>
                    </a:lnTo>
                    <a:lnTo>
                      <a:pt x="192570" y="342176"/>
                    </a:lnTo>
                    <a:lnTo>
                      <a:pt x="183832" y="348945"/>
                    </a:lnTo>
                    <a:lnTo>
                      <a:pt x="178041" y="359257"/>
                    </a:lnTo>
                    <a:lnTo>
                      <a:pt x="175907" y="372262"/>
                    </a:lnTo>
                    <a:lnTo>
                      <a:pt x="177825" y="385737"/>
                    </a:lnTo>
                    <a:lnTo>
                      <a:pt x="212394" y="413664"/>
                    </a:lnTo>
                    <a:lnTo>
                      <a:pt x="222656" y="414083"/>
                    </a:lnTo>
                    <a:lnTo>
                      <a:pt x="232956" y="412280"/>
                    </a:lnTo>
                    <a:lnTo>
                      <a:pt x="244195" y="408241"/>
                    </a:lnTo>
                    <a:lnTo>
                      <a:pt x="258165" y="398665"/>
                    </a:lnTo>
                    <a:lnTo>
                      <a:pt x="267385" y="386359"/>
                    </a:lnTo>
                    <a:lnTo>
                      <a:pt x="272453" y="371424"/>
                    </a:lnTo>
                    <a:lnTo>
                      <a:pt x="274015" y="353999"/>
                    </a:lnTo>
                    <a:close/>
                  </a:path>
                  <a:path w="396875" h="591820" extrusionOk="0">
                    <a:moveTo>
                      <a:pt x="396417" y="299770"/>
                    </a:moveTo>
                    <a:lnTo>
                      <a:pt x="283489" y="299770"/>
                    </a:lnTo>
                    <a:lnTo>
                      <a:pt x="283502" y="393128"/>
                    </a:lnTo>
                    <a:lnTo>
                      <a:pt x="279552" y="417055"/>
                    </a:lnTo>
                    <a:lnTo>
                      <a:pt x="265569" y="445185"/>
                    </a:lnTo>
                    <a:lnTo>
                      <a:pt x="238290" y="468579"/>
                    </a:lnTo>
                    <a:lnTo>
                      <a:pt x="194437" y="478358"/>
                    </a:lnTo>
                    <a:lnTo>
                      <a:pt x="161150" y="470776"/>
                    </a:lnTo>
                    <a:lnTo>
                      <a:pt x="135369" y="451040"/>
                    </a:lnTo>
                    <a:lnTo>
                      <a:pt x="118706" y="423659"/>
                    </a:lnTo>
                    <a:lnTo>
                      <a:pt x="112788" y="393128"/>
                    </a:lnTo>
                    <a:lnTo>
                      <a:pt x="112788" y="299770"/>
                    </a:lnTo>
                    <a:lnTo>
                      <a:pt x="0" y="299770"/>
                    </a:lnTo>
                    <a:lnTo>
                      <a:pt x="38" y="387654"/>
                    </a:lnTo>
                    <a:lnTo>
                      <a:pt x="812" y="430110"/>
                    </a:lnTo>
                    <a:lnTo>
                      <a:pt x="7213" y="481253"/>
                    </a:lnTo>
                    <a:lnTo>
                      <a:pt x="32232" y="527837"/>
                    </a:lnTo>
                    <a:lnTo>
                      <a:pt x="78803" y="566966"/>
                    </a:lnTo>
                    <a:lnTo>
                      <a:pt x="114655" y="581075"/>
                    </a:lnTo>
                    <a:lnTo>
                      <a:pt x="155130" y="589127"/>
                    </a:lnTo>
                    <a:lnTo>
                      <a:pt x="198221" y="591693"/>
                    </a:lnTo>
                    <a:lnTo>
                      <a:pt x="241300" y="589127"/>
                    </a:lnTo>
                    <a:lnTo>
                      <a:pt x="281762" y="581075"/>
                    </a:lnTo>
                    <a:lnTo>
                      <a:pt x="317614" y="566966"/>
                    </a:lnTo>
                    <a:lnTo>
                      <a:pt x="364172" y="527837"/>
                    </a:lnTo>
                    <a:lnTo>
                      <a:pt x="389204" y="481253"/>
                    </a:lnTo>
                    <a:lnTo>
                      <a:pt x="395617" y="430110"/>
                    </a:lnTo>
                    <a:lnTo>
                      <a:pt x="396417" y="365366"/>
                    </a:lnTo>
                    <a:lnTo>
                      <a:pt x="396417" y="299770"/>
                    </a:lnTo>
                    <a:close/>
                  </a:path>
                  <a:path w="396875" h="591820" extrusionOk="0">
                    <a:moveTo>
                      <a:pt x="396417" y="0"/>
                    </a:moveTo>
                    <a:lnTo>
                      <a:pt x="283502" y="0"/>
                    </a:lnTo>
                    <a:lnTo>
                      <a:pt x="283464" y="149123"/>
                    </a:lnTo>
                    <a:lnTo>
                      <a:pt x="113030" y="0"/>
                    </a:lnTo>
                    <a:lnTo>
                      <a:pt x="0" y="0"/>
                    </a:lnTo>
                    <a:lnTo>
                      <a:pt x="0" y="285978"/>
                    </a:lnTo>
                    <a:lnTo>
                      <a:pt x="112725" y="285978"/>
                    </a:lnTo>
                    <a:lnTo>
                      <a:pt x="112610" y="145135"/>
                    </a:lnTo>
                    <a:lnTo>
                      <a:pt x="283502" y="285978"/>
                    </a:lnTo>
                    <a:lnTo>
                      <a:pt x="396417" y="285978"/>
                    </a:lnTo>
                    <a:lnTo>
                      <a:pt x="396417" y="0"/>
                    </a:lnTo>
                    <a:close/>
                  </a:path>
                </a:pathLst>
              </a:custGeom>
              <a:solidFill>
                <a:srgbClr val="E4B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145" name="Google Shape;145;g320a531bf61_0_13"/>
              <p:cNvPicPr preferRelativeResize="0"/>
              <p:nvPr/>
            </p:nvPicPr>
            <p:blipFill rotWithShape="1">
              <a:blip r:embed="rId6">
                <a:alphaModFix/>
              </a:blip>
              <a:srcRect/>
              <a:stretch/>
            </p:blipFill>
            <p:spPr>
              <a:xfrm>
                <a:off x="1102021" y="9902793"/>
                <a:ext cx="140760" cy="120038"/>
              </a:xfrm>
              <a:prstGeom prst="rect">
                <a:avLst/>
              </a:prstGeom>
              <a:noFill/>
              <a:ln>
                <a:noFill/>
              </a:ln>
            </p:spPr>
          </p:pic>
        </p:grpSp>
      </p:grpSp>
      <p:sp>
        <p:nvSpPr>
          <p:cNvPr id="146" name="Google Shape;146;g320a531bf61_0_13"/>
          <p:cNvSpPr txBox="1"/>
          <p:nvPr/>
        </p:nvSpPr>
        <p:spPr>
          <a:xfrm>
            <a:off x="436835" y="994159"/>
            <a:ext cx="7988700" cy="555000"/>
          </a:xfrm>
          <a:prstGeom prst="rect">
            <a:avLst/>
          </a:prstGeom>
          <a:noFill/>
          <a:ln>
            <a:noFill/>
          </a:ln>
        </p:spPr>
        <p:txBody>
          <a:bodyPr spcFirstLastPara="1" wrap="square" lIns="0" tIns="138050" rIns="0" bIns="0" anchor="t" anchorCtr="0">
            <a:spAutoFit/>
          </a:bodyPr>
          <a:lstStyle/>
          <a:p>
            <a:pPr marL="0" marR="0" lvl="0" indent="0" algn="l" rtl="0">
              <a:lnSpc>
                <a:spcPct val="100000"/>
              </a:lnSpc>
              <a:spcBef>
                <a:spcPts val="0"/>
              </a:spcBef>
              <a:spcAft>
                <a:spcPts val="0"/>
              </a:spcAft>
              <a:buClr>
                <a:schemeClr val="dk1"/>
              </a:buClr>
              <a:buSzPts val="600"/>
              <a:buFont typeface="Arial"/>
              <a:buNone/>
            </a:pPr>
            <a:r>
              <a:rPr lang="ru" sz="2700">
                <a:solidFill>
                  <a:srgbClr val="3E98A9"/>
                </a:solidFill>
                <a:latin typeface="Prata"/>
                <a:ea typeface="Prata"/>
                <a:cs typeface="Prata"/>
                <a:sym typeface="Prata"/>
              </a:rPr>
              <a:t>Challenge 2 - Set a Personal Example</a:t>
            </a:r>
            <a:endParaRPr sz="1800" b="0" i="0" u="none" strike="noStrike" cap="none">
              <a:solidFill>
                <a:schemeClr val="lt1"/>
              </a:solidFill>
              <a:latin typeface="Inter Medium"/>
              <a:ea typeface="Inter Medium"/>
              <a:cs typeface="Inter Medium"/>
              <a:sym typeface="Inter Medium"/>
            </a:endParaRPr>
          </a:p>
        </p:txBody>
      </p:sp>
      <p:sp>
        <p:nvSpPr>
          <p:cNvPr id="147" name="Google Shape;147;g320a531bf61_0_13"/>
          <p:cNvSpPr txBox="1"/>
          <p:nvPr/>
        </p:nvSpPr>
        <p:spPr>
          <a:xfrm>
            <a:off x="442575" y="1683250"/>
            <a:ext cx="7224900" cy="600900"/>
          </a:xfrm>
          <a:prstGeom prst="rect">
            <a:avLst/>
          </a:prstGeom>
          <a:noFill/>
          <a:ln>
            <a:noFill/>
          </a:ln>
        </p:spPr>
        <p:txBody>
          <a:bodyPr spcFirstLastPara="1" wrap="square" lIns="0" tIns="5200" rIns="0" bIns="0" anchor="t" anchorCtr="0">
            <a:spAutoFit/>
          </a:bodyPr>
          <a:lstStyle/>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-How did you set a personal example?</a:t>
            </a:r>
            <a:endParaRPr sz="1800">
              <a:solidFill>
                <a:schemeClr val="dk1"/>
              </a:solidFill>
              <a:latin typeface="Inter"/>
              <a:ea typeface="Inter"/>
              <a:cs typeface="Inter"/>
              <a:sym typeface="Inter"/>
            </a:endParaRPr>
          </a:p>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-Why was it important to do it the way that you did? </a:t>
            </a:r>
            <a:endParaRPr sz="1800">
              <a:solidFill>
                <a:schemeClr val="dk1"/>
              </a:solidFill>
              <a:latin typeface="Inter"/>
              <a:ea typeface="Inter"/>
              <a:cs typeface="Inter"/>
              <a:sym typeface="Inte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51"/>
        <p:cNvGrpSpPr/>
        <p:nvPr/>
      </p:nvGrpSpPr>
      <p:grpSpPr>
        <a:xfrm>
          <a:off x="0" y="0"/>
          <a:ext cx="0" cy="0"/>
          <a:chOff x="0" y="0"/>
          <a:chExt cx="0" cy="0"/>
        </a:xfrm>
      </p:grpSpPr>
      <p:pic>
        <p:nvPicPr>
          <p:cNvPr id="152" name="Google Shape;152;g320a531bf61_0_25"/>
          <p:cNvPicPr preferRelativeResize="0"/>
          <p:nvPr/>
        </p:nvPicPr>
        <p:blipFill rotWithShape="1">
          <a:blip r:embed="rId3">
            <a:alphaModFix/>
          </a:blip>
          <a:srcRect/>
          <a:stretch/>
        </p:blipFill>
        <p:spPr>
          <a:xfrm>
            <a:off x="4000118" y="0"/>
            <a:ext cx="5143522" cy="5143139"/>
          </a:xfrm>
          <a:prstGeom prst="rect">
            <a:avLst/>
          </a:prstGeom>
          <a:noFill/>
          <a:ln>
            <a:noFill/>
          </a:ln>
        </p:spPr>
      </p:pic>
      <p:grpSp>
        <p:nvGrpSpPr>
          <p:cNvPr id="153" name="Google Shape;153;g320a531bf61_0_25"/>
          <p:cNvGrpSpPr/>
          <p:nvPr/>
        </p:nvGrpSpPr>
        <p:grpSpPr>
          <a:xfrm>
            <a:off x="442575" y="4503779"/>
            <a:ext cx="1176056" cy="269166"/>
            <a:chOff x="442575" y="4503779"/>
            <a:chExt cx="1176056" cy="269166"/>
          </a:xfrm>
        </p:grpSpPr>
        <p:pic>
          <p:nvPicPr>
            <p:cNvPr id="154" name="Google Shape;154;g320a531bf61_0_25"/>
            <p:cNvPicPr preferRelativeResize="0"/>
            <p:nvPr/>
          </p:nvPicPr>
          <p:blipFill rotWithShape="1">
            <a:blip r:embed="rId4">
              <a:alphaModFix/>
            </a:blip>
            <a:srcRect/>
            <a:stretch/>
          </p:blipFill>
          <p:spPr>
            <a:xfrm>
              <a:off x="712849" y="4529126"/>
              <a:ext cx="905782" cy="91518"/>
            </a:xfrm>
            <a:prstGeom prst="rect">
              <a:avLst/>
            </a:prstGeom>
            <a:noFill/>
            <a:ln>
              <a:noFill/>
            </a:ln>
          </p:spPr>
        </p:pic>
        <p:pic>
          <p:nvPicPr>
            <p:cNvPr id="155" name="Google Shape;155;g320a531bf61_0_25"/>
            <p:cNvPicPr preferRelativeResize="0"/>
            <p:nvPr/>
          </p:nvPicPr>
          <p:blipFill rotWithShape="1">
            <a:blip r:embed="rId5">
              <a:alphaModFix/>
            </a:blip>
            <a:srcRect/>
            <a:stretch/>
          </p:blipFill>
          <p:spPr>
            <a:xfrm>
              <a:off x="712712" y="4655680"/>
              <a:ext cx="840328" cy="91893"/>
            </a:xfrm>
            <a:prstGeom prst="rect">
              <a:avLst/>
            </a:prstGeom>
            <a:noFill/>
            <a:ln>
              <a:noFill/>
            </a:ln>
          </p:spPr>
        </p:pic>
        <p:grpSp>
          <p:nvGrpSpPr>
            <p:cNvPr id="156" name="Google Shape;156;g320a531bf61_0_25"/>
            <p:cNvGrpSpPr/>
            <p:nvPr/>
          </p:nvGrpSpPr>
          <p:grpSpPr>
            <a:xfrm>
              <a:off x="442575" y="4503779"/>
              <a:ext cx="180499" cy="269166"/>
              <a:chOff x="973124" y="9902793"/>
              <a:chExt cx="396875" cy="591833"/>
            </a:xfrm>
          </p:grpSpPr>
          <p:sp>
            <p:nvSpPr>
              <p:cNvPr id="157" name="Google Shape;157;g320a531bf61_0_25"/>
              <p:cNvSpPr/>
              <p:nvPr/>
            </p:nvSpPr>
            <p:spPr>
              <a:xfrm>
                <a:off x="973124" y="9902806"/>
                <a:ext cx="396875" cy="591820"/>
              </a:xfrm>
              <a:custGeom>
                <a:avLst/>
                <a:gdLst/>
                <a:ahLst/>
                <a:cxnLst/>
                <a:rect l="l" t="t" r="r" b="b"/>
                <a:pathLst>
                  <a:path w="396875" h="591820" extrusionOk="0">
                    <a:moveTo>
                      <a:pt x="274015" y="353999"/>
                    </a:moveTo>
                    <a:lnTo>
                      <a:pt x="259816" y="312775"/>
                    </a:lnTo>
                    <a:lnTo>
                      <a:pt x="217766" y="287337"/>
                    </a:lnTo>
                    <a:lnTo>
                      <a:pt x="200253" y="285978"/>
                    </a:lnTo>
                    <a:lnTo>
                      <a:pt x="186258" y="287007"/>
                    </a:lnTo>
                    <a:lnTo>
                      <a:pt x="174523" y="289864"/>
                    </a:lnTo>
                    <a:lnTo>
                      <a:pt x="164541" y="294233"/>
                    </a:lnTo>
                    <a:lnTo>
                      <a:pt x="155816" y="299758"/>
                    </a:lnTo>
                    <a:lnTo>
                      <a:pt x="178371" y="258546"/>
                    </a:lnTo>
                    <a:lnTo>
                      <a:pt x="182841" y="231736"/>
                    </a:lnTo>
                    <a:lnTo>
                      <a:pt x="166484" y="207594"/>
                    </a:lnTo>
                    <a:lnTo>
                      <a:pt x="126542" y="174371"/>
                    </a:lnTo>
                    <a:lnTo>
                      <a:pt x="126771" y="338061"/>
                    </a:lnTo>
                    <a:lnTo>
                      <a:pt x="126504" y="381088"/>
                    </a:lnTo>
                    <a:lnTo>
                      <a:pt x="151498" y="443865"/>
                    </a:lnTo>
                    <a:lnTo>
                      <a:pt x="186893" y="461352"/>
                    </a:lnTo>
                    <a:lnTo>
                      <a:pt x="227914" y="457060"/>
                    </a:lnTo>
                    <a:lnTo>
                      <a:pt x="265023" y="421995"/>
                    </a:lnTo>
                    <a:lnTo>
                      <a:pt x="237528" y="433616"/>
                    </a:lnTo>
                    <a:lnTo>
                      <a:pt x="210870" y="436321"/>
                    </a:lnTo>
                    <a:lnTo>
                      <a:pt x="166712" y="411645"/>
                    </a:lnTo>
                    <a:lnTo>
                      <a:pt x="156044" y="376593"/>
                    </a:lnTo>
                    <a:lnTo>
                      <a:pt x="156718" y="362369"/>
                    </a:lnTo>
                    <a:lnTo>
                      <a:pt x="161124" y="345833"/>
                    </a:lnTo>
                    <a:lnTo>
                      <a:pt x="170370" y="332892"/>
                    </a:lnTo>
                    <a:lnTo>
                      <a:pt x="183413" y="324091"/>
                    </a:lnTo>
                    <a:lnTo>
                      <a:pt x="199186" y="319989"/>
                    </a:lnTo>
                    <a:lnTo>
                      <a:pt x="214833" y="320916"/>
                    </a:lnTo>
                    <a:lnTo>
                      <a:pt x="228803" y="326402"/>
                    </a:lnTo>
                    <a:lnTo>
                      <a:pt x="239115" y="337337"/>
                    </a:lnTo>
                    <a:lnTo>
                      <a:pt x="243814" y="354571"/>
                    </a:lnTo>
                    <a:lnTo>
                      <a:pt x="242049" y="365594"/>
                    </a:lnTo>
                    <a:lnTo>
                      <a:pt x="236372" y="375666"/>
                    </a:lnTo>
                    <a:lnTo>
                      <a:pt x="227330" y="382752"/>
                    </a:lnTo>
                    <a:lnTo>
                      <a:pt x="215468" y="384835"/>
                    </a:lnTo>
                    <a:lnTo>
                      <a:pt x="225818" y="374129"/>
                    </a:lnTo>
                    <a:lnTo>
                      <a:pt x="226009" y="364731"/>
                    </a:lnTo>
                    <a:lnTo>
                      <a:pt x="224637" y="354431"/>
                    </a:lnTo>
                    <a:lnTo>
                      <a:pt x="220268" y="346697"/>
                    </a:lnTo>
                    <a:lnTo>
                      <a:pt x="213156" y="341744"/>
                    </a:lnTo>
                    <a:lnTo>
                      <a:pt x="203555" y="339788"/>
                    </a:lnTo>
                    <a:lnTo>
                      <a:pt x="192570" y="342176"/>
                    </a:lnTo>
                    <a:lnTo>
                      <a:pt x="183832" y="348945"/>
                    </a:lnTo>
                    <a:lnTo>
                      <a:pt x="178041" y="359257"/>
                    </a:lnTo>
                    <a:lnTo>
                      <a:pt x="175907" y="372262"/>
                    </a:lnTo>
                    <a:lnTo>
                      <a:pt x="177825" y="385737"/>
                    </a:lnTo>
                    <a:lnTo>
                      <a:pt x="212394" y="413664"/>
                    </a:lnTo>
                    <a:lnTo>
                      <a:pt x="222656" y="414083"/>
                    </a:lnTo>
                    <a:lnTo>
                      <a:pt x="232956" y="412280"/>
                    </a:lnTo>
                    <a:lnTo>
                      <a:pt x="244195" y="408241"/>
                    </a:lnTo>
                    <a:lnTo>
                      <a:pt x="258165" y="398665"/>
                    </a:lnTo>
                    <a:lnTo>
                      <a:pt x="267385" y="386359"/>
                    </a:lnTo>
                    <a:lnTo>
                      <a:pt x="272453" y="371424"/>
                    </a:lnTo>
                    <a:lnTo>
                      <a:pt x="274015" y="353999"/>
                    </a:lnTo>
                    <a:close/>
                  </a:path>
                  <a:path w="396875" h="591820" extrusionOk="0">
                    <a:moveTo>
                      <a:pt x="396417" y="299770"/>
                    </a:moveTo>
                    <a:lnTo>
                      <a:pt x="283489" y="299770"/>
                    </a:lnTo>
                    <a:lnTo>
                      <a:pt x="283502" y="393128"/>
                    </a:lnTo>
                    <a:lnTo>
                      <a:pt x="279552" y="417055"/>
                    </a:lnTo>
                    <a:lnTo>
                      <a:pt x="265569" y="445185"/>
                    </a:lnTo>
                    <a:lnTo>
                      <a:pt x="238290" y="468579"/>
                    </a:lnTo>
                    <a:lnTo>
                      <a:pt x="194437" y="478358"/>
                    </a:lnTo>
                    <a:lnTo>
                      <a:pt x="161150" y="470776"/>
                    </a:lnTo>
                    <a:lnTo>
                      <a:pt x="135369" y="451040"/>
                    </a:lnTo>
                    <a:lnTo>
                      <a:pt x="118706" y="423659"/>
                    </a:lnTo>
                    <a:lnTo>
                      <a:pt x="112788" y="393128"/>
                    </a:lnTo>
                    <a:lnTo>
                      <a:pt x="112788" y="299770"/>
                    </a:lnTo>
                    <a:lnTo>
                      <a:pt x="0" y="299770"/>
                    </a:lnTo>
                    <a:lnTo>
                      <a:pt x="38" y="387654"/>
                    </a:lnTo>
                    <a:lnTo>
                      <a:pt x="812" y="430110"/>
                    </a:lnTo>
                    <a:lnTo>
                      <a:pt x="7213" y="481253"/>
                    </a:lnTo>
                    <a:lnTo>
                      <a:pt x="32232" y="527837"/>
                    </a:lnTo>
                    <a:lnTo>
                      <a:pt x="78803" y="566966"/>
                    </a:lnTo>
                    <a:lnTo>
                      <a:pt x="114655" y="581075"/>
                    </a:lnTo>
                    <a:lnTo>
                      <a:pt x="155130" y="589127"/>
                    </a:lnTo>
                    <a:lnTo>
                      <a:pt x="198221" y="591693"/>
                    </a:lnTo>
                    <a:lnTo>
                      <a:pt x="241300" y="589127"/>
                    </a:lnTo>
                    <a:lnTo>
                      <a:pt x="281762" y="581075"/>
                    </a:lnTo>
                    <a:lnTo>
                      <a:pt x="317614" y="566966"/>
                    </a:lnTo>
                    <a:lnTo>
                      <a:pt x="364172" y="527837"/>
                    </a:lnTo>
                    <a:lnTo>
                      <a:pt x="389204" y="481253"/>
                    </a:lnTo>
                    <a:lnTo>
                      <a:pt x="395617" y="430110"/>
                    </a:lnTo>
                    <a:lnTo>
                      <a:pt x="396417" y="365366"/>
                    </a:lnTo>
                    <a:lnTo>
                      <a:pt x="396417" y="299770"/>
                    </a:lnTo>
                    <a:close/>
                  </a:path>
                  <a:path w="396875" h="591820" extrusionOk="0">
                    <a:moveTo>
                      <a:pt x="396417" y="0"/>
                    </a:moveTo>
                    <a:lnTo>
                      <a:pt x="283502" y="0"/>
                    </a:lnTo>
                    <a:lnTo>
                      <a:pt x="283464" y="149123"/>
                    </a:lnTo>
                    <a:lnTo>
                      <a:pt x="113030" y="0"/>
                    </a:lnTo>
                    <a:lnTo>
                      <a:pt x="0" y="0"/>
                    </a:lnTo>
                    <a:lnTo>
                      <a:pt x="0" y="285978"/>
                    </a:lnTo>
                    <a:lnTo>
                      <a:pt x="112725" y="285978"/>
                    </a:lnTo>
                    <a:lnTo>
                      <a:pt x="112610" y="145135"/>
                    </a:lnTo>
                    <a:lnTo>
                      <a:pt x="283502" y="285978"/>
                    </a:lnTo>
                    <a:lnTo>
                      <a:pt x="396417" y="285978"/>
                    </a:lnTo>
                    <a:lnTo>
                      <a:pt x="396417" y="0"/>
                    </a:lnTo>
                    <a:close/>
                  </a:path>
                </a:pathLst>
              </a:custGeom>
              <a:solidFill>
                <a:srgbClr val="E4B555"/>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800"/>
                  <a:buFont typeface="Arial"/>
                  <a:buNone/>
                </a:pPr>
                <a:endParaRPr sz="800" b="0" i="0" u="none" strike="noStrike" cap="none">
                  <a:solidFill>
                    <a:srgbClr val="000000"/>
                  </a:solidFill>
                  <a:latin typeface="Arial"/>
                  <a:ea typeface="Arial"/>
                  <a:cs typeface="Arial"/>
                  <a:sym typeface="Arial"/>
                </a:endParaRPr>
              </a:p>
            </p:txBody>
          </p:sp>
          <p:pic>
            <p:nvPicPr>
              <p:cNvPr id="158" name="Google Shape;158;g320a531bf61_0_25"/>
              <p:cNvPicPr preferRelativeResize="0"/>
              <p:nvPr/>
            </p:nvPicPr>
            <p:blipFill rotWithShape="1">
              <a:blip r:embed="rId6">
                <a:alphaModFix/>
              </a:blip>
              <a:srcRect/>
              <a:stretch/>
            </p:blipFill>
            <p:spPr>
              <a:xfrm>
                <a:off x="1102021" y="9902793"/>
                <a:ext cx="140760" cy="120038"/>
              </a:xfrm>
              <a:prstGeom prst="rect">
                <a:avLst/>
              </a:prstGeom>
              <a:noFill/>
              <a:ln>
                <a:noFill/>
              </a:ln>
            </p:spPr>
          </p:pic>
        </p:grpSp>
      </p:grpSp>
      <p:sp>
        <p:nvSpPr>
          <p:cNvPr id="159" name="Google Shape;159;g320a531bf61_0_25"/>
          <p:cNvSpPr txBox="1"/>
          <p:nvPr/>
        </p:nvSpPr>
        <p:spPr>
          <a:xfrm>
            <a:off x="436835" y="994159"/>
            <a:ext cx="7988700" cy="555000"/>
          </a:xfrm>
          <a:prstGeom prst="rect">
            <a:avLst/>
          </a:prstGeom>
          <a:noFill/>
          <a:ln>
            <a:noFill/>
          </a:ln>
        </p:spPr>
        <p:txBody>
          <a:bodyPr spcFirstLastPara="1" wrap="square" lIns="0" tIns="138050" rIns="0" bIns="0" anchor="t" anchorCtr="0">
            <a:spAutoFit/>
          </a:bodyPr>
          <a:lstStyle/>
          <a:p>
            <a:pPr marL="0" marR="0" lvl="0" indent="0" algn="l" rtl="0">
              <a:lnSpc>
                <a:spcPct val="100000"/>
              </a:lnSpc>
              <a:spcBef>
                <a:spcPts val="0"/>
              </a:spcBef>
              <a:spcAft>
                <a:spcPts val="0"/>
              </a:spcAft>
              <a:buClr>
                <a:schemeClr val="dk1"/>
              </a:buClr>
              <a:buSzPts val="600"/>
              <a:buFont typeface="Arial"/>
              <a:buNone/>
            </a:pPr>
            <a:r>
              <a:rPr lang="ru" sz="2700">
                <a:solidFill>
                  <a:srgbClr val="3E98A9"/>
                </a:solidFill>
                <a:latin typeface="Prata"/>
                <a:ea typeface="Prata"/>
                <a:cs typeface="Prata"/>
                <a:sym typeface="Prata"/>
              </a:rPr>
              <a:t>Challenge 3 - Share a Vision</a:t>
            </a:r>
            <a:endParaRPr sz="1800" b="0" i="0" u="none" strike="noStrike" cap="none">
              <a:solidFill>
                <a:schemeClr val="lt1"/>
              </a:solidFill>
              <a:latin typeface="Inter Medium"/>
              <a:ea typeface="Inter Medium"/>
              <a:cs typeface="Inter Medium"/>
              <a:sym typeface="Inter Medium"/>
            </a:endParaRPr>
          </a:p>
        </p:txBody>
      </p:sp>
      <p:sp>
        <p:nvSpPr>
          <p:cNvPr id="160" name="Google Shape;160;g320a531bf61_0_25"/>
          <p:cNvSpPr txBox="1"/>
          <p:nvPr/>
        </p:nvSpPr>
        <p:spPr>
          <a:xfrm>
            <a:off x="442575" y="1683250"/>
            <a:ext cx="7224900" cy="600900"/>
          </a:xfrm>
          <a:prstGeom prst="rect">
            <a:avLst/>
          </a:prstGeom>
          <a:noFill/>
          <a:ln>
            <a:noFill/>
          </a:ln>
        </p:spPr>
        <p:txBody>
          <a:bodyPr spcFirstLastPara="1" wrap="square" lIns="0" tIns="5200" rIns="0" bIns="0" anchor="t" anchorCtr="0">
            <a:spAutoFit/>
          </a:bodyPr>
          <a:lstStyle/>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-What is your vision in relation to your SLC project?</a:t>
            </a:r>
            <a:endParaRPr sz="1800">
              <a:solidFill>
                <a:schemeClr val="dk1"/>
              </a:solidFill>
              <a:latin typeface="Inter"/>
              <a:ea typeface="Inter"/>
              <a:cs typeface="Inter"/>
              <a:sym typeface="Inter"/>
            </a:endParaRPr>
          </a:p>
          <a:p>
            <a:pPr marL="457200" marR="0" lvl="0" indent="0" algn="l" rtl="0">
              <a:lnSpc>
                <a:spcPct val="115000"/>
              </a:lnSpc>
              <a:spcBef>
                <a:spcPts val="0"/>
              </a:spcBef>
              <a:spcAft>
                <a:spcPts val="0"/>
              </a:spcAft>
              <a:buNone/>
            </a:pPr>
            <a:r>
              <a:rPr lang="ru" sz="1800">
                <a:solidFill>
                  <a:schemeClr val="dk1"/>
                </a:solidFill>
                <a:latin typeface="Inter"/>
                <a:ea typeface="Inter"/>
                <a:cs typeface="Inter"/>
                <a:sym typeface="Inter"/>
              </a:rPr>
              <a:t>-Explain the visuals, the choice, why this vision?</a:t>
            </a:r>
            <a:endParaRPr sz="1800">
              <a:solidFill>
                <a:schemeClr val="dk1"/>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702</Words>
  <Application>Microsoft Office PowerPoint</Application>
  <PresentationFormat>Экран (16:9)</PresentationFormat>
  <Paragraphs>60</Paragraphs>
  <Slides>19</Slides>
  <Notes>18</Notes>
  <HiddenSlides>0</HiddenSlides>
  <MMClips>0</MMClips>
  <ScaleCrop>false</ScaleCrop>
  <HeadingPairs>
    <vt:vector size="6" baseType="variant">
      <vt:variant>
        <vt:lpstr>Использованные шрифты</vt:lpstr>
      </vt:variant>
      <vt:variant>
        <vt:i4>5</vt:i4>
      </vt:variant>
      <vt:variant>
        <vt:lpstr>Тема</vt:lpstr>
      </vt:variant>
      <vt:variant>
        <vt:i4>2</vt:i4>
      </vt:variant>
      <vt:variant>
        <vt:lpstr>Заголовки слайдов</vt:lpstr>
      </vt:variant>
      <vt:variant>
        <vt:i4>19</vt:i4>
      </vt:variant>
    </vt:vector>
  </HeadingPairs>
  <TitlesOfParts>
    <vt:vector size="26" baseType="lpstr">
      <vt:lpstr>Arial</vt:lpstr>
      <vt:lpstr>Inter</vt:lpstr>
      <vt:lpstr>Inter Medium</vt:lpstr>
      <vt:lpstr>Calibri</vt:lpstr>
      <vt:lpstr>Prata</vt:lpstr>
      <vt:lpstr>Office Theme</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Your final thoughts</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Zhassulan Toleubekov</cp:lastModifiedBy>
  <cp:revision>1</cp:revision>
  <dcterms:modified xsi:type="dcterms:W3CDTF">2025-01-26T07:56:48Z</dcterms:modified>
</cp:coreProperties>
</file>