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BE3F2-DCD3-4D99-A04B-2B68EB63C0CA}" v="182" dt="2022-11-30T20:51:41.027"/>
    <p1510:client id="{D965FA69-DCD8-ED4C-3E39-9B2E75A1FFEB}" v="124" dt="2022-11-30T21:42:5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1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1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3" descr="Computer script on a screen">
            <a:extLst>
              <a:ext uri="{FF2B5EF4-FFF2-40B4-BE49-F238E27FC236}">
                <a16:creationId xmlns:a16="http://schemas.microsoft.com/office/drawing/2014/main" id="{E23C74BC-899C-A3BD-8969-21BC8DE53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6336" y="1077532"/>
            <a:ext cx="4940164" cy="2245729"/>
          </a:xfrm>
        </p:spPr>
        <p:txBody>
          <a:bodyPr>
            <a:normAutofit/>
          </a:bodyPr>
          <a:lstStyle/>
          <a:p>
            <a:r>
              <a:rPr lang="ru-RU" sz="3600">
                <a:cs typeface="Calibri Light"/>
              </a:rPr>
              <a:t>LU </a:t>
            </a:r>
            <a:r>
              <a:rPr lang="ru-RU" sz="3600" err="1">
                <a:cs typeface="Calibri Light"/>
              </a:rPr>
              <a:t>decomposition</a:t>
            </a:r>
            <a:endParaRPr lang="ru-RU" sz="360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cs typeface="Calibri"/>
              </a:rPr>
              <a:t>Created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by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Zhailybaev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Raiym</a:t>
            </a: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186E3-91E8-DBC9-D8A2-B235756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90" baseline="0">
                <a:latin typeface="+mj-lt"/>
                <a:ea typeface="+mj-ea"/>
                <a:cs typeface="+mj-cs"/>
              </a:rPr>
              <a:t>Our goal: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C89F4-82BA-ACA9-3A0A-546BFE35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Decompose a matrix to Lower and Upper-triangular matrixes</a:t>
            </a:r>
          </a:p>
        </p:txBody>
      </p:sp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92C75C2F-33F3-AA84-3B82-61A2987B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1116939" y="723900"/>
            <a:ext cx="4586022" cy="2579637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BFB28D65-AD16-7515-ECAC-BD4C310C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9" y="3554463"/>
            <a:ext cx="5372100" cy="183661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1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F37A-CB86-613E-CFE6-286E1ED0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37B440-BFC5-5C07-E5B5-26C89252F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5" y="369594"/>
            <a:ext cx="4472703" cy="6255340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DA346C1-552D-15DF-29E2-06DC5E7D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98" y="1205677"/>
            <a:ext cx="7315198" cy="3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0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30264-CDD8-7A9E-43F5-D5318D00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BB39946-2B13-2735-F28F-EC602EE6E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12" y="36888"/>
            <a:ext cx="5563604" cy="3797624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85C4A4-60D1-DFBB-A8CC-BF0FA54D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8" y="149363"/>
            <a:ext cx="6542465" cy="34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1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9D5D-CA28-8F76-D717-BAFB925F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98851DB-6F61-C29A-E56F-7315B6C1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049" y="2161903"/>
            <a:ext cx="6821928" cy="4430834"/>
          </a:xfrm>
        </p:spPr>
      </p:pic>
      <p:pic>
        <p:nvPicPr>
          <p:cNvPr id="5" name="Рисунок 5" descr="Изображение выглядит как текст, полка&#10;&#10;Автоматически созданное описание">
            <a:extLst>
              <a:ext uri="{FF2B5EF4-FFF2-40B4-BE49-F238E27FC236}">
                <a16:creationId xmlns:a16="http://schemas.microsoft.com/office/drawing/2014/main" id="{38D6E9B8-6FC2-1349-18F6-BABC5B95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1" y="120096"/>
            <a:ext cx="5887254" cy="20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99D1-4CB6-AD4B-7752-5BDE4C0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0D6E9-642C-C50D-8D00-83CEB9E33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38CC99DA-65D3-13AB-ADCC-DC8C59FFD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524" y="4467776"/>
            <a:ext cx="9095703" cy="1605846"/>
          </a:xfrm>
        </p:spPr>
      </p:pic>
      <p:pic>
        <p:nvPicPr>
          <p:cNvPr id="6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FBBB601-7912-9789-0CA6-90475888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2" y="112014"/>
            <a:ext cx="6271942" cy="42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B2363-D3C7-75F5-8ED6-FA53EB8C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E7B6D11-AC82-0DE5-84E1-53A226C0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34" y="103130"/>
            <a:ext cx="10134600" cy="3600746"/>
          </a:xfr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6F3C5EF-0311-2C87-75C1-946199B2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8" y="3698146"/>
            <a:ext cx="10406129" cy="28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CCA93-7F6A-6BED-3DCF-65839BA3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1" y="1230924"/>
            <a:ext cx="7335079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</a:t>
            </a:r>
            <a:r>
              <a:rPr lang="en-US" sz="40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</a:t>
            </a:r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24392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AdornVTI</vt:lpstr>
      <vt:lpstr>LU decomposition</vt:lpstr>
      <vt:lpstr>Our goal: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12</cp:revision>
  <dcterms:created xsi:type="dcterms:W3CDTF">2022-11-30T20:43:05Z</dcterms:created>
  <dcterms:modified xsi:type="dcterms:W3CDTF">2022-11-30T21:44:51Z</dcterms:modified>
</cp:coreProperties>
</file>