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5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6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5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7E09-FFF9-4A2B-81F6-522449A467E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80347" y="958042"/>
            <a:ext cx="8728886" cy="3772977"/>
            <a:chOff x="480347" y="958042"/>
            <a:chExt cx="8728886" cy="377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178" y="1280035"/>
              <a:ext cx="673561" cy="67356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74" y="1218497"/>
              <a:ext cx="889693" cy="88969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1502467" y="1616816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937" y="1224511"/>
              <a:ext cx="710046" cy="71004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054687" y="2143759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线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控底盘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199745" y="1579534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735" y="958042"/>
              <a:ext cx="1242984" cy="124298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801936" y="2101388"/>
              <a:ext cx="167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CANET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转换器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6852" y="198614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交换机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0347" y="2106813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计算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19468" y="3095337"/>
              <a:ext cx="1238251" cy="756227"/>
              <a:chOff x="6776231" y="3243118"/>
              <a:chExt cx="3190802" cy="123848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499" y="3243118"/>
                <a:ext cx="1238484" cy="1238484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9135342" y="3315855"/>
                <a:ext cx="609022" cy="213591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9135343" y="3862359"/>
                <a:ext cx="831690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135342" y="4148688"/>
                <a:ext cx="609022" cy="293203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7056582" y="3315855"/>
                <a:ext cx="491262" cy="213592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6776231" y="3862359"/>
                <a:ext cx="771613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7091851" y="4148687"/>
                <a:ext cx="455992" cy="293204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5956992" y="3994654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激光雷达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4" name="曲线连接符 43"/>
            <p:cNvCxnSpPr/>
            <p:nvPr/>
          </p:nvCxnSpPr>
          <p:spPr>
            <a:xfrm rot="10800000">
              <a:off x="3581398" y="1847274"/>
              <a:ext cx="2052784" cy="1626181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581398" y="1616816"/>
              <a:ext cx="2220538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93" y="3525387"/>
              <a:ext cx="836300" cy="83630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429481" y="436168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摄像头</a:t>
              </a:r>
            </a:p>
          </p:txBody>
        </p:sp>
        <p:cxnSp>
          <p:nvCxnSpPr>
            <p:cNvPr id="57" name="曲线连接符 56"/>
            <p:cNvCxnSpPr/>
            <p:nvPr/>
          </p:nvCxnSpPr>
          <p:spPr>
            <a:xfrm rot="16200000" flipV="1">
              <a:off x="1042990" y="2509687"/>
              <a:ext cx="968317" cy="959210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0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</dc:creator>
  <cp:lastModifiedBy>gong</cp:lastModifiedBy>
  <cp:revision>5</cp:revision>
  <dcterms:created xsi:type="dcterms:W3CDTF">2023-02-21T07:13:10Z</dcterms:created>
  <dcterms:modified xsi:type="dcterms:W3CDTF">2023-02-21T09:58:40Z</dcterms:modified>
</cp:coreProperties>
</file>