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7E09-FFF9-4A2B-81F6-522449A467EA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B8C9-1E0B-42B8-8DFF-BC5A899F3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98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7E09-FFF9-4A2B-81F6-522449A467EA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B8C9-1E0B-42B8-8DFF-BC5A899F3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05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7E09-FFF9-4A2B-81F6-522449A467EA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B8C9-1E0B-42B8-8DFF-BC5A899F3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96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7E09-FFF9-4A2B-81F6-522449A467EA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B8C9-1E0B-42B8-8DFF-BC5A899F3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25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7E09-FFF9-4A2B-81F6-522449A467EA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B8C9-1E0B-42B8-8DFF-BC5A899F3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66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7E09-FFF9-4A2B-81F6-522449A467EA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B8C9-1E0B-42B8-8DFF-BC5A899F3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59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7E09-FFF9-4A2B-81F6-522449A467EA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B8C9-1E0B-42B8-8DFF-BC5A899F3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03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7E09-FFF9-4A2B-81F6-522449A467EA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B8C9-1E0B-42B8-8DFF-BC5A899F3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43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7E09-FFF9-4A2B-81F6-522449A467EA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B8C9-1E0B-42B8-8DFF-BC5A899F3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95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7E09-FFF9-4A2B-81F6-522449A467EA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B8C9-1E0B-42B8-8DFF-BC5A899F3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35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7E09-FFF9-4A2B-81F6-522449A467EA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B8C9-1E0B-42B8-8DFF-BC5A899F3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36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17E09-FFF9-4A2B-81F6-522449A467EA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CB8C9-1E0B-42B8-8DFF-BC5A899F3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00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480347" y="958042"/>
            <a:ext cx="8728886" cy="3772977"/>
            <a:chOff x="480347" y="958042"/>
            <a:chExt cx="8728886" cy="377297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6178" y="1280035"/>
              <a:ext cx="673561" cy="673561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774" y="1218497"/>
              <a:ext cx="889693" cy="889693"/>
            </a:xfrm>
            <a:prstGeom prst="rect">
              <a:avLst/>
            </a:prstGeom>
          </p:spPr>
        </p:pic>
        <p:cxnSp>
          <p:nvCxnSpPr>
            <p:cNvPr id="7" name="直接箭头连接符 6"/>
            <p:cNvCxnSpPr/>
            <p:nvPr/>
          </p:nvCxnSpPr>
          <p:spPr>
            <a:xfrm>
              <a:off x="1502467" y="1616816"/>
              <a:ext cx="1035166" cy="0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6937" y="1224511"/>
              <a:ext cx="710046" cy="710046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8054687" y="2143759"/>
              <a:ext cx="1154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线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控底盘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7199745" y="1579534"/>
              <a:ext cx="1035166" cy="0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4735" y="958042"/>
              <a:ext cx="1242984" cy="1242984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5801936" y="2101388"/>
              <a:ext cx="1670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CANET</a:t>
              </a:r>
              <a:r>
                <a:rPr lang="zh-CN" altLang="en-US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转换器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426852" y="1986147"/>
              <a:ext cx="1154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交换机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80347" y="2106813"/>
              <a:ext cx="1154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计算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机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5919468" y="3095337"/>
              <a:ext cx="1238251" cy="756227"/>
              <a:chOff x="6776231" y="3243118"/>
              <a:chExt cx="3190802" cy="1238484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8499" y="3243118"/>
                <a:ext cx="1238484" cy="1238484"/>
              </a:xfrm>
              <a:prstGeom prst="rect">
                <a:avLst/>
              </a:prstGeom>
            </p:spPr>
          </p:pic>
          <p:cxnSp>
            <p:nvCxnSpPr>
              <p:cNvPr id="20" name="直接连接符 19"/>
              <p:cNvCxnSpPr/>
              <p:nvPr/>
            </p:nvCxnSpPr>
            <p:spPr>
              <a:xfrm flipV="1">
                <a:off x="9135342" y="3315855"/>
                <a:ext cx="609022" cy="213591"/>
              </a:xfrm>
              <a:prstGeom prst="line">
                <a:avLst/>
              </a:prstGeom>
              <a:ln w="635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V="1">
                <a:off x="9135343" y="3862359"/>
                <a:ext cx="831690" cy="5"/>
              </a:xfrm>
              <a:prstGeom prst="line">
                <a:avLst/>
              </a:prstGeom>
              <a:ln w="635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9135342" y="4148688"/>
                <a:ext cx="609022" cy="293203"/>
              </a:xfrm>
              <a:prstGeom prst="line">
                <a:avLst/>
              </a:prstGeom>
              <a:ln w="635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H="1" flipV="1">
                <a:off x="7056582" y="3315855"/>
                <a:ext cx="491262" cy="213592"/>
              </a:xfrm>
              <a:prstGeom prst="line">
                <a:avLst/>
              </a:prstGeom>
              <a:ln w="635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H="1" flipV="1">
                <a:off x="6776231" y="3862359"/>
                <a:ext cx="771613" cy="5"/>
              </a:xfrm>
              <a:prstGeom prst="line">
                <a:avLst/>
              </a:prstGeom>
              <a:ln w="635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H="1">
                <a:off x="7091851" y="4148687"/>
                <a:ext cx="455992" cy="293204"/>
              </a:xfrm>
              <a:prstGeom prst="line">
                <a:avLst/>
              </a:prstGeom>
              <a:ln w="635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" name="文本框 41"/>
            <p:cNvSpPr txBox="1"/>
            <p:nvPr/>
          </p:nvSpPr>
          <p:spPr>
            <a:xfrm>
              <a:off x="5956992" y="3994654"/>
              <a:ext cx="1154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激光雷达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44" name="曲线连接符 43"/>
            <p:cNvCxnSpPr/>
            <p:nvPr/>
          </p:nvCxnSpPr>
          <p:spPr>
            <a:xfrm rot="10800000">
              <a:off x="3581398" y="1847274"/>
              <a:ext cx="2052784" cy="1626181"/>
            </a:xfrm>
            <a:prstGeom prst="curvedConnector3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>
              <a:off x="3581398" y="1616816"/>
              <a:ext cx="2220538" cy="0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893" y="3525387"/>
              <a:ext cx="836300" cy="836300"/>
            </a:xfrm>
            <a:prstGeom prst="rect">
              <a:avLst/>
            </a:prstGeom>
          </p:spPr>
        </p:pic>
        <p:sp>
          <p:nvSpPr>
            <p:cNvPr id="56" name="文本框 55"/>
            <p:cNvSpPr txBox="1"/>
            <p:nvPr/>
          </p:nvSpPr>
          <p:spPr>
            <a:xfrm>
              <a:off x="1429481" y="4361687"/>
              <a:ext cx="1154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摄像头</a:t>
              </a:r>
            </a:p>
          </p:txBody>
        </p:sp>
        <p:cxnSp>
          <p:nvCxnSpPr>
            <p:cNvPr id="57" name="曲线连接符 56"/>
            <p:cNvCxnSpPr/>
            <p:nvPr/>
          </p:nvCxnSpPr>
          <p:spPr>
            <a:xfrm rot="16200000" flipV="1">
              <a:off x="1042990" y="2509687"/>
              <a:ext cx="968317" cy="959210"/>
            </a:xfrm>
            <a:prstGeom prst="curvedConnector3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501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837591" y="680070"/>
            <a:ext cx="3686690" cy="5046820"/>
            <a:chOff x="351691" y="838332"/>
            <a:chExt cx="3686690" cy="504682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/>
            <a:srcRect b="86335"/>
            <a:stretch/>
          </p:blipFill>
          <p:spPr>
            <a:xfrm>
              <a:off x="351692" y="838332"/>
              <a:ext cx="3686689" cy="108825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/>
            <a:srcRect t="36199" b="31563"/>
            <a:stretch/>
          </p:blipFill>
          <p:spPr>
            <a:xfrm>
              <a:off x="351692" y="1926591"/>
              <a:ext cx="3686689" cy="2567353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/>
            <a:srcRect t="72693"/>
            <a:stretch/>
          </p:blipFill>
          <p:spPr>
            <a:xfrm>
              <a:off x="351691" y="3710353"/>
              <a:ext cx="3686689" cy="2174799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6222023" y="306395"/>
            <a:ext cx="4582164" cy="5753865"/>
            <a:chOff x="4419600" y="376733"/>
            <a:chExt cx="4582164" cy="575386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/>
            <a:srcRect t="67571"/>
            <a:stretch/>
          </p:blipFill>
          <p:spPr>
            <a:xfrm>
              <a:off x="4419600" y="3649923"/>
              <a:ext cx="4582164" cy="248067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/>
            <a:srcRect t="31150" b="36782"/>
            <a:stretch/>
          </p:blipFill>
          <p:spPr>
            <a:xfrm>
              <a:off x="4419600" y="1855178"/>
              <a:ext cx="4582164" cy="2453054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3"/>
            <a:srcRect b="75774"/>
            <a:stretch/>
          </p:blipFill>
          <p:spPr>
            <a:xfrm>
              <a:off x="4419600" y="376733"/>
              <a:ext cx="4582164" cy="1853193"/>
            </a:xfrm>
            <a:prstGeom prst="rect">
              <a:avLst/>
            </a:prstGeom>
          </p:spPr>
        </p:pic>
      </p:grpSp>
      <p:sp>
        <p:nvSpPr>
          <p:cNvPr id="12" name="矩形 11"/>
          <p:cNvSpPr/>
          <p:nvPr/>
        </p:nvSpPr>
        <p:spPr>
          <a:xfrm>
            <a:off x="6522720" y="419100"/>
            <a:ext cx="1638300" cy="5151120"/>
          </a:xfrm>
          <a:prstGeom prst="rect">
            <a:avLst/>
          </a:prstGeom>
          <a:noFill/>
          <a:ln w="15875" cap="rnd"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84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6298" cy="6664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9" y="1512334"/>
            <a:ext cx="1049761" cy="8378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8" y="3473437"/>
            <a:ext cx="1252302" cy="92499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48" y="5230434"/>
            <a:ext cx="1023352" cy="89877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7914" y="1808"/>
            <a:ext cx="1294086" cy="112381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616" y="4492015"/>
            <a:ext cx="936123" cy="84251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46828" y="2652368"/>
            <a:ext cx="596258" cy="77016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137" y="2591244"/>
            <a:ext cx="840181" cy="73935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84858" y="1347583"/>
            <a:ext cx="920198" cy="64562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34806" y="2118413"/>
            <a:ext cx="825761" cy="69923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06380" y="727903"/>
            <a:ext cx="854187" cy="84589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0253" y="654655"/>
            <a:ext cx="620547" cy="71484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60520" y="833957"/>
            <a:ext cx="847308" cy="633787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65045" y="2203483"/>
            <a:ext cx="778416" cy="61416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39460" y="3754934"/>
            <a:ext cx="739805" cy="64349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70141" y="3663331"/>
            <a:ext cx="755090" cy="73702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607530" y="3663331"/>
            <a:ext cx="683741" cy="735102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159326" y="1782193"/>
            <a:ext cx="848502" cy="57042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35638" y="2609172"/>
            <a:ext cx="695878" cy="817836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4209104" y="14677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222308" y="27296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交换机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373548" y="439843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GPS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2755366" y="43984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激光雷达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510820" y="43984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摄像头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2315673" y="27583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底盘车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7260411" y="13988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电脑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7235639" y="22844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平板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7260412" y="33912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手机</a:t>
            </a:r>
          </a:p>
        </p:txBody>
      </p:sp>
      <p:sp>
        <p:nvSpPr>
          <p:cNvPr id="39" name="任意多边形 38"/>
          <p:cNvSpPr/>
          <p:nvPr/>
        </p:nvSpPr>
        <p:spPr>
          <a:xfrm>
            <a:off x="3305908" y="3376246"/>
            <a:ext cx="2655277" cy="307731"/>
          </a:xfrm>
          <a:custGeom>
            <a:avLst/>
            <a:gdLst>
              <a:gd name="connsiteX0" fmla="*/ 2655277 w 2655277"/>
              <a:gd name="connsiteY0" fmla="*/ 254977 h 307731"/>
              <a:gd name="connsiteX1" fmla="*/ 2655277 w 2655277"/>
              <a:gd name="connsiteY1" fmla="*/ 0 h 307731"/>
              <a:gd name="connsiteX2" fmla="*/ 0 w 2655277"/>
              <a:gd name="connsiteY2" fmla="*/ 0 h 307731"/>
              <a:gd name="connsiteX3" fmla="*/ 0 w 2655277"/>
              <a:gd name="connsiteY3" fmla="*/ 307731 h 30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5277" h="307731">
                <a:moveTo>
                  <a:pt x="2655277" y="254977"/>
                </a:moveTo>
                <a:lnTo>
                  <a:pt x="2655277" y="0"/>
                </a:lnTo>
                <a:lnTo>
                  <a:pt x="0" y="0"/>
                </a:lnTo>
                <a:lnTo>
                  <a:pt x="0" y="307731"/>
                </a:lnTo>
              </a:path>
            </a:pathLst>
          </a:cu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22" idx="0"/>
          </p:cNvCxnSpPr>
          <p:nvPr/>
        </p:nvCxnSpPr>
        <p:spPr>
          <a:xfrm flipH="1" flipV="1">
            <a:off x="4647685" y="3018090"/>
            <a:ext cx="1" cy="645241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6" idx="1"/>
          </p:cNvCxnSpPr>
          <p:nvPr/>
        </p:nvCxnSpPr>
        <p:spPr>
          <a:xfrm flipH="1" flipV="1">
            <a:off x="3192836" y="2468029"/>
            <a:ext cx="1041970" cy="1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6" idx="2"/>
            <a:endCxn id="16" idx="0"/>
          </p:cNvCxnSpPr>
          <p:nvPr/>
        </p:nvCxnSpPr>
        <p:spPr>
          <a:xfrm>
            <a:off x="4647686" y="1837076"/>
            <a:ext cx="1" cy="28133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6797964" y="1089891"/>
            <a:ext cx="387927" cy="1911927"/>
          </a:xfrm>
          <a:custGeom>
            <a:avLst/>
            <a:gdLst>
              <a:gd name="connsiteX0" fmla="*/ 350981 w 387927"/>
              <a:gd name="connsiteY0" fmla="*/ 0 h 1911927"/>
              <a:gd name="connsiteX1" fmla="*/ 0 w 387927"/>
              <a:gd name="connsiteY1" fmla="*/ 0 h 1911927"/>
              <a:gd name="connsiteX2" fmla="*/ 0 w 387927"/>
              <a:gd name="connsiteY2" fmla="*/ 1911927 h 1911927"/>
              <a:gd name="connsiteX3" fmla="*/ 387927 w 387927"/>
              <a:gd name="connsiteY3" fmla="*/ 1911927 h 1911927"/>
              <a:gd name="connsiteX4" fmla="*/ 0 w 387927"/>
              <a:gd name="connsiteY4" fmla="*/ 1911927 h 1911927"/>
              <a:gd name="connsiteX5" fmla="*/ 0 w 387927"/>
              <a:gd name="connsiteY5" fmla="*/ 979054 h 1911927"/>
              <a:gd name="connsiteX6" fmla="*/ 323272 w 387927"/>
              <a:gd name="connsiteY6" fmla="*/ 979054 h 1911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7927" h="1911927">
                <a:moveTo>
                  <a:pt x="350981" y="0"/>
                </a:moveTo>
                <a:lnTo>
                  <a:pt x="0" y="0"/>
                </a:lnTo>
                <a:lnTo>
                  <a:pt x="0" y="1911927"/>
                </a:lnTo>
                <a:lnTo>
                  <a:pt x="387927" y="1911927"/>
                </a:lnTo>
                <a:lnTo>
                  <a:pt x="0" y="1911927"/>
                </a:lnTo>
                <a:lnTo>
                  <a:pt x="0" y="979054"/>
                </a:lnTo>
                <a:lnTo>
                  <a:pt x="323272" y="979054"/>
                </a:lnTo>
              </a:path>
            </a:pathLst>
          </a:custGeom>
          <a:noFill/>
          <a:ln w="254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>
            <a:stCxn id="47" idx="1"/>
          </p:cNvCxnSpPr>
          <p:nvPr/>
        </p:nvCxnSpPr>
        <p:spPr>
          <a:xfrm flipH="1">
            <a:off x="5181600" y="1089891"/>
            <a:ext cx="1616364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7" idx="2"/>
          </p:cNvCxnSpPr>
          <p:nvPr/>
        </p:nvCxnSpPr>
        <p:spPr>
          <a:xfrm>
            <a:off x="6797964" y="3001818"/>
            <a:ext cx="462447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330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19</Words>
  <Application>Microsoft Office PowerPoint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</dc:creator>
  <cp:lastModifiedBy>gong</cp:lastModifiedBy>
  <cp:revision>15</cp:revision>
  <dcterms:created xsi:type="dcterms:W3CDTF">2023-02-21T07:13:10Z</dcterms:created>
  <dcterms:modified xsi:type="dcterms:W3CDTF">2023-03-05T14:30:38Z</dcterms:modified>
</cp:coreProperties>
</file>