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C988A-E417-49E8-89C2-13C9874F86F2}" type="datetimeFigureOut">
              <a:rPr lang="ru-RU" smtClean="0"/>
              <a:t>19.12.2020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641B0-D1B2-4D83-9C19-1BF0B2815B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0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641B0-D1B2-4D83-9C19-1BF0B2815B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"/>
            <a:ext cx="3465829" cy="4512945"/>
          </a:xfrm>
          <a:custGeom>
            <a:avLst/>
            <a:gdLst/>
            <a:ahLst/>
            <a:cxnLst/>
            <a:rect l="l" t="t" r="r" b="b"/>
            <a:pathLst>
              <a:path w="3465829" h="4512945">
                <a:moveTo>
                  <a:pt x="3465677" y="0"/>
                </a:moveTo>
                <a:lnTo>
                  <a:pt x="1718792" y="0"/>
                </a:lnTo>
                <a:lnTo>
                  <a:pt x="0" y="0"/>
                </a:lnTo>
                <a:lnTo>
                  <a:pt x="0" y="2782811"/>
                </a:lnTo>
                <a:lnTo>
                  <a:pt x="0" y="4508487"/>
                </a:lnTo>
                <a:lnTo>
                  <a:pt x="43992" y="4510722"/>
                </a:lnTo>
                <a:lnTo>
                  <a:pt x="88722" y="4512195"/>
                </a:lnTo>
                <a:lnTo>
                  <a:pt x="133324" y="4512869"/>
                </a:lnTo>
                <a:lnTo>
                  <a:pt x="177838" y="4512742"/>
                </a:lnTo>
                <a:lnTo>
                  <a:pt x="222262" y="4511802"/>
                </a:lnTo>
                <a:lnTo>
                  <a:pt x="266623" y="4510062"/>
                </a:lnTo>
                <a:lnTo>
                  <a:pt x="310934" y="4507509"/>
                </a:lnTo>
                <a:lnTo>
                  <a:pt x="355219" y="4504131"/>
                </a:lnTo>
                <a:lnTo>
                  <a:pt x="399491" y="4499940"/>
                </a:lnTo>
                <a:lnTo>
                  <a:pt x="443776" y="4494923"/>
                </a:lnTo>
                <a:lnTo>
                  <a:pt x="488086" y="4489069"/>
                </a:lnTo>
                <a:lnTo>
                  <a:pt x="532447" y="4482389"/>
                </a:lnTo>
                <a:lnTo>
                  <a:pt x="576859" y="4474870"/>
                </a:lnTo>
                <a:lnTo>
                  <a:pt x="621360" y="4466514"/>
                </a:lnTo>
                <a:lnTo>
                  <a:pt x="665949" y="4457319"/>
                </a:lnTo>
                <a:lnTo>
                  <a:pt x="710653" y="4447273"/>
                </a:lnTo>
                <a:lnTo>
                  <a:pt x="755497" y="4436364"/>
                </a:lnTo>
                <a:lnTo>
                  <a:pt x="800493" y="4424616"/>
                </a:lnTo>
                <a:lnTo>
                  <a:pt x="845654" y="4411992"/>
                </a:lnTo>
                <a:lnTo>
                  <a:pt x="891006" y="4398518"/>
                </a:lnTo>
                <a:lnTo>
                  <a:pt x="936561" y="4384179"/>
                </a:lnTo>
                <a:lnTo>
                  <a:pt x="982345" y="4368965"/>
                </a:lnTo>
                <a:lnTo>
                  <a:pt x="1028357" y="4352874"/>
                </a:lnTo>
                <a:lnTo>
                  <a:pt x="1074635" y="4335907"/>
                </a:lnTo>
                <a:lnTo>
                  <a:pt x="1121194" y="4318063"/>
                </a:lnTo>
                <a:lnTo>
                  <a:pt x="1168044" y="4299331"/>
                </a:lnTo>
                <a:lnTo>
                  <a:pt x="1215212" y="4279697"/>
                </a:lnTo>
                <a:lnTo>
                  <a:pt x="1262697" y="4259186"/>
                </a:lnTo>
                <a:lnTo>
                  <a:pt x="1310538" y="4237774"/>
                </a:lnTo>
                <a:lnTo>
                  <a:pt x="1358760" y="4215460"/>
                </a:lnTo>
                <a:lnTo>
                  <a:pt x="1407350" y="4192232"/>
                </a:lnTo>
                <a:lnTo>
                  <a:pt x="1456347" y="4168102"/>
                </a:lnTo>
                <a:lnTo>
                  <a:pt x="1505762" y="4143070"/>
                </a:lnTo>
                <a:lnTo>
                  <a:pt x="1555623" y="4117111"/>
                </a:lnTo>
                <a:lnTo>
                  <a:pt x="1605927" y="4090225"/>
                </a:lnTo>
                <a:lnTo>
                  <a:pt x="1656715" y="4062425"/>
                </a:lnTo>
                <a:lnTo>
                  <a:pt x="1707997" y="4033697"/>
                </a:lnTo>
                <a:lnTo>
                  <a:pt x="1759788" y="4004043"/>
                </a:lnTo>
                <a:lnTo>
                  <a:pt x="1812099" y="3973449"/>
                </a:lnTo>
                <a:lnTo>
                  <a:pt x="1871865" y="3935488"/>
                </a:lnTo>
                <a:lnTo>
                  <a:pt x="1931200" y="3892562"/>
                </a:lnTo>
                <a:lnTo>
                  <a:pt x="1990064" y="3844848"/>
                </a:lnTo>
                <a:lnTo>
                  <a:pt x="2019300" y="3819271"/>
                </a:lnTo>
                <a:lnTo>
                  <a:pt x="2048408" y="3792550"/>
                </a:lnTo>
                <a:lnTo>
                  <a:pt x="2077377" y="3764724"/>
                </a:lnTo>
                <a:lnTo>
                  <a:pt x="2106206" y="3735819"/>
                </a:lnTo>
                <a:lnTo>
                  <a:pt x="2134882" y="3705860"/>
                </a:lnTo>
                <a:lnTo>
                  <a:pt x="2163407" y="3674859"/>
                </a:lnTo>
                <a:lnTo>
                  <a:pt x="2191766" y="3642855"/>
                </a:lnTo>
                <a:lnTo>
                  <a:pt x="2219960" y="3609848"/>
                </a:lnTo>
                <a:lnTo>
                  <a:pt x="2247976" y="3575875"/>
                </a:lnTo>
                <a:lnTo>
                  <a:pt x="2275827" y="3540963"/>
                </a:lnTo>
                <a:lnTo>
                  <a:pt x="2303488" y="3505123"/>
                </a:lnTo>
                <a:lnTo>
                  <a:pt x="2330970" y="3468382"/>
                </a:lnTo>
                <a:lnTo>
                  <a:pt x="2358250" y="3430765"/>
                </a:lnTo>
                <a:lnTo>
                  <a:pt x="2385339" y="3392297"/>
                </a:lnTo>
                <a:lnTo>
                  <a:pt x="2412212" y="3353003"/>
                </a:lnTo>
                <a:lnTo>
                  <a:pt x="2438882" y="3312884"/>
                </a:lnTo>
                <a:lnTo>
                  <a:pt x="2465349" y="3271990"/>
                </a:lnTo>
                <a:lnTo>
                  <a:pt x="2491575" y="3230334"/>
                </a:lnTo>
                <a:lnTo>
                  <a:pt x="2517597" y="3187928"/>
                </a:lnTo>
                <a:lnTo>
                  <a:pt x="2543378" y="3144812"/>
                </a:lnTo>
                <a:lnTo>
                  <a:pt x="2568918" y="3100997"/>
                </a:lnTo>
                <a:lnTo>
                  <a:pt x="2594216" y="3056509"/>
                </a:lnTo>
                <a:lnTo>
                  <a:pt x="2619273" y="3011373"/>
                </a:lnTo>
                <a:lnTo>
                  <a:pt x="2644076" y="2965602"/>
                </a:lnTo>
                <a:lnTo>
                  <a:pt x="2668625" y="2919234"/>
                </a:lnTo>
                <a:lnTo>
                  <a:pt x="2692908" y="2872282"/>
                </a:lnTo>
                <a:lnTo>
                  <a:pt x="2716911" y="2824772"/>
                </a:lnTo>
                <a:lnTo>
                  <a:pt x="2740660" y="2776728"/>
                </a:lnTo>
                <a:lnTo>
                  <a:pt x="2764117" y="2728176"/>
                </a:lnTo>
                <a:lnTo>
                  <a:pt x="2787281" y="2679115"/>
                </a:lnTo>
                <a:lnTo>
                  <a:pt x="2810167" y="2629598"/>
                </a:lnTo>
                <a:lnTo>
                  <a:pt x="2855049" y="2529255"/>
                </a:lnTo>
                <a:lnTo>
                  <a:pt x="2898698" y="2427313"/>
                </a:lnTo>
                <a:lnTo>
                  <a:pt x="2941078" y="2323947"/>
                </a:lnTo>
                <a:lnTo>
                  <a:pt x="2982137" y="2219337"/>
                </a:lnTo>
                <a:lnTo>
                  <a:pt x="3021850" y="2113686"/>
                </a:lnTo>
                <a:lnTo>
                  <a:pt x="3060154" y="2007158"/>
                </a:lnTo>
                <a:lnTo>
                  <a:pt x="3097022" y="1899945"/>
                </a:lnTo>
                <a:lnTo>
                  <a:pt x="3132404" y="1792224"/>
                </a:lnTo>
                <a:lnTo>
                  <a:pt x="3166262" y="1684172"/>
                </a:lnTo>
                <a:lnTo>
                  <a:pt x="3198545" y="1575981"/>
                </a:lnTo>
                <a:lnTo>
                  <a:pt x="3229203" y="1467815"/>
                </a:lnTo>
                <a:lnTo>
                  <a:pt x="3258210" y="1359877"/>
                </a:lnTo>
                <a:lnTo>
                  <a:pt x="3285515" y="1252347"/>
                </a:lnTo>
                <a:lnTo>
                  <a:pt x="3311067" y="1145400"/>
                </a:lnTo>
                <a:lnTo>
                  <a:pt x="3334842" y="1039202"/>
                </a:lnTo>
                <a:lnTo>
                  <a:pt x="3356775" y="933970"/>
                </a:lnTo>
                <a:lnTo>
                  <a:pt x="3376841" y="829856"/>
                </a:lnTo>
                <a:lnTo>
                  <a:pt x="3394989" y="727049"/>
                </a:lnTo>
                <a:lnTo>
                  <a:pt x="3411169" y="625741"/>
                </a:lnTo>
                <a:lnTo>
                  <a:pt x="3425342" y="526110"/>
                </a:lnTo>
                <a:lnTo>
                  <a:pt x="3437471" y="428320"/>
                </a:lnTo>
                <a:lnTo>
                  <a:pt x="3447516" y="332587"/>
                </a:lnTo>
                <a:lnTo>
                  <a:pt x="3451733" y="285534"/>
                </a:lnTo>
                <a:lnTo>
                  <a:pt x="3455416" y="239064"/>
                </a:lnTo>
                <a:lnTo>
                  <a:pt x="3458553" y="193192"/>
                </a:lnTo>
                <a:lnTo>
                  <a:pt x="3461143" y="147942"/>
                </a:lnTo>
                <a:lnTo>
                  <a:pt x="3463175" y="103339"/>
                </a:lnTo>
                <a:lnTo>
                  <a:pt x="3464649" y="59397"/>
                </a:lnTo>
                <a:lnTo>
                  <a:pt x="3465550" y="16167"/>
                </a:lnTo>
                <a:lnTo>
                  <a:pt x="3465677" y="0"/>
                </a:lnTo>
                <a:close/>
              </a:path>
            </a:pathLst>
          </a:custGeom>
          <a:solidFill>
            <a:srgbClr val="FAD4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085948" y="5765050"/>
            <a:ext cx="3202305" cy="4522470"/>
          </a:xfrm>
          <a:custGeom>
            <a:avLst/>
            <a:gdLst/>
            <a:ahLst/>
            <a:cxnLst/>
            <a:rect l="l" t="t" r="r" b="b"/>
            <a:pathLst>
              <a:path w="3202305" h="4522470">
                <a:moveTo>
                  <a:pt x="3202051" y="5"/>
                </a:moveTo>
                <a:lnTo>
                  <a:pt x="3202051" y="4521949"/>
                </a:lnTo>
                <a:lnTo>
                  <a:pt x="3957" y="4521949"/>
                </a:lnTo>
                <a:lnTo>
                  <a:pt x="3183" y="4508757"/>
                </a:lnTo>
                <a:lnTo>
                  <a:pt x="1511" y="4468826"/>
                </a:lnTo>
                <a:lnTo>
                  <a:pt x="451" y="4428072"/>
                </a:lnTo>
                <a:lnTo>
                  <a:pt x="0" y="4386520"/>
                </a:lnTo>
                <a:lnTo>
                  <a:pt x="149" y="4344193"/>
                </a:lnTo>
                <a:lnTo>
                  <a:pt x="895" y="4301117"/>
                </a:lnTo>
                <a:lnTo>
                  <a:pt x="2230" y="4257316"/>
                </a:lnTo>
                <a:lnTo>
                  <a:pt x="4150" y="4212814"/>
                </a:lnTo>
                <a:lnTo>
                  <a:pt x="6648" y="4167637"/>
                </a:lnTo>
                <a:lnTo>
                  <a:pt x="9718" y="4121809"/>
                </a:lnTo>
                <a:lnTo>
                  <a:pt x="13355" y="4075353"/>
                </a:lnTo>
                <a:lnTo>
                  <a:pt x="17553" y="4028296"/>
                </a:lnTo>
                <a:lnTo>
                  <a:pt x="22306" y="3980661"/>
                </a:lnTo>
                <a:lnTo>
                  <a:pt x="33453" y="3883756"/>
                </a:lnTo>
                <a:lnTo>
                  <a:pt x="46749" y="3784836"/>
                </a:lnTo>
                <a:lnTo>
                  <a:pt x="62149" y="3684096"/>
                </a:lnTo>
                <a:lnTo>
                  <a:pt x="79604" y="3581733"/>
                </a:lnTo>
                <a:lnTo>
                  <a:pt x="99070" y="3477943"/>
                </a:lnTo>
                <a:lnTo>
                  <a:pt x="120498" y="3372923"/>
                </a:lnTo>
                <a:lnTo>
                  <a:pt x="143842" y="3266869"/>
                </a:lnTo>
                <a:lnTo>
                  <a:pt x="169055" y="3159978"/>
                </a:lnTo>
                <a:lnTo>
                  <a:pt x="196092" y="3052445"/>
                </a:lnTo>
                <a:lnTo>
                  <a:pt x="224904" y="2944468"/>
                </a:lnTo>
                <a:lnTo>
                  <a:pt x="255445" y="2836243"/>
                </a:lnTo>
                <a:lnTo>
                  <a:pt x="287669" y="2727966"/>
                </a:lnTo>
                <a:lnTo>
                  <a:pt x="321529" y="2619833"/>
                </a:lnTo>
                <a:lnTo>
                  <a:pt x="356978" y="2512041"/>
                </a:lnTo>
                <a:lnTo>
                  <a:pt x="393970" y="2404787"/>
                </a:lnTo>
                <a:lnTo>
                  <a:pt x="432457" y="2298267"/>
                </a:lnTo>
                <a:lnTo>
                  <a:pt x="472393" y="2192676"/>
                </a:lnTo>
                <a:lnTo>
                  <a:pt x="513731" y="2088212"/>
                </a:lnTo>
                <a:lnTo>
                  <a:pt x="556425" y="1985072"/>
                </a:lnTo>
                <a:lnTo>
                  <a:pt x="600428" y="1883450"/>
                </a:lnTo>
                <a:lnTo>
                  <a:pt x="622906" y="1833271"/>
                </a:lnTo>
                <a:lnTo>
                  <a:pt x="645693" y="1783544"/>
                </a:lnTo>
                <a:lnTo>
                  <a:pt x="668784" y="1734296"/>
                </a:lnTo>
                <a:lnTo>
                  <a:pt x="692174" y="1685551"/>
                </a:lnTo>
                <a:lnTo>
                  <a:pt x="715855" y="1637333"/>
                </a:lnTo>
                <a:lnTo>
                  <a:pt x="739823" y="1589666"/>
                </a:lnTo>
                <a:lnTo>
                  <a:pt x="764071" y="1542576"/>
                </a:lnTo>
                <a:lnTo>
                  <a:pt x="788594" y="1496086"/>
                </a:lnTo>
                <a:lnTo>
                  <a:pt x="813386" y="1450222"/>
                </a:lnTo>
                <a:lnTo>
                  <a:pt x="838441" y="1405007"/>
                </a:lnTo>
                <a:lnTo>
                  <a:pt x="863753" y="1360468"/>
                </a:lnTo>
                <a:lnTo>
                  <a:pt x="889316" y="1316627"/>
                </a:lnTo>
                <a:lnTo>
                  <a:pt x="915125" y="1273509"/>
                </a:lnTo>
                <a:lnTo>
                  <a:pt x="941173" y="1231140"/>
                </a:lnTo>
                <a:lnTo>
                  <a:pt x="967455" y="1189543"/>
                </a:lnTo>
                <a:lnTo>
                  <a:pt x="993965" y="1148744"/>
                </a:lnTo>
                <a:lnTo>
                  <a:pt x="1020698" y="1108766"/>
                </a:lnTo>
                <a:lnTo>
                  <a:pt x="1047646" y="1069635"/>
                </a:lnTo>
                <a:lnTo>
                  <a:pt x="1074805" y="1031375"/>
                </a:lnTo>
                <a:lnTo>
                  <a:pt x="1102169" y="994009"/>
                </a:lnTo>
                <a:lnTo>
                  <a:pt x="1129731" y="957564"/>
                </a:lnTo>
                <a:lnTo>
                  <a:pt x="1157486" y="922064"/>
                </a:lnTo>
                <a:lnTo>
                  <a:pt x="1185429" y="887532"/>
                </a:lnTo>
                <a:lnTo>
                  <a:pt x="1213552" y="853994"/>
                </a:lnTo>
                <a:lnTo>
                  <a:pt x="1241851" y="821474"/>
                </a:lnTo>
                <a:lnTo>
                  <a:pt x="1270320" y="789997"/>
                </a:lnTo>
                <a:lnTo>
                  <a:pt x="1298952" y="759587"/>
                </a:lnTo>
                <a:lnTo>
                  <a:pt x="1327742" y="730269"/>
                </a:lnTo>
                <a:lnTo>
                  <a:pt x="1356685" y="702067"/>
                </a:lnTo>
                <a:lnTo>
                  <a:pt x="1385773" y="675006"/>
                </a:lnTo>
                <a:lnTo>
                  <a:pt x="1415002" y="649111"/>
                </a:lnTo>
                <a:lnTo>
                  <a:pt x="1444365" y="624406"/>
                </a:lnTo>
                <a:lnTo>
                  <a:pt x="1503473" y="578663"/>
                </a:lnTo>
                <a:lnTo>
                  <a:pt x="1563048" y="537975"/>
                </a:lnTo>
                <a:lnTo>
                  <a:pt x="1645090" y="489131"/>
                </a:lnTo>
                <a:lnTo>
                  <a:pt x="1696640" y="459638"/>
                </a:lnTo>
                <a:lnTo>
                  <a:pt x="1747667" y="431103"/>
                </a:lnTo>
                <a:lnTo>
                  <a:pt x="1798188" y="403523"/>
                </a:lnTo>
                <a:lnTo>
                  <a:pt x="1848224" y="376893"/>
                </a:lnTo>
                <a:lnTo>
                  <a:pt x="1897792" y="351210"/>
                </a:lnTo>
                <a:lnTo>
                  <a:pt x="1946914" y="326470"/>
                </a:lnTo>
                <a:lnTo>
                  <a:pt x="1995606" y="302669"/>
                </a:lnTo>
                <a:lnTo>
                  <a:pt x="2043889" y="279802"/>
                </a:lnTo>
                <a:lnTo>
                  <a:pt x="2091782" y="257865"/>
                </a:lnTo>
                <a:lnTo>
                  <a:pt x="2139303" y="236855"/>
                </a:lnTo>
                <a:lnTo>
                  <a:pt x="2186472" y="216767"/>
                </a:lnTo>
                <a:lnTo>
                  <a:pt x="2233309" y="197598"/>
                </a:lnTo>
                <a:lnTo>
                  <a:pt x="2279831" y="179343"/>
                </a:lnTo>
                <a:lnTo>
                  <a:pt x="2326058" y="161998"/>
                </a:lnTo>
                <a:lnTo>
                  <a:pt x="2372009" y="145559"/>
                </a:lnTo>
                <a:lnTo>
                  <a:pt x="2417704" y="130023"/>
                </a:lnTo>
                <a:lnTo>
                  <a:pt x="2463161" y="115384"/>
                </a:lnTo>
                <a:lnTo>
                  <a:pt x="2508400" y="101639"/>
                </a:lnTo>
                <a:lnTo>
                  <a:pt x="2553439" y="88785"/>
                </a:lnTo>
                <a:lnTo>
                  <a:pt x="2598298" y="76816"/>
                </a:lnTo>
                <a:lnTo>
                  <a:pt x="2642996" y="65729"/>
                </a:lnTo>
                <a:lnTo>
                  <a:pt x="2687551" y="55520"/>
                </a:lnTo>
                <a:lnTo>
                  <a:pt x="2731984" y="46185"/>
                </a:lnTo>
                <a:lnTo>
                  <a:pt x="2776312" y="37720"/>
                </a:lnTo>
                <a:lnTo>
                  <a:pt x="2820556" y="30120"/>
                </a:lnTo>
                <a:lnTo>
                  <a:pt x="2864734" y="23382"/>
                </a:lnTo>
                <a:lnTo>
                  <a:pt x="2908865" y="17501"/>
                </a:lnTo>
                <a:lnTo>
                  <a:pt x="2952969" y="12474"/>
                </a:lnTo>
                <a:lnTo>
                  <a:pt x="2997065" y="8296"/>
                </a:lnTo>
                <a:lnTo>
                  <a:pt x="3041171" y="4964"/>
                </a:lnTo>
                <a:lnTo>
                  <a:pt x="3085307" y="2473"/>
                </a:lnTo>
                <a:lnTo>
                  <a:pt x="3129491" y="820"/>
                </a:lnTo>
                <a:lnTo>
                  <a:pt x="3173744" y="0"/>
                </a:lnTo>
                <a:lnTo>
                  <a:pt x="3202051" y="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752126" y="7485444"/>
            <a:ext cx="1536065" cy="2801620"/>
          </a:xfrm>
          <a:custGeom>
            <a:avLst/>
            <a:gdLst/>
            <a:ahLst/>
            <a:cxnLst/>
            <a:rect l="l" t="t" r="r" b="b"/>
            <a:pathLst>
              <a:path w="1536065" h="2801620">
                <a:moveTo>
                  <a:pt x="1535873" y="0"/>
                </a:moveTo>
                <a:lnTo>
                  <a:pt x="1535873" y="2801555"/>
                </a:lnTo>
                <a:lnTo>
                  <a:pt x="0" y="2801555"/>
                </a:lnTo>
                <a:lnTo>
                  <a:pt x="2640" y="2764949"/>
                </a:lnTo>
                <a:lnTo>
                  <a:pt x="6735" y="2718148"/>
                </a:lnTo>
                <a:lnTo>
                  <a:pt x="11599" y="2670548"/>
                </a:lnTo>
                <a:lnTo>
                  <a:pt x="17221" y="2622196"/>
                </a:lnTo>
                <a:lnTo>
                  <a:pt x="23590" y="2573138"/>
                </a:lnTo>
                <a:lnTo>
                  <a:pt x="30695" y="2523423"/>
                </a:lnTo>
                <a:lnTo>
                  <a:pt x="38524" y="2473098"/>
                </a:lnTo>
                <a:lnTo>
                  <a:pt x="47066" y="2422210"/>
                </a:lnTo>
                <a:lnTo>
                  <a:pt x="56310" y="2370806"/>
                </a:lnTo>
                <a:lnTo>
                  <a:pt x="66244" y="2318935"/>
                </a:lnTo>
                <a:lnTo>
                  <a:pt x="76857" y="2266642"/>
                </a:lnTo>
                <a:lnTo>
                  <a:pt x="88139" y="2213977"/>
                </a:lnTo>
                <a:lnTo>
                  <a:pt x="100076" y="2160985"/>
                </a:lnTo>
                <a:lnTo>
                  <a:pt x="112659" y="2107715"/>
                </a:lnTo>
                <a:lnTo>
                  <a:pt x="125877" y="2054214"/>
                </a:lnTo>
                <a:lnTo>
                  <a:pt x="139717" y="2000529"/>
                </a:lnTo>
                <a:lnTo>
                  <a:pt x="154168" y="1946708"/>
                </a:lnTo>
                <a:lnTo>
                  <a:pt x="169220" y="1892798"/>
                </a:lnTo>
                <a:lnTo>
                  <a:pt x="184860" y="1838846"/>
                </a:lnTo>
                <a:lnTo>
                  <a:pt x="201079" y="1784900"/>
                </a:lnTo>
                <a:lnTo>
                  <a:pt x="217863" y="1731007"/>
                </a:lnTo>
                <a:lnTo>
                  <a:pt x="235203" y="1677215"/>
                </a:lnTo>
                <a:lnTo>
                  <a:pt x="253087" y="1623571"/>
                </a:lnTo>
                <a:lnTo>
                  <a:pt x="271503" y="1570122"/>
                </a:lnTo>
                <a:lnTo>
                  <a:pt x="290440" y="1516916"/>
                </a:lnTo>
                <a:lnTo>
                  <a:pt x="309888" y="1463999"/>
                </a:lnTo>
                <a:lnTo>
                  <a:pt x="329834" y="1411421"/>
                </a:lnTo>
                <a:lnTo>
                  <a:pt x="350268" y="1359227"/>
                </a:lnTo>
                <a:lnTo>
                  <a:pt x="371178" y="1307466"/>
                </a:lnTo>
                <a:lnTo>
                  <a:pt x="392553" y="1256184"/>
                </a:lnTo>
                <a:lnTo>
                  <a:pt x="414381" y="1205429"/>
                </a:lnTo>
                <a:lnTo>
                  <a:pt x="436652" y="1155249"/>
                </a:lnTo>
                <a:lnTo>
                  <a:pt x="459354" y="1105690"/>
                </a:lnTo>
                <a:lnTo>
                  <a:pt x="482476" y="1056801"/>
                </a:lnTo>
                <a:lnTo>
                  <a:pt x="506006" y="1008628"/>
                </a:lnTo>
                <a:lnTo>
                  <a:pt x="529933" y="961219"/>
                </a:lnTo>
                <a:lnTo>
                  <a:pt x="554247" y="914622"/>
                </a:lnTo>
                <a:lnTo>
                  <a:pt x="578935" y="868883"/>
                </a:lnTo>
                <a:lnTo>
                  <a:pt x="603987" y="824050"/>
                </a:lnTo>
                <a:lnTo>
                  <a:pt x="629390" y="780171"/>
                </a:lnTo>
                <a:lnTo>
                  <a:pt x="655135" y="737293"/>
                </a:lnTo>
                <a:lnTo>
                  <a:pt x="681209" y="695463"/>
                </a:lnTo>
                <a:lnTo>
                  <a:pt x="707602" y="654728"/>
                </a:lnTo>
                <a:lnTo>
                  <a:pt x="734301" y="615137"/>
                </a:lnTo>
                <a:lnTo>
                  <a:pt x="761296" y="576736"/>
                </a:lnTo>
                <a:lnTo>
                  <a:pt x="788576" y="539573"/>
                </a:lnTo>
                <a:lnTo>
                  <a:pt x="816129" y="503695"/>
                </a:lnTo>
                <a:lnTo>
                  <a:pt x="843944" y="469150"/>
                </a:lnTo>
                <a:lnTo>
                  <a:pt x="872010" y="435985"/>
                </a:lnTo>
                <a:lnTo>
                  <a:pt x="900315" y="404247"/>
                </a:lnTo>
                <a:lnTo>
                  <a:pt x="928848" y="373983"/>
                </a:lnTo>
                <a:lnTo>
                  <a:pt x="957598" y="345242"/>
                </a:lnTo>
                <a:lnTo>
                  <a:pt x="986554" y="318071"/>
                </a:lnTo>
                <a:lnTo>
                  <a:pt x="1015703" y="292516"/>
                </a:lnTo>
                <a:lnTo>
                  <a:pt x="1074541" y="246447"/>
                </a:lnTo>
                <a:lnTo>
                  <a:pt x="1134020" y="207414"/>
                </a:lnTo>
                <a:lnTo>
                  <a:pt x="1186283" y="176922"/>
                </a:lnTo>
                <a:lnTo>
                  <a:pt x="1237789" y="147794"/>
                </a:lnTo>
                <a:lnTo>
                  <a:pt x="1288577" y="120020"/>
                </a:lnTo>
                <a:lnTo>
                  <a:pt x="1338683" y="93592"/>
                </a:lnTo>
                <a:lnTo>
                  <a:pt x="1388146" y="68503"/>
                </a:lnTo>
                <a:lnTo>
                  <a:pt x="1437003" y="44743"/>
                </a:lnTo>
                <a:lnTo>
                  <a:pt x="1485294" y="22305"/>
                </a:lnTo>
                <a:lnTo>
                  <a:pt x="1533055" y="1181"/>
                </a:lnTo>
                <a:lnTo>
                  <a:pt x="1535873" y="0"/>
                </a:lnTo>
                <a:close/>
              </a:path>
            </a:pathLst>
          </a:custGeom>
          <a:solidFill>
            <a:srgbClr val="FAD4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76099" y="2329747"/>
            <a:ext cx="8335801" cy="432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rgbClr val="9061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rgbClr val="9061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rgbClr val="9061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8593" y="2258533"/>
            <a:ext cx="9170813" cy="1165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0" i="0">
                <a:solidFill>
                  <a:srgbClr val="90612E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6394" y="2655204"/>
            <a:ext cx="8335645" cy="2335896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12700" marR="5080" indent="987425">
              <a:lnSpc>
                <a:spcPts val="15930"/>
              </a:lnSpc>
              <a:spcBef>
                <a:spcPts val="2315"/>
              </a:spcBef>
            </a:pPr>
            <a:r>
              <a:rPr lang="en-US" sz="14950" spc="555" dirty="0" smtClean="0">
                <a:solidFill>
                  <a:srgbClr val="90612E"/>
                </a:solidFill>
                <a:latin typeface="Gill Sans MT"/>
                <a:cs typeface="Gill Sans MT"/>
              </a:rPr>
              <a:t>Planner</a:t>
            </a:r>
            <a:endParaRPr sz="1495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951" y="5219700"/>
            <a:ext cx="108445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886710" algn="l"/>
              </a:tabLst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Adobe Ming Std L" panose="02020300000000000000" pitchFamily="18" charset="-128"/>
              </a:rPr>
              <a:t>Presented by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Adobe Ming Std L" panose="02020300000000000000" pitchFamily="18" charset="-128"/>
              </a:rPr>
              <a:t>Beketova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Adobe Ming Std L" panose="02020300000000000000" pitchFamily="18" charset="-128"/>
              </a:rPr>
              <a:t>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Adobe Ming Std L" panose="02020300000000000000" pitchFamily="18" charset="-128"/>
              </a:rPr>
              <a:t>Zhanymgul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Adobe Ming Std L" panose="02020300000000000000" pitchFamily="18" charset="-128"/>
              </a:rPr>
              <a:t>, ID 26108 </a:t>
            </a:r>
            <a:endParaRPr sz="24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  <a:ea typeface="Adobe Ming Std L" panose="02020300000000000000" pitchFamily="18" charset="-128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561" y="9410700"/>
            <a:ext cx="4993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effectLst/>
                <a:latin typeface="Bookman Old Style" panose="02050604050505020204" pitchFamily="18" charset="0"/>
                <a:ea typeface="Adobe Ming Std L" panose="02020300000000000000" pitchFamily="18" charset="-128"/>
              </a:rPr>
              <a:t>Link - https://goo-gl.su/KK6T9</a:t>
            </a:r>
            <a:endParaRPr lang="ru-RU" sz="24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  <a:ea typeface="Adobe Ming Std L" panose="02020300000000000000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8878" y="445770"/>
            <a:ext cx="9125585" cy="1308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lang="en-US" sz="8400" spc="250" dirty="0" smtClean="0">
                <a:solidFill>
                  <a:srgbClr val="90612E"/>
                </a:solidFill>
                <a:latin typeface="Gill Sans MT"/>
                <a:cs typeface="Gill Sans MT"/>
              </a:rPr>
              <a:t>Planner</a:t>
            </a:r>
            <a:endParaRPr sz="8400" dirty="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4408170" cy="2447290"/>
            <a:chOff x="0" y="0"/>
            <a:chExt cx="4408170" cy="2447290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4408170" cy="2447290"/>
            </a:xfrm>
            <a:custGeom>
              <a:avLst/>
              <a:gdLst/>
              <a:ahLst/>
              <a:cxnLst/>
              <a:rect l="l" t="t" r="r" b="b"/>
              <a:pathLst>
                <a:path w="4408170" h="2447290">
                  <a:moveTo>
                    <a:pt x="0" y="2012056"/>
                  </a:moveTo>
                  <a:lnTo>
                    <a:pt x="0" y="0"/>
                  </a:lnTo>
                  <a:lnTo>
                    <a:pt x="4407673" y="0"/>
                  </a:lnTo>
                  <a:lnTo>
                    <a:pt x="4373988" y="95276"/>
                  </a:lnTo>
                  <a:lnTo>
                    <a:pt x="4334771" y="201356"/>
                  </a:lnTo>
                  <a:lnTo>
                    <a:pt x="4294127" y="306408"/>
                  </a:lnTo>
                  <a:lnTo>
                    <a:pt x="4252105" y="410235"/>
                  </a:lnTo>
                  <a:lnTo>
                    <a:pt x="4208751" y="512640"/>
                  </a:lnTo>
                  <a:lnTo>
                    <a:pt x="4186589" y="563249"/>
                  </a:lnTo>
                  <a:lnTo>
                    <a:pt x="4164111" y="613428"/>
                  </a:lnTo>
                  <a:lnTo>
                    <a:pt x="4141324" y="663154"/>
                  </a:lnTo>
                  <a:lnTo>
                    <a:pt x="4118233" y="712402"/>
                  </a:lnTo>
                  <a:lnTo>
                    <a:pt x="4094843" y="761148"/>
                  </a:lnTo>
                  <a:lnTo>
                    <a:pt x="4071162" y="809366"/>
                  </a:lnTo>
                  <a:lnTo>
                    <a:pt x="4047194" y="857033"/>
                  </a:lnTo>
                  <a:lnTo>
                    <a:pt x="4022946" y="904123"/>
                  </a:lnTo>
                  <a:lnTo>
                    <a:pt x="3998423" y="950613"/>
                  </a:lnTo>
                  <a:lnTo>
                    <a:pt x="3973631" y="996477"/>
                  </a:lnTo>
                  <a:lnTo>
                    <a:pt x="3948576" y="1041691"/>
                  </a:lnTo>
                  <a:lnTo>
                    <a:pt x="3923264" y="1086231"/>
                  </a:lnTo>
                  <a:lnTo>
                    <a:pt x="3897701" y="1130072"/>
                  </a:lnTo>
                  <a:lnTo>
                    <a:pt x="3871892" y="1173190"/>
                  </a:lnTo>
                  <a:lnTo>
                    <a:pt x="3845844" y="1215559"/>
                  </a:lnTo>
                  <a:lnTo>
                    <a:pt x="3819562" y="1257155"/>
                  </a:lnTo>
                  <a:lnTo>
                    <a:pt x="3793052" y="1297955"/>
                  </a:lnTo>
                  <a:lnTo>
                    <a:pt x="3766319" y="1337932"/>
                  </a:lnTo>
                  <a:lnTo>
                    <a:pt x="3739371" y="1377064"/>
                  </a:lnTo>
                  <a:lnTo>
                    <a:pt x="3712212" y="1415324"/>
                  </a:lnTo>
                  <a:lnTo>
                    <a:pt x="3684848" y="1452689"/>
                  </a:lnTo>
                  <a:lnTo>
                    <a:pt x="3657286" y="1489135"/>
                  </a:lnTo>
                  <a:lnTo>
                    <a:pt x="3629531" y="1524635"/>
                  </a:lnTo>
                  <a:lnTo>
                    <a:pt x="3601588" y="1559167"/>
                  </a:lnTo>
                  <a:lnTo>
                    <a:pt x="3573465" y="1592705"/>
                  </a:lnTo>
                  <a:lnTo>
                    <a:pt x="3545166" y="1625225"/>
                  </a:lnTo>
                  <a:lnTo>
                    <a:pt x="3516697" y="1656702"/>
                  </a:lnTo>
                  <a:lnTo>
                    <a:pt x="3488065" y="1687112"/>
                  </a:lnTo>
                  <a:lnTo>
                    <a:pt x="3459275" y="1716430"/>
                  </a:lnTo>
                  <a:lnTo>
                    <a:pt x="3430332" y="1744632"/>
                  </a:lnTo>
                  <a:lnTo>
                    <a:pt x="3401244" y="1771692"/>
                  </a:lnTo>
                  <a:lnTo>
                    <a:pt x="3372015" y="1797588"/>
                  </a:lnTo>
                  <a:lnTo>
                    <a:pt x="3342652" y="1822293"/>
                  </a:lnTo>
                  <a:lnTo>
                    <a:pt x="3283545" y="1868036"/>
                  </a:lnTo>
                  <a:lnTo>
                    <a:pt x="3223969" y="1908724"/>
                  </a:lnTo>
                  <a:lnTo>
                    <a:pt x="3141927" y="1957568"/>
                  </a:lnTo>
                  <a:lnTo>
                    <a:pt x="3090377" y="1987061"/>
                  </a:lnTo>
                  <a:lnTo>
                    <a:pt x="3039350" y="2015596"/>
                  </a:lnTo>
                  <a:lnTo>
                    <a:pt x="2988829" y="2043176"/>
                  </a:lnTo>
                  <a:lnTo>
                    <a:pt x="2938793" y="2069806"/>
                  </a:lnTo>
                  <a:lnTo>
                    <a:pt x="2889225" y="2095488"/>
                  </a:lnTo>
                  <a:lnTo>
                    <a:pt x="2840104" y="2120228"/>
                  </a:lnTo>
                  <a:lnTo>
                    <a:pt x="2791411" y="2144030"/>
                  </a:lnTo>
                  <a:lnTo>
                    <a:pt x="2743128" y="2166897"/>
                  </a:lnTo>
                  <a:lnTo>
                    <a:pt x="2695235" y="2188834"/>
                  </a:lnTo>
                  <a:lnTo>
                    <a:pt x="2647714" y="2209844"/>
                  </a:lnTo>
                  <a:lnTo>
                    <a:pt x="2600545" y="2229931"/>
                  </a:lnTo>
                  <a:lnTo>
                    <a:pt x="2553708" y="2249101"/>
                  </a:lnTo>
                  <a:lnTo>
                    <a:pt x="2507186" y="2267356"/>
                  </a:lnTo>
                  <a:lnTo>
                    <a:pt x="2460959" y="2284701"/>
                  </a:lnTo>
                  <a:lnTo>
                    <a:pt x="2415008" y="2301140"/>
                  </a:lnTo>
                  <a:lnTo>
                    <a:pt x="2369313" y="2316676"/>
                  </a:lnTo>
                  <a:lnTo>
                    <a:pt x="2323856" y="2331315"/>
                  </a:lnTo>
                  <a:lnTo>
                    <a:pt x="2278617" y="2345059"/>
                  </a:lnTo>
                  <a:lnTo>
                    <a:pt x="2233578" y="2357914"/>
                  </a:lnTo>
                  <a:lnTo>
                    <a:pt x="2188719" y="2369883"/>
                  </a:lnTo>
                  <a:lnTo>
                    <a:pt x="2144021" y="2380969"/>
                  </a:lnTo>
                  <a:lnTo>
                    <a:pt x="2099466" y="2391178"/>
                  </a:lnTo>
                  <a:lnTo>
                    <a:pt x="2055033" y="2400514"/>
                  </a:lnTo>
                  <a:lnTo>
                    <a:pt x="2010705" y="2408979"/>
                  </a:lnTo>
                  <a:lnTo>
                    <a:pt x="1966461" y="2416579"/>
                  </a:lnTo>
                  <a:lnTo>
                    <a:pt x="1922283" y="2423317"/>
                  </a:lnTo>
                  <a:lnTo>
                    <a:pt x="1878152" y="2429198"/>
                  </a:lnTo>
                  <a:lnTo>
                    <a:pt x="1834048" y="2434225"/>
                  </a:lnTo>
                  <a:lnTo>
                    <a:pt x="1789952" y="2438402"/>
                  </a:lnTo>
                  <a:lnTo>
                    <a:pt x="1745846" y="2441735"/>
                  </a:lnTo>
                  <a:lnTo>
                    <a:pt x="1701710" y="2444226"/>
                  </a:lnTo>
                  <a:lnTo>
                    <a:pt x="1657526" y="2445879"/>
                  </a:lnTo>
                  <a:lnTo>
                    <a:pt x="1613273" y="2446699"/>
                  </a:lnTo>
                  <a:lnTo>
                    <a:pt x="1568933" y="2446690"/>
                  </a:lnTo>
                  <a:lnTo>
                    <a:pt x="1524488" y="2445856"/>
                  </a:lnTo>
                  <a:lnTo>
                    <a:pt x="1479917" y="2444201"/>
                  </a:lnTo>
                  <a:lnTo>
                    <a:pt x="1435201" y="2441729"/>
                  </a:lnTo>
                  <a:lnTo>
                    <a:pt x="1390322" y="2438443"/>
                  </a:lnTo>
                  <a:lnTo>
                    <a:pt x="1345261" y="2434349"/>
                  </a:lnTo>
                  <a:lnTo>
                    <a:pt x="1299998" y="2429450"/>
                  </a:lnTo>
                  <a:lnTo>
                    <a:pt x="1254514" y="2423750"/>
                  </a:lnTo>
                  <a:lnTo>
                    <a:pt x="1208791" y="2417253"/>
                  </a:lnTo>
                  <a:lnTo>
                    <a:pt x="1162809" y="2409963"/>
                  </a:lnTo>
                  <a:lnTo>
                    <a:pt x="1116548" y="2401885"/>
                  </a:lnTo>
                  <a:lnTo>
                    <a:pt x="1069991" y="2393022"/>
                  </a:lnTo>
                  <a:lnTo>
                    <a:pt x="1023117" y="2383379"/>
                  </a:lnTo>
                  <a:lnTo>
                    <a:pt x="975908" y="2372958"/>
                  </a:lnTo>
                  <a:lnTo>
                    <a:pt x="928344" y="2361766"/>
                  </a:lnTo>
                  <a:lnTo>
                    <a:pt x="880407" y="2349804"/>
                  </a:lnTo>
                  <a:lnTo>
                    <a:pt x="832078" y="2337079"/>
                  </a:lnTo>
                  <a:lnTo>
                    <a:pt x="783337" y="2323593"/>
                  </a:lnTo>
                  <a:lnTo>
                    <a:pt x="734165" y="2309351"/>
                  </a:lnTo>
                  <a:lnTo>
                    <a:pt x="684543" y="2294356"/>
                  </a:lnTo>
                  <a:lnTo>
                    <a:pt x="634452" y="2278614"/>
                  </a:lnTo>
                  <a:lnTo>
                    <a:pt x="583873" y="2262127"/>
                  </a:lnTo>
                  <a:lnTo>
                    <a:pt x="532787" y="2244900"/>
                  </a:lnTo>
                  <a:lnTo>
                    <a:pt x="481174" y="2226937"/>
                  </a:lnTo>
                  <a:lnTo>
                    <a:pt x="429016" y="2208242"/>
                  </a:lnTo>
                  <a:lnTo>
                    <a:pt x="380884" y="2190265"/>
                  </a:lnTo>
                  <a:lnTo>
                    <a:pt x="333174" y="2171485"/>
                  </a:lnTo>
                  <a:lnTo>
                    <a:pt x="285892" y="2151914"/>
                  </a:lnTo>
                  <a:lnTo>
                    <a:pt x="239046" y="2131565"/>
                  </a:lnTo>
                  <a:lnTo>
                    <a:pt x="192644" y="2110450"/>
                  </a:lnTo>
                  <a:lnTo>
                    <a:pt x="146694" y="2088581"/>
                  </a:lnTo>
                  <a:lnTo>
                    <a:pt x="101202" y="2065973"/>
                  </a:lnTo>
                  <a:lnTo>
                    <a:pt x="56176" y="2042636"/>
                  </a:lnTo>
                  <a:lnTo>
                    <a:pt x="11623" y="2018585"/>
                  </a:lnTo>
                  <a:lnTo>
                    <a:pt x="0" y="2012056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459355" cy="891540"/>
            </a:xfrm>
            <a:custGeom>
              <a:avLst/>
              <a:gdLst/>
              <a:ahLst/>
              <a:cxnLst/>
              <a:rect l="l" t="t" r="r" b="b"/>
              <a:pathLst>
                <a:path w="2459355" h="891540">
                  <a:moveTo>
                    <a:pt x="0" y="717496"/>
                  </a:moveTo>
                  <a:lnTo>
                    <a:pt x="0" y="0"/>
                  </a:lnTo>
                  <a:lnTo>
                    <a:pt x="2458855" y="0"/>
                  </a:lnTo>
                  <a:lnTo>
                    <a:pt x="2413238" y="71576"/>
                  </a:lnTo>
                  <a:lnTo>
                    <a:pt x="2386538" y="111167"/>
                  </a:lnTo>
                  <a:lnTo>
                    <a:pt x="2359543" y="149568"/>
                  </a:lnTo>
                  <a:lnTo>
                    <a:pt x="2332263" y="186731"/>
                  </a:lnTo>
                  <a:lnTo>
                    <a:pt x="2304710" y="222609"/>
                  </a:lnTo>
                  <a:lnTo>
                    <a:pt x="2276895" y="257154"/>
                  </a:lnTo>
                  <a:lnTo>
                    <a:pt x="2248830" y="290320"/>
                  </a:lnTo>
                  <a:lnTo>
                    <a:pt x="2220525" y="322058"/>
                  </a:lnTo>
                  <a:lnTo>
                    <a:pt x="2191991" y="352321"/>
                  </a:lnTo>
                  <a:lnTo>
                    <a:pt x="2163241" y="381062"/>
                  </a:lnTo>
                  <a:lnTo>
                    <a:pt x="2134286" y="408234"/>
                  </a:lnTo>
                  <a:lnTo>
                    <a:pt x="2105136" y="433788"/>
                  </a:lnTo>
                  <a:lnTo>
                    <a:pt x="2046299" y="479857"/>
                  </a:lnTo>
                  <a:lnTo>
                    <a:pt x="1986820" y="518890"/>
                  </a:lnTo>
                  <a:lnTo>
                    <a:pt x="1934556" y="549382"/>
                  </a:lnTo>
                  <a:lnTo>
                    <a:pt x="1883050" y="578511"/>
                  </a:lnTo>
                  <a:lnTo>
                    <a:pt x="1832263" y="606285"/>
                  </a:lnTo>
                  <a:lnTo>
                    <a:pt x="1782157" y="632712"/>
                  </a:lnTo>
                  <a:lnTo>
                    <a:pt x="1732694" y="657802"/>
                  </a:lnTo>
                  <a:lnTo>
                    <a:pt x="1683836" y="681561"/>
                  </a:lnTo>
                  <a:lnTo>
                    <a:pt x="1635546" y="703999"/>
                  </a:lnTo>
                  <a:lnTo>
                    <a:pt x="1587785" y="725123"/>
                  </a:lnTo>
                  <a:lnTo>
                    <a:pt x="1540515" y="744942"/>
                  </a:lnTo>
                  <a:lnTo>
                    <a:pt x="1493698" y="763464"/>
                  </a:lnTo>
                  <a:lnTo>
                    <a:pt x="1447297" y="780697"/>
                  </a:lnTo>
                  <a:lnTo>
                    <a:pt x="1401273" y="796649"/>
                  </a:lnTo>
                  <a:lnTo>
                    <a:pt x="1355589" y="811329"/>
                  </a:lnTo>
                  <a:lnTo>
                    <a:pt x="1310207" y="824744"/>
                  </a:lnTo>
                  <a:lnTo>
                    <a:pt x="1265087" y="836904"/>
                  </a:lnTo>
                  <a:lnTo>
                    <a:pt x="1220194" y="847815"/>
                  </a:lnTo>
                  <a:lnTo>
                    <a:pt x="1175488" y="857487"/>
                  </a:lnTo>
                  <a:lnTo>
                    <a:pt x="1130932" y="865928"/>
                  </a:lnTo>
                  <a:lnTo>
                    <a:pt x="1086487" y="873145"/>
                  </a:lnTo>
                  <a:lnTo>
                    <a:pt x="1042116" y="879148"/>
                  </a:lnTo>
                  <a:lnTo>
                    <a:pt x="997781" y="883943"/>
                  </a:lnTo>
                  <a:lnTo>
                    <a:pt x="953444" y="887540"/>
                  </a:lnTo>
                  <a:lnTo>
                    <a:pt x="909067" y="889947"/>
                  </a:lnTo>
                  <a:lnTo>
                    <a:pt x="864611" y="891172"/>
                  </a:lnTo>
                  <a:lnTo>
                    <a:pt x="820040" y="891222"/>
                  </a:lnTo>
                  <a:lnTo>
                    <a:pt x="775314" y="890107"/>
                  </a:lnTo>
                  <a:lnTo>
                    <a:pt x="730397" y="887835"/>
                  </a:lnTo>
                  <a:lnTo>
                    <a:pt x="685249" y="884413"/>
                  </a:lnTo>
                  <a:lnTo>
                    <a:pt x="639834" y="879850"/>
                  </a:lnTo>
                  <a:lnTo>
                    <a:pt x="594112" y="874154"/>
                  </a:lnTo>
                  <a:lnTo>
                    <a:pt x="548047" y="867334"/>
                  </a:lnTo>
                  <a:lnTo>
                    <a:pt x="501600" y="859397"/>
                  </a:lnTo>
                  <a:lnTo>
                    <a:pt x="454734" y="850352"/>
                  </a:lnTo>
                  <a:lnTo>
                    <a:pt x="407409" y="840207"/>
                  </a:lnTo>
                  <a:lnTo>
                    <a:pt x="359589" y="828970"/>
                  </a:lnTo>
                  <a:lnTo>
                    <a:pt x="311235" y="816649"/>
                  </a:lnTo>
                  <a:lnTo>
                    <a:pt x="262310" y="803254"/>
                  </a:lnTo>
                  <a:lnTo>
                    <a:pt x="212775" y="788791"/>
                  </a:lnTo>
                  <a:lnTo>
                    <a:pt x="162592" y="773269"/>
                  </a:lnTo>
                  <a:lnTo>
                    <a:pt x="111724" y="756696"/>
                  </a:lnTo>
                  <a:lnTo>
                    <a:pt x="60133" y="739081"/>
                  </a:lnTo>
                  <a:lnTo>
                    <a:pt x="7780" y="720432"/>
                  </a:lnTo>
                  <a:lnTo>
                    <a:pt x="0" y="717496"/>
                  </a:lnTo>
                  <a:close/>
                </a:path>
              </a:pathLst>
            </a:custGeom>
            <a:solidFill>
              <a:srgbClr val="FAD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4152272" y="0"/>
            <a:ext cx="4135754" cy="3143885"/>
            <a:chOff x="14152272" y="0"/>
            <a:chExt cx="4135754" cy="3143885"/>
          </a:xfrm>
        </p:grpSpPr>
        <p:sp>
          <p:nvSpPr>
            <p:cNvPr id="10" name="object 10"/>
            <p:cNvSpPr/>
            <p:nvPr/>
          </p:nvSpPr>
          <p:spPr>
            <a:xfrm>
              <a:off x="14152272" y="0"/>
              <a:ext cx="4135754" cy="1403985"/>
            </a:xfrm>
            <a:custGeom>
              <a:avLst/>
              <a:gdLst/>
              <a:ahLst/>
              <a:cxnLst/>
              <a:rect l="l" t="t" r="r" b="b"/>
              <a:pathLst>
                <a:path w="4135755" h="1403985">
                  <a:moveTo>
                    <a:pt x="4135725" y="1403136"/>
                  </a:moveTo>
                  <a:lnTo>
                    <a:pt x="4135725" y="0"/>
                  </a:lnTo>
                  <a:lnTo>
                    <a:pt x="0" y="0"/>
                  </a:lnTo>
                  <a:lnTo>
                    <a:pt x="6861" y="65350"/>
                  </a:lnTo>
                  <a:lnTo>
                    <a:pt x="16545" y="129577"/>
                  </a:lnTo>
                  <a:lnTo>
                    <a:pt x="29866" y="200401"/>
                  </a:lnTo>
                  <a:lnTo>
                    <a:pt x="47143" y="277974"/>
                  </a:lnTo>
                  <a:lnTo>
                    <a:pt x="68696" y="362443"/>
                  </a:lnTo>
                  <a:lnTo>
                    <a:pt x="94845" y="453960"/>
                  </a:lnTo>
                  <a:lnTo>
                    <a:pt x="115657" y="514093"/>
                  </a:lnTo>
                  <a:lnTo>
                    <a:pt x="140567" y="570538"/>
                  </a:lnTo>
                  <a:lnTo>
                    <a:pt x="169155" y="623407"/>
                  </a:lnTo>
                  <a:lnTo>
                    <a:pt x="201000" y="672811"/>
                  </a:lnTo>
                  <a:lnTo>
                    <a:pt x="235679" y="718864"/>
                  </a:lnTo>
                  <a:lnTo>
                    <a:pt x="272773" y="761676"/>
                  </a:lnTo>
                  <a:lnTo>
                    <a:pt x="311860" y="801360"/>
                  </a:lnTo>
                  <a:lnTo>
                    <a:pt x="352519" y="838029"/>
                  </a:lnTo>
                  <a:lnTo>
                    <a:pt x="394330" y="871794"/>
                  </a:lnTo>
                  <a:lnTo>
                    <a:pt x="436870" y="902767"/>
                  </a:lnTo>
                  <a:lnTo>
                    <a:pt x="479719" y="931061"/>
                  </a:lnTo>
                  <a:lnTo>
                    <a:pt x="522455" y="956787"/>
                  </a:lnTo>
                  <a:lnTo>
                    <a:pt x="564658" y="980057"/>
                  </a:lnTo>
                  <a:lnTo>
                    <a:pt x="605907" y="1000985"/>
                  </a:lnTo>
                  <a:lnTo>
                    <a:pt x="645780" y="1019681"/>
                  </a:lnTo>
                  <a:lnTo>
                    <a:pt x="683857" y="1036259"/>
                  </a:lnTo>
                  <a:lnTo>
                    <a:pt x="719715" y="1050829"/>
                  </a:lnTo>
                  <a:lnTo>
                    <a:pt x="783095" y="1074397"/>
                  </a:lnTo>
                  <a:lnTo>
                    <a:pt x="851004" y="1097499"/>
                  </a:lnTo>
                  <a:lnTo>
                    <a:pt x="864714" y="1102381"/>
                  </a:lnTo>
                  <a:lnTo>
                    <a:pt x="916083" y="1116542"/>
                  </a:lnTo>
                  <a:lnTo>
                    <a:pt x="976834" y="1130566"/>
                  </a:lnTo>
                  <a:lnTo>
                    <a:pt x="1014125" y="1138725"/>
                  </a:lnTo>
                  <a:lnTo>
                    <a:pt x="1055565" y="1147547"/>
                  </a:lnTo>
                  <a:lnTo>
                    <a:pt x="1100808" y="1156956"/>
                  </a:lnTo>
                  <a:lnTo>
                    <a:pt x="1149510" y="1166876"/>
                  </a:lnTo>
                  <a:lnTo>
                    <a:pt x="1201324" y="1177232"/>
                  </a:lnTo>
                  <a:lnTo>
                    <a:pt x="1255904" y="1187946"/>
                  </a:lnTo>
                  <a:lnTo>
                    <a:pt x="1312906" y="1198943"/>
                  </a:lnTo>
                  <a:lnTo>
                    <a:pt x="1371983" y="1210147"/>
                  </a:lnTo>
                  <a:lnTo>
                    <a:pt x="1432790" y="1221482"/>
                  </a:lnTo>
                  <a:lnTo>
                    <a:pt x="1494982" y="1232871"/>
                  </a:lnTo>
                  <a:lnTo>
                    <a:pt x="1558212" y="1244240"/>
                  </a:lnTo>
                  <a:lnTo>
                    <a:pt x="1622136" y="1255510"/>
                  </a:lnTo>
                  <a:lnTo>
                    <a:pt x="1686407" y="1266608"/>
                  </a:lnTo>
                  <a:lnTo>
                    <a:pt x="1750680" y="1277455"/>
                  </a:lnTo>
                  <a:lnTo>
                    <a:pt x="1814610" y="1287978"/>
                  </a:lnTo>
                  <a:lnTo>
                    <a:pt x="1877850" y="1298098"/>
                  </a:lnTo>
                  <a:lnTo>
                    <a:pt x="1940056" y="1307741"/>
                  </a:lnTo>
                  <a:lnTo>
                    <a:pt x="2000881" y="1316830"/>
                  </a:lnTo>
                  <a:lnTo>
                    <a:pt x="2059981" y="1325290"/>
                  </a:lnTo>
                  <a:lnTo>
                    <a:pt x="2117008" y="1333043"/>
                  </a:lnTo>
                  <a:lnTo>
                    <a:pt x="2171619" y="1340015"/>
                  </a:lnTo>
                  <a:lnTo>
                    <a:pt x="2223467" y="1346128"/>
                  </a:lnTo>
                  <a:lnTo>
                    <a:pt x="2272206" y="1351308"/>
                  </a:lnTo>
                  <a:lnTo>
                    <a:pt x="2317492" y="1355477"/>
                  </a:lnTo>
                  <a:lnTo>
                    <a:pt x="2358978" y="1358560"/>
                  </a:lnTo>
                  <a:lnTo>
                    <a:pt x="2585403" y="1367582"/>
                  </a:lnTo>
                  <a:lnTo>
                    <a:pt x="2682937" y="1371172"/>
                  </a:lnTo>
                  <a:lnTo>
                    <a:pt x="2735493" y="1373073"/>
                  </a:lnTo>
                  <a:lnTo>
                    <a:pt x="2790273" y="1375026"/>
                  </a:lnTo>
                  <a:lnTo>
                    <a:pt x="2847053" y="1377019"/>
                  </a:lnTo>
                  <a:lnTo>
                    <a:pt x="2905605" y="1379036"/>
                  </a:lnTo>
                  <a:lnTo>
                    <a:pt x="2965703" y="1381065"/>
                  </a:lnTo>
                  <a:lnTo>
                    <a:pt x="3027123" y="1383092"/>
                  </a:lnTo>
                  <a:lnTo>
                    <a:pt x="3089638" y="1385103"/>
                  </a:lnTo>
                  <a:lnTo>
                    <a:pt x="3153021" y="1387085"/>
                  </a:lnTo>
                  <a:lnTo>
                    <a:pt x="3217047" y="1389023"/>
                  </a:lnTo>
                  <a:lnTo>
                    <a:pt x="3281490" y="1390904"/>
                  </a:lnTo>
                  <a:lnTo>
                    <a:pt x="3346125" y="1392715"/>
                  </a:lnTo>
                  <a:lnTo>
                    <a:pt x="3410724" y="1394442"/>
                  </a:lnTo>
                  <a:lnTo>
                    <a:pt x="3475062" y="1396071"/>
                  </a:lnTo>
                  <a:lnTo>
                    <a:pt x="3538914" y="1397589"/>
                  </a:lnTo>
                  <a:lnTo>
                    <a:pt x="3602052" y="1398981"/>
                  </a:lnTo>
                  <a:lnTo>
                    <a:pt x="3664252" y="1400234"/>
                  </a:lnTo>
                  <a:lnTo>
                    <a:pt x="3725287" y="1401335"/>
                  </a:lnTo>
                  <a:lnTo>
                    <a:pt x="3784931" y="1402270"/>
                  </a:lnTo>
                  <a:lnTo>
                    <a:pt x="3842958" y="1403025"/>
                  </a:lnTo>
                  <a:lnTo>
                    <a:pt x="3899143" y="1403586"/>
                  </a:lnTo>
                  <a:lnTo>
                    <a:pt x="3953259" y="1403941"/>
                  </a:lnTo>
                  <a:lnTo>
                    <a:pt x="4054381" y="1403973"/>
                  </a:lnTo>
                  <a:lnTo>
                    <a:pt x="4100935" y="1403624"/>
                  </a:lnTo>
                  <a:lnTo>
                    <a:pt x="4135725" y="1403136"/>
                  </a:lnTo>
                  <a:close/>
                </a:path>
              </a:pathLst>
            </a:custGeom>
            <a:solidFill>
              <a:srgbClr val="FAD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39504" y="1"/>
              <a:ext cx="1649095" cy="3143885"/>
            </a:xfrm>
            <a:custGeom>
              <a:avLst/>
              <a:gdLst/>
              <a:ahLst/>
              <a:cxnLst/>
              <a:rect l="l" t="t" r="r" b="b"/>
              <a:pathLst>
                <a:path w="1649094" h="3143885">
                  <a:moveTo>
                    <a:pt x="1247731" y="3143746"/>
                  </a:moveTo>
                  <a:lnTo>
                    <a:pt x="1203825" y="3143206"/>
                  </a:lnTo>
                  <a:lnTo>
                    <a:pt x="1160289" y="3141225"/>
                  </a:lnTo>
                  <a:lnTo>
                    <a:pt x="1117132" y="3137787"/>
                  </a:lnTo>
                  <a:lnTo>
                    <a:pt x="1074360" y="3132875"/>
                  </a:lnTo>
                  <a:lnTo>
                    <a:pt x="1031985" y="3126474"/>
                  </a:lnTo>
                  <a:lnTo>
                    <a:pt x="990012" y="3118567"/>
                  </a:lnTo>
                  <a:lnTo>
                    <a:pt x="948452" y="3109138"/>
                  </a:lnTo>
                  <a:lnTo>
                    <a:pt x="907130" y="3098115"/>
                  </a:lnTo>
                  <a:lnTo>
                    <a:pt x="866602" y="3085650"/>
                  </a:lnTo>
                  <a:lnTo>
                    <a:pt x="826329" y="3071558"/>
                  </a:lnTo>
                  <a:lnTo>
                    <a:pt x="786502" y="3055881"/>
                  </a:lnTo>
                  <a:lnTo>
                    <a:pt x="747130" y="3038600"/>
                  </a:lnTo>
                  <a:lnTo>
                    <a:pt x="708220" y="3019701"/>
                  </a:lnTo>
                  <a:lnTo>
                    <a:pt x="669782" y="2999168"/>
                  </a:lnTo>
                  <a:lnTo>
                    <a:pt x="631823" y="2976983"/>
                  </a:lnTo>
                  <a:lnTo>
                    <a:pt x="594353" y="2953131"/>
                  </a:lnTo>
                  <a:lnTo>
                    <a:pt x="557379" y="2927596"/>
                  </a:lnTo>
                  <a:lnTo>
                    <a:pt x="520910" y="2900362"/>
                  </a:lnTo>
                  <a:lnTo>
                    <a:pt x="484956" y="2871412"/>
                  </a:lnTo>
                  <a:lnTo>
                    <a:pt x="449523" y="2840731"/>
                  </a:lnTo>
                  <a:lnTo>
                    <a:pt x="414499" y="2808181"/>
                  </a:lnTo>
                  <a:lnTo>
                    <a:pt x="380257" y="2774109"/>
                  </a:lnTo>
                  <a:lnTo>
                    <a:pt x="346441" y="2738136"/>
                  </a:lnTo>
                  <a:lnTo>
                    <a:pt x="313182" y="2700367"/>
                  </a:lnTo>
                  <a:lnTo>
                    <a:pt x="280486" y="2660786"/>
                  </a:lnTo>
                  <a:lnTo>
                    <a:pt x="248364" y="2619377"/>
                  </a:lnTo>
                  <a:lnTo>
                    <a:pt x="213091" y="2569972"/>
                  </a:lnTo>
                  <a:lnTo>
                    <a:pt x="180925" y="2519842"/>
                  </a:lnTo>
                  <a:lnTo>
                    <a:pt x="151766" y="2469074"/>
                  </a:lnTo>
                  <a:lnTo>
                    <a:pt x="125515" y="2417758"/>
                  </a:lnTo>
                  <a:lnTo>
                    <a:pt x="102070" y="2365981"/>
                  </a:lnTo>
                  <a:lnTo>
                    <a:pt x="81332" y="2313832"/>
                  </a:lnTo>
                  <a:lnTo>
                    <a:pt x="63202" y="2261400"/>
                  </a:lnTo>
                  <a:lnTo>
                    <a:pt x="47578" y="2208773"/>
                  </a:lnTo>
                  <a:lnTo>
                    <a:pt x="34361" y="2156039"/>
                  </a:lnTo>
                  <a:lnTo>
                    <a:pt x="23450" y="2103287"/>
                  </a:lnTo>
                  <a:lnTo>
                    <a:pt x="14747" y="2050605"/>
                  </a:lnTo>
                  <a:lnTo>
                    <a:pt x="8150" y="1998081"/>
                  </a:lnTo>
                  <a:lnTo>
                    <a:pt x="3560" y="1945805"/>
                  </a:lnTo>
                  <a:lnTo>
                    <a:pt x="876" y="1893864"/>
                  </a:lnTo>
                  <a:lnTo>
                    <a:pt x="0" y="1842347"/>
                  </a:lnTo>
                  <a:lnTo>
                    <a:pt x="829" y="1791342"/>
                  </a:lnTo>
                  <a:lnTo>
                    <a:pt x="3265" y="1740938"/>
                  </a:lnTo>
                  <a:lnTo>
                    <a:pt x="7208" y="1691223"/>
                  </a:lnTo>
                  <a:lnTo>
                    <a:pt x="12557" y="1642286"/>
                  </a:lnTo>
                  <a:lnTo>
                    <a:pt x="19213" y="1594214"/>
                  </a:lnTo>
                  <a:lnTo>
                    <a:pt x="27075" y="1547097"/>
                  </a:lnTo>
                  <a:lnTo>
                    <a:pt x="36043" y="1501023"/>
                  </a:lnTo>
                  <a:lnTo>
                    <a:pt x="46017" y="1456079"/>
                  </a:lnTo>
                  <a:lnTo>
                    <a:pt x="56898" y="1412356"/>
                  </a:lnTo>
                  <a:lnTo>
                    <a:pt x="68585" y="1369940"/>
                  </a:lnTo>
                  <a:lnTo>
                    <a:pt x="80978" y="1328921"/>
                  </a:lnTo>
                  <a:lnTo>
                    <a:pt x="93978" y="1289387"/>
                  </a:lnTo>
                  <a:lnTo>
                    <a:pt x="107483" y="1251427"/>
                  </a:lnTo>
                  <a:lnTo>
                    <a:pt x="121394" y="1215127"/>
                  </a:lnTo>
                  <a:lnTo>
                    <a:pt x="150035" y="1147868"/>
                  </a:lnTo>
                  <a:lnTo>
                    <a:pt x="179100" y="1088317"/>
                  </a:lnTo>
                  <a:lnTo>
                    <a:pt x="207788" y="1037181"/>
                  </a:lnTo>
                  <a:lnTo>
                    <a:pt x="235299" y="995167"/>
                  </a:lnTo>
                  <a:lnTo>
                    <a:pt x="334694" y="868168"/>
                  </a:lnTo>
                  <a:lnTo>
                    <a:pt x="379576" y="812453"/>
                  </a:lnTo>
                  <a:lnTo>
                    <a:pt x="404182" y="782527"/>
                  </a:lnTo>
                  <a:lnTo>
                    <a:pt x="430215" y="751379"/>
                  </a:lnTo>
                  <a:lnTo>
                    <a:pt x="457662" y="719128"/>
                  </a:lnTo>
                  <a:lnTo>
                    <a:pt x="486508" y="685893"/>
                  </a:lnTo>
                  <a:lnTo>
                    <a:pt x="516743" y="651790"/>
                  </a:lnTo>
                  <a:lnTo>
                    <a:pt x="548351" y="616939"/>
                  </a:lnTo>
                  <a:lnTo>
                    <a:pt x="581321" y="581457"/>
                  </a:lnTo>
                  <a:lnTo>
                    <a:pt x="615640" y="545464"/>
                  </a:lnTo>
                  <a:lnTo>
                    <a:pt x="651293" y="509077"/>
                  </a:lnTo>
                  <a:lnTo>
                    <a:pt x="688269" y="472414"/>
                  </a:lnTo>
                  <a:lnTo>
                    <a:pt x="726554" y="435594"/>
                  </a:lnTo>
                  <a:lnTo>
                    <a:pt x="766136" y="398734"/>
                  </a:lnTo>
                  <a:lnTo>
                    <a:pt x="807001" y="361954"/>
                  </a:lnTo>
                  <a:lnTo>
                    <a:pt x="849136" y="325372"/>
                  </a:lnTo>
                  <a:lnTo>
                    <a:pt x="892528" y="289104"/>
                  </a:lnTo>
                  <a:lnTo>
                    <a:pt x="937165" y="253271"/>
                  </a:lnTo>
                  <a:lnTo>
                    <a:pt x="983033" y="217990"/>
                  </a:lnTo>
                  <a:lnTo>
                    <a:pt x="1030119" y="183379"/>
                  </a:lnTo>
                  <a:lnTo>
                    <a:pt x="1078410" y="149557"/>
                  </a:lnTo>
                  <a:lnTo>
                    <a:pt x="1127893" y="116642"/>
                  </a:lnTo>
                  <a:lnTo>
                    <a:pt x="1178556" y="84751"/>
                  </a:lnTo>
                  <a:lnTo>
                    <a:pt x="1230385" y="54004"/>
                  </a:lnTo>
                  <a:lnTo>
                    <a:pt x="1283366" y="24518"/>
                  </a:lnTo>
                  <a:lnTo>
                    <a:pt x="1330581" y="0"/>
                  </a:lnTo>
                  <a:lnTo>
                    <a:pt x="1419202" y="0"/>
                  </a:lnTo>
                  <a:lnTo>
                    <a:pt x="1393270" y="11633"/>
                  </a:lnTo>
                  <a:lnTo>
                    <a:pt x="1338232" y="38484"/>
                  </a:lnTo>
                  <a:lnTo>
                    <a:pt x="1284354" y="66856"/>
                  </a:lnTo>
                  <a:lnTo>
                    <a:pt x="1231650" y="96622"/>
                  </a:lnTo>
                  <a:lnTo>
                    <a:pt x="1180133" y="127659"/>
                  </a:lnTo>
                  <a:lnTo>
                    <a:pt x="1129818" y="159842"/>
                  </a:lnTo>
                  <a:lnTo>
                    <a:pt x="1080718" y="193046"/>
                  </a:lnTo>
                  <a:lnTo>
                    <a:pt x="1032848" y="227146"/>
                  </a:lnTo>
                  <a:lnTo>
                    <a:pt x="986221" y="262018"/>
                  </a:lnTo>
                  <a:lnTo>
                    <a:pt x="940851" y="297536"/>
                  </a:lnTo>
                  <a:lnTo>
                    <a:pt x="896752" y="333576"/>
                  </a:lnTo>
                  <a:lnTo>
                    <a:pt x="853938" y="370013"/>
                  </a:lnTo>
                  <a:lnTo>
                    <a:pt x="812422" y="406723"/>
                  </a:lnTo>
                  <a:lnTo>
                    <a:pt x="772220" y="443580"/>
                  </a:lnTo>
                  <a:lnTo>
                    <a:pt x="733343" y="480459"/>
                  </a:lnTo>
                  <a:lnTo>
                    <a:pt x="695807" y="517237"/>
                  </a:lnTo>
                  <a:lnTo>
                    <a:pt x="659625" y="553787"/>
                  </a:lnTo>
                  <a:lnTo>
                    <a:pt x="624812" y="589986"/>
                  </a:lnTo>
                  <a:lnTo>
                    <a:pt x="591380" y="625708"/>
                  </a:lnTo>
                  <a:lnTo>
                    <a:pt x="559344" y="660830"/>
                  </a:lnTo>
                  <a:lnTo>
                    <a:pt x="528718" y="695225"/>
                  </a:lnTo>
                  <a:lnTo>
                    <a:pt x="499516" y="728769"/>
                  </a:lnTo>
                  <a:lnTo>
                    <a:pt x="471751" y="761338"/>
                  </a:lnTo>
                  <a:lnTo>
                    <a:pt x="445437" y="792806"/>
                  </a:lnTo>
                  <a:lnTo>
                    <a:pt x="420589" y="823049"/>
                  </a:lnTo>
                  <a:lnTo>
                    <a:pt x="375344" y="879360"/>
                  </a:lnTo>
                  <a:lnTo>
                    <a:pt x="288845" y="989963"/>
                  </a:lnTo>
                  <a:lnTo>
                    <a:pt x="262373" y="1027372"/>
                  </a:lnTo>
                  <a:lnTo>
                    <a:pt x="234284" y="1074471"/>
                  </a:lnTo>
                  <a:lnTo>
                    <a:pt x="205422" y="1130517"/>
                  </a:lnTo>
                  <a:lnTo>
                    <a:pt x="176633" y="1194764"/>
                  </a:lnTo>
                  <a:lnTo>
                    <a:pt x="148759" y="1266469"/>
                  </a:lnTo>
                  <a:lnTo>
                    <a:pt x="135429" y="1304887"/>
                  </a:lnTo>
                  <a:lnTo>
                    <a:pt x="122644" y="1344889"/>
                  </a:lnTo>
                  <a:lnTo>
                    <a:pt x="110510" y="1386385"/>
                  </a:lnTo>
                  <a:lnTo>
                    <a:pt x="99133" y="1429280"/>
                  </a:lnTo>
                  <a:lnTo>
                    <a:pt x="88617" y="1473481"/>
                  </a:lnTo>
                  <a:lnTo>
                    <a:pt x="79069" y="1518897"/>
                  </a:lnTo>
                  <a:lnTo>
                    <a:pt x="70594" y="1565433"/>
                  </a:lnTo>
                  <a:lnTo>
                    <a:pt x="63297" y="1612996"/>
                  </a:lnTo>
                  <a:lnTo>
                    <a:pt x="57284" y="1661495"/>
                  </a:lnTo>
                  <a:lnTo>
                    <a:pt x="52660" y="1710835"/>
                  </a:lnTo>
                  <a:lnTo>
                    <a:pt x="49531" y="1760924"/>
                  </a:lnTo>
                  <a:lnTo>
                    <a:pt x="48002" y="1811669"/>
                  </a:lnTo>
                  <a:lnTo>
                    <a:pt x="48179" y="1862976"/>
                  </a:lnTo>
                  <a:lnTo>
                    <a:pt x="50168" y="1914753"/>
                  </a:lnTo>
                  <a:lnTo>
                    <a:pt x="54073" y="1966907"/>
                  </a:lnTo>
                  <a:lnTo>
                    <a:pt x="60000" y="2019345"/>
                  </a:lnTo>
                  <a:lnTo>
                    <a:pt x="68056" y="2071974"/>
                  </a:lnTo>
                  <a:lnTo>
                    <a:pt x="78344" y="2124701"/>
                  </a:lnTo>
                  <a:lnTo>
                    <a:pt x="90972" y="2177432"/>
                  </a:lnTo>
                  <a:lnTo>
                    <a:pt x="106043" y="2230075"/>
                  </a:lnTo>
                  <a:lnTo>
                    <a:pt x="123664" y="2282538"/>
                  </a:lnTo>
                  <a:lnTo>
                    <a:pt x="143941" y="2334726"/>
                  </a:lnTo>
                  <a:lnTo>
                    <a:pt x="166978" y="2386547"/>
                  </a:lnTo>
                  <a:lnTo>
                    <a:pt x="192882" y="2437908"/>
                  </a:lnTo>
                  <a:lnTo>
                    <a:pt x="221757" y="2488716"/>
                  </a:lnTo>
                  <a:lnTo>
                    <a:pt x="253710" y="2538879"/>
                  </a:lnTo>
                  <a:lnTo>
                    <a:pt x="288845" y="2588302"/>
                  </a:lnTo>
                  <a:lnTo>
                    <a:pt x="320772" y="2629547"/>
                  </a:lnTo>
                  <a:lnTo>
                    <a:pt x="353280" y="2668931"/>
                  </a:lnTo>
                  <a:lnTo>
                    <a:pt x="386362" y="2706470"/>
                  </a:lnTo>
                  <a:lnTo>
                    <a:pt x="420009" y="2742180"/>
                  </a:lnTo>
                  <a:lnTo>
                    <a:pt x="454211" y="2776078"/>
                  </a:lnTo>
                  <a:lnTo>
                    <a:pt x="488960" y="2808181"/>
                  </a:lnTo>
                  <a:lnTo>
                    <a:pt x="524248" y="2838506"/>
                  </a:lnTo>
                  <a:lnTo>
                    <a:pt x="560064" y="2867070"/>
                  </a:lnTo>
                  <a:lnTo>
                    <a:pt x="596400" y="2893888"/>
                  </a:lnTo>
                  <a:lnTo>
                    <a:pt x="633248" y="2918978"/>
                  </a:lnTo>
                  <a:lnTo>
                    <a:pt x="670599" y="2942357"/>
                  </a:lnTo>
                  <a:lnTo>
                    <a:pt x="708443" y="2964041"/>
                  </a:lnTo>
                  <a:lnTo>
                    <a:pt x="746772" y="2984047"/>
                  </a:lnTo>
                  <a:lnTo>
                    <a:pt x="785577" y="3002392"/>
                  </a:lnTo>
                  <a:lnTo>
                    <a:pt x="824849" y="3019092"/>
                  </a:lnTo>
                  <a:lnTo>
                    <a:pt x="864579" y="3034164"/>
                  </a:lnTo>
                  <a:lnTo>
                    <a:pt x="904759" y="3047625"/>
                  </a:lnTo>
                  <a:lnTo>
                    <a:pt x="945379" y="3059492"/>
                  </a:lnTo>
                  <a:lnTo>
                    <a:pt x="986431" y="3069781"/>
                  </a:lnTo>
                  <a:lnTo>
                    <a:pt x="1027905" y="3078510"/>
                  </a:lnTo>
                  <a:lnTo>
                    <a:pt x="1069794" y="3085694"/>
                  </a:lnTo>
                  <a:lnTo>
                    <a:pt x="1112087" y="3091350"/>
                  </a:lnTo>
                  <a:lnTo>
                    <a:pt x="1154777" y="3095496"/>
                  </a:lnTo>
                  <a:lnTo>
                    <a:pt x="1197855" y="3098147"/>
                  </a:lnTo>
                  <a:lnTo>
                    <a:pt x="1241310" y="3099321"/>
                  </a:lnTo>
                  <a:lnTo>
                    <a:pt x="1605879" y="3099321"/>
                  </a:lnTo>
                  <a:lnTo>
                    <a:pt x="1564717" y="3108524"/>
                  </a:lnTo>
                  <a:lnTo>
                    <a:pt x="1518459" y="3117621"/>
                  </a:lnTo>
                  <a:lnTo>
                    <a:pt x="1472512" y="3125390"/>
                  </a:lnTo>
                  <a:lnTo>
                    <a:pt x="1426884" y="3131815"/>
                  </a:lnTo>
                  <a:lnTo>
                    <a:pt x="1381583" y="3136879"/>
                  </a:lnTo>
                  <a:lnTo>
                    <a:pt x="1336619" y="3140566"/>
                  </a:lnTo>
                  <a:lnTo>
                    <a:pt x="1291999" y="3142860"/>
                  </a:lnTo>
                  <a:lnTo>
                    <a:pt x="1247731" y="3143746"/>
                  </a:lnTo>
                  <a:close/>
                </a:path>
                <a:path w="1649094" h="3143885">
                  <a:moveTo>
                    <a:pt x="1605879" y="3099321"/>
                  </a:moveTo>
                  <a:lnTo>
                    <a:pt x="1241310" y="3099321"/>
                  </a:lnTo>
                  <a:lnTo>
                    <a:pt x="1285136" y="3099035"/>
                  </a:lnTo>
                  <a:lnTo>
                    <a:pt x="1329322" y="3097305"/>
                  </a:lnTo>
                  <a:lnTo>
                    <a:pt x="1373860" y="3094147"/>
                  </a:lnTo>
                  <a:lnTo>
                    <a:pt x="1418741" y="3089579"/>
                  </a:lnTo>
                  <a:lnTo>
                    <a:pt x="1463957" y="3083617"/>
                  </a:lnTo>
                  <a:lnTo>
                    <a:pt x="1509498" y="3076279"/>
                  </a:lnTo>
                  <a:lnTo>
                    <a:pt x="1555355" y="3067580"/>
                  </a:lnTo>
                  <a:lnTo>
                    <a:pt x="1601520" y="3057537"/>
                  </a:lnTo>
                  <a:lnTo>
                    <a:pt x="1647984" y="3046168"/>
                  </a:lnTo>
                  <a:lnTo>
                    <a:pt x="1648493" y="3046029"/>
                  </a:lnTo>
                  <a:lnTo>
                    <a:pt x="1648493" y="3088817"/>
                  </a:lnTo>
                  <a:lnTo>
                    <a:pt x="1611025" y="3098171"/>
                  </a:lnTo>
                  <a:lnTo>
                    <a:pt x="1605879" y="309932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9311262"/>
            <a:ext cx="3420110" cy="975994"/>
          </a:xfrm>
          <a:custGeom>
            <a:avLst/>
            <a:gdLst/>
            <a:ahLst/>
            <a:cxnLst/>
            <a:rect l="l" t="t" r="r" b="b"/>
            <a:pathLst>
              <a:path w="3420110" h="975995">
                <a:moveTo>
                  <a:pt x="0" y="811207"/>
                </a:moveTo>
                <a:lnTo>
                  <a:pt x="0" y="731990"/>
                </a:lnTo>
                <a:lnTo>
                  <a:pt x="25207" y="700104"/>
                </a:lnTo>
                <a:lnTo>
                  <a:pt x="56385" y="662913"/>
                </a:lnTo>
                <a:lnTo>
                  <a:pt x="88077" y="627172"/>
                </a:lnTo>
                <a:lnTo>
                  <a:pt x="120152" y="592902"/>
                </a:lnTo>
                <a:lnTo>
                  <a:pt x="152479" y="560125"/>
                </a:lnTo>
                <a:lnTo>
                  <a:pt x="184926" y="528862"/>
                </a:lnTo>
                <a:lnTo>
                  <a:pt x="217361" y="499137"/>
                </a:lnTo>
                <a:lnTo>
                  <a:pt x="249653" y="470969"/>
                </a:lnTo>
                <a:lnTo>
                  <a:pt x="281669" y="444381"/>
                </a:lnTo>
                <a:lnTo>
                  <a:pt x="313278" y="419396"/>
                </a:lnTo>
                <a:lnTo>
                  <a:pt x="344348" y="396033"/>
                </a:lnTo>
                <a:lnTo>
                  <a:pt x="404345" y="354267"/>
                </a:lnTo>
                <a:lnTo>
                  <a:pt x="460606" y="319255"/>
                </a:lnTo>
                <a:lnTo>
                  <a:pt x="512078" y="291173"/>
                </a:lnTo>
                <a:lnTo>
                  <a:pt x="557706" y="270195"/>
                </a:lnTo>
                <a:lnTo>
                  <a:pt x="709384" y="215404"/>
                </a:lnTo>
                <a:lnTo>
                  <a:pt x="777007" y="192046"/>
                </a:lnTo>
                <a:lnTo>
                  <a:pt x="813752" y="179765"/>
                </a:lnTo>
                <a:lnTo>
                  <a:pt x="852355" y="167207"/>
                </a:lnTo>
                <a:lnTo>
                  <a:pt x="892742" y="154465"/>
                </a:lnTo>
                <a:lnTo>
                  <a:pt x="934838" y="141633"/>
                </a:lnTo>
                <a:lnTo>
                  <a:pt x="978570" y="128803"/>
                </a:lnTo>
                <a:lnTo>
                  <a:pt x="1023864" y="116069"/>
                </a:lnTo>
                <a:lnTo>
                  <a:pt x="1070646" y="103525"/>
                </a:lnTo>
                <a:lnTo>
                  <a:pt x="1118843" y="91263"/>
                </a:lnTo>
                <a:lnTo>
                  <a:pt x="1168380" y="79377"/>
                </a:lnTo>
                <a:lnTo>
                  <a:pt x="1219184" y="67960"/>
                </a:lnTo>
                <a:lnTo>
                  <a:pt x="1271181" y="57105"/>
                </a:lnTo>
                <a:lnTo>
                  <a:pt x="1324297" y="46906"/>
                </a:lnTo>
                <a:lnTo>
                  <a:pt x="1378458" y="37455"/>
                </a:lnTo>
                <a:lnTo>
                  <a:pt x="1433590" y="28847"/>
                </a:lnTo>
                <a:lnTo>
                  <a:pt x="1489619" y="21174"/>
                </a:lnTo>
                <a:lnTo>
                  <a:pt x="1546473" y="14529"/>
                </a:lnTo>
                <a:lnTo>
                  <a:pt x="1604076" y="9007"/>
                </a:lnTo>
                <a:lnTo>
                  <a:pt x="1662355" y="4699"/>
                </a:lnTo>
                <a:lnTo>
                  <a:pt x="1721236" y="1700"/>
                </a:lnTo>
                <a:lnTo>
                  <a:pt x="1780645" y="102"/>
                </a:lnTo>
                <a:lnTo>
                  <a:pt x="1840509" y="0"/>
                </a:lnTo>
                <a:lnTo>
                  <a:pt x="1900754" y="1485"/>
                </a:lnTo>
                <a:lnTo>
                  <a:pt x="1961305" y="4652"/>
                </a:lnTo>
                <a:lnTo>
                  <a:pt x="2022089" y="9593"/>
                </a:lnTo>
                <a:lnTo>
                  <a:pt x="2083032" y="16402"/>
                </a:lnTo>
                <a:lnTo>
                  <a:pt x="2144060" y="25173"/>
                </a:lnTo>
                <a:lnTo>
                  <a:pt x="2205100" y="35998"/>
                </a:lnTo>
                <a:lnTo>
                  <a:pt x="2266077" y="48970"/>
                </a:lnTo>
                <a:lnTo>
                  <a:pt x="2326918" y="64184"/>
                </a:lnTo>
                <a:lnTo>
                  <a:pt x="2651379" y="173205"/>
                </a:lnTo>
                <a:lnTo>
                  <a:pt x="2888613" y="285240"/>
                </a:lnTo>
                <a:lnTo>
                  <a:pt x="3034198" y="372695"/>
                </a:lnTo>
                <a:lnTo>
                  <a:pt x="3083710" y="407978"/>
                </a:lnTo>
                <a:lnTo>
                  <a:pt x="3132498" y="446683"/>
                </a:lnTo>
                <a:lnTo>
                  <a:pt x="3180073" y="491176"/>
                </a:lnTo>
                <a:lnTo>
                  <a:pt x="3225668" y="541207"/>
                </a:lnTo>
                <a:lnTo>
                  <a:pt x="3232772" y="550004"/>
                </a:lnTo>
                <a:lnTo>
                  <a:pt x="2991388" y="398638"/>
                </a:lnTo>
                <a:lnTo>
                  <a:pt x="2850091" y="313810"/>
                </a:lnTo>
                <a:lnTo>
                  <a:pt x="2619867" y="205063"/>
                </a:lnTo>
                <a:lnTo>
                  <a:pt x="2305026" y="99096"/>
                </a:lnTo>
                <a:lnTo>
                  <a:pt x="2244212" y="84005"/>
                </a:lnTo>
                <a:lnTo>
                  <a:pt x="2183262" y="71211"/>
                </a:lnTo>
                <a:lnTo>
                  <a:pt x="2122252" y="60617"/>
                </a:lnTo>
                <a:lnTo>
                  <a:pt x="2061262" y="52123"/>
                </a:lnTo>
                <a:lnTo>
                  <a:pt x="2000368" y="45632"/>
                </a:lnTo>
                <a:lnTo>
                  <a:pt x="1939650" y="41045"/>
                </a:lnTo>
                <a:lnTo>
                  <a:pt x="1879184" y="38263"/>
                </a:lnTo>
                <a:lnTo>
                  <a:pt x="1819050" y="37190"/>
                </a:lnTo>
                <a:lnTo>
                  <a:pt x="1759325" y="37725"/>
                </a:lnTo>
                <a:lnTo>
                  <a:pt x="1700088" y="39771"/>
                </a:lnTo>
                <a:lnTo>
                  <a:pt x="1641415" y="43229"/>
                </a:lnTo>
                <a:lnTo>
                  <a:pt x="1583387" y="48001"/>
                </a:lnTo>
                <a:lnTo>
                  <a:pt x="1526079" y="53989"/>
                </a:lnTo>
                <a:lnTo>
                  <a:pt x="1469572" y="61094"/>
                </a:lnTo>
                <a:lnTo>
                  <a:pt x="1413941" y="69219"/>
                </a:lnTo>
                <a:lnTo>
                  <a:pt x="1359267" y="78264"/>
                </a:lnTo>
                <a:lnTo>
                  <a:pt x="1305626" y="88131"/>
                </a:lnTo>
                <a:lnTo>
                  <a:pt x="1253097" y="98722"/>
                </a:lnTo>
                <a:lnTo>
                  <a:pt x="1201758" y="109938"/>
                </a:lnTo>
                <a:lnTo>
                  <a:pt x="1151686" y="121682"/>
                </a:lnTo>
                <a:lnTo>
                  <a:pt x="1102961" y="133855"/>
                </a:lnTo>
                <a:lnTo>
                  <a:pt x="1055659" y="146358"/>
                </a:lnTo>
                <a:lnTo>
                  <a:pt x="1009860" y="159094"/>
                </a:lnTo>
                <a:lnTo>
                  <a:pt x="965640" y="171963"/>
                </a:lnTo>
                <a:lnTo>
                  <a:pt x="923079" y="184868"/>
                </a:lnTo>
                <a:lnTo>
                  <a:pt x="882254" y="197710"/>
                </a:lnTo>
                <a:lnTo>
                  <a:pt x="843243" y="210391"/>
                </a:lnTo>
                <a:lnTo>
                  <a:pt x="806125" y="222812"/>
                </a:lnTo>
                <a:lnTo>
                  <a:pt x="737877" y="246483"/>
                </a:lnTo>
                <a:lnTo>
                  <a:pt x="605835" y="294232"/>
                </a:lnTo>
                <a:lnTo>
                  <a:pt x="563533" y="311862"/>
                </a:lnTo>
                <a:lnTo>
                  <a:pt x="514714" y="336842"/>
                </a:lnTo>
                <a:lnTo>
                  <a:pt x="460488" y="368991"/>
                </a:lnTo>
                <a:lnTo>
                  <a:pt x="401965" y="408127"/>
                </a:lnTo>
                <a:lnTo>
                  <a:pt x="340255" y="454068"/>
                </a:lnTo>
                <a:lnTo>
                  <a:pt x="308552" y="479534"/>
                </a:lnTo>
                <a:lnTo>
                  <a:pt x="276469" y="506632"/>
                </a:lnTo>
                <a:lnTo>
                  <a:pt x="244145" y="535341"/>
                </a:lnTo>
                <a:lnTo>
                  <a:pt x="211717" y="565638"/>
                </a:lnTo>
                <a:lnTo>
                  <a:pt x="179326" y="597500"/>
                </a:lnTo>
                <a:lnTo>
                  <a:pt x="147109" y="630903"/>
                </a:lnTo>
                <a:lnTo>
                  <a:pt x="115206" y="665826"/>
                </a:lnTo>
                <a:lnTo>
                  <a:pt x="83755" y="702246"/>
                </a:lnTo>
                <a:lnTo>
                  <a:pt x="52895" y="740140"/>
                </a:lnTo>
                <a:lnTo>
                  <a:pt x="22765" y="779484"/>
                </a:lnTo>
                <a:lnTo>
                  <a:pt x="0" y="811207"/>
                </a:lnTo>
                <a:close/>
              </a:path>
              <a:path w="3420110" h="975995">
                <a:moveTo>
                  <a:pt x="3363531" y="975737"/>
                </a:moveTo>
                <a:lnTo>
                  <a:pt x="3356203" y="933204"/>
                </a:lnTo>
                <a:lnTo>
                  <a:pt x="3347365" y="894236"/>
                </a:lnTo>
                <a:lnTo>
                  <a:pt x="3336799" y="856296"/>
                </a:lnTo>
                <a:lnTo>
                  <a:pt x="3324606" y="819415"/>
                </a:lnTo>
                <a:lnTo>
                  <a:pt x="3310887" y="783627"/>
                </a:lnTo>
                <a:lnTo>
                  <a:pt x="3279270" y="715461"/>
                </a:lnTo>
                <a:lnTo>
                  <a:pt x="3242756" y="652062"/>
                </a:lnTo>
                <a:lnTo>
                  <a:pt x="3202150" y="593695"/>
                </a:lnTo>
                <a:lnTo>
                  <a:pt x="3158258" y="540623"/>
                </a:lnTo>
                <a:lnTo>
                  <a:pt x="3111887" y="493112"/>
                </a:lnTo>
                <a:lnTo>
                  <a:pt x="3063843" y="451425"/>
                </a:lnTo>
                <a:lnTo>
                  <a:pt x="2991388" y="398638"/>
                </a:lnTo>
                <a:lnTo>
                  <a:pt x="3232772" y="550004"/>
                </a:lnTo>
                <a:lnTo>
                  <a:pt x="3268519" y="596528"/>
                </a:lnTo>
                <a:lnTo>
                  <a:pt x="3307861" y="656888"/>
                </a:lnTo>
                <a:lnTo>
                  <a:pt x="3342929" y="722038"/>
                </a:lnTo>
                <a:lnTo>
                  <a:pt x="3372994" y="791834"/>
                </a:lnTo>
                <a:lnTo>
                  <a:pt x="3385842" y="828200"/>
                </a:lnTo>
                <a:lnTo>
                  <a:pt x="3397180" y="865712"/>
                </a:lnTo>
                <a:lnTo>
                  <a:pt x="3406876" y="904236"/>
                </a:lnTo>
                <a:lnTo>
                  <a:pt x="3414834" y="943738"/>
                </a:lnTo>
                <a:lnTo>
                  <a:pt x="3419678" y="975737"/>
                </a:lnTo>
                <a:lnTo>
                  <a:pt x="3363531" y="9757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5" t="25173" r="29409" b="22118"/>
          <a:stretch/>
        </p:blipFill>
        <p:spPr>
          <a:xfrm>
            <a:off x="3420110" y="2464608"/>
            <a:ext cx="3884942" cy="7017959"/>
          </a:xfrm>
          <a:prstGeom prst="rect">
            <a:avLst/>
          </a:prstGeom>
        </p:spPr>
      </p:pic>
      <p:sp>
        <p:nvSpPr>
          <p:cNvPr id="17" name="object 6"/>
          <p:cNvSpPr txBox="1"/>
          <p:nvPr/>
        </p:nvSpPr>
        <p:spPr>
          <a:xfrm>
            <a:off x="10672615" y="2447290"/>
            <a:ext cx="4946650" cy="16405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205"/>
              </a:spcBef>
            </a:pPr>
            <a:r>
              <a:rPr lang="en-US" sz="2800" dirty="0" smtClean="0">
                <a:solidFill>
                  <a:srgbClr val="90612E"/>
                </a:solidFill>
                <a:cs typeface="Calibri"/>
              </a:rPr>
              <a:t>Application for scheduling tasks in education sphere</a:t>
            </a:r>
          </a:p>
          <a:p>
            <a:pPr marL="12700" marR="5080">
              <a:lnSpc>
                <a:spcPct val="115999"/>
              </a:lnSpc>
              <a:spcBef>
                <a:spcPts val="1205"/>
              </a:spcBef>
            </a:pPr>
            <a:r>
              <a:rPr lang="en-US" sz="2800" dirty="0" smtClean="0">
                <a:solidFill>
                  <a:srgbClr val="90612E"/>
                </a:solidFill>
                <a:cs typeface="Calibri"/>
              </a:rPr>
              <a:t>Easy and straightforward to use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1026" name="Picture 2" descr="https://i.pinimg.com/564x/a2/12/7d/a2127d73fc285a863b2e88a78e1e137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4812582"/>
            <a:ext cx="4498680" cy="449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093812"/>
            <a:ext cx="3492500" cy="2193290"/>
            <a:chOff x="0" y="8093812"/>
            <a:chExt cx="3492500" cy="2193290"/>
          </a:xfrm>
        </p:grpSpPr>
        <p:sp>
          <p:nvSpPr>
            <p:cNvPr id="3" name="object 3"/>
            <p:cNvSpPr/>
            <p:nvPr/>
          </p:nvSpPr>
          <p:spPr>
            <a:xfrm>
              <a:off x="0" y="8093812"/>
              <a:ext cx="3492500" cy="2193290"/>
            </a:xfrm>
            <a:custGeom>
              <a:avLst/>
              <a:gdLst/>
              <a:ahLst/>
              <a:cxnLst/>
              <a:rect l="l" t="t" r="r" b="b"/>
              <a:pathLst>
                <a:path w="3492500" h="2193290">
                  <a:moveTo>
                    <a:pt x="3451121" y="2193186"/>
                  </a:moveTo>
                  <a:lnTo>
                    <a:pt x="0" y="2193186"/>
                  </a:lnTo>
                  <a:lnTo>
                    <a:pt x="0" y="446426"/>
                  </a:lnTo>
                  <a:lnTo>
                    <a:pt x="31692" y="410137"/>
                  </a:lnTo>
                  <a:lnTo>
                    <a:pt x="60575" y="379575"/>
                  </a:lnTo>
                  <a:lnTo>
                    <a:pt x="89531" y="351317"/>
                  </a:lnTo>
                  <a:lnTo>
                    <a:pt x="118878" y="325058"/>
                  </a:lnTo>
                  <a:lnTo>
                    <a:pt x="148932" y="300490"/>
                  </a:lnTo>
                  <a:lnTo>
                    <a:pt x="180012" y="277310"/>
                  </a:lnTo>
                  <a:lnTo>
                    <a:pt x="212436" y="255210"/>
                  </a:lnTo>
                  <a:lnTo>
                    <a:pt x="246520" y="233884"/>
                  </a:lnTo>
                  <a:lnTo>
                    <a:pt x="282584" y="213028"/>
                  </a:lnTo>
                  <a:lnTo>
                    <a:pt x="320943" y="192334"/>
                  </a:lnTo>
                  <a:lnTo>
                    <a:pt x="361916" y="171498"/>
                  </a:lnTo>
                  <a:lnTo>
                    <a:pt x="405820" y="150212"/>
                  </a:lnTo>
                  <a:lnTo>
                    <a:pt x="452974" y="128172"/>
                  </a:lnTo>
                  <a:lnTo>
                    <a:pt x="617105" y="54464"/>
                  </a:lnTo>
                  <a:lnTo>
                    <a:pt x="671221" y="34572"/>
                  </a:lnTo>
                  <a:lnTo>
                    <a:pt x="732889" y="19316"/>
                  </a:lnTo>
                  <a:lnTo>
                    <a:pt x="801535" y="8560"/>
                  </a:lnTo>
                  <a:lnTo>
                    <a:pt x="876583" y="2166"/>
                  </a:lnTo>
                  <a:lnTo>
                    <a:pt x="916329" y="563"/>
                  </a:lnTo>
                  <a:lnTo>
                    <a:pt x="957459" y="0"/>
                  </a:lnTo>
                  <a:lnTo>
                    <a:pt x="999903" y="458"/>
                  </a:lnTo>
                  <a:lnTo>
                    <a:pt x="1043588" y="1923"/>
                  </a:lnTo>
                  <a:lnTo>
                    <a:pt x="1088442" y="4376"/>
                  </a:lnTo>
                  <a:lnTo>
                    <a:pt x="1134394" y="7800"/>
                  </a:lnTo>
                  <a:lnTo>
                    <a:pt x="1181372" y="12178"/>
                  </a:lnTo>
                  <a:lnTo>
                    <a:pt x="1229303" y="17494"/>
                  </a:lnTo>
                  <a:lnTo>
                    <a:pt x="1278116" y="23730"/>
                  </a:lnTo>
                  <a:lnTo>
                    <a:pt x="1327739" y="30869"/>
                  </a:lnTo>
                  <a:lnTo>
                    <a:pt x="1378100" y="38894"/>
                  </a:lnTo>
                  <a:lnTo>
                    <a:pt x="1429127" y="47788"/>
                  </a:lnTo>
                  <a:lnTo>
                    <a:pt x="1480749" y="57533"/>
                  </a:lnTo>
                  <a:lnTo>
                    <a:pt x="1532893" y="68114"/>
                  </a:lnTo>
                  <a:lnTo>
                    <a:pt x="1585487" y="79512"/>
                  </a:lnTo>
                  <a:lnTo>
                    <a:pt x="1638461" y="91712"/>
                  </a:lnTo>
                  <a:lnTo>
                    <a:pt x="1691741" y="104694"/>
                  </a:lnTo>
                  <a:lnTo>
                    <a:pt x="1745256" y="118444"/>
                  </a:lnTo>
                  <a:lnTo>
                    <a:pt x="1798935" y="132943"/>
                  </a:lnTo>
                  <a:lnTo>
                    <a:pt x="1852704" y="148174"/>
                  </a:lnTo>
                  <a:lnTo>
                    <a:pt x="1906493" y="164121"/>
                  </a:lnTo>
                  <a:lnTo>
                    <a:pt x="1960229" y="180766"/>
                  </a:lnTo>
                  <a:lnTo>
                    <a:pt x="2013841" y="198092"/>
                  </a:lnTo>
                  <a:lnTo>
                    <a:pt x="2067256" y="216083"/>
                  </a:lnTo>
                  <a:lnTo>
                    <a:pt x="2120403" y="234721"/>
                  </a:lnTo>
                  <a:lnTo>
                    <a:pt x="2173211" y="253988"/>
                  </a:lnTo>
                  <a:lnTo>
                    <a:pt x="2225606" y="273869"/>
                  </a:lnTo>
                  <a:lnTo>
                    <a:pt x="2277517" y="294346"/>
                  </a:lnTo>
                  <a:lnTo>
                    <a:pt x="2328873" y="315402"/>
                  </a:lnTo>
                  <a:lnTo>
                    <a:pt x="2379601" y="337019"/>
                  </a:lnTo>
                  <a:lnTo>
                    <a:pt x="2429629" y="359182"/>
                  </a:lnTo>
                  <a:lnTo>
                    <a:pt x="2478887" y="381872"/>
                  </a:lnTo>
                  <a:lnTo>
                    <a:pt x="2527301" y="405072"/>
                  </a:lnTo>
                  <a:lnTo>
                    <a:pt x="2574800" y="428767"/>
                  </a:lnTo>
                  <a:lnTo>
                    <a:pt x="2621312" y="452937"/>
                  </a:lnTo>
                  <a:lnTo>
                    <a:pt x="2666765" y="477568"/>
                  </a:lnTo>
                  <a:lnTo>
                    <a:pt x="2711087" y="502640"/>
                  </a:lnTo>
                  <a:lnTo>
                    <a:pt x="2754207" y="528138"/>
                  </a:lnTo>
                  <a:lnTo>
                    <a:pt x="2796052" y="554044"/>
                  </a:lnTo>
                  <a:lnTo>
                    <a:pt x="2836551" y="580342"/>
                  </a:lnTo>
                  <a:lnTo>
                    <a:pt x="2875632" y="607013"/>
                  </a:lnTo>
                  <a:lnTo>
                    <a:pt x="2913222" y="634042"/>
                  </a:lnTo>
                  <a:lnTo>
                    <a:pt x="2949250" y="661411"/>
                  </a:lnTo>
                  <a:lnTo>
                    <a:pt x="2983645" y="689102"/>
                  </a:lnTo>
                  <a:lnTo>
                    <a:pt x="3016334" y="717100"/>
                  </a:lnTo>
                  <a:lnTo>
                    <a:pt x="3047245" y="745386"/>
                  </a:lnTo>
                  <a:lnTo>
                    <a:pt x="3076307" y="773944"/>
                  </a:lnTo>
                  <a:lnTo>
                    <a:pt x="3103447" y="802757"/>
                  </a:lnTo>
                  <a:lnTo>
                    <a:pt x="3128594" y="831808"/>
                  </a:lnTo>
                  <a:lnTo>
                    <a:pt x="3172620" y="890553"/>
                  </a:lnTo>
                  <a:lnTo>
                    <a:pt x="3221588" y="972232"/>
                  </a:lnTo>
                  <a:lnTo>
                    <a:pt x="3250146" y="1023330"/>
                  </a:lnTo>
                  <a:lnTo>
                    <a:pt x="3277044" y="1073565"/>
                  </a:lnTo>
                  <a:lnTo>
                    <a:pt x="3302294" y="1122995"/>
                  </a:lnTo>
                  <a:lnTo>
                    <a:pt x="3325908" y="1171677"/>
                  </a:lnTo>
                  <a:lnTo>
                    <a:pt x="3347897" y="1219670"/>
                  </a:lnTo>
                  <a:lnTo>
                    <a:pt x="3368275" y="1267030"/>
                  </a:lnTo>
                  <a:lnTo>
                    <a:pt x="3387054" y="1313816"/>
                  </a:lnTo>
                  <a:lnTo>
                    <a:pt x="3404246" y="1360085"/>
                  </a:lnTo>
                  <a:lnTo>
                    <a:pt x="3419863" y="1405895"/>
                  </a:lnTo>
                  <a:lnTo>
                    <a:pt x="3433917" y="1451304"/>
                  </a:lnTo>
                  <a:lnTo>
                    <a:pt x="3446421" y="1496368"/>
                  </a:lnTo>
                  <a:lnTo>
                    <a:pt x="3457387" y="1541146"/>
                  </a:lnTo>
                  <a:lnTo>
                    <a:pt x="3466827" y="1585695"/>
                  </a:lnTo>
                  <a:lnTo>
                    <a:pt x="3474753" y="1630074"/>
                  </a:lnTo>
                  <a:lnTo>
                    <a:pt x="3481178" y="1674339"/>
                  </a:lnTo>
                  <a:lnTo>
                    <a:pt x="3486114" y="1718548"/>
                  </a:lnTo>
                  <a:lnTo>
                    <a:pt x="3489573" y="1762759"/>
                  </a:lnTo>
                  <a:lnTo>
                    <a:pt x="3491567" y="1807030"/>
                  </a:lnTo>
                  <a:lnTo>
                    <a:pt x="3492109" y="1851418"/>
                  </a:lnTo>
                  <a:lnTo>
                    <a:pt x="3491211" y="1895981"/>
                  </a:lnTo>
                  <a:lnTo>
                    <a:pt x="3488885" y="1940776"/>
                  </a:lnTo>
                  <a:lnTo>
                    <a:pt x="3485143" y="1985862"/>
                  </a:lnTo>
                  <a:lnTo>
                    <a:pt x="3479998" y="2031295"/>
                  </a:lnTo>
                  <a:lnTo>
                    <a:pt x="3473462" y="2077134"/>
                  </a:lnTo>
                  <a:lnTo>
                    <a:pt x="3465547" y="2123435"/>
                  </a:lnTo>
                  <a:lnTo>
                    <a:pt x="3456266" y="2170258"/>
                  </a:lnTo>
                  <a:lnTo>
                    <a:pt x="3451121" y="2193186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052884"/>
              <a:ext cx="2588260" cy="1234440"/>
            </a:xfrm>
            <a:custGeom>
              <a:avLst/>
              <a:gdLst/>
              <a:ahLst/>
              <a:cxnLst/>
              <a:rect l="l" t="t" r="r" b="b"/>
              <a:pathLst>
                <a:path w="2588260" h="1234440">
                  <a:moveTo>
                    <a:pt x="2587939" y="1234114"/>
                  </a:moveTo>
                  <a:lnTo>
                    <a:pt x="0" y="1234114"/>
                  </a:lnTo>
                  <a:lnTo>
                    <a:pt x="0" y="441725"/>
                  </a:lnTo>
                  <a:lnTo>
                    <a:pt x="42986" y="381825"/>
                  </a:lnTo>
                  <a:lnTo>
                    <a:pt x="74033" y="341609"/>
                  </a:lnTo>
                  <a:lnTo>
                    <a:pt x="103835" y="305957"/>
                  </a:lnTo>
                  <a:lnTo>
                    <a:pt x="133033" y="274254"/>
                  </a:lnTo>
                  <a:lnTo>
                    <a:pt x="162271" y="245883"/>
                  </a:lnTo>
                  <a:lnTo>
                    <a:pt x="192189" y="220231"/>
                  </a:lnTo>
                  <a:lnTo>
                    <a:pt x="223432" y="196681"/>
                  </a:lnTo>
                  <a:lnTo>
                    <a:pt x="256746" y="174557"/>
                  </a:lnTo>
                  <a:lnTo>
                    <a:pt x="292458" y="153429"/>
                  </a:lnTo>
                  <a:lnTo>
                    <a:pt x="331526" y="132497"/>
                  </a:lnTo>
                  <a:lnTo>
                    <a:pt x="374487" y="111207"/>
                  </a:lnTo>
                  <a:lnTo>
                    <a:pt x="421984" y="88944"/>
                  </a:lnTo>
                  <a:lnTo>
                    <a:pt x="533154" y="39038"/>
                  </a:lnTo>
                  <a:lnTo>
                    <a:pt x="588703" y="20065"/>
                  </a:lnTo>
                  <a:lnTo>
                    <a:pt x="654465" y="7480"/>
                  </a:lnTo>
                  <a:lnTo>
                    <a:pt x="729321" y="1018"/>
                  </a:lnTo>
                  <a:lnTo>
                    <a:pt x="769810" y="0"/>
                  </a:lnTo>
                  <a:lnTo>
                    <a:pt x="812153" y="413"/>
                  </a:lnTo>
                  <a:lnTo>
                    <a:pt x="856211" y="2223"/>
                  </a:lnTo>
                  <a:lnTo>
                    <a:pt x="901844" y="5399"/>
                  </a:lnTo>
                  <a:lnTo>
                    <a:pt x="948911" y="9906"/>
                  </a:lnTo>
                  <a:lnTo>
                    <a:pt x="997274" y="15711"/>
                  </a:lnTo>
                  <a:lnTo>
                    <a:pt x="1046792" y="22782"/>
                  </a:lnTo>
                  <a:lnTo>
                    <a:pt x="1097326" y="31084"/>
                  </a:lnTo>
                  <a:lnTo>
                    <a:pt x="1148736" y="40585"/>
                  </a:lnTo>
                  <a:lnTo>
                    <a:pt x="1200882" y="51251"/>
                  </a:lnTo>
                  <a:lnTo>
                    <a:pt x="1253625" y="63050"/>
                  </a:lnTo>
                  <a:lnTo>
                    <a:pt x="1306824" y="75948"/>
                  </a:lnTo>
                  <a:lnTo>
                    <a:pt x="1360339" y="89912"/>
                  </a:lnTo>
                  <a:lnTo>
                    <a:pt x="1414032" y="104908"/>
                  </a:lnTo>
                  <a:lnTo>
                    <a:pt x="1467762" y="120904"/>
                  </a:lnTo>
                  <a:lnTo>
                    <a:pt x="1521390" y="137866"/>
                  </a:lnTo>
                  <a:lnTo>
                    <a:pt x="1574775" y="155761"/>
                  </a:lnTo>
                  <a:lnTo>
                    <a:pt x="1627779" y="174557"/>
                  </a:lnTo>
                  <a:lnTo>
                    <a:pt x="1680260" y="194218"/>
                  </a:lnTo>
                  <a:lnTo>
                    <a:pt x="1732080" y="214714"/>
                  </a:lnTo>
                  <a:lnTo>
                    <a:pt x="1783099" y="236010"/>
                  </a:lnTo>
                  <a:lnTo>
                    <a:pt x="1833177" y="258072"/>
                  </a:lnTo>
                  <a:lnTo>
                    <a:pt x="1882173" y="280869"/>
                  </a:lnTo>
                  <a:lnTo>
                    <a:pt x="1929949" y="304366"/>
                  </a:lnTo>
                  <a:lnTo>
                    <a:pt x="1976365" y="328531"/>
                  </a:lnTo>
                  <a:lnTo>
                    <a:pt x="2021280" y="353330"/>
                  </a:lnTo>
                  <a:lnTo>
                    <a:pt x="2064556" y="378731"/>
                  </a:lnTo>
                  <a:lnTo>
                    <a:pt x="2106051" y="404699"/>
                  </a:lnTo>
                  <a:lnTo>
                    <a:pt x="2145628" y="431202"/>
                  </a:lnTo>
                  <a:lnTo>
                    <a:pt x="2183145" y="458206"/>
                  </a:lnTo>
                  <a:lnTo>
                    <a:pt x="2218462" y="485679"/>
                  </a:lnTo>
                  <a:lnTo>
                    <a:pt x="2251442" y="513587"/>
                  </a:lnTo>
                  <a:lnTo>
                    <a:pt x="2281942" y="541896"/>
                  </a:lnTo>
                  <a:lnTo>
                    <a:pt x="2309824" y="570575"/>
                  </a:lnTo>
                  <a:lnTo>
                    <a:pt x="2334948" y="599589"/>
                  </a:lnTo>
                  <a:lnTo>
                    <a:pt x="2376363" y="658490"/>
                  </a:lnTo>
                  <a:lnTo>
                    <a:pt x="2406726" y="711035"/>
                  </a:lnTo>
                  <a:lnTo>
                    <a:pt x="2434686" y="762291"/>
                  </a:lnTo>
                  <a:lnTo>
                    <a:pt x="2460266" y="812376"/>
                  </a:lnTo>
                  <a:lnTo>
                    <a:pt x="2483492" y="861406"/>
                  </a:lnTo>
                  <a:lnTo>
                    <a:pt x="2504391" y="909500"/>
                  </a:lnTo>
                  <a:lnTo>
                    <a:pt x="2522987" y="956776"/>
                  </a:lnTo>
                  <a:lnTo>
                    <a:pt x="2539305" y="1003350"/>
                  </a:lnTo>
                  <a:lnTo>
                    <a:pt x="2553372" y="1049340"/>
                  </a:lnTo>
                  <a:lnTo>
                    <a:pt x="2565213" y="1094865"/>
                  </a:lnTo>
                  <a:lnTo>
                    <a:pt x="2574853" y="1140040"/>
                  </a:lnTo>
                  <a:lnTo>
                    <a:pt x="2582318" y="1184984"/>
                  </a:lnTo>
                  <a:lnTo>
                    <a:pt x="2587633" y="1229815"/>
                  </a:lnTo>
                  <a:lnTo>
                    <a:pt x="2587939" y="1234114"/>
                  </a:lnTo>
                  <a:close/>
                </a:path>
              </a:pathLst>
            </a:custGeom>
            <a:solidFill>
              <a:srgbClr val="FAD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06664" y="3858902"/>
            <a:ext cx="5302250" cy="132664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marR="5080">
              <a:lnSpc>
                <a:spcPts val="8960"/>
              </a:lnSpc>
              <a:spcBef>
                <a:spcPts val="1345"/>
              </a:spcBef>
            </a:pPr>
            <a:r>
              <a:rPr lang="en-US" sz="8400" b="1" spc="1140" dirty="0" smtClean="0">
                <a:solidFill>
                  <a:srgbClr val="90612E"/>
                </a:solidFill>
                <a:latin typeface="Gill Sans MT"/>
                <a:cs typeface="Gill Sans MT"/>
              </a:rPr>
              <a:t>GOAL</a:t>
            </a:r>
            <a:endParaRPr sz="8400" b="1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81446" y="2242721"/>
            <a:ext cx="4946650" cy="935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300" spc="245" dirty="0" smtClean="0">
                <a:solidFill>
                  <a:srgbClr val="90612E"/>
                </a:solidFill>
                <a:latin typeface="Gill Sans MT"/>
                <a:cs typeface="Gill Sans MT"/>
              </a:rPr>
              <a:t>GOAL</a:t>
            </a:r>
            <a:r>
              <a:rPr sz="2300" spc="229" dirty="0" smtClean="0">
                <a:solidFill>
                  <a:srgbClr val="90612E"/>
                </a:solidFill>
                <a:latin typeface="Gill Sans MT"/>
                <a:cs typeface="Gill Sans MT"/>
              </a:rPr>
              <a:t> </a:t>
            </a:r>
            <a:r>
              <a:rPr sz="2300" spc="10" dirty="0">
                <a:solidFill>
                  <a:srgbClr val="90612E"/>
                </a:solidFill>
                <a:latin typeface="Gill Sans MT"/>
                <a:cs typeface="Gill Sans MT"/>
              </a:rPr>
              <a:t>1</a:t>
            </a:r>
            <a:endParaRPr sz="2300" dirty="0">
              <a:latin typeface="Gill Sans MT"/>
              <a:cs typeface="Gill Sans MT"/>
            </a:endParaRPr>
          </a:p>
          <a:p>
            <a:pPr marL="12700" marR="5080">
              <a:lnSpc>
                <a:spcPct val="115999"/>
              </a:lnSpc>
              <a:spcBef>
                <a:spcPts val="1205"/>
              </a:spcBef>
            </a:pPr>
            <a:r>
              <a:rPr lang="en-US" sz="2300" dirty="0" smtClean="0">
                <a:solidFill>
                  <a:srgbClr val="90612E"/>
                </a:solidFill>
                <a:cs typeface="Calibri"/>
              </a:rPr>
              <a:t>Help to streamline </a:t>
            </a:r>
            <a:r>
              <a:rPr lang="en-US" sz="2300" dirty="0">
                <a:solidFill>
                  <a:srgbClr val="90612E"/>
                </a:solidFill>
                <a:cs typeface="Calibri"/>
              </a:rPr>
              <a:t>education </a:t>
            </a:r>
            <a:r>
              <a:rPr lang="en-US" sz="2300" dirty="0" smtClean="0">
                <a:solidFill>
                  <a:srgbClr val="90612E"/>
                </a:solidFill>
                <a:cs typeface="Calibri"/>
              </a:rPr>
              <a:t>tasks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55662" y="2707206"/>
            <a:ext cx="1240790" cy="447675"/>
          </a:xfrm>
          <a:custGeom>
            <a:avLst/>
            <a:gdLst/>
            <a:ahLst/>
            <a:cxnLst/>
            <a:rect l="l" t="t" r="r" b="b"/>
            <a:pathLst>
              <a:path w="1240790" h="447675">
                <a:moveTo>
                  <a:pt x="0" y="387099"/>
                </a:moveTo>
                <a:lnTo>
                  <a:pt x="441" y="398791"/>
                </a:lnTo>
                <a:lnTo>
                  <a:pt x="73833" y="403653"/>
                </a:lnTo>
                <a:lnTo>
                  <a:pt x="243378" y="413689"/>
                </a:lnTo>
                <a:lnTo>
                  <a:pt x="433124" y="422076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8" y="445194"/>
                </a:lnTo>
                <a:lnTo>
                  <a:pt x="1110437" y="445949"/>
                </a:lnTo>
                <a:lnTo>
                  <a:pt x="1155000" y="447208"/>
                </a:lnTo>
                <a:lnTo>
                  <a:pt x="1201911" y="447460"/>
                </a:lnTo>
                <a:lnTo>
                  <a:pt x="1228780" y="445194"/>
                </a:lnTo>
                <a:lnTo>
                  <a:pt x="1237175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10" y="256165"/>
                </a:lnTo>
                <a:lnTo>
                  <a:pt x="1186476" y="199303"/>
                </a:lnTo>
                <a:lnTo>
                  <a:pt x="1147546" y="155799"/>
                </a:lnTo>
                <a:lnTo>
                  <a:pt x="1103462" y="123949"/>
                </a:lnTo>
                <a:lnTo>
                  <a:pt x="1060666" y="102052"/>
                </a:lnTo>
                <a:lnTo>
                  <a:pt x="1004710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49678" y="45768"/>
                </a:lnTo>
                <a:lnTo>
                  <a:pt x="35417" y="105320"/>
                </a:lnTo>
                <a:lnTo>
                  <a:pt x="18602" y="195598"/>
                </a:lnTo>
                <a:lnTo>
                  <a:pt x="5928" y="287517"/>
                </a:lnTo>
                <a:lnTo>
                  <a:pt x="778" y="350679"/>
                </a:lnTo>
                <a:lnTo>
                  <a:pt x="0" y="387099"/>
                </a:lnTo>
                <a:close/>
              </a:path>
            </a:pathLst>
          </a:custGeom>
          <a:solidFill>
            <a:srgbClr val="28C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44686" y="2251956"/>
            <a:ext cx="1029335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950" spc="-30" dirty="0"/>
              <a:t>0</a:t>
            </a:r>
            <a:r>
              <a:rPr sz="7950" spc="-25" dirty="0"/>
              <a:t>1</a:t>
            </a:r>
            <a:endParaRPr sz="7950"/>
          </a:p>
        </p:txBody>
      </p:sp>
      <p:sp>
        <p:nvSpPr>
          <p:cNvPr id="9" name="object 9"/>
          <p:cNvSpPr txBox="1"/>
          <p:nvPr/>
        </p:nvSpPr>
        <p:spPr>
          <a:xfrm>
            <a:off x="11381446" y="4457810"/>
            <a:ext cx="4946650" cy="935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300" spc="245" dirty="0" smtClean="0">
                <a:solidFill>
                  <a:srgbClr val="90612E"/>
                </a:solidFill>
                <a:latin typeface="Gill Sans MT"/>
                <a:cs typeface="Gill Sans MT"/>
              </a:rPr>
              <a:t>GOAL</a:t>
            </a:r>
            <a:r>
              <a:rPr sz="2300" spc="229" dirty="0" smtClean="0">
                <a:solidFill>
                  <a:srgbClr val="90612E"/>
                </a:solidFill>
                <a:latin typeface="Gill Sans MT"/>
                <a:cs typeface="Gill Sans MT"/>
              </a:rPr>
              <a:t> </a:t>
            </a:r>
            <a:r>
              <a:rPr sz="2300" spc="10" dirty="0">
                <a:solidFill>
                  <a:srgbClr val="90612E"/>
                </a:solidFill>
                <a:latin typeface="Gill Sans MT"/>
                <a:cs typeface="Gill Sans MT"/>
              </a:rPr>
              <a:t>2</a:t>
            </a:r>
            <a:endParaRPr sz="2300" dirty="0">
              <a:latin typeface="Gill Sans MT"/>
              <a:cs typeface="Gill Sans MT"/>
            </a:endParaRPr>
          </a:p>
          <a:p>
            <a:pPr marL="12700" marR="5080">
              <a:lnSpc>
                <a:spcPct val="115999"/>
              </a:lnSpc>
              <a:spcBef>
                <a:spcPts val="1205"/>
              </a:spcBef>
            </a:pPr>
            <a:r>
              <a:rPr lang="en-US" sz="2300" spc="20" dirty="0">
                <a:solidFill>
                  <a:srgbClr val="90612E"/>
                </a:solidFill>
                <a:latin typeface="Calibri"/>
                <a:cs typeface="Calibri"/>
              </a:rPr>
              <a:t>H</a:t>
            </a:r>
            <a:r>
              <a:rPr lang="en-US" sz="2300" dirty="0" smtClean="0">
                <a:solidFill>
                  <a:srgbClr val="90612E"/>
                </a:solidFill>
                <a:cs typeface="Calibri"/>
              </a:rPr>
              <a:t>elp not</a:t>
            </a:r>
            <a:r>
              <a:rPr lang="ru-RU" sz="2300" dirty="0" smtClean="0">
                <a:solidFill>
                  <a:srgbClr val="90612E"/>
                </a:solidFill>
                <a:cs typeface="Calibri"/>
              </a:rPr>
              <a:t> </a:t>
            </a:r>
            <a:r>
              <a:rPr lang="en-US" sz="2300" dirty="0" smtClean="0">
                <a:solidFill>
                  <a:srgbClr val="90612E"/>
                </a:solidFill>
                <a:cs typeface="Calibri"/>
              </a:rPr>
              <a:t>to </a:t>
            </a:r>
            <a:r>
              <a:rPr lang="en-US" sz="2300" dirty="0">
                <a:solidFill>
                  <a:srgbClr val="90612E"/>
                </a:solidFill>
                <a:cs typeface="Calibri"/>
              </a:rPr>
              <a:t>forget deadlines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55662" y="4922291"/>
            <a:ext cx="1240790" cy="447675"/>
          </a:xfrm>
          <a:custGeom>
            <a:avLst/>
            <a:gdLst/>
            <a:ahLst/>
            <a:cxnLst/>
            <a:rect l="l" t="t" r="r" b="b"/>
            <a:pathLst>
              <a:path w="1240790" h="447675">
                <a:moveTo>
                  <a:pt x="0" y="387099"/>
                </a:moveTo>
                <a:lnTo>
                  <a:pt x="441" y="398791"/>
                </a:lnTo>
                <a:lnTo>
                  <a:pt x="73833" y="403653"/>
                </a:lnTo>
                <a:lnTo>
                  <a:pt x="243378" y="413689"/>
                </a:lnTo>
                <a:lnTo>
                  <a:pt x="433124" y="422076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8" y="445194"/>
                </a:lnTo>
                <a:lnTo>
                  <a:pt x="1110437" y="445949"/>
                </a:lnTo>
                <a:lnTo>
                  <a:pt x="1155000" y="447208"/>
                </a:lnTo>
                <a:lnTo>
                  <a:pt x="1201911" y="447460"/>
                </a:lnTo>
                <a:lnTo>
                  <a:pt x="1228780" y="445194"/>
                </a:lnTo>
                <a:lnTo>
                  <a:pt x="1237175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10" y="256165"/>
                </a:lnTo>
                <a:lnTo>
                  <a:pt x="1186476" y="199303"/>
                </a:lnTo>
                <a:lnTo>
                  <a:pt x="1147546" y="155799"/>
                </a:lnTo>
                <a:lnTo>
                  <a:pt x="1103462" y="123949"/>
                </a:lnTo>
                <a:lnTo>
                  <a:pt x="1060666" y="102052"/>
                </a:lnTo>
                <a:lnTo>
                  <a:pt x="1004710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49678" y="45768"/>
                </a:lnTo>
                <a:lnTo>
                  <a:pt x="35417" y="105320"/>
                </a:lnTo>
                <a:lnTo>
                  <a:pt x="18602" y="195598"/>
                </a:lnTo>
                <a:lnTo>
                  <a:pt x="5928" y="287517"/>
                </a:lnTo>
                <a:lnTo>
                  <a:pt x="778" y="350679"/>
                </a:lnTo>
                <a:lnTo>
                  <a:pt x="0" y="387099"/>
                </a:lnTo>
                <a:close/>
              </a:path>
            </a:pathLst>
          </a:custGeom>
          <a:solidFill>
            <a:srgbClr val="28C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44686" y="4467045"/>
            <a:ext cx="1029335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950" spc="-30" dirty="0">
                <a:solidFill>
                  <a:srgbClr val="90612E"/>
                </a:solidFill>
                <a:latin typeface="Gill Sans MT"/>
                <a:cs typeface="Gill Sans MT"/>
              </a:rPr>
              <a:t>0</a:t>
            </a:r>
            <a:r>
              <a:rPr sz="7950" spc="-25" dirty="0">
                <a:solidFill>
                  <a:srgbClr val="90612E"/>
                </a:solidFill>
                <a:latin typeface="Gill Sans MT"/>
                <a:cs typeface="Gill Sans MT"/>
              </a:rPr>
              <a:t>2</a:t>
            </a:r>
            <a:endParaRPr sz="795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81446" y="6672897"/>
            <a:ext cx="5153954" cy="935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300" spc="245" dirty="0" smtClean="0">
                <a:solidFill>
                  <a:srgbClr val="90612E"/>
                </a:solidFill>
                <a:latin typeface="Gill Sans MT"/>
                <a:cs typeface="Gill Sans MT"/>
              </a:rPr>
              <a:t>GOAL</a:t>
            </a:r>
            <a:r>
              <a:rPr sz="2300" spc="229" dirty="0" smtClean="0">
                <a:solidFill>
                  <a:srgbClr val="90612E"/>
                </a:solidFill>
                <a:latin typeface="Gill Sans MT"/>
                <a:cs typeface="Gill Sans MT"/>
              </a:rPr>
              <a:t> </a:t>
            </a:r>
            <a:r>
              <a:rPr sz="2300" spc="10" dirty="0">
                <a:solidFill>
                  <a:srgbClr val="90612E"/>
                </a:solidFill>
                <a:latin typeface="Gill Sans MT"/>
                <a:cs typeface="Gill Sans MT"/>
              </a:rPr>
              <a:t>3</a:t>
            </a:r>
            <a:endParaRPr sz="2300" dirty="0">
              <a:latin typeface="Gill Sans MT"/>
              <a:cs typeface="Gill Sans MT"/>
            </a:endParaRPr>
          </a:p>
          <a:p>
            <a:pPr marL="12700" marR="5080">
              <a:lnSpc>
                <a:spcPct val="115999"/>
              </a:lnSpc>
              <a:spcBef>
                <a:spcPts val="1205"/>
              </a:spcBef>
            </a:pPr>
            <a:r>
              <a:rPr lang="en-US" sz="2300" spc="20" dirty="0">
                <a:solidFill>
                  <a:srgbClr val="90612E"/>
                </a:solidFill>
                <a:cs typeface="Calibri"/>
              </a:rPr>
              <a:t>H</a:t>
            </a:r>
            <a:r>
              <a:rPr lang="en-US" sz="2300" spc="20" dirty="0" smtClean="0">
                <a:solidFill>
                  <a:srgbClr val="90612E"/>
                </a:solidFill>
                <a:cs typeface="Calibri"/>
              </a:rPr>
              <a:t>elp </a:t>
            </a:r>
            <a:r>
              <a:rPr lang="en-US" sz="2300" spc="20" dirty="0">
                <a:solidFill>
                  <a:srgbClr val="90612E"/>
                </a:solidFill>
                <a:cs typeface="Calibri"/>
              </a:rPr>
              <a:t>focus on the importance of the task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55662" y="7137380"/>
            <a:ext cx="1240790" cy="447675"/>
          </a:xfrm>
          <a:custGeom>
            <a:avLst/>
            <a:gdLst/>
            <a:ahLst/>
            <a:cxnLst/>
            <a:rect l="l" t="t" r="r" b="b"/>
            <a:pathLst>
              <a:path w="1240790" h="447675">
                <a:moveTo>
                  <a:pt x="0" y="387099"/>
                </a:moveTo>
                <a:lnTo>
                  <a:pt x="441" y="398791"/>
                </a:lnTo>
                <a:lnTo>
                  <a:pt x="73833" y="403653"/>
                </a:lnTo>
                <a:lnTo>
                  <a:pt x="243378" y="413689"/>
                </a:lnTo>
                <a:lnTo>
                  <a:pt x="433124" y="422076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8" y="445194"/>
                </a:lnTo>
                <a:lnTo>
                  <a:pt x="1110437" y="445949"/>
                </a:lnTo>
                <a:lnTo>
                  <a:pt x="1155000" y="447208"/>
                </a:lnTo>
                <a:lnTo>
                  <a:pt x="1201911" y="447460"/>
                </a:lnTo>
                <a:lnTo>
                  <a:pt x="1228780" y="445194"/>
                </a:lnTo>
                <a:lnTo>
                  <a:pt x="1237175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10" y="256165"/>
                </a:lnTo>
                <a:lnTo>
                  <a:pt x="1186476" y="199303"/>
                </a:lnTo>
                <a:lnTo>
                  <a:pt x="1147546" y="155799"/>
                </a:lnTo>
                <a:lnTo>
                  <a:pt x="1103462" y="123949"/>
                </a:lnTo>
                <a:lnTo>
                  <a:pt x="1060666" y="102052"/>
                </a:lnTo>
                <a:lnTo>
                  <a:pt x="1004710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49678" y="45768"/>
                </a:lnTo>
                <a:lnTo>
                  <a:pt x="35417" y="105320"/>
                </a:lnTo>
                <a:lnTo>
                  <a:pt x="18602" y="195598"/>
                </a:lnTo>
                <a:lnTo>
                  <a:pt x="5928" y="287517"/>
                </a:lnTo>
                <a:lnTo>
                  <a:pt x="778" y="350679"/>
                </a:lnTo>
                <a:lnTo>
                  <a:pt x="0" y="387099"/>
                </a:lnTo>
                <a:close/>
              </a:path>
            </a:pathLst>
          </a:custGeom>
          <a:solidFill>
            <a:srgbClr val="28C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44686" y="6682128"/>
            <a:ext cx="1029335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950" spc="-30" dirty="0">
                <a:solidFill>
                  <a:srgbClr val="90612E"/>
                </a:solidFill>
                <a:latin typeface="Gill Sans MT"/>
                <a:cs typeface="Gill Sans MT"/>
              </a:rPr>
              <a:t>0</a:t>
            </a:r>
            <a:r>
              <a:rPr sz="7950" spc="-25" dirty="0">
                <a:solidFill>
                  <a:srgbClr val="90612E"/>
                </a:solidFill>
                <a:latin typeface="Gill Sans MT"/>
                <a:cs typeface="Gill Sans MT"/>
              </a:rPr>
              <a:t>3</a:t>
            </a:r>
            <a:endParaRPr sz="7950">
              <a:latin typeface="Gill Sans MT"/>
              <a:cs typeface="Gill Sans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1"/>
            <a:ext cx="4083685" cy="4335145"/>
            <a:chOff x="0" y="1"/>
            <a:chExt cx="4083685" cy="4335145"/>
          </a:xfrm>
        </p:grpSpPr>
        <p:sp>
          <p:nvSpPr>
            <p:cNvPr id="16" name="object 16"/>
            <p:cNvSpPr/>
            <p:nvPr/>
          </p:nvSpPr>
          <p:spPr>
            <a:xfrm>
              <a:off x="0" y="1"/>
              <a:ext cx="1450340" cy="4335145"/>
            </a:xfrm>
            <a:custGeom>
              <a:avLst/>
              <a:gdLst/>
              <a:ahLst/>
              <a:cxnLst/>
              <a:rect l="l" t="t" r="r" b="b"/>
              <a:pathLst>
                <a:path w="1450340" h="4335145">
                  <a:moveTo>
                    <a:pt x="1436873" y="0"/>
                  </a:moveTo>
                  <a:lnTo>
                    <a:pt x="0" y="0"/>
                  </a:lnTo>
                  <a:lnTo>
                    <a:pt x="0" y="4334549"/>
                  </a:lnTo>
                  <a:lnTo>
                    <a:pt x="53325" y="4331152"/>
                  </a:lnTo>
                  <a:lnTo>
                    <a:pt x="111104" y="4324785"/>
                  </a:lnTo>
                  <a:lnTo>
                    <a:pt x="175331" y="4315102"/>
                  </a:lnTo>
                  <a:lnTo>
                    <a:pt x="246156" y="4301781"/>
                  </a:lnTo>
                  <a:lnTo>
                    <a:pt x="323728" y="4284504"/>
                  </a:lnTo>
                  <a:lnTo>
                    <a:pt x="408197" y="4262951"/>
                  </a:lnTo>
                  <a:lnTo>
                    <a:pt x="499714" y="4236801"/>
                  </a:lnTo>
                  <a:lnTo>
                    <a:pt x="559847" y="4215990"/>
                  </a:lnTo>
                  <a:lnTo>
                    <a:pt x="616292" y="4191079"/>
                  </a:lnTo>
                  <a:lnTo>
                    <a:pt x="669161" y="4162491"/>
                  </a:lnTo>
                  <a:lnTo>
                    <a:pt x="718565" y="4130647"/>
                  </a:lnTo>
                  <a:lnTo>
                    <a:pt x="764618" y="4095967"/>
                  </a:lnTo>
                  <a:lnTo>
                    <a:pt x="807430" y="4058874"/>
                  </a:lnTo>
                  <a:lnTo>
                    <a:pt x="847115" y="4019786"/>
                  </a:lnTo>
                  <a:lnTo>
                    <a:pt x="883783" y="3979127"/>
                  </a:lnTo>
                  <a:lnTo>
                    <a:pt x="917548" y="3937317"/>
                  </a:lnTo>
                  <a:lnTo>
                    <a:pt x="948521" y="3894777"/>
                  </a:lnTo>
                  <a:lnTo>
                    <a:pt x="976815" y="3851928"/>
                  </a:lnTo>
                  <a:lnTo>
                    <a:pt x="1002541" y="3809192"/>
                  </a:lnTo>
                  <a:lnTo>
                    <a:pt x="1025812" y="3766989"/>
                  </a:lnTo>
                  <a:lnTo>
                    <a:pt x="1046739" y="3725740"/>
                  </a:lnTo>
                  <a:lnTo>
                    <a:pt x="1065435" y="3685867"/>
                  </a:lnTo>
                  <a:lnTo>
                    <a:pt x="1082013" y="3647790"/>
                  </a:lnTo>
                  <a:lnTo>
                    <a:pt x="1096583" y="3611931"/>
                  </a:lnTo>
                  <a:lnTo>
                    <a:pt x="1120151" y="3548552"/>
                  </a:lnTo>
                  <a:lnTo>
                    <a:pt x="1143253" y="3480642"/>
                  </a:lnTo>
                  <a:lnTo>
                    <a:pt x="1148135" y="3466933"/>
                  </a:lnTo>
                  <a:lnTo>
                    <a:pt x="1162296" y="3415564"/>
                  </a:lnTo>
                  <a:lnTo>
                    <a:pt x="1176320" y="3354812"/>
                  </a:lnTo>
                  <a:lnTo>
                    <a:pt x="1184479" y="3317522"/>
                  </a:lnTo>
                  <a:lnTo>
                    <a:pt x="1193301" y="3276082"/>
                  </a:lnTo>
                  <a:lnTo>
                    <a:pt x="1202710" y="3230838"/>
                  </a:lnTo>
                  <a:lnTo>
                    <a:pt x="1212630" y="3182137"/>
                  </a:lnTo>
                  <a:lnTo>
                    <a:pt x="1222986" y="3130323"/>
                  </a:lnTo>
                  <a:lnTo>
                    <a:pt x="1233700" y="3075743"/>
                  </a:lnTo>
                  <a:lnTo>
                    <a:pt x="1244697" y="3018741"/>
                  </a:lnTo>
                  <a:lnTo>
                    <a:pt x="1255901" y="2959664"/>
                  </a:lnTo>
                  <a:lnTo>
                    <a:pt x="1267236" y="2898856"/>
                  </a:lnTo>
                  <a:lnTo>
                    <a:pt x="1278626" y="2836665"/>
                  </a:lnTo>
                  <a:lnTo>
                    <a:pt x="1289994" y="2773434"/>
                  </a:lnTo>
                  <a:lnTo>
                    <a:pt x="1301264" y="2709511"/>
                  </a:lnTo>
                  <a:lnTo>
                    <a:pt x="1312362" y="2645240"/>
                  </a:lnTo>
                  <a:lnTo>
                    <a:pt x="1323210" y="2580966"/>
                  </a:lnTo>
                  <a:lnTo>
                    <a:pt x="1333732" y="2517037"/>
                  </a:lnTo>
                  <a:lnTo>
                    <a:pt x="1343852" y="2453796"/>
                  </a:lnTo>
                  <a:lnTo>
                    <a:pt x="1353495" y="2391591"/>
                  </a:lnTo>
                  <a:lnTo>
                    <a:pt x="1362584" y="2330765"/>
                  </a:lnTo>
                  <a:lnTo>
                    <a:pt x="1371044" y="2271666"/>
                  </a:lnTo>
                  <a:lnTo>
                    <a:pt x="1378797" y="2214638"/>
                  </a:lnTo>
                  <a:lnTo>
                    <a:pt x="1385769" y="2160028"/>
                  </a:lnTo>
                  <a:lnTo>
                    <a:pt x="1391882" y="2108180"/>
                  </a:lnTo>
                  <a:lnTo>
                    <a:pt x="1397062" y="2059441"/>
                  </a:lnTo>
                  <a:lnTo>
                    <a:pt x="1401231" y="2014155"/>
                  </a:lnTo>
                  <a:lnTo>
                    <a:pt x="1404315" y="1972669"/>
                  </a:lnTo>
                  <a:lnTo>
                    <a:pt x="1413336" y="1746244"/>
                  </a:lnTo>
                  <a:lnTo>
                    <a:pt x="1416926" y="1648710"/>
                  </a:lnTo>
                  <a:lnTo>
                    <a:pt x="1418827" y="1596154"/>
                  </a:lnTo>
                  <a:lnTo>
                    <a:pt x="1420780" y="1541373"/>
                  </a:lnTo>
                  <a:lnTo>
                    <a:pt x="1422773" y="1484594"/>
                  </a:lnTo>
                  <a:lnTo>
                    <a:pt x="1424790" y="1426042"/>
                  </a:lnTo>
                  <a:lnTo>
                    <a:pt x="1426819" y="1365943"/>
                  </a:lnTo>
                  <a:lnTo>
                    <a:pt x="1428846" y="1304524"/>
                  </a:lnTo>
                  <a:lnTo>
                    <a:pt x="1430857" y="1242009"/>
                  </a:lnTo>
                  <a:lnTo>
                    <a:pt x="1432839" y="1178626"/>
                  </a:lnTo>
                  <a:lnTo>
                    <a:pt x="1434777" y="1114600"/>
                  </a:lnTo>
                  <a:lnTo>
                    <a:pt x="1436658" y="1050156"/>
                  </a:lnTo>
                  <a:lnTo>
                    <a:pt x="1438469" y="985522"/>
                  </a:lnTo>
                  <a:lnTo>
                    <a:pt x="1440196" y="920923"/>
                  </a:lnTo>
                  <a:lnTo>
                    <a:pt x="1441825" y="856585"/>
                  </a:lnTo>
                  <a:lnTo>
                    <a:pt x="1443343" y="792733"/>
                  </a:lnTo>
                  <a:lnTo>
                    <a:pt x="1444735" y="729595"/>
                  </a:lnTo>
                  <a:lnTo>
                    <a:pt x="1445988" y="667395"/>
                  </a:lnTo>
                  <a:lnTo>
                    <a:pt x="1447089" y="606360"/>
                  </a:lnTo>
                  <a:lnTo>
                    <a:pt x="1448024" y="546716"/>
                  </a:lnTo>
                  <a:lnTo>
                    <a:pt x="1448779" y="488689"/>
                  </a:lnTo>
                  <a:lnTo>
                    <a:pt x="1449341" y="432504"/>
                  </a:lnTo>
                  <a:lnTo>
                    <a:pt x="1449695" y="378388"/>
                  </a:lnTo>
                  <a:lnTo>
                    <a:pt x="1449727" y="277266"/>
                  </a:lnTo>
                  <a:lnTo>
                    <a:pt x="1449378" y="230712"/>
                  </a:lnTo>
                  <a:lnTo>
                    <a:pt x="1448767" y="187130"/>
                  </a:lnTo>
                  <a:lnTo>
                    <a:pt x="1447881" y="146747"/>
                  </a:lnTo>
                  <a:lnTo>
                    <a:pt x="1445227" y="76480"/>
                  </a:lnTo>
                  <a:lnTo>
                    <a:pt x="1441307" y="21719"/>
                  </a:lnTo>
                  <a:lnTo>
                    <a:pt x="1438838" y="718"/>
                  </a:lnTo>
                  <a:lnTo>
                    <a:pt x="1436873" y="0"/>
                  </a:lnTo>
                  <a:close/>
                </a:path>
              </a:pathLst>
            </a:custGeom>
            <a:solidFill>
              <a:srgbClr val="FAD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759" y="2"/>
              <a:ext cx="3239135" cy="2235200"/>
            </a:xfrm>
            <a:custGeom>
              <a:avLst/>
              <a:gdLst/>
              <a:ahLst/>
              <a:cxnLst/>
              <a:rect l="l" t="t" r="r" b="b"/>
              <a:pathLst>
                <a:path w="3239135" h="2235200">
                  <a:moveTo>
                    <a:pt x="1472512" y="2222500"/>
                  </a:moveTo>
                  <a:lnTo>
                    <a:pt x="1031985" y="2222500"/>
                  </a:lnTo>
                  <a:lnTo>
                    <a:pt x="990012" y="2209800"/>
                  </a:lnTo>
                  <a:lnTo>
                    <a:pt x="747130" y="2133600"/>
                  </a:lnTo>
                  <a:lnTo>
                    <a:pt x="708220" y="2108200"/>
                  </a:lnTo>
                  <a:lnTo>
                    <a:pt x="669782" y="2095500"/>
                  </a:lnTo>
                  <a:lnTo>
                    <a:pt x="631823" y="2070100"/>
                  </a:lnTo>
                  <a:lnTo>
                    <a:pt x="557379" y="2019300"/>
                  </a:lnTo>
                  <a:lnTo>
                    <a:pt x="484956" y="1968500"/>
                  </a:lnTo>
                  <a:lnTo>
                    <a:pt x="449523" y="1930400"/>
                  </a:lnTo>
                  <a:lnTo>
                    <a:pt x="414620" y="1905000"/>
                  </a:lnTo>
                  <a:lnTo>
                    <a:pt x="380257" y="1866900"/>
                  </a:lnTo>
                  <a:lnTo>
                    <a:pt x="346441" y="1828800"/>
                  </a:lnTo>
                  <a:lnTo>
                    <a:pt x="313182" y="1790700"/>
                  </a:lnTo>
                  <a:lnTo>
                    <a:pt x="280486" y="1752600"/>
                  </a:lnTo>
                  <a:lnTo>
                    <a:pt x="248364" y="1714500"/>
                  </a:lnTo>
                  <a:lnTo>
                    <a:pt x="213091" y="1663700"/>
                  </a:lnTo>
                  <a:lnTo>
                    <a:pt x="180925" y="1612900"/>
                  </a:lnTo>
                  <a:lnTo>
                    <a:pt x="151766" y="1562100"/>
                  </a:lnTo>
                  <a:lnTo>
                    <a:pt x="125515" y="1511300"/>
                  </a:lnTo>
                  <a:lnTo>
                    <a:pt x="102070" y="1460500"/>
                  </a:lnTo>
                  <a:lnTo>
                    <a:pt x="81332" y="1409700"/>
                  </a:lnTo>
                  <a:lnTo>
                    <a:pt x="63202" y="1358900"/>
                  </a:lnTo>
                  <a:lnTo>
                    <a:pt x="47578" y="1295400"/>
                  </a:lnTo>
                  <a:lnTo>
                    <a:pt x="34361" y="1244600"/>
                  </a:lnTo>
                  <a:lnTo>
                    <a:pt x="23450" y="1193800"/>
                  </a:lnTo>
                  <a:lnTo>
                    <a:pt x="14747" y="1143000"/>
                  </a:lnTo>
                  <a:lnTo>
                    <a:pt x="8150" y="1092200"/>
                  </a:lnTo>
                  <a:lnTo>
                    <a:pt x="3560" y="1041400"/>
                  </a:lnTo>
                  <a:lnTo>
                    <a:pt x="876" y="990600"/>
                  </a:lnTo>
                  <a:lnTo>
                    <a:pt x="0" y="939800"/>
                  </a:lnTo>
                  <a:lnTo>
                    <a:pt x="829" y="889000"/>
                  </a:lnTo>
                  <a:lnTo>
                    <a:pt x="3265" y="838200"/>
                  </a:lnTo>
                  <a:lnTo>
                    <a:pt x="7208" y="787400"/>
                  </a:lnTo>
                  <a:lnTo>
                    <a:pt x="12557" y="736600"/>
                  </a:lnTo>
                  <a:lnTo>
                    <a:pt x="19213" y="685800"/>
                  </a:lnTo>
                  <a:lnTo>
                    <a:pt x="27075" y="635000"/>
                  </a:lnTo>
                  <a:lnTo>
                    <a:pt x="36043" y="596900"/>
                  </a:lnTo>
                  <a:lnTo>
                    <a:pt x="46017" y="546100"/>
                  </a:lnTo>
                  <a:lnTo>
                    <a:pt x="56898" y="508000"/>
                  </a:lnTo>
                  <a:lnTo>
                    <a:pt x="68585" y="457200"/>
                  </a:lnTo>
                  <a:lnTo>
                    <a:pt x="80978" y="419100"/>
                  </a:lnTo>
                  <a:lnTo>
                    <a:pt x="93978" y="381000"/>
                  </a:lnTo>
                  <a:lnTo>
                    <a:pt x="107483" y="342900"/>
                  </a:lnTo>
                  <a:lnTo>
                    <a:pt x="121394" y="304800"/>
                  </a:lnTo>
                  <a:lnTo>
                    <a:pt x="135612" y="266700"/>
                  </a:lnTo>
                  <a:lnTo>
                    <a:pt x="150035" y="241300"/>
                  </a:lnTo>
                  <a:lnTo>
                    <a:pt x="164565" y="203200"/>
                  </a:lnTo>
                  <a:lnTo>
                    <a:pt x="179100" y="177800"/>
                  </a:lnTo>
                  <a:lnTo>
                    <a:pt x="193541" y="152400"/>
                  </a:lnTo>
                  <a:lnTo>
                    <a:pt x="207788" y="127000"/>
                  </a:lnTo>
                  <a:lnTo>
                    <a:pt x="221741" y="101600"/>
                  </a:lnTo>
                  <a:lnTo>
                    <a:pt x="235299" y="88900"/>
                  </a:lnTo>
                  <a:lnTo>
                    <a:pt x="248364" y="63500"/>
                  </a:lnTo>
                  <a:lnTo>
                    <a:pt x="262621" y="50800"/>
                  </a:lnTo>
                  <a:lnTo>
                    <a:pt x="295674" y="12700"/>
                  </a:lnTo>
                  <a:lnTo>
                    <a:pt x="308208" y="0"/>
                  </a:lnTo>
                  <a:lnTo>
                    <a:pt x="354975" y="0"/>
                  </a:lnTo>
                  <a:lnTo>
                    <a:pt x="336127" y="25400"/>
                  </a:lnTo>
                  <a:lnTo>
                    <a:pt x="303048" y="63500"/>
                  </a:lnTo>
                  <a:lnTo>
                    <a:pt x="288845" y="76200"/>
                  </a:lnTo>
                  <a:lnTo>
                    <a:pt x="275864" y="101600"/>
                  </a:lnTo>
                  <a:lnTo>
                    <a:pt x="262373" y="114300"/>
                  </a:lnTo>
                  <a:lnTo>
                    <a:pt x="248477" y="139700"/>
                  </a:lnTo>
                  <a:lnTo>
                    <a:pt x="234284" y="165100"/>
                  </a:lnTo>
                  <a:lnTo>
                    <a:pt x="219897" y="190500"/>
                  </a:lnTo>
                  <a:lnTo>
                    <a:pt x="205422" y="228600"/>
                  </a:lnTo>
                  <a:lnTo>
                    <a:pt x="190966" y="254000"/>
                  </a:lnTo>
                  <a:lnTo>
                    <a:pt x="176633" y="292100"/>
                  </a:lnTo>
                  <a:lnTo>
                    <a:pt x="162529" y="317500"/>
                  </a:lnTo>
                  <a:lnTo>
                    <a:pt x="148759" y="355600"/>
                  </a:lnTo>
                  <a:lnTo>
                    <a:pt x="135429" y="393700"/>
                  </a:lnTo>
                  <a:lnTo>
                    <a:pt x="122644" y="431800"/>
                  </a:lnTo>
                  <a:lnTo>
                    <a:pt x="110510" y="482600"/>
                  </a:lnTo>
                  <a:lnTo>
                    <a:pt x="99133" y="520700"/>
                  </a:lnTo>
                  <a:lnTo>
                    <a:pt x="88617" y="571500"/>
                  </a:lnTo>
                  <a:lnTo>
                    <a:pt x="79069" y="609600"/>
                  </a:lnTo>
                  <a:lnTo>
                    <a:pt x="70594" y="660400"/>
                  </a:lnTo>
                  <a:lnTo>
                    <a:pt x="63297" y="711200"/>
                  </a:lnTo>
                  <a:lnTo>
                    <a:pt x="57284" y="749300"/>
                  </a:lnTo>
                  <a:lnTo>
                    <a:pt x="52660" y="800100"/>
                  </a:lnTo>
                  <a:lnTo>
                    <a:pt x="49531" y="850900"/>
                  </a:lnTo>
                  <a:lnTo>
                    <a:pt x="48002" y="901700"/>
                  </a:lnTo>
                  <a:lnTo>
                    <a:pt x="48179" y="952500"/>
                  </a:lnTo>
                  <a:lnTo>
                    <a:pt x="50168" y="1003300"/>
                  </a:lnTo>
                  <a:lnTo>
                    <a:pt x="54073" y="1054100"/>
                  </a:lnTo>
                  <a:lnTo>
                    <a:pt x="60000" y="1117600"/>
                  </a:lnTo>
                  <a:lnTo>
                    <a:pt x="68056" y="1168400"/>
                  </a:lnTo>
                  <a:lnTo>
                    <a:pt x="78344" y="1219200"/>
                  </a:lnTo>
                  <a:lnTo>
                    <a:pt x="90972" y="1270000"/>
                  </a:lnTo>
                  <a:lnTo>
                    <a:pt x="106043" y="1320800"/>
                  </a:lnTo>
                  <a:lnTo>
                    <a:pt x="123664" y="1371600"/>
                  </a:lnTo>
                  <a:lnTo>
                    <a:pt x="143941" y="1422400"/>
                  </a:lnTo>
                  <a:lnTo>
                    <a:pt x="166978" y="1473200"/>
                  </a:lnTo>
                  <a:lnTo>
                    <a:pt x="192882" y="1524000"/>
                  </a:lnTo>
                  <a:lnTo>
                    <a:pt x="221757" y="1574800"/>
                  </a:lnTo>
                  <a:lnTo>
                    <a:pt x="253710" y="1625600"/>
                  </a:lnTo>
                  <a:lnTo>
                    <a:pt x="288845" y="1676400"/>
                  </a:lnTo>
                  <a:lnTo>
                    <a:pt x="320772" y="1727200"/>
                  </a:lnTo>
                  <a:lnTo>
                    <a:pt x="353280" y="1765300"/>
                  </a:lnTo>
                  <a:lnTo>
                    <a:pt x="386362" y="1803400"/>
                  </a:lnTo>
                  <a:lnTo>
                    <a:pt x="420009" y="1828800"/>
                  </a:lnTo>
                  <a:lnTo>
                    <a:pt x="454211" y="1866900"/>
                  </a:lnTo>
                  <a:lnTo>
                    <a:pt x="488960" y="1905000"/>
                  </a:lnTo>
                  <a:lnTo>
                    <a:pt x="524248" y="1930400"/>
                  </a:lnTo>
                  <a:lnTo>
                    <a:pt x="560064" y="1955800"/>
                  </a:lnTo>
                  <a:lnTo>
                    <a:pt x="633248" y="2006600"/>
                  </a:lnTo>
                  <a:lnTo>
                    <a:pt x="708443" y="2057400"/>
                  </a:lnTo>
                  <a:lnTo>
                    <a:pt x="746772" y="2070100"/>
                  </a:lnTo>
                  <a:lnTo>
                    <a:pt x="785577" y="2095500"/>
                  </a:lnTo>
                  <a:lnTo>
                    <a:pt x="1027905" y="2171700"/>
                  </a:lnTo>
                  <a:lnTo>
                    <a:pt x="1069794" y="2171700"/>
                  </a:lnTo>
                  <a:lnTo>
                    <a:pt x="1112087" y="2184400"/>
                  </a:lnTo>
                  <a:lnTo>
                    <a:pt x="1197855" y="2184400"/>
                  </a:lnTo>
                  <a:lnTo>
                    <a:pt x="1241310" y="2197100"/>
                  </a:lnTo>
                  <a:lnTo>
                    <a:pt x="1564717" y="2197100"/>
                  </a:lnTo>
                  <a:lnTo>
                    <a:pt x="1472512" y="2222500"/>
                  </a:lnTo>
                  <a:close/>
                </a:path>
                <a:path w="3239135" h="2235200">
                  <a:moveTo>
                    <a:pt x="1658131" y="2184400"/>
                  </a:moveTo>
                  <a:lnTo>
                    <a:pt x="1418741" y="2184400"/>
                  </a:lnTo>
                  <a:lnTo>
                    <a:pt x="1463957" y="2171700"/>
                  </a:lnTo>
                  <a:lnTo>
                    <a:pt x="1509498" y="2171700"/>
                  </a:lnTo>
                  <a:lnTo>
                    <a:pt x="1836649" y="2082800"/>
                  </a:lnTo>
                  <a:lnTo>
                    <a:pt x="1884474" y="2057400"/>
                  </a:lnTo>
                  <a:lnTo>
                    <a:pt x="1932544" y="2044700"/>
                  </a:lnTo>
                  <a:lnTo>
                    <a:pt x="1980851" y="2019300"/>
                  </a:lnTo>
                  <a:lnTo>
                    <a:pt x="2029386" y="2006600"/>
                  </a:lnTo>
                  <a:lnTo>
                    <a:pt x="2078140" y="1981200"/>
                  </a:lnTo>
                  <a:lnTo>
                    <a:pt x="2122275" y="1955800"/>
                  </a:lnTo>
                  <a:lnTo>
                    <a:pt x="2165285" y="1930400"/>
                  </a:lnTo>
                  <a:lnTo>
                    <a:pt x="2207185" y="1905000"/>
                  </a:lnTo>
                  <a:lnTo>
                    <a:pt x="2247992" y="1879600"/>
                  </a:lnTo>
                  <a:lnTo>
                    <a:pt x="2287719" y="1854200"/>
                  </a:lnTo>
                  <a:lnTo>
                    <a:pt x="2326382" y="1828800"/>
                  </a:lnTo>
                  <a:lnTo>
                    <a:pt x="2363996" y="1803400"/>
                  </a:lnTo>
                  <a:lnTo>
                    <a:pt x="2400576" y="1778000"/>
                  </a:lnTo>
                  <a:lnTo>
                    <a:pt x="2436138" y="1739900"/>
                  </a:lnTo>
                  <a:lnTo>
                    <a:pt x="2470697" y="1714500"/>
                  </a:lnTo>
                  <a:lnTo>
                    <a:pt x="2504267" y="1676400"/>
                  </a:lnTo>
                  <a:lnTo>
                    <a:pt x="2536864" y="1651000"/>
                  </a:lnTo>
                  <a:lnTo>
                    <a:pt x="2568504" y="1612900"/>
                  </a:lnTo>
                  <a:lnTo>
                    <a:pt x="2599200" y="1574800"/>
                  </a:lnTo>
                  <a:lnTo>
                    <a:pt x="2628970" y="1549400"/>
                  </a:lnTo>
                  <a:lnTo>
                    <a:pt x="2657827" y="1511300"/>
                  </a:lnTo>
                  <a:lnTo>
                    <a:pt x="2685786" y="1473200"/>
                  </a:lnTo>
                  <a:lnTo>
                    <a:pt x="2712864" y="1435100"/>
                  </a:lnTo>
                  <a:lnTo>
                    <a:pt x="2739075" y="1397000"/>
                  </a:lnTo>
                  <a:lnTo>
                    <a:pt x="2764434" y="1358900"/>
                  </a:lnTo>
                  <a:lnTo>
                    <a:pt x="2788957" y="1308100"/>
                  </a:lnTo>
                  <a:lnTo>
                    <a:pt x="2812658" y="1270000"/>
                  </a:lnTo>
                  <a:lnTo>
                    <a:pt x="2835553" y="1231900"/>
                  </a:lnTo>
                  <a:lnTo>
                    <a:pt x="2857657" y="1193800"/>
                  </a:lnTo>
                  <a:lnTo>
                    <a:pt x="2878986" y="1143000"/>
                  </a:lnTo>
                  <a:lnTo>
                    <a:pt x="2899553" y="1104900"/>
                  </a:lnTo>
                  <a:lnTo>
                    <a:pt x="2919375" y="1054100"/>
                  </a:lnTo>
                  <a:lnTo>
                    <a:pt x="2938467" y="1016000"/>
                  </a:lnTo>
                  <a:lnTo>
                    <a:pt x="2956844" y="965200"/>
                  </a:lnTo>
                  <a:lnTo>
                    <a:pt x="2974520" y="914400"/>
                  </a:lnTo>
                  <a:lnTo>
                    <a:pt x="2991512" y="876300"/>
                  </a:lnTo>
                  <a:lnTo>
                    <a:pt x="3007834" y="825500"/>
                  </a:lnTo>
                  <a:lnTo>
                    <a:pt x="3023501" y="774700"/>
                  </a:lnTo>
                  <a:lnTo>
                    <a:pt x="3038530" y="736600"/>
                  </a:lnTo>
                  <a:lnTo>
                    <a:pt x="3052934" y="685800"/>
                  </a:lnTo>
                  <a:lnTo>
                    <a:pt x="3066729" y="635000"/>
                  </a:lnTo>
                  <a:lnTo>
                    <a:pt x="3079930" y="584200"/>
                  </a:lnTo>
                  <a:lnTo>
                    <a:pt x="3092552" y="533400"/>
                  </a:lnTo>
                  <a:lnTo>
                    <a:pt x="3104611" y="482600"/>
                  </a:lnTo>
                  <a:lnTo>
                    <a:pt x="3116122" y="431800"/>
                  </a:lnTo>
                  <a:lnTo>
                    <a:pt x="3127100" y="381000"/>
                  </a:lnTo>
                  <a:lnTo>
                    <a:pt x="3137559" y="330200"/>
                  </a:lnTo>
                  <a:lnTo>
                    <a:pt x="3147516" y="279400"/>
                  </a:lnTo>
                  <a:lnTo>
                    <a:pt x="3156985" y="228600"/>
                  </a:lnTo>
                  <a:lnTo>
                    <a:pt x="3165981" y="177800"/>
                  </a:lnTo>
                  <a:lnTo>
                    <a:pt x="3174521" y="127000"/>
                  </a:lnTo>
                  <a:lnTo>
                    <a:pt x="3182618" y="76200"/>
                  </a:lnTo>
                  <a:lnTo>
                    <a:pt x="3191436" y="12700"/>
                  </a:lnTo>
                  <a:lnTo>
                    <a:pt x="3192633" y="0"/>
                  </a:lnTo>
                  <a:lnTo>
                    <a:pt x="3238768" y="0"/>
                  </a:lnTo>
                  <a:lnTo>
                    <a:pt x="3229846" y="63500"/>
                  </a:lnTo>
                  <a:lnTo>
                    <a:pt x="3221835" y="114300"/>
                  </a:lnTo>
                  <a:lnTo>
                    <a:pt x="3213408" y="165100"/>
                  </a:lnTo>
                  <a:lnTo>
                    <a:pt x="3204549" y="215900"/>
                  </a:lnTo>
                  <a:lnTo>
                    <a:pt x="3195246" y="266700"/>
                  </a:lnTo>
                  <a:lnTo>
                    <a:pt x="3185484" y="317500"/>
                  </a:lnTo>
                  <a:lnTo>
                    <a:pt x="3175251" y="368300"/>
                  </a:lnTo>
                  <a:lnTo>
                    <a:pt x="3164531" y="419100"/>
                  </a:lnTo>
                  <a:lnTo>
                    <a:pt x="3153311" y="469900"/>
                  </a:lnTo>
                  <a:lnTo>
                    <a:pt x="3141577" y="520700"/>
                  </a:lnTo>
                  <a:lnTo>
                    <a:pt x="3129315" y="558800"/>
                  </a:lnTo>
                  <a:lnTo>
                    <a:pt x="3116512" y="609600"/>
                  </a:lnTo>
                  <a:lnTo>
                    <a:pt x="3103153" y="660400"/>
                  </a:lnTo>
                  <a:lnTo>
                    <a:pt x="3089225" y="711200"/>
                  </a:lnTo>
                  <a:lnTo>
                    <a:pt x="3074713" y="762000"/>
                  </a:lnTo>
                  <a:lnTo>
                    <a:pt x="3059605" y="800100"/>
                  </a:lnTo>
                  <a:lnTo>
                    <a:pt x="3043885" y="850900"/>
                  </a:lnTo>
                  <a:lnTo>
                    <a:pt x="3027541" y="901700"/>
                  </a:lnTo>
                  <a:lnTo>
                    <a:pt x="3010558" y="939800"/>
                  </a:lnTo>
                  <a:lnTo>
                    <a:pt x="2992923" y="990600"/>
                  </a:lnTo>
                  <a:lnTo>
                    <a:pt x="2974621" y="1028700"/>
                  </a:lnTo>
                  <a:lnTo>
                    <a:pt x="2955638" y="1079500"/>
                  </a:lnTo>
                  <a:lnTo>
                    <a:pt x="2935962" y="1117600"/>
                  </a:lnTo>
                  <a:lnTo>
                    <a:pt x="2915577" y="1168400"/>
                  </a:lnTo>
                  <a:lnTo>
                    <a:pt x="2894471" y="1206500"/>
                  </a:lnTo>
                  <a:lnTo>
                    <a:pt x="2872629" y="1244600"/>
                  </a:lnTo>
                  <a:lnTo>
                    <a:pt x="2850037" y="1295400"/>
                  </a:lnTo>
                  <a:lnTo>
                    <a:pt x="2826682" y="1333500"/>
                  </a:lnTo>
                  <a:lnTo>
                    <a:pt x="2802549" y="1371600"/>
                  </a:lnTo>
                  <a:lnTo>
                    <a:pt x="2777625" y="1409700"/>
                  </a:lnTo>
                  <a:lnTo>
                    <a:pt x="2751896" y="1447800"/>
                  </a:lnTo>
                  <a:lnTo>
                    <a:pt x="2725348" y="1485900"/>
                  </a:lnTo>
                  <a:lnTo>
                    <a:pt x="2697968" y="1524000"/>
                  </a:lnTo>
                  <a:lnTo>
                    <a:pt x="2669740" y="1562100"/>
                  </a:lnTo>
                  <a:lnTo>
                    <a:pt x="2640652" y="1587500"/>
                  </a:lnTo>
                  <a:lnTo>
                    <a:pt x="2610690" y="1625600"/>
                  </a:lnTo>
                  <a:lnTo>
                    <a:pt x="2579839" y="1663700"/>
                  </a:lnTo>
                  <a:lnTo>
                    <a:pt x="2548086" y="1689100"/>
                  </a:lnTo>
                  <a:lnTo>
                    <a:pt x="2515417" y="1727200"/>
                  </a:lnTo>
                  <a:lnTo>
                    <a:pt x="2481818" y="1752600"/>
                  </a:lnTo>
                  <a:lnTo>
                    <a:pt x="2447275" y="1790700"/>
                  </a:lnTo>
                  <a:lnTo>
                    <a:pt x="2411775" y="1816100"/>
                  </a:lnTo>
                  <a:lnTo>
                    <a:pt x="2375303" y="1841500"/>
                  </a:lnTo>
                  <a:lnTo>
                    <a:pt x="2337846" y="1879600"/>
                  </a:lnTo>
                  <a:lnTo>
                    <a:pt x="2299390" y="1905000"/>
                  </a:lnTo>
                  <a:lnTo>
                    <a:pt x="2259920" y="1930400"/>
                  </a:lnTo>
                  <a:lnTo>
                    <a:pt x="2219424" y="1955800"/>
                  </a:lnTo>
                  <a:lnTo>
                    <a:pt x="2177886" y="1968500"/>
                  </a:lnTo>
                  <a:lnTo>
                    <a:pt x="2135294" y="1993900"/>
                  </a:lnTo>
                  <a:lnTo>
                    <a:pt x="2091634" y="2019300"/>
                  </a:lnTo>
                  <a:lnTo>
                    <a:pt x="2042518" y="2044700"/>
                  </a:lnTo>
                  <a:lnTo>
                    <a:pt x="1993619" y="2057400"/>
                  </a:lnTo>
                  <a:lnTo>
                    <a:pt x="1944946" y="2082800"/>
                  </a:lnTo>
                  <a:lnTo>
                    <a:pt x="1896508" y="2095500"/>
                  </a:lnTo>
                  <a:lnTo>
                    <a:pt x="1848313" y="2120900"/>
                  </a:lnTo>
                  <a:lnTo>
                    <a:pt x="1752685" y="2146300"/>
                  </a:lnTo>
                  <a:lnTo>
                    <a:pt x="1705270" y="2171700"/>
                  </a:lnTo>
                  <a:lnTo>
                    <a:pt x="1658131" y="2184400"/>
                  </a:lnTo>
                  <a:close/>
                </a:path>
                <a:path w="3239135" h="2235200">
                  <a:moveTo>
                    <a:pt x="1564717" y="2197100"/>
                  </a:moveTo>
                  <a:lnTo>
                    <a:pt x="1285136" y="2197100"/>
                  </a:lnTo>
                  <a:lnTo>
                    <a:pt x="1329322" y="2184400"/>
                  </a:lnTo>
                  <a:lnTo>
                    <a:pt x="1611277" y="2184400"/>
                  </a:lnTo>
                  <a:lnTo>
                    <a:pt x="1564717" y="2197100"/>
                  </a:lnTo>
                  <a:close/>
                </a:path>
                <a:path w="3239135" h="2235200">
                  <a:moveTo>
                    <a:pt x="1381583" y="2235200"/>
                  </a:moveTo>
                  <a:lnTo>
                    <a:pt x="1117132" y="2235200"/>
                  </a:lnTo>
                  <a:lnTo>
                    <a:pt x="1074360" y="2222500"/>
                  </a:lnTo>
                  <a:lnTo>
                    <a:pt x="1426884" y="2222500"/>
                  </a:lnTo>
                  <a:lnTo>
                    <a:pt x="1381583" y="22352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389896"/>
            <a:ext cx="3318510" cy="2897505"/>
            <a:chOff x="0" y="7389896"/>
            <a:chExt cx="3318510" cy="2897505"/>
          </a:xfrm>
        </p:grpSpPr>
        <p:sp>
          <p:nvSpPr>
            <p:cNvPr id="3" name="object 3"/>
            <p:cNvSpPr/>
            <p:nvPr/>
          </p:nvSpPr>
          <p:spPr>
            <a:xfrm>
              <a:off x="0" y="7389896"/>
              <a:ext cx="3318510" cy="2897505"/>
            </a:xfrm>
            <a:custGeom>
              <a:avLst/>
              <a:gdLst/>
              <a:ahLst/>
              <a:cxnLst/>
              <a:rect l="l" t="t" r="r" b="b"/>
              <a:pathLst>
                <a:path w="3318510" h="2897504">
                  <a:moveTo>
                    <a:pt x="3317998" y="2743635"/>
                  </a:moveTo>
                  <a:lnTo>
                    <a:pt x="3317240" y="2790783"/>
                  </a:lnTo>
                  <a:lnTo>
                    <a:pt x="3315639" y="2837928"/>
                  </a:lnTo>
                  <a:lnTo>
                    <a:pt x="3313148" y="2885040"/>
                  </a:lnTo>
                  <a:lnTo>
                    <a:pt x="0" y="2897103"/>
                  </a:lnTo>
                  <a:lnTo>
                    <a:pt x="0" y="303457"/>
                  </a:lnTo>
                  <a:lnTo>
                    <a:pt x="37739" y="282858"/>
                  </a:lnTo>
                  <a:lnTo>
                    <a:pt x="87530" y="256645"/>
                  </a:lnTo>
                  <a:lnTo>
                    <a:pt x="136683" y="231757"/>
                  </a:lnTo>
                  <a:lnTo>
                    <a:pt x="185235" y="208186"/>
                  </a:lnTo>
                  <a:lnTo>
                    <a:pt x="233224" y="185924"/>
                  </a:lnTo>
                  <a:lnTo>
                    <a:pt x="280687" y="164964"/>
                  </a:lnTo>
                  <a:lnTo>
                    <a:pt x="327663" y="145297"/>
                  </a:lnTo>
                  <a:lnTo>
                    <a:pt x="374188" y="126916"/>
                  </a:lnTo>
                  <a:lnTo>
                    <a:pt x="420301" y="109811"/>
                  </a:lnTo>
                  <a:lnTo>
                    <a:pt x="466039" y="93976"/>
                  </a:lnTo>
                  <a:lnTo>
                    <a:pt x="511439" y="79403"/>
                  </a:lnTo>
                  <a:lnTo>
                    <a:pt x="556540" y="66083"/>
                  </a:lnTo>
                  <a:lnTo>
                    <a:pt x="601379" y="54008"/>
                  </a:lnTo>
                  <a:lnTo>
                    <a:pt x="645993" y="43170"/>
                  </a:lnTo>
                  <a:lnTo>
                    <a:pt x="690421" y="33562"/>
                  </a:lnTo>
                  <a:lnTo>
                    <a:pt x="734700" y="25176"/>
                  </a:lnTo>
                  <a:lnTo>
                    <a:pt x="778867" y="18003"/>
                  </a:lnTo>
                  <a:lnTo>
                    <a:pt x="822961" y="12035"/>
                  </a:lnTo>
                  <a:lnTo>
                    <a:pt x="867018" y="7265"/>
                  </a:lnTo>
                  <a:lnTo>
                    <a:pt x="911077" y="3684"/>
                  </a:lnTo>
                  <a:lnTo>
                    <a:pt x="955176" y="1285"/>
                  </a:lnTo>
                  <a:lnTo>
                    <a:pt x="999351" y="60"/>
                  </a:lnTo>
                  <a:lnTo>
                    <a:pt x="1043640" y="0"/>
                  </a:lnTo>
                  <a:lnTo>
                    <a:pt x="1088082" y="1097"/>
                  </a:lnTo>
                  <a:lnTo>
                    <a:pt x="1132714" y="3344"/>
                  </a:lnTo>
                  <a:lnTo>
                    <a:pt x="1177573" y="6732"/>
                  </a:lnTo>
                  <a:lnTo>
                    <a:pt x="1222697" y="11255"/>
                  </a:lnTo>
                  <a:lnTo>
                    <a:pt x="1268124" y="16902"/>
                  </a:lnTo>
                  <a:lnTo>
                    <a:pt x="1313891" y="23668"/>
                  </a:lnTo>
                  <a:lnTo>
                    <a:pt x="1360036" y="31543"/>
                  </a:lnTo>
                  <a:lnTo>
                    <a:pt x="1406597" y="40519"/>
                  </a:lnTo>
                  <a:lnTo>
                    <a:pt x="1453611" y="50590"/>
                  </a:lnTo>
                  <a:lnTo>
                    <a:pt x="1501117" y="61745"/>
                  </a:lnTo>
                  <a:lnTo>
                    <a:pt x="1549151" y="73979"/>
                  </a:lnTo>
                  <a:lnTo>
                    <a:pt x="1597751" y="87282"/>
                  </a:lnTo>
                  <a:lnTo>
                    <a:pt x="1646955" y="101647"/>
                  </a:lnTo>
                  <a:lnTo>
                    <a:pt x="1696801" y="117066"/>
                  </a:lnTo>
                  <a:lnTo>
                    <a:pt x="1747326" y="133531"/>
                  </a:lnTo>
                  <a:lnTo>
                    <a:pt x="1798568" y="151033"/>
                  </a:lnTo>
                  <a:lnTo>
                    <a:pt x="1850564" y="169565"/>
                  </a:lnTo>
                  <a:lnTo>
                    <a:pt x="1899157" y="187922"/>
                  </a:lnTo>
                  <a:lnTo>
                    <a:pt x="1947140" y="207428"/>
                  </a:lnTo>
                  <a:lnTo>
                    <a:pt x="1994497" y="228056"/>
                  </a:lnTo>
                  <a:lnTo>
                    <a:pt x="2041213" y="249782"/>
                  </a:lnTo>
                  <a:lnTo>
                    <a:pt x="2087273" y="272578"/>
                  </a:lnTo>
                  <a:lnTo>
                    <a:pt x="2132660" y="296419"/>
                  </a:lnTo>
                  <a:lnTo>
                    <a:pt x="2177361" y="321280"/>
                  </a:lnTo>
                  <a:lnTo>
                    <a:pt x="2221359" y="347134"/>
                  </a:lnTo>
                  <a:lnTo>
                    <a:pt x="2264640" y="373956"/>
                  </a:lnTo>
                  <a:lnTo>
                    <a:pt x="2307188" y="401720"/>
                  </a:lnTo>
                  <a:lnTo>
                    <a:pt x="2348988" y="430400"/>
                  </a:lnTo>
                  <a:lnTo>
                    <a:pt x="2390024" y="459971"/>
                  </a:lnTo>
                  <a:lnTo>
                    <a:pt x="2430282" y="490407"/>
                  </a:lnTo>
                  <a:lnTo>
                    <a:pt x="2469746" y="521681"/>
                  </a:lnTo>
                  <a:lnTo>
                    <a:pt x="2508401" y="553768"/>
                  </a:lnTo>
                  <a:lnTo>
                    <a:pt x="2546231" y="586643"/>
                  </a:lnTo>
                  <a:lnTo>
                    <a:pt x="2583221" y="620279"/>
                  </a:lnTo>
                  <a:lnTo>
                    <a:pt x="2619357" y="654651"/>
                  </a:lnTo>
                  <a:lnTo>
                    <a:pt x="2654622" y="689733"/>
                  </a:lnTo>
                  <a:lnTo>
                    <a:pt x="2689001" y="725499"/>
                  </a:lnTo>
                  <a:lnTo>
                    <a:pt x="2722480" y="761923"/>
                  </a:lnTo>
                  <a:lnTo>
                    <a:pt x="2755043" y="798980"/>
                  </a:lnTo>
                  <a:lnTo>
                    <a:pt x="2786674" y="836643"/>
                  </a:lnTo>
                  <a:lnTo>
                    <a:pt x="2817358" y="874887"/>
                  </a:lnTo>
                  <a:lnTo>
                    <a:pt x="2847081" y="913687"/>
                  </a:lnTo>
                  <a:lnTo>
                    <a:pt x="2875826" y="953016"/>
                  </a:lnTo>
                  <a:lnTo>
                    <a:pt x="2903579" y="992848"/>
                  </a:lnTo>
                  <a:lnTo>
                    <a:pt x="2930324" y="1033159"/>
                  </a:lnTo>
                  <a:lnTo>
                    <a:pt x="2956046" y="1073921"/>
                  </a:lnTo>
                  <a:lnTo>
                    <a:pt x="2980729" y="1115109"/>
                  </a:lnTo>
                  <a:lnTo>
                    <a:pt x="3004359" y="1156698"/>
                  </a:lnTo>
                  <a:lnTo>
                    <a:pt x="3026920" y="1198661"/>
                  </a:lnTo>
                  <a:lnTo>
                    <a:pt x="3048397" y="1240974"/>
                  </a:lnTo>
                  <a:lnTo>
                    <a:pt x="3068775" y="1283609"/>
                  </a:lnTo>
                  <a:lnTo>
                    <a:pt x="3088038" y="1326541"/>
                  </a:lnTo>
                  <a:lnTo>
                    <a:pt x="3106171" y="1369745"/>
                  </a:lnTo>
                  <a:lnTo>
                    <a:pt x="3123158" y="1413195"/>
                  </a:lnTo>
                  <a:lnTo>
                    <a:pt x="3138985" y="1456865"/>
                  </a:lnTo>
                  <a:lnTo>
                    <a:pt x="3153637" y="1500728"/>
                  </a:lnTo>
                  <a:lnTo>
                    <a:pt x="3167097" y="1544760"/>
                  </a:lnTo>
                  <a:lnTo>
                    <a:pt x="3179351" y="1588934"/>
                  </a:lnTo>
                  <a:lnTo>
                    <a:pt x="3190383" y="1633225"/>
                  </a:lnTo>
                  <a:lnTo>
                    <a:pt x="3200178" y="1677607"/>
                  </a:lnTo>
                  <a:lnTo>
                    <a:pt x="3208722" y="1722054"/>
                  </a:lnTo>
                  <a:lnTo>
                    <a:pt x="3215997" y="1766540"/>
                  </a:lnTo>
                  <a:lnTo>
                    <a:pt x="3266275" y="2100114"/>
                  </a:lnTo>
                  <a:lnTo>
                    <a:pt x="3284071" y="2233427"/>
                  </a:lnTo>
                  <a:lnTo>
                    <a:pt x="3294601" y="2324143"/>
                  </a:lnTo>
                  <a:lnTo>
                    <a:pt x="3303629" y="2416050"/>
                  </a:lnTo>
                  <a:lnTo>
                    <a:pt x="3307463" y="2462375"/>
                  </a:lnTo>
                  <a:lnTo>
                    <a:pt x="3310781" y="2508908"/>
                  </a:lnTo>
                  <a:lnTo>
                    <a:pt x="3313536" y="2555618"/>
                  </a:lnTo>
                  <a:lnTo>
                    <a:pt x="3315682" y="2602476"/>
                  </a:lnTo>
                  <a:lnTo>
                    <a:pt x="3317173" y="2649452"/>
                  </a:lnTo>
                  <a:lnTo>
                    <a:pt x="3317960" y="2696515"/>
                  </a:lnTo>
                  <a:lnTo>
                    <a:pt x="3317998" y="2743635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496331"/>
              <a:ext cx="3195320" cy="1790700"/>
            </a:xfrm>
            <a:custGeom>
              <a:avLst/>
              <a:gdLst/>
              <a:ahLst/>
              <a:cxnLst/>
              <a:rect l="l" t="t" r="r" b="b"/>
              <a:pathLst>
                <a:path w="3195320" h="1790700">
                  <a:moveTo>
                    <a:pt x="3194795" y="1790667"/>
                  </a:moveTo>
                  <a:lnTo>
                    <a:pt x="0" y="1790667"/>
                  </a:lnTo>
                  <a:lnTo>
                    <a:pt x="0" y="1687151"/>
                  </a:lnTo>
                  <a:lnTo>
                    <a:pt x="10195" y="1642156"/>
                  </a:lnTo>
                  <a:lnTo>
                    <a:pt x="23017" y="1589130"/>
                  </a:lnTo>
                  <a:lnTo>
                    <a:pt x="36707" y="1535830"/>
                  </a:lnTo>
                  <a:lnTo>
                    <a:pt x="51243" y="1482348"/>
                  </a:lnTo>
                  <a:lnTo>
                    <a:pt x="66604" y="1428777"/>
                  </a:lnTo>
                  <a:lnTo>
                    <a:pt x="82766" y="1375208"/>
                  </a:lnTo>
                  <a:lnTo>
                    <a:pt x="99709" y="1321732"/>
                  </a:lnTo>
                  <a:lnTo>
                    <a:pt x="117411" y="1268441"/>
                  </a:lnTo>
                  <a:lnTo>
                    <a:pt x="135850" y="1215428"/>
                  </a:lnTo>
                  <a:lnTo>
                    <a:pt x="155004" y="1162783"/>
                  </a:lnTo>
                  <a:lnTo>
                    <a:pt x="174851" y="1110599"/>
                  </a:lnTo>
                  <a:lnTo>
                    <a:pt x="195369" y="1058967"/>
                  </a:lnTo>
                  <a:lnTo>
                    <a:pt x="216537" y="1007979"/>
                  </a:lnTo>
                  <a:lnTo>
                    <a:pt x="238333" y="957727"/>
                  </a:lnTo>
                  <a:lnTo>
                    <a:pt x="260734" y="908302"/>
                  </a:lnTo>
                  <a:lnTo>
                    <a:pt x="283720" y="859796"/>
                  </a:lnTo>
                  <a:lnTo>
                    <a:pt x="307268" y="812302"/>
                  </a:lnTo>
                  <a:lnTo>
                    <a:pt x="331356" y="765910"/>
                  </a:lnTo>
                  <a:lnTo>
                    <a:pt x="355963" y="720713"/>
                  </a:lnTo>
                  <a:lnTo>
                    <a:pt x="381067" y="676802"/>
                  </a:lnTo>
                  <a:lnTo>
                    <a:pt x="406646" y="634269"/>
                  </a:lnTo>
                  <a:lnTo>
                    <a:pt x="432678" y="593205"/>
                  </a:lnTo>
                  <a:lnTo>
                    <a:pt x="459141" y="553703"/>
                  </a:lnTo>
                  <a:lnTo>
                    <a:pt x="486013" y="515854"/>
                  </a:lnTo>
                  <a:lnTo>
                    <a:pt x="513274" y="479750"/>
                  </a:lnTo>
                  <a:lnTo>
                    <a:pt x="540900" y="445482"/>
                  </a:lnTo>
                  <a:lnTo>
                    <a:pt x="568870" y="413143"/>
                  </a:lnTo>
                  <a:lnTo>
                    <a:pt x="597162" y="382824"/>
                  </a:lnTo>
                  <a:lnTo>
                    <a:pt x="625754" y="354617"/>
                  </a:lnTo>
                  <a:lnTo>
                    <a:pt x="654625" y="328613"/>
                  </a:lnTo>
                  <a:lnTo>
                    <a:pt x="713115" y="283584"/>
                  </a:lnTo>
                  <a:lnTo>
                    <a:pt x="794574" y="234650"/>
                  </a:lnTo>
                  <a:lnTo>
                    <a:pt x="845424" y="206453"/>
                  </a:lnTo>
                  <a:lnTo>
                    <a:pt x="895313" y="180136"/>
                  </a:lnTo>
                  <a:lnTo>
                    <a:pt x="944317" y="155683"/>
                  </a:lnTo>
                  <a:lnTo>
                    <a:pt x="992508" y="133076"/>
                  </a:lnTo>
                  <a:lnTo>
                    <a:pt x="1039962" y="112301"/>
                  </a:lnTo>
                  <a:lnTo>
                    <a:pt x="1086753" y="93341"/>
                  </a:lnTo>
                  <a:lnTo>
                    <a:pt x="1132953" y="76180"/>
                  </a:lnTo>
                  <a:lnTo>
                    <a:pt x="1178638" y="60802"/>
                  </a:lnTo>
                  <a:lnTo>
                    <a:pt x="1223882" y="47192"/>
                  </a:lnTo>
                  <a:lnTo>
                    <a:pt x="1268758" y="35332"/>
                  </a:lnTo>
                  <a:lnTo>
                    <a:pt x="1313341" y="25208"/>
                  </a:lnTo>
                  <a:lnTo>
                    <a:pt x="1357705" y="16802"/>
                  </a:lnTo>
                  <a:lnTo>
                    <a:pt x="1401924" y="10100"/>
                  </a:lnTo>
                  <a:lnTo>
                    <a:pt x="1446072" y="5084"/>
                  </a:lnTo>
                  <a:lnTo>
                    <a:pt x="1490222" y="1740"/>
                  </a:lnTo>
                  <a:lnTo>
                    <a:pt x="1534450" y="50"/>
                  </a:lnTo>
                  <a:lnTo>
                    <a:pt x="1578829" y="0"/>
                  </a:lnTo>
                  <a:lnTo>
                    <a:pt x="1623433" y="1572"/>
                  </a:lnTo>
                  <a:lnTo>
                    <a:pt x="1668337" y="4750"/>
                  </a:lnTo>
                  <a:lnTo>
                    <a:pt x="1713614" y="9520"/>
                  </a:lnTo>
                  <a:lnTo>
                    <a:pt x="1759339" y="15865"/>
                  </a:lnTo>
                  <a:lnTo>
                    <a:pt x="1805585" y="23768"/>
                  </a:lnTo>
                  <a:lnTo>
                    <a:pt x="1852427" y="33214"/>
                  </a:lnTo>
                  <a:lnTo>
                    <a:pt x="1899939" y="44186"/>
                  </a:lnTo>
                  <a:lnTo>
                    <a:pt x="1948195" y="56669"/>
                  </a:lnTo>
                  <a:lnTo>
                    <a:pt x="1997268" y="70647"/>
                  </a:lnTo>
                  <a:lnTo>
                    <a:pt x="2047234" y="86104"/>
                  </a:lnTo>
                  <a:lnTo>
                    <a:pt x="2098166" y="103022"/>
                  </a:lnTo>
                  <a:lnTo>
                    <a:pt x="2150137" y="121388"/>
                  </a:lnTo>
                  <a:lnTo>
                    <a:pt x="2197478" y="139511"/>
                  </a:lnTo>
                  <a:lnTo>
                    <a:pt x="2243995" y="159152"/>
                  </a:lnTo>
                  <a:lnTo>
                    <a:pt x="2289663" y="180263"/>
                  </a:lnTo>
                  <a:lnTo>
                    <a:pt x="2334452" y="202799"/>
                  </a:lnTo>
                  <a:lnTo>
                    <a:pt x="2378336" y="226712"/>
                  </a:lnTo>
                  <a:lnTo>
                    <a:pt x="2421287" y="251956"/>
                  </a:lnTo>
                  <a:lnTo>
                    <a:pt x="2463277" y="278484"/>
                  </a:lnTo>
                  <a:lnTo>
                    <a:pt x="2504279" y="306248"/>
                  </a:lnTo>
                  <a:lnTo>
                    <a:pt x="2544265" y="335203"/>
                  </a:lnTo>
                  <a:lnTo>
                    <a:pt x="2583208" y="365301"/>
                  </a:lnTo>
                  <a:lnTo>
                    <a:pt x="2621079" y="396495"/>
                  </a:lnTo>
                  <a:lnTo>
                    <a:pt x="2657852" y="428739"/>
                  </a:lnTo>
                  <a:lnTo>
                    <a:pt x="2693498" y="461987"/>
                  </a:lnTo>
                  <a:lnTo>
                    <a:pt x="2727991" y="496190"/>
                  </a:lnTo>
                  <a:lnTo>
                    <a:pt x="2761302" y="531303"/>
                  </a:lnTo>
                  <a:lnTo>
                    <a:pt x="2793404" y="567278"/>
                  </a:lnTo>
                  <a:lnTo>
                    <a:pt x="2824270" y="604069"/>
                  </a:lnTo>
                  <a:lnTo>
                    <a:pt x="2853871" y="641629"/>
                  </a:lnTo>
                  <a:lnTo>
                    <a:pt x="2882180" y="679911"/>
                  </a:lnTo>
                  <a:lnTo>
                    <a:pt x="2909170" y="718868"/>
                  </a:lnTo>
                  <a:lnTo>
                    <a:pt x="2934812" y="758454"/>
                  </a:lnTo>
                  <a:lnTo>
                    <a:pt x="2959080" y="798622"/>
                  </a:lnTo>
                  <a:lnTo>
                    <a:pt x="2981946" y="839325"/>
                  </a:lnTo>
                  <a:lnTo>
                    <a:pt x="3003381" y="880515"/>
                  </a:lnTo>
                  <a:lnTo>
                    <a:pt x="3023360" y="922147"/>
                  </a:lnTo>
                  <a:lnTo>
                    <a:pt x="3041853" y="964174"/>
                  </a:lnTo>
                  <a:lnTo>
                    <a:pt x="3058833" y="1006548"/>
                  </a:lnTo>
                  <a:lnTo>
                    <a:pt x="3074274" y="1049224"/>
                  </a:lnTo>
                  <a:lnTo>
                    <a:pt x="3088146" y="1092153"/>
                  </a:lnTo>
                  <a:lnTo>
                    <a:pt x="3100423" y="1135290"/>
                  </a:lnTo>
                  <a:lnTo>
                    <a:pt x="3111076" y="1178587"/>
                  </a:lnTo>
                  <a:lnTo>
                    <a:pt x="3120079" y="1221998"/>
                  </a:lnTo>
                  <a:lnTo>
                    <a:pt x="3127404" y="1265476"/>
                  </a:lnTo>
                  <a:lnTo>
                    <a:pt x="3164599" y="1512996"/>
                  </a:lnTo>
                  <a:lnTo>
                    <a:pt x="3176255" y="1600862"/>
                  </a:lnTo>
                  <a:lnTo>
                    <a:pt x="3181550" y="1645547"/>
                  </a:lnTo>
                  <a:lnTo>
                    <a:pt x="3186373" y="1690659"/>
                  </a:lnTo>
                  <a:lnTo>
                    <a:pt x="3190635" y="1736140"/>
                  </a:lnTo>
                  <a:lnTo>
                    <a:pt x="3194249" y="1781935"/>
                  </a:lnTo>
                  <a:lnTo>
                    <a:pt x="3194795" y="1790667"/>
                  </a:lnTo>
                  <a:close/>
                </a:path>
              </a:pathLst>
            </a:custGeom>
            <a:solidFill>
              <a:srgbClr val="FAD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5400000">
            <a:off x="13660755" y="5173748"/>
            <a:ext cx="7057390" cy="1308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15"/>
              </a:spcBef>
            </a:pPr>
            <a:r>
              <a:rPr lang="en-US" sz="8400" spc="220" dirty="0" smtClean="0"/>
              <a:t>Features</a:t>
            </a:r>
            <a:endParaRPr sz="8400" dirty="0"/>
          </a:p>
        </p:txBody>
      </p:sp>
      <p:sp>
        <p:nvSpPr>
          <p:cNvPr id="7" name="object 7"/>
          <p:cNvSpPr/>
          <p:nvPr/>
        </p:nvSpPr>
        <p:spPr>
          <a:xfrm>
            <a:off x="0" y="2"/>
            <a:ext cx="2650490" cy="2773680"/>
          </a:xfrm>
          <a:custGeom>
            <a:avLst/>
            <a:gdLst/>
            <a:ahLst/>
            <a:cxnLst/>
            <a:rect l="l" t="t" r="r" b="b"/>
            <a:pathLst>
              <a:path w="2650490" h="2773680">
                <a:moveTo>
                  <a:pt x="1978207" y="0"/>
                </a:moveTo>
                <a:lnTo>
                  <a:pt x="2034457" y="0"/>
                </a:lnTo>
                <a:lnTo>
                  <a:pt x="2062699" y="34816"/>
                </a:lnTo>
                <a:lnTo>
                  <a:pt x="2097606" y="79380"/>
                </a:lnTo>
                <a:lnTo>
                  <a:pt x="2132017" y="124954"/>
                </a:lnTo>
                <a:lnTo>
                  <a:pt x="2165850" y="171528"/>
                </a:lnTo>
                <a:lnTo>
                  <a:pt x="2199023" y="219094"/>
                </a:lnTo>
                <a:lnTo>
                  <a:pt x="2231456" y="267643"/>
                </a:lnTo>
                <a:lnTo>
                  <a:pt x="2263067" y="317166"/>
                </a:lnTo>
                <a:lnTo>
                  <a:pt x="2293774" y="367654"/>
                </a:lnTo>
                <a:lnTo>
                  <a:pt x="2323496" y="419097"/>
                </a:lnTo>
                <a:lnTo>
                  <a:pt x="2352152" y="471487"/>
                </a:lnTo>
                <a:lnTo>
                  <a:pt x="2379661" y="524815"/>
                </a:lnTo>
                <a:lnTo>
                  <a:pt x="2405941" y="579072"/>
                </a:lnTo>
                <a:lnTo>
                  <a:pt x="2430911" y="634249"/>
                </a:lnTo>
                <a:lnTo>
                  <a:pt x="2454489" y="690337"/>
                </a:lnTo>
                <a:lnTo>
                  <a:pt x="2476594" y="747326"/>
                </a:lnTo>
                <a:lnTo>
                  <a:pt x="2497145" y="805209"/>
                </a:lnTo>
                <a:lnTo>
                  <a:pt x="2516061" y="863976"/>
                </a:lnTo>
                <a:lnTo>
                  <a:pt x="2609873" y="1255184"/>
                </a:lnTo>
                <a:lnTo>
                  <a:pt x="2646358" y="1561407"/>
                </a:lnTo>
                <a:lnTo>
                  <a:pt x="2650170" y="1761007"/>
                </a:lnTo>
                <a:lnTo>
                  <a:pt x="2645962" y="1832349"/>
                </a:lnTo>
                <a:lnTo>
                  <a:pt x="2639414" y="1894790"/>
                </a:lnTo>
                <a:lnTo>
                  <a:pt x="2628074" y="1959107"/>
                </a:lnTo>
                <a:lnTo>
                  <a:pt x="2611794" y="2024715"/>
                </a:lnTo>
                <a:lnTo>
                  <a:pt x="2597732" y="2069621"/>
                </a:lnTo>
                <a:lnTo>
                  <a:pt x="2597732" y="1734575"/>
                </a:lnTo>
                <a:lnTo>
                  <a:pt x="2593982" y="1540885"/>
                </a:lnTo>
                <a:lnTo>
                  <a:pt x="2558598" y="1243696"/>
                </a:lnTo>
                <a:lnTo>
                  <a:pt x="2467744" y="863976"/>
                </a:lnTo>
                <a:lnTo>
                  <a:pt x="2448837" y="805563"/>
                </a:lnTo>
                <a:lnTo>
                  <a:pt x="2428269" y="748050"/>
                </a:lnTo>
                <a:lnTo>
                  <a:pt x="2406124" y="691447"/>
                </a:lnTo>
                <a:lnTo>
                  <a:pt x="2382488" y="635761"/>
                </a:lnTo>
                <a:lnTo>
                  <a:pt x="2357444" y="581004"/>
                </a:lnTo>
                <a:lnTo>
                  <a:pt x="2331079" y="527184"/>
                </a:lnTo>
                <a:lnTo>
                  <a:pt x="2303475" y="474311"/>
                </a:lnTo>
                <a:lnTo>
                  <a:pt x="2274718" y="422394"/>
                </a:lnTo>
                <a:lnTo>
                  <a:pt x="2244893" y="371443"/>
                </a:lnTo>
                <a:lnTo>
                  <a:pt x="2214084" y="321468"/>
                </a:lnTo>
                <a:lnTo>
                  <a:pt x="2182376" y="272477"/>
                </a:lnTo>
                <a:lnTo>
                  <a:pt x="2149854" y="224479"/>
                </a:lnTo>
                <a:lnTo>
                  <a:pt x="2116602" y="177486"/>
                </a:lnTo>
                <a:lnTo>
                  <a:pt x="2082704" y="131505"/>
                </a:lnTo>
                <a:lnTo>
                  <a:pt x="2048247" y="86547"/>
                </a:lnTo>
                <a:lnTo>
                  <a:pt x="2013314" y="42621"/>
                </a:lnTo>
                <a:lnTo>
                  <a:pt x="1978207" y="0"/>
                </a:lnTo>
                <a:close/>
              </a:path>
              <a:path w="2650490" h="2773680">
                <a:moveTo>
                  <a:pt x="0" y="2406531"/>
                </a:moveTo>
                <a:lnTo>
                  <a:pt x="0" y="2353060"/>
                </a:lnTo>
                <a:lnTo>
                  <a:pt x="21013" y="2362925"/>
                </a:lnTo>
                <a:lnTo>
                  <a:pt x="64587" y="2382526"/>
                </a:lnTo>
                <a:lnTo>
                  <a:pt x="108651" y="2401521"/>
                </a:lnTo>
                <a:lnTo>
                  <a:pt x="153192" y="2419919"/>
                </a:lnTo>
                <a:lnTo>
                  <a:pt x="198195" y="2437733"/>
                </a:lnTo>
                <a:lnTo>
                  <a:pt x="243647" y="2454971"/>
                </a:lnTo>
                <a:lnTo>
                  <a:pt x="289534" y="2471645"/>
                </a:lnTo>
                <a:lnTo>
                  <a:pt x="335840" y="2487765"/>
                </a:lnTo>
                <a:lnTo>
                  <a:pt x="382552" y="2503342"/>
                </a:lnTo>
                <a:lnTo>
                  <a:pt x="429655" y="2518386"/>
                </a:lnTo>
                <a:lnTo>
                  <a:pt x="477136" y="2532908"/>
                </a:lnTo>
                <a:lnTo>
                  <a:pt x="524980" y="2546918"/>
                </a:lnTo>
                <a:lnTo>
                  <a:pt x="573173" y="2560428"/>
                </a:lnTo>
                <a:lnTo>
                  <a:pt x="621700" y="2573446"/>
                </a:lnTo>
                <a:lnTo>
                  <a:pt x="670548" y="2585985"/>
                </a:lnTo>
                <a:lnTo>
                  <a:pt x="719703" y="2598054"/>
                </a:lnTo>
                <a:lnTo>
                  <a:pt x="769149" y="2609664"/>
                </a:lnTo>
                <a:lnTo>
                  <a:pt x="818874" y="2620825"/>
                </a:lnTo>
                <a:lnTo>
                  <a:pt x="868862" y="2631549"/>
                </a:lnTo>
                <a:lnTo>
                  <a:pt x="919100" y="2641846"/>
                </a:lnTo>
                <a:lnTo>
                  <a:pt x="969573" y="2651725"/>
                </a:lnTo>
                <a:lnTo>
                  <a:pt x="1020267" y="2661199"/>
                </a:lnTo>
                <a:lnTo>
                  <a:pt x="1071167" y="2670276"/>
                </a:lnTo>
                <a:lnTo>
                  <a:pt x="1122261" y="2678969"/>
                </a:lnTo>
                <a:lnTo>
                  <a:pt x="1173533" y="2687287"/>
                </a:lnTo>
                <a:lnTo>
                  <a:pt x="1224969" y="2695240"/>
                </a:lnTo>
                <a:lnTo>
                  <a:pt x="1292610" y="2704335"/>
                </a:lnTo>
                <a:lnTo>
                  <a:pt x="1358290" y="2710934"/>
                </a:lnTo>
                <a:lnTo>
                  <a:pt x="1422027" y="2715115"/>
                </a:lnTo>
                <a:lnTo>
                  <a:pt x="1483841" y="2716954"/>
                </a:lnTo>
                <a:lnTo>
                  <a:pt x="1543750" y="2716527"/>
                </a:lnTo>
                <a:lnTo>
                  <a:pt x="1601773" y="2713909"/>
                </a:lnTo>
                <a:lnTo>
                  <a:pt x="1657929" y="2709178"/>
                </a:lnTo>
                <a:lnTo>
                  <a:pt x="1712237" y="2702410"/>
                </a:lnTo>
                <a:lnTo>
                  <a:pt x="1764715" y="2693680"/>
                </a:lnTo>
                <a:lnTo>
                  <a:pt x="1815383" y="2683064"/>
                </a:lnTo>
                <a:lnTo>
                  <a:pt x="1864260" y="2670640"/>
                </a:lnTo>
                <a:lnTo>
                  <a:pt x="1911364" y="2656482"/>
                </a:lnTo>
                <a:lnTo>
                  <a:pt x="1956713" y="2640668"/>
                </a:lnTo>
                <a:lnTo>
                  <a:pt x="2000328" y="2623274"/>
                </a:lnTo>
                <a:lnTo>
                  <a:pt x="2042227" y="2604375"/>
                </a:lnTo>
                <a:lnTo>
                  <a:pt x="2082428" y="2584048"/>
                </a:lnTo>
                <a:lnTo>
                  <a:pt x="2120951" y="2562369"/>
                </a:lnTo>
                <a:lnTo>
                  <a:pt x="2157814" y="2539414"/>
                </a:lnTo>
                <a:lnTo>
                  <a:pt x="2193036" y="2515259"/>
                </a:lnTo>
                <a:lnTo>
                  <a:pt x="2226637" y="2489981"/>
                </a:lnTo>
                <a:lnTo>
                  <a:pt x="2258634" y="2463655"/>
                </a:lnTo>
                <a:lnTo>
                  <a:pt x="2289048" y="2436359"/>
                </a:lnTo>
                <a:lnTo>
                  <a:pt x="2317896" y="2408167"/>
                </a:lnTo>
                <a:lnTo>
                  <a:pt x="2345198" y="2379157"/>
                </a:lnTo>
                <a:lnTo>
                  <a:pt x="2370972" y="2349404"/>
                </a:lnTo>
                <a:lnTo>
                  <a:pt x="2395237" y="2318985"/>
                </a:lnTo>
                <a:lnTo>
                  <a:pt x="2418012" y="2287975"/>
                </a:lnTo>
                <a:lnTo>
                  <a:pt x="2459169" y="2224489"/>
                </a:lnTo>
                <a:lnTo>
                  <a:pt x="2494593" y="2159557"/>
                </a:lnTo>
                <a:lnTo>
                  <a:pt x="2524434" y="2093787"/>
                </a:lnTo>
                <a:lnTo>
                  <a:pt x="2548844" y="2027789"/>
                </a:lnTo>
                <a:lnTo>
                  <a:pt x="2567973" y="1962172"/>
                </a:lnTo>
                <a:lnTo>
                  <a:pt x="2581973" y="1897546"/>
                </a:lnTo>
                <a:lnTo>
                  <a:pt x="2590994" y="1834520"/>
                </a:lnTo>
                <a:lnTo>
                  <a:pt x="2597732" y="1734575"/>
                </a:lnTo>
                <a:lnTo>
                  <a:pt x="2597732" y="2069621"/>
                </a:lnTo>
                <a:lnTo>
                  <a:pt x="2577796" y="2124269"/>
                </a:lnTo>
                <a:lnTo>
                  <a:pt x="2548531" y="2190547"/>
                </a:lnTo>
                <a:lnTo>
                  <a:pt x="2513817" y="2256070"/>
                </a:lnTo>
                <a:lnTo>
                  <a:pt x="2473508" y="2320253"/>
                </a:lnTo>
                <a:lnTo>
                  <a:pt x="2451210" y="2351659"/>
                </a:lnTo>
                <a:lnTo>
                  <a:pt x="2427458" y="2382512"/>
                </a:lnTo>
                <a:lnTo>
                  <a:pt x="2402235" y="2412737"/>
                </a:lnTo>
                <a:lnTo>
                  <a:pt x="2375521" y="2442262"/>
                </a:lnTo>
                <a:lnTo>
                  <a:pt x="2347300" y="2471013"/>
                </a:lnTo>
                <a:lnTo>
                  <a:pt x="2317552" y="2498918"/>
                </a:lnTo>
                <a:lnTo>
                  <a:pt x="2286259" y="2525903"/>
                </a:lnTo>
                <a:lnTo>
                  <a:pt x="2253404" y="2551896"/>
                </a:lnTo>
                <a:lnTo>
                  <a:pt x="2218967" y="2576823"/>
                </a:lnTo>
                <a:lnTo>
                  <a:pt x="2182932" y="2600611"/>
                </a:lnTo>
                <a:lnTo>
                  <a:pt x="2145278" y="2623188"/>
                </a:lnTo>
                <a:lnTo>
                  <a:pt x="2105989" y="2644479"/>
                </a:lnTo>
                <a:lnTo>
                  <a:pt x="2065046" y="2664413"/>
                </a:lnTo>
                <a:lnTo>
                  <a:pt x="2022430" y="2682915"/>
                </a:lnTo>
                <a:lnTo>
                  <a:pt x="1978124" y="2699913"/>
                </a:lnTo>
                <a:lnTo>
                  <a:pt x="1932110" y="2715334"/>
                </a:lnTo>
                <a:lnTo>
                  <a:pt x="1884368" y="2729104"/>
                </a:lnTo>
                <a:lnTo>
                  <a:pt x="1834881" y="2741151"/>
                </a:lnTo>
                <a:lnTo>
                  <a:pt x="1783631" y="2751402"/>
                </a:lnTo>
                <a:lnTo>
                  <a:pt x="1730599" y="2759783"/>
                </a:lnTo>
                <a:lnTo>
                  <a:pt x="1675768" y="2766221"/>
                </a:lnTo>
                <a:lnTo>
                  <a:pt x="1619118" y="2770644"/>
                </a:lnTo>
                <a:lnTo>
                  <a:pt x="1560632" y="2772978"/>
                </a:lnTo>
                <a:lnTo>
                  <a:pt x="1500291" y="2773150"/>
                </a:lnTo>
                <a:lnTo>
                  <a:pt x="1438078" y="2771087"/>
                </a:lnTo>
                <a:lnTo>
                  <a:pt x="1373973" y="2766716"/>
                </a:lnTo>
                <a:lnTo>
                  <a:pt x="1307960" y="2759964"/>
                </a:lnTo>
                <a:lnTo>
                  <a:pt x="1240018" y="2750757"/>
                </a:lnTo>
                <a:lnTo>
                  <a:pt x="1188110" y="2742691"/>
                </a:lnTo>
                <a:lnTo>
                  <a:pt x="1136364" y="2734265"/>
                </a:lnTo>
                <a:lnTo>
                  <a:pt x="1084795" y="2725468"/>
                </a:lnTo>
                <a:lnTo>
                  <a:pt x="1033417" y="2716289"/>
                </a:lnTo>
                <a:lnTo>
                  <a:pt x="982244" y="2706720"/>
                </a:lnTo>
                <a:lnTo>
                  <a:pt x="931289" y="2696748"/>
                </a:lnTo>
                <a:lnTo>
                  <a:pt x="880566" y="2686364"/>
                </a:lnTo>
                <a:lnTo>
                  <a:pt x="830089" y="2675558"/>
                </a:lnTo>
                <a:lnTo>
                  <a:pt x="779872" y="2664319"/>
                </a:lnTo>
                <a:lnTo>
                  <a:pt x="729929" y="2652636"/>
                </a:lnTo>
                <a:lnTo>
                  <a:pt x="680273" y="2640500"/>
                </a:lnTo>
                <a:lnTo>
                  <a:pt x="630918" y="2627901"/>
                </a:lnTo>
                <a:lnTo>
                  <a:pt x="581879" y="2614826"/>
                </a:lnTo>
                <a:lnTo>
                  <a:pt x="533169" y="2601267"/>
                </a:lnTo>
                <a:lnTo>
                  <a:pt x="484801" y="2587213"/>
                </a:lnTo>
                <a:lnTo>
                  <a:pt x="436790" y="2572654"/>
                </a:lnTo>
                <a:lnTo>
                  <a:pt x="389150" y="2557579"/>
                </a:lnTo>
                <a:lnTo>
                  <a:pt x="341894" y="2541978"/>
                </a:lnTo>
                <a:lnTo>
                  <a:pt x="295036" y="2525840"/>
                </a:lnTo>
                <a:lnTo>
                  <a:pt x="248591" y="2509156"/>
                </a:lnTo>
                <a:lnTo>
                  <a:pt x="202571" y="2491914"/>
                </a:lnTo>
                <a:lnTo>
                  <a:pt x="156991" y="2474105"/>
                </a:lnTo>
                <a:lnTo>
                  <a:pt x="111864" y="2455718"/>
                </a:lnTo>
                <a:lnTo>
                  <a:pt x="67205" y="2436743"/>
                </a:lnTo>
                <a:lnTo>
                  <a:pt x="23026" y="2417170"/>
                </a:lnTo>
                <a:lnTo>
                  <a:pt x="0" y="24065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78044" y="3"/>
            <a:ext cx="4210050" cy="1225550"/>
          </a:xfrm>
          <a:custGeom>
            <a:avLst/>
            <a:gdLst/>
            <a:ahLst/>
            <a:cxnLst/>
            <a:rect l="l" t="t" r="r" b="b"/>
            <a:pathLst>
              <a:path w="4210050" h="1225550">
                <a:moveTo>
                  <a:pt x="4209955" y="1221375"/>
                </a:moveTo>
                <a:lnTo>
                  <a:pt x="4209955" y="0"/>
                </a:lnTo>
                <a:lnTo>
                  <a:pt x="0" y="0"/>
                </a:lnTo>
                <a:lnTo>
                  <a:pt x="21310" y="99016"/>
                </a:lnTo>
                <a:lnTo>
                  <a:pt x="42863" y="183485"/>
                </a:lnTo>
                <a:lnTo>
                  <a:pt x="69012" y="275002"/>
                </a:lnTo>
                <a:lnTo>
                  <a:pt x="89824" y="335135"/>
                </a:lnTo>
                <a:lnTo>
                  <a:pt x="114735" y="391580"/>
                </a:lnTo>
                <a:lnTo>
                  <a:pt x="143322" y="444449"/>
                </a:lnTo>
                <a:lnTo>
                  <a:pt x="175167" y="493854"/>
                </a:lnTo>
                <a:lnTo>
                  <a:pt x="209846" y="539906"/>
                </a:lnTo>
                <a:lnTo>
                  <a:pt x="246940" y="582718"/>
                </a:lnTo>
                <a:lnTo>
                  <a:pt x="286027" y="622403"/>
                </a:lnTo>
                <a:lnTo>
                  <a:pt x="326687" y="659071"/>
                </a:lnTo>
                <a:lnTo>
                  <a:pt x="368497" y="692836"/>
                </a:lnTo>
                <a:lnTo>
                  <a:pt x="411037" y="723809"/>
                </a:lnTo>
                <a:lnTo>
                  <a:pt x="453886" y="752103"/>
                </a:lnTo>
                <a:lnTo>
                  <a:pt x="496622" y="777829"/>
                </a:lnTo>
                <a:lnTo>
                  <a:pt x="538825" y="801100"/>
                </a:lnTo>
                <a:lnTo>
                  <a:pt x="580074" y="822027"/>
                </a:lnTo>
                <a:lnTo>
                  <a:pt x="619947" y="840724"/>
                </a:lnTo>
                <a:lnTo>
                  <a:pt x="658024" y="857301"/>
                </a:lnTo>
                <a:lnTo>
                  <a:pt x="693882" y="871871"/>
                </a:lnTo>
                <a:lnTo>
                  <a:pt x="757262" y="895439"/>
                </a:lnTo>
                <a:lnTo>
                  <a:pt x="825172" y="918541"/>
                </a:lnTo>
                <a:lnTo>
                  <a:pt x="838881" y="923423"/>
                </a:lnTo>
                <a:lnTo>
                  <a:pt x="890250" y="937584"/>
                </a:lnTo>
                <a:lnTo>
                  <a:pt x="951001" y="951608"/>
                </a:lnTo>
                <a:lnTo>
                  <a:pt x="988292" y="959767"/>
                </a:lnTo>
                <a:lnTo>
                  <a:pt x="1029732" y="968589"/>
                </a:lnTo>
                <a:lnTo>
                  <a:pt x="1074976" y="977998"/>
                </a:lnTo>
                <a:lnTo>
                  <a:pt x="1123677" y="987919"/>
                </a:lnTo>
                <a:lnTo>
                  <a:pt x="1175491" y="998274"/>
                </a:lnTo>
                <a:lnTo>
                  <a:pt x="1230071" y="1008988"/>
                </a:lnTo>
                <a:lnTo>
                  <a:pt x="1287073" y="1019985"/>
                </a:lnTo>
                <a:lnTo>
                  <a:pt x="1346150" y="1031189"/>
                </a:lnTo>
                <a:lnTo>
                  <a:pt x="1406957" y="1042524"/>
                </a:lnTo>
                <a:lnTo>
                  <a:pt x="1469149" y="1053914"/>
                </a:lnTo>
                <a:lnTo>
                  <a:pt x="1532379" y="1065282"/>
                </a:lnTo>
                <a:lnTo>
                  <a:pt x="1596303" y="1076553"/>
                </a:lnTo>
                <a:lnTo>
                  <a:pt x="1660574" y="1087650"/>
                </a:lnTo>
                <a:lnTo>
                  <a:pt x="1724847" y="1098498"/>
                </a:lnTo>
                <a:lnTo>
                  <a:pt x="1788777" y="1109020"/>
                </a:lnTo>
                <a:lnTo>
                  <a:pt x="1852017" y="1119140"/>
                </a:lnTo>
                <a:lnTo>
                  <a:pt x="1914223" y="1128783"/>
                </a:lnTo>
                <a:lnTo>
                  <a:pt x="1975048" y="1137872"/>
                </a:lnTo>
                <a:lnTo>
                  <a:pt x="2034148" y="1146332"/>
                </a:lnTo>
                <a:lnTo>
                  <a:pt x="2091175" y="1154085"/>
                </a:lnTo>
                <a:lnTo>
                  <a:pt x="2145786" y="1161057"/>
                </a:lnTo>
                <a:lnTo>
                  <a:pt x="2197634" y="1167170"/>
                </a:lnTo>
                <a:lnTo>
                  <a:pt x="2246373" y="1172350"/>
                </a:lnTo>
                <a:lnTo>
                  <a:pt x="2291659" y="1176519"/>
                </a:lnTo>
                <a:lnTo>
                  <a:pt x="2333145" y="1179603"/>
                </a:lnTo>
                <a:lnTo>
                  <a:pt x="2559570" y="1188624"/>
                </a:lnTo>
                <a:lnTo>
                  <a:pt x="2657104" y="1192214"/>
                </a:lnTo>
                <a:lnTo>
                  <a:pt x="2709660" y="1194115"/>
                </a:lnTo>
                <a:lnTo>
                  <a:pt x="2764440" y="1196069"/>
                </a:lnTo>
                <a:lnTo>
                  <a:pt x="2821220" y="1198061"/>
                </a:lnTo>
                <a:lnTo>
                  <a:pt x="2879772" y="1200078"/>
                </a:lnTo>
                <a:lnTo>
                  <a:pt x="2939871" y="1202107"/>
                </a:lnTo>
                <a:lnTo>
                  <a:pt x="3001290" y="1204134"/>
                </a:lnTo>
                <a:lnTo>
                  <a:pt x="3063805" y="1206145"/>
                </a:lnTo>
                <a:lnTo>
                  <a:pt x="3127188" y="1208127"/>
                </a:lnTo>
                <a:lnTo>
                  <a:pt x="3191214" y="1210065"/>
                </a:lnTo>
                <a:lnTo>
                  <a:pt x="3255658" y="1211947"/>
                </a:lnTo>
                <a:lnTo>
                  <a:pt x="3320292" y="1213758"/>
                </a:lnTo>
                <a:lnTo>
                  <a:pt x="3384891" y="1215484"/>
                </a:lnTo>
                <a:lnTo>
                  <a:pt x="3449229" y="1217113"/>
                </a:lnTo>
                <a:lnTo>
                  <a:pt x="3513081" y="1218631"/>
                </a:lnTo>
                <a:lnTo>
                  <a:pt x="3576219" y="1220023"/>
                </a:lnTo>
                <a:lnTo>
                  <a:pt x="3638419" y="1221277"/>
                </a:lnTo>
                <a:lnTo>
                  <a:pt x="3699454" y="1222377"/>
                </a:lnTo>
                <a:lnTo>
                  <a:pt x="3759098" y="1223312"/>
                </a:lnTo>
                <a:lnTo>
                  <a:pt x="3817125" y="1224067"/>
                </a:lnTo>
                <a:lnTo>
                  <a:pt x="3873310" y="1224629"/>
                </a:lnTo>
                <a:lnTo>
                  <a:pt x="3927426" y="1224983"/>
                </a:lnTo>
                <a:lnTo>
                  <a:pt x="4028548" y="1225016"/>
                </a:lnTo>
                <a:lnTo>
                  <a:pt x="4075102" y="1224666"/>
                </a:lnTo>
                <a:lnTo>
                  <a:pt x="4118684" y="1224055"/>
                </a:lnTo>
                <a:lnTo>
                  <a:pt x="4159067" y="1223169"/>
                </a:lnTo>
                <a:lnTo>
                  <a:pt x="4196026" y="1221993"/>
                </a:lnTo>
                <a:lnTo>
                  <a:pt x="4209955" y="1221375"/>
                </a:lnTo>
                <a:close/>
              </a:path>
            </a:pathLst>
          </a:custGeom>
          <a:solidFill>
            <a:srgbClr val="FFDE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/>
          <p:cNvSpPr txBox="1"/>
          <p:nvPr/>
        </p:nvSpPr>
        <p:spPr>
          <a:xfrm>
            <a:off x="1241600" y="2773682"/>
            <a:ext cx="4946650" cy="42806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135"/>
              </a:spcBef>
            </a:pPr>
            <a:r>
              <a:rPr lang="ru-RU" sz="3200" dirty="0" smtClean="0">
                <a:solidFill>
                  <a:srgbClr val="90612E"/>
                </a:solidFill>
                <a:cs typeface="Calibri"/>
              </a:rPr>
              <a:t>- </a:t>
            </a:r>
            <a:r>
              <a:rPr lang="en-US" sz="3200" dirty="0" smtClean="0">
                <a:solidFill>
                  <a:srgbClr val="90612E"/>
                </a:solidFill>
                <a:cs typeface="Calibri"/>
              </a:rPr>
              <a:t>authorization</a:t>
            </a:r>
          </a:p>
          <a:p>
            <a:pPr marL="12700" marR="5080">
              <a:lnSpc>
                <a:spcPct val="200000"/>
              </a:lnSpc>
              <a:spcBef>
                <a:spcPts val="1205"/>
              </a:spcBef>
            </a:pPr>
            <a:r>
              <a:rPr lang="ru-RU" sz="3200" dirty="0" smtClean="0">
                <a:solidFill>
                  <a:srgbClr val="90612E"/>
                </a:solidFill>
                <a:cs typeface="Calibri"/>
              </a:rPr>
              <a:t>- </a:t>
            </a:r>
            <a:r>
              <a:rPr lang="en-US" sz="3200" dirty="0" smtClean="0">
                <a:solidFill>
                  <a:srgbClr val="90612E"/>
                </a:solidFill>
                <a:cs typeface="Calibri"/>
              </a:rPr>
              <a:t>division into 2 cases</a:t>
            </a:r>
          </a:p>
          <a:p>
            <a:pPr marL="12700" marR="5080">
              <a:lnSpc>
                <a:spcPct val="200000"/>
              </a:lnSpc>
              <a:spcBef>
                <a:spcPts val="1205"/>
              </a:spcBef>
            </a:pPr>
            <a:r>
              <a:rPr lang="ru-RU" sz="3200" dirty="0" smtClean="0">
                <a:solidFill>
                  <a:srgbClr val="90612E"/>
                </a:solidFill>
                <a:cs typeface="Calibri"/>
              </a:rPr>
              <a:t>- </a:t>
            </a:r>
            <a:r>
              <a:rPr lang="en-US" sz="3200" dirty="0" smtClean="0">
                <a:solidFill>
                  <a:srgbClr val="90612E"/>
                </a:solidFill>
                <a:cs typeface="Calibri"/>
              </a:rPr>
              <a:t>adding new tasks</a:t>
            </a:r>
          </a:p>
          <a:p>
            <a:pPr marL="12700" marR="5080">
              <a:lnSpc>
                <a:spcPct val="200000"/>
              </a:lnSpc>
              <a:spcBef>
                <a:spcPts val="1205"/>
              </a:spcBef>
            </a:pPr>
            <a:r>
              <a:rPr lang="ru-RU" sz="3200" dirty="0" smtClean="0">
                <a:solidFill>
                  <a:srgbClr val="90612E"/>
                </a:solidFill>
                <a:cs typeface="Calibri"/>
              </a:rPr>
              <a:t>- </a:t>
            </a:r>
            <a:r>
              <a:rPr lang="en-US" sz="3200" dirty="0" smtClean="0">
                <a:solidFill>
                  <a:srgbClr val="90612E"/>
                </a:solidFill>
                <a:cs typeface="Calibri"/>
              </a:rPr>
              <a:t>task notification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23316" r="50830" b="22760"/>
          <a:stretch/>
        </p:blipFill>
        <p:spPr>
          <a:xfrm>
            <a:off x="9287649" y="662771"/>
            <a:ext cx="4790395" cy="3844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3557" t="18749" r="40630" b="15626"/>
          <a:stretch/>
        </p:blipFill>
        <p:spPr>
          <a:xfrm>
            <a:off x="5841675" y="4984746"/>
            <a:ext cx="2061557" cy="481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64641" t="19792" r="20132" b="14583"/>
          <a:stretch/>
        </p:blipFill>
        <p:spPr>
          <a:xfrm>
            <a:off x="8355402" y="4984746"/>
            <a:ext cx="1981200" cy="48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29691" y="3462321"/>
            <a:ext cx="2093725" cy="404796"/>
          </a:xfrm>
          <a:custGeom>
            <a:avLst/>
            <a:gdLst/>
            <a:ahLst/>
            <a:cxnLst/>
            <a:rect l="l" t="t" r="r" b="b"/>
            <a:pathLst>
              <a:path w="1240789" h="447675">
                <a:moveTo>
                  <a:pt x="0" y="387099"/>
                </a:moveTo>
                <a:lnTo>
                  <a:pt x="441" y="398791"/>
                </a:lnTo>
                <a:lnTo>
                  <a:pt x="73833" y="403653"/>
                </a:lnTo>
                <a:lnTo>
                  <a:pt x="243378" y="413689"/>
                </a:lnTo>
                <a:lnTo>
                  <a:pt x="433124" y="422076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8" y="445194"/>
                </a:lnTo>
                <a:lnTo>
                  <a:pt x="1110437" y="445949"/>
                </a:lnTo>
                <a:lnTo>
                  <a:pt x="1155000" y="447208"/>
                </a:lnTo>
                <a:lnTo>
                  <a:pt x="1201911" y="447460"/>
                </a:lnTo>
                <a:lnTo>
                  <a:pt x="1228780" y="445194"/>
                </a:lnTo>
                <a:lnTo>
                  <a:pt x="1237175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10" y="256165"/>
                </a:lnTo>
                <a:lnTo>
                  <a:pt x="1186476" y="199303"/>
                </a:lnTo>
                <a:lnTo>
                  <a:pt x="1147546" y="155799"/>
                </a:lnTo>
                <a:lnTo>
                  <a:pt x="1103462" y="123949"/>
                </a:lnTo>
                <a:lnTo>
                  <a:pt x="1060666" y="102052"/>
                </a:lnTo>
                <a:lnTo>
                  <a:pt x="1004710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49678" y="45768"/>
                </a:lnTo>
                <a:lnTo>
                  <a:pt x="35417" y="105320"/>
                </a:lnTo>
                <a:lnTo>
                  <a:pt x="18602" y="195598"/>
                </a:lnTo>
                <a:lnTo>
                  <a:pt x="5928" y="287517"/>
                </a:lnTo>
                <a:lnTo>
                  <a:pt x="778" y="350679"/>
                </a:lnTo>
                <a:lnTo>
                  <a:pt x="0" y="387099"/>
                </a:lnTo>
                <a:close/>
              </a:path>
            </a:pathLst>
          </a:custGeom>
          <a:solidFill>
            <a:srgbClr val="28C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200" y="2857500"/>
            <a:ext cx="5684691" cy="530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95"/>
              </a:spcBef>
            </a:pPr>
            <a:r>
              <a:rPr lang="en-US" sz="7950" spc="-25" dirty="0" smtClean="0">
                <a:solidFill>
                  <a:srgbClr val="90612E"/>
                </a:solidFill>
                <a:latin typeface="Gill Sans MT"/>
                <a:cs typeface="Gill Sans MT"/>
              </a:rPr>
              <a:t>Pros</a:t>
            </a:r>
            <a:endParaRPr sz="79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lang="en-US" sz="2400" spc="20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+</a:t>
            </a:r>
            <a:r>
              <a:rPr lang="ru-RU" sz="2400" spc="20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 </a:t>
            </a:r>
            <a:r>
              <a:rPr lang="en-US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task notification</a:t>
            </a: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lang="ru-RU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+ </a:t>
            </a:r>
            <a:r>
              <a:rPr lang="en-US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time management</a:t>
            </a: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lang="ru-RU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+ </a:t>
            </a:r>
            <a:r>
              <a:rPr lang="en-US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includes only the field of </a:t>
            </a:r>
            <a:r>
              <a:rPr lang="ru-RU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      </a:t>
            </a:r>
            <a:r>
              <a:rPr lang="en-US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education, which helps not to </a:t>
            </a:r>
            <a:r>
              <a:rPr lang="ru-RU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 </a:t>
            </a:r>
            <a:r>
              <a:rPr lang="en-US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confuse with different cases</a:t>
            </a: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lang="ru-RU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+ </a:t>
            </a:r>
            <a:r>
              <a:rPr lang="en-US" sz="2400" spc="14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easy to use, no complicated functionality</a:t>
            </a:r>
            <a:endParaRPr sz="2400" dirty="0">
              <a:latin typeface="Adobe Myungjo Std M" panose="02020600000000000000" pitchFamily="18" charset="-128"/>
              <a:ea typeface="Adobe Myungjo Std M" panose="02020600000000000000" pitchFamily="18" charset="-128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3980" y="3462321"/>
            <a:ext cx="2528161" cy="457200"/>
          </a:xfrm>
          <a:custGeom>
            <a:avLst/>
            <a:gdLst/>
            <a:ahLst/>
            <a:cxnLst/>
            <a:rect l="l" t="t" r="r" b="b"/>
            <a:pathLst>
              <a:path w="1240790" h="447675">
                <a:moveTo>
                  <a:pt x="0" y="387099"/>
                </a:moveTo>
                <a:lnTo>
                  <a:pt x="441" y="398791"/>
                </a:lnTo>
                <a:lnTo>
                  <a:pt x="73833" y="403653"/>
                </a:lnTo>
                <a:lnTo>
                  <a:pt x="243378" y="413689"/>
                </a:lnTo>
                <a:lnTo>
                  <a:pt x="433124" y="422076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8" y="445194"/>
                </a:lnTo>
                <a:lnTo>
                  <a:pt x="1110437" y="445949"/>
                </a:lnTo>
                <a:lnTo>
                  <a:pt x="1155000" y="447208"/>
                </a:lnTo>
                <a:lnTo>
                  <a:pt x="1201911" y="447460"/>
                </a:lnTo>
                <a:lnTo>
                  <a:pt x="1228780" y="445194"/>
                </a:lnTo>
                <a:lnTo>
                  <a:pt x="1237175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10" y="256165"/>
                </a:lnTo>
                <a:lnTo>
                  <a:pt x="1186476" y="199303"/>
                </a:lnTo>
                <a:lnTo>
                  <a:pt x="1147546" y="155799"/>
                </a:lnTo>
                <a:lnTo>
                  <a:pt x="1103462" y="123949"/>
                </a:lnTo>
                <a:lnTo>
                  <a:pt x="1060666" y="102052"/>
                </a:lnTo>
                <a:lnTo>
                  <a:pt x="1004710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49678" y="45768"/>
                </a:lnTo>
                <a:lnTo>
                  <a:pt x="35417" y="105320"/>
                </a:lnTo>
                <a:lnTo>
                  <a:pt x="18602" y="195598"/>
                </a:lnTo>
                <a:lnTo>
                  <a:pt x="5928" y="287517"/>
                </a:lnTo>
                <a:lnTo>
                  <a:pt x="778" y="350679"/>
                </a:lnTo>
                <a:lnTo>
                  <a:pt x="0" y="387099"/>
                </a:lnTo>
                <a:close/>
              </a:path>
            </a:pathLst>
          </a:custGeom>
          <a:solidFill>
            <a:srgbClr val="28C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29344" y="2857500"/>
            <a:ext cx="5277250" cy="3087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95"/>
              </a:spcBef>
            </a:pPr>
            <a:r>
              <a:rPr lang="en-US" sz="7950" spc="-25" dirty="0" smtClean="0">
                <a:solidFill>
                  <a:srgbClr val="90612E"/>
                </a:solidFill>
                <a:latin typeface="Gill Sans MT"/>
                <a:cs typeface="Gill Sans MT"/>
              </a:rPr>
              <a:t>Cons</a:t>
            </a:r>
            <a:endParaRPr sz="79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lang="en-US" sz="2400" spc="20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-</a:t>
            </a:r>
            <a:r>
              <a:rPr lang="ru-RU" sz="2400" spc="200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 </a:t>
            </a:r>
            <a:r>
              <a:rPr lang="en-US" sz="2400" spc="315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no task execution statistics</a:t>
            </a:r>
          </a:p>
          <a:p>
            <a:pPr marL="12700">
              <a:lnSpc>
                <a:spcPct val="100000"/>
              </a:lnSpc>
              <a:spcBef>
                <a:spcPts val="2860"/>
              </a:spcBef>
            </a:pPr>
            <a:r>
              <a:rPr lang="ru-RU" sz="2400" spc="315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- </a:t>
            </a:r>
            <a:r>
              <a:rPr lang="en-US" sz="2400" spc="315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no task archive</a:t>
            </a:r>
            <a:endParaRPr sz="2400" dirty="0">
              <a:latin typeface="Adobe Myungjo Std M" panose="02020600000000000000" pitchFamily="18" charset="-128"/>
              <a:ea typeface="Adobe Myungjo Std M" panose="02020600000000000000" pitchFamily="18" charset="-128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88823" y="0"/>
            <a:ext cx="7999730" cy="3514725"/>
            <a:chOff x="10288823" y="0"/>
            <a:chExt cx="7999730" cy="3514725"/>
          </a:xfrm>
        </p:grpSpPr>
        <p:sp>
          <p:nvSpPr>
            <p:cNvPr id="10" name="object 10"/>
            <p:cNvSpPr/>
            <p:nvPr/>
          </p:nvSpPr>
          <p:spPr>
            <a:xfrm>
              <a:off x="13347895" y="0"/>
              <a:ext cx="4940300" cy="3514725"/>
            </a:xfrm>
            <a:custGeom>
              <a:avLst/>
              <a:gdLst/>
              <a:ahLst/>
              <a:cxnLst/>
              <a:rect l="l" t="t" r="r" b="b"/>
              <a:pathLst>
                <a:path w="4940300" h="3514725">
                  <a:moveTo>
                    <a:pt x="4940104" y="0"/>
                  </a:moveTo>
                  <a:lnTo>
                    <a:pt x="4940104" y="3484912"/>
                  </a:lnTo>
                  <a:lnTo>
                    <a:pt x="4898470" y="3492154"/>
                  </a:lnTo>
                  <a:lnTo>
                    <a:pt x="4829134" y="3501455"/>
                  </a:lnTo>
                  <a:lnTo>
                    <a:pt x="4756202" y="3508216"/>
                  </a:lnTo>
                  <a:lnTo>
                    <a:pt x="4679852" y="3512484"/>
                  </a:lnTo>
                  <a:lnTo>
                    <a:pt x="4640450" y="3513697"/>
                  </a:lnTo>
                  <a:lnTo>
                    <a:pt x="4600261" y="3514305"/>
                  </a:lnTo>
                  <a:lnTo>
                    <a:pt x="4559305" y="3514313"/>
                  </a:lnTo>
                  <a:lnTo>
                    <a:pt x="4517606" y="3513726"/>
                  </a:lnTo>
                  <a:lnTo>
                    <a:pt x="4475185" y="3512550"/>
                  </a:lnTo>
                  <a:lnTo>
                    <a:pt x="4432065" y="3510792"/>
                  </a:lnTo>
                  <a:lnTo>
                    <a:pt x="4388268" y="3508457"/>
                  </a:lnTo>
                  <a:lnTo>
                    <a:pt x="4343816" y="3505551"/>
                  </a:lnTo>
                  <a:lnTo>
                    <a:pt x="4298732" y="3502080"/>
                  </a:lnTo>
                  <a:lnTo>
                    <a:pt x="4253037" y="3498049"/>
                  </a:lnTo>
                  <a:lnTo>
                    <a:pt x="4206754" y="3493464"/>
                  </a:lnTo>
                  <a:lnTo>
                    <a:pt x="4159905" y="3488332"/>
                  </a:lnTo>
                  <a:lnTo>
                    <a:pt x="4064598" y="3476446"/>
                  </a:lnTo>
                  <a:lnTo>
                    <a:pt x="3967294" y="3462438"/>
                  </a:lnTo>
                  <a:lnTo>
                    <a:pt x="3868169" y="3446355"/>
                  </a:lnTo>
                  <a:lnTo>
                    <a:pt x="3767403" y="3428242"/>
                  </a:lnTo>
                  <a:lnTo>
                    <a:pt x="3665172" y="3408146"/>
                  </a:lnTo>
                  <a:lnTo>
                    <a:pt x="3561654" y="3386114"/>
                  </a:lnTo>
                  <a:lnTo>
                    <a:pt x="3457027" y="3362192"/>
                  </a:lnTo>
                  <a:lnTo>
                    <a:pt x="3351469" y="3336426"/>
                  </a:lnTo>
                  <a:lnTo>
                    <a:pt x="3245156" y="3308863"/>
                  </a:lnTo>
                  <a:lnTo>
                    <a:pt x="3138268" y="3279549"/>
                  </a:lnTo>
                  <a:lnTo>
                    <a:pt x="3030981" y="3248530"/>
                  </a:lnTo>
                  <a:lnTo>
                    <a:pt x="2923472" y="3215854"/>
                  </a:lnTo>
                  <a:lnTo>
                    <a:pt x="2815921" y="3181565"/>
                  </a:lnTo>
                  <a:lnTo>
                    <a:pt x="2708504" y="3145711"/>
                  </a:lnTo>
                  <a:lnTo>
                    <a:pt x="2601399" y="3108339"/>
                  </a:lnTo>
                  <a:lnTo>
                    <a:pt x="2494784" y="3069494"/>
                  </a:lnTo>
                  <a:lnTo>
                    <a:pt x="2388837" y="3029222"/>
                  </a:lnTo>
                  <a:lnTo>
                    <a:pt x="2283734" y="2987571"/>
                  </a:lnTo>
                  <a:lnTo>
                    <a:pt x="2179654" y="2944587"/>
                  </a:lnTo>
                  <a:lnTo>
                    <a:pt x="2076774" y="2900316"/>
                  </a:lnTo>
                  <a:lnTo>
                    <a:pt x="1975272" y="2854804"/>
                  </a:lnTo>
                  <a:lnTo>
                    <a:pt x="1875326" y="2808098"/>
                  </a:lnTo>
                  <a:lnTo>
                    <a:pt x="1825992" y="2784312"/>
                  </a:lnTo>
                  <a:lnTo>
                    <a:pt x="1777114" y="2760244"/>
                  </a:lnTo>
                  <a:lnTo>
                    <a:pt x="1728713" y="2735901"/>
                  </a:lnTo>
                  <a:lnTo>
                    <a:pt x="1680812" y="2711289"/>
                  </a:lnTo>
                  <a:lnTo>
                    <a:pt x="1633433" y="2686413"/>
                  </a:lnTo>
                  <a:lnTo>
                    <a:pt x="1586599" y="2661279"/>
                  </a:lnTo>
                  <a:lnTo>
                    <a:pt x="1540331" y="2635893"/>
                  </a:lnTo>
                  <a:lnTo>
                    <a:pt x="1494652" y="2610261"/>
                  </a:lnTo>
                  <a:lnTo>
                    <a:pt x="1449584" y="2584388"/>
                  </a:lnTo>
                  <a:lnTo>
                    <a:pt x="1405149" y="2558280"/>
                  </a:lnTo>
                  <a:lnTo>
                    <a:pt x="1361370" y="2531943"/>
                  </a:lnTo>
                  <a:lnTo>
                    <a:pt x="1318268" y="2505383"/>
                  </a:lnTo>
                  <a:lnTo>
                    <a:pt x="1275866" y="2478606"/>
                  </a:lnTo>
                  <a:lnTo>
                    <a:pt x="1234186" y="2451618"/>
                  </a:lnTo>
                  <a:lnTo>
                    <a:pt x="1193250" y="2424423"/>
                  </a:lnTo>
                  <a:lnTo>
                    <a:pt x="1153081" y="2397029"/>
                  </a:lnTo>
                  <a:lnTo>
                    <a:pt x="1113700" y="2369440"/>
                  </a:lnTo>
                  <a:lnTo>
                    <a:pt x="1075130" y="2341664"/>
                  </a:lnTo>
                  <a:lnTo>
                    <a:pt x="1037394" y="2313704"/>
                  </a:lnTo>
                  <a:lnTo>
                    <a:pt x="1000512" y="2285568"/>
                  </a:lnTo>
                  <a:lnTo>
                    <a:pt x="964508" y="2257261"/>
                  </a:lnTo>
                  <a:lnTo>
                    <a:pt x="929404" y="2228789"/>
                  </a:lnTo>
                  <a:lnTo>
                    <a:pt x="895221" y="2200157"/>
                  </a:lnTo>
                  <a:lnTo>
                    <a:pt x="861983" y="2171372"/>
                  </a:lnTo>
                  <a:lnTo>
                    <a:pt x="829711" y="2142439"/>
                  </a:lnTo>
                  <a:lnTo>
                    <a:pt x="798427" y="2113364"/>
                  </a:lnTo>
                  <a:lnTo>
                    <a:pt x="768154" y="2084154"/>
                  </a:lnTo>
                  <a:lnTo>
                    <a:pt x="738914" y="2054812"/>
                  </a:lnTo>
                  <a:lnTo>
                    <a:pt x="710729" y="2025346"/>
                  </a:lnTo>
                  <a:lnTo>
                    <a:pt x="683622" y="1995762"/>
                  </a:lnTo>
                  <a:lnTo>
                    <a:pt x="657614" y="1966064"/>
                  </a:lnTo>
                  <a:lnTo>
                    <a:pt x="632728" y="1936260"/>
                  </a:lnTo>
                  <a:lnTo>
                    <a:pt x="608985" y="1906354"/>
                  </a:lnTo>
                  <a:lnTo>
                    <a:pt x="565021" y="1846261"/>
                  </a:lnTo>
                  <a:lnTo>
                    <a:pt x="525900" y="1785832"/>
                  </a:lnTo>
                  <a:lnTo>
                    <a:pt x="478955" y="1702895"/>
                  </a:lnTo>
                  <a:lnTo>
                    <a:pt x="450603" y="1650820"/>
                  </a:lnTo>
                  <a:lnTo>
                    <a:pt x="423149" y="1599265"/>
                  </a:lnTo>
                  <a:lnTo>
                    <a:pt x="396593" y="1548210"/>
                  </a:lnTo>
                  <a:lnTo>
                    <a:pt x="370929" y="1497641"/>
                  </a:lnTo>
                  <a:lnTo>
                    <a:pt x="346155" y="1447538"/>
                  </a:lnTo>
                  <a:lnTo>
                    <a:pt x="322267" y="1397885"/>
                  </a:lnTo>
                  <a:lnTo>
                    <a:pt x="299263" y="1348664"/>
                  </a:lnTo>
                  <a:lnTo>
                    <a:pt x="277138" y="1299859"/>
                  </a:lnTo>
                  <a:lnTo>
                    <a:pt x="255890" y="1251451"/>
                  </a:lnTo>
                  <a:lnTo>
                    <a:pt x="235516" y="1203424"/>
                  </a:lnTo>
                  <a:lnTo>
                    <a:pt x="216011" y="1155760"/>
                  </a:lnTo>
                  <a:lnTo>
                    <a:pt x="197373" y="1108441"/>
                  </a:lnTo>
                  <a:lnTo>
                    <a:pt x="179599" y="1061451"/>
                  </a:lnTo>
                  <a:lnTo>
                    <a:pt x="162684" y="1014773"/>
                  </a:lnTo>
                  <a:lnTo>
                    <a:pt x="146627" y="968388"/>
                  </a:lnTo>
                  <a:lnTo>
                    <a:pt x="131424" y="922280"/>
                  </a:lnTo>
                  <a:lnTo>
                    <a:pt x="117071" y="876431"/>
                  </a:lnTo>
                  <a:lnTo>
                    <a:pt x="103564" y="830824"/>
                  </a:lnTo>
                  <a:lnTo>
                    <a:pt x="90902" y="785441"/>
                  </a:lnTo>
                  <a:lnTo>
                    <a:pt x="79080" y="740266"/>
                  </a:lnTo>
                  <a:lnTo>
                    <a:pt x="68096" y="695281"/>
                  </a:lnTo>
                  <a:lnTo>
                    <a:pt x="57946" y="650468"/>
                  </a:lnTo>
                  <a:lnTo>
                    <a:pt x="48626" y="605811"/>
                  </a:lnTo>
                  <a:lnTo>
                    <a:pt x="40134" y="561292"/>
                  </a:lnTo>
                  <a:lnTo>
                    <a:pt x="32466" y="516893"/>
                  </a:lnTo>
                  <a:lnTo>
                    <a:pt x="25618" y="472598"/>
                  </a:lnTo>
                  <a:lnTo>
                    <a:pt x="19589" y="428389"/>
                  </a:lnTo>
                  <a:lnTo>
                    <a:pt x="14374" y="384249"/>
                  </a:lnTo>
                  <a:lnTo>
                    <a:pt x="9969" y="340160"/>
                  </a:lnTo>
                  <a:lnTo>
                    <a:pt x="6373" y="296105"/>
                  </a:lnTo>
                  <a:lnTo>
                    <a:pt x="3581" y="252067"/>
                  </a:lnTo>
                  <a:lnTo>
                    <a:pt x="1590" y="208028"/>
                  </a:lnTo>
                  <a:lnTo>
                    <a:pt x="398" y="163971"/>
                  </a:lnTo>
                  <a:lnTo>
                    <a:pt x="0" y="119880"/>
                  </a:lnTo>
                  <a:lnTo>
                    <a:pt x="393" y="75735"/>
                  </a:lnTo>
                  <a:lnTo>
                    <a:pt x="1574" y="31521"/>
                  </a:lnTo>
                  <a:lnTo>
                    <a:pt x="2973" y="0"/>
                  </a:lnTo>
                  <a:lnTo>
                    <a:pt x="4940104" y="0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14988" y="0"/>
              <a:ext cx="3173095" cy="1782445"/>
            </a:xfrm>
            <a:custGeom>
              <a:avLst/>
              <a:gdLst/>
              <a:ahLst/>
              <a:cxnLst/>
              <a:rect l="l" t="t" r="r" b="b"/>
              <a:pathLst>
                <a:path w="3173094" h="1782445">
                  <a:moveTo>
                    <a:pt x="3173011" y="0"/>
                  </a:moveTo>
                  <a:lnTo>
                    <a:pt x="3173011" y="1782313"/>
                  </a:lnTo>
                  <a:lnTo>
                    <a:pt x="3151215" y="1782441"/>
                  </a:lnTo>
                  <a:lnTo>
                    <a:pt x="3109329" y="1781843"/>
                  </a:lnTo>
                  <a:lnTo>
                    <a:pt x="3066434" y="1780417"/>
                  </a:lnTo>
                  <a:lnTo>
                    <a:pt x="3022573" y="1778176"/>
                  </a:lnTo>
                  <a:lnTo>
                    <a:pt x="2977791" y="1775131"/>
                  </a:lnTo>
                  <a:lnTo>
                    <a:pt x="2932131" y="1771293"/>
                  </a:lnTo>
                  <a:lnTo>
                    <a:pt x="2885638" y="1766673"/>
                  </a:lnTo>
                  <a:lnTo>
                    <a:pt x="2838355" y="1761284"/>
                  </a:lnTo>
                  <a:lnTo>
                    <a:pt x="2790326" y="1755137"/>
                  </a:lnTo>
                  <a:lnTo>
                    <a:pt x="2741594" y="1748242"/>
                  </a:lnTo>
                  <a:lnTo>
                    <a:pt x="2692205" y="1740613"/>
                  </a:lnTo>
                  <a:lnTo>
                    <a:pt x="2642201" y="1732259"/>
                  </a:lnTo>
                  <a:lnTo>
                    <a:pt x="2591627" y="1723193"/>
                  </a:lnTo>
                  <a:lnTo>
                    <a:pt x="2540525" y="1713425"/>
                  </a:lnTo>
                  <a:lnTo>
                    <a:pt x="2488941" y="1702968"/>
                  </a:lnTo>
                  <a:lnTo>
                    <a:pt x="2436918" y="1691833"/>
                  </a:lnTo>
                  <a:lnTo>
                    <a:pt x="2384500" y="1680032"/>
                  </a:lnTo>
                  <a:lnTo>
                    <a:pt x="2331731" y="1667575"/>
                  </a:lnTo>
                  <a:lnTo>
                    <a:pt x="2278654" y="1654474"/>
                  </a:lnTo>
                  <a:lnTo>
                    <a:pt x="2225314" y="1640741"/>
                  </a:lnTo>
                  <a:lnTo>
                    <a:pt x="2171754" y="1626387"/>
                  </a:lnTo>
                  <a:lnTo>
                    <a:pt x="2118019" y="1611424"/>
                  </a:lnTo>
                  <a:lnTo>
                    <a:pt x="2064151" y="1595863"/>
                  </a:lnTo>
                  <a:lnTo>
                    <a:pt x="2010195" y="1579716"/>
                  </a:lnTo>
                  <a:lnTo>
                    <a:pt x="1956195" y="1562993"/>
                  </a:lnTo>
                  <a:lnTo>
                    <a:pt x="1902195" y="1545707"/>
                  </a:lnTo>
                  <a:lnTo>
                    <a:pt x="1848238" y="1527869"/>
                  </a:lnTo>
                  <a:lnTo>
                    <a:pt x="1794368" y="1509491"/>
                  </a:lnTo>
                  <a:lnTo>
                    <a:pt x="1740630" y="1490583"/>
                  </a:lnTo>
                  <a:lnTo>
                    <a:pt x="1687067" y="1471158"/>
                  </a:lnTo>
                  <a:lnTo>
                    <a:pt x="1633722" y="1451226"/>
                  </a:lnTo>
                  <a:lnTo>
                    <a:pt x="1580641" y="1430800"/>
                  </a:lnTo>
                  <a:lnTo>
                    <a:pt x="1527866" y="1409890"/>
                  </a:lnTo>
                  <a:lnTo>
                    <a:pt x="1475441" y="1388508"/>
                  </a:lnTo>
                  <a:lnTo>
                    <a:pt x="1423411" y="1366667"/>
                  </a:lnTo>
                  <a:lnTo>
                    <a:pt x="1371819" y="1344376"/>
                  </a:lnTo>
                  <a:lnTo>
                    <a:pt x="1320709" y="1321648"/>
                  </a:lnTo>
                  <a:lnTo>
                    <a:pt x="1270125" y="1298493"/>
                  </a:lnTo>
                  <a:lnTo>
                    <a:pt x="1220111" y="1274924"/>
                  </a:lnTo>
                  <a:lnTo>
                    <a:pt x="1170711" y="1250953"/>
                  </a:lnTo>
                  <a:lnTo>
                    <a:pt x="1121968" y="1226589"/>
                  </a:lnTo>
                  <a:lnTo>
                    <a:pt x="1073926" y="1201846"/>
                  </a:lnTo>
                  <a:lnTo>
                    <a:pt x="1026629" y="1176733"/>
                  </a:lnTo>
                  <a:lnTo>
                    <a:pt x="980122" y="1151264"/>
                  </a:lnTo>
                  <a:lnTo>
                    <a:pt x="934448" y="1125448"/>
                  </a:lnTo>
                  <a:lnTo>
                    <a:pt x="889650" y="1099299"/>
                  </a:lnTo>
                  <a:lnTo>
                    <a:pt x="845773" y="1072826"/>
                  </a:lnTo>
                  <a:lnTo>
                    <a:pt x="802861" y="1046042"/>
                  </a:lnTo>
                  <a:lnTo>
                    <a:pt x="760957" y="1018959"/>
                  </a:lnTo>
                  <a:lnTo>
                    <a:pt x="720105" y="991586"/>
                  </a:lnTo>
                  <a:lnTo>
                    <a:pt x="680349" y="963937"/>
                  </a:lnTo>
                  <a:lnTo>
                    <a:pt x="641733" y="936022"/>
                  </a:lnTo>
                  <a:lnTo>
                    <a:pt x="604301" y="907853"/>
                  </a:lnTo>
                  <a:lnTo>
                    <a:pt x="568097" y="879442"/>
                  </a:lnTo>
                  <a:lnTo>
                    <a:pt x="533164" y="850799"/>
                  </a:lnTo>
                  <a:lnTo>
                    <a:pt x="499547" y="821937"/>
                  </a:lnTo>
                  <a:lnTo>
                    <a:pt x="467288" y="792866"/>
                  </a:lnTo>
                  <a:lnTo>
                    <a:pt x="436433" y="763599"/>
                  </a:lnTo>
                  <a:lnTo>
                    <a:pt x="407025" y="734146"/>
                  </a:lnTo>
                  <a:lnTo>
                    <a:pt x="379108" y="704519"/>
                  </a:lnTo>
                  <a:lnTo>
                    <a:pt x="352725" y="674730"/>
                  </a:lnTo>
                  <a:lnTo>
                    <a:pt x="327921" y="644790"/>
                  </a:lnTo>
                  <a:lnTo>
                    <a:pt x="283224" y="584503"/>
                  </a:lnTo>
                  <a:lnTo>
                    <a:pt x="245368" y="523750"/>
                  </a:lnTo>
                  <a:lnTo>
                    <a:pt x="215983" y="470802"/>
                  </a:lnTo>
                  <a:lnTo>
                    <a:pt x="187885" y="418607"/>
                  </a:lnTo>
                  <a:lnTo>
                    <a:pt x="161066" y="367130"/>
                  </a:lnTo>
                  <a:lnTo>
                    <a:pt x="135520" y="316336"/>
                  </a:lnTo>
                  <a:lnTo>
                    <a:pt x="111239" y="266192"/>
                  </a:lnTo>
                  <a:lnTo>
                    <a:pt x="88218" y="216661"/>
                  </a:lnTo>
                  <a:lnTo>
                    <a:pt x="66449" y="167710"/>
                  </a:lnTo>
                  <a:lnTo>
                    <a:pt x="45926" y="119303"/>
                  </a:lnTo>
                  <a:lnTo>
                    <a:pt x="26641" y="71406"/>
                  </a:lnTo>
                  <a:lnTo>
                    <a:pt x="8589" y="23984"/>
                  </a:lnTo>
                  <a:lnTo>
                    <a:pt x="0" y="0"/>
                  </a:lnTo>
                  <a:lnTo>
                    <a:pt x="3173011" y="0"/>
                  </a:lnTo>
                  <a:close/>
                </a:path>
              </a:pathLst>
            </a:custGeom>
            <a:solidFill>
              <a:srgbClr val="FAD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88823" y="8623"/>
              <a:ext cx="4091304" cy="2197100"/>
            </a:xfrm>
            <a:custGeom>
              <a:avLst/>
              <a:gdLst/>
              <a:ahLst/>
              <a:cxnLst/>
              <a:rect l="l" t="t" r="r" b="b"/>
              <a:pathLst>
                <a:path w="4091305" h="2197100">
                  <a:moveTo>
                    <a:pt x="4033403" y="0"/>
                  </a:moveTo>
                  <a:lnTo>
                    <a:pt x="4091108" y="0"/>
                  </a:lnTo>
                  <a:lnTo>
                    <a:pt x="4080987" y="50799"/>
                  </a:lnTo>
                  <a:lnTo>
                    <a:pt x="4070139" y="101599"/>
                  </a:lnTo>
                  <a:lnTo>
                    <a:pt x="4058627" y="139699"/>
                  </a:lnTo>
                  <a:lnTo>
                    <a:pt x="4046515" y="177799"/>
                  </a:lnTo>
                  <a:lnTo>
                    <a:pt x="4033865" y="215899"/>
                  </a:lnTo>
                  <a:lnTo>
                    <a:pt x="4020742" y="266699"/>
                  </a:lnTo>
                  <a:lnTo>
                    <a:pt x="4007208" y="304799"/>
                  </a:lnTo>
                  <a:lnTo>
                    <a:pt x="3993326" y="342899"/>
                  </a:lnTo>
                  <a:lnTo>
                    <a:pt x="3979160" y="368299"/>
                  </a:lnTo>
                  <a:lnTo>
                    <a:pt x="3964773" y="406399"/>
                  </a:lnTo>
                  <a:lnTo>
                    <a:pt x="3950229" y="444499"/>
                  </a:lnTo>
                  <a:lnTo>
                    <a:pt x="3935589" y="469899"/>
                  </a:lnTo>
                  <a:lnTo>
                    <a:pt x="3920919" y="507999"/>
                  </a:lnTo>
                  <a:lnTo>
                    <a:pt x="3906280" y="533399"/>
                  </a:lnTo>
                  <a:lnTo>
                    <a:pt x="3891736" y="558799"/>
                  </a:lnTo>
                  <a:lnTo>
                    <a:pt x="3877351" y="584199"/>
                  </a:lnTo>
                  <a:lnTo>
                    <a:pt x="3863187" y="609599"/>
                  </a:lnTo>
                  <a:lnTo>
                    <a:pt x="3849309" y="622299"/>
                  </a:lnTo>
                  <a:lnTo>
                    <a:pt x="3835778" y="647699"/>
                  </a:lnTo>
                  <a:lnTo>
                    <a:pt x="3822658" y="660399"/>
                  </a:lnTo>
                  <a:lnTo>
                    <a:pt x="3808609" y="685799"/>
                  </a:lnTo>
                  <a:lnTo>
                    <a:pt x="3793374" y="698499"/>
                  </a:lnTo>
                  <a:lnTo>
                    <a:pt x="3759376" y="736599"/>
                  </a:lnTo>
                  <a:lnTo>
                    <a:pt x="3740630" y="761999"/>
                  </a:lnTo>
                  <a:lnTo>
                    <a:pt x="3720728" y="787399"/>
                  </a:lnTo>
                  <a:lnTo>
                    <a:pt x="3699681" y="812799"/>
                  </a:lnTo>
                  <a:lnTo>
                    <a:pt x="3677495" y="850899"/>
                  </a:lnTo>
                  <a:lnTo>
                    <a:pt x="3654178" y="876299"/>
                  </a:lnTo>
                  <a:lnTo>
                    <a:pt x="3629738" y="901699"/>
                  </a:lnTo>
                  <a:lnTo>
                    <a:pt x="3604184" y="939799"/>
                  </a:lnTo>
                  <a:lnTo>
                    <a:pt x="3577523" y="965199"/>
                  </a:lnTo>
                  <a:lnTo>
                    <a:pt x="3549763" y="1003299"/>
                  </a:lnTo>
                  <a:lnTo>
                    <a:pt x="3520912" y="1028699"/>
                  </a:lnTo>
                  <a:lnTo>
                    <a:pt x="3490979" y="1066799"/>
                  </a:lnTo>
                  <a:lnTo>
                    <a:pt x="3459970" y="1104899"/>
                  </a:lnTo>
                  <a:lnTo>
                    <a:pt x="3427894" y="1130299"/>
                  </a:lnTo>
                  <a:lnTo>
                    <a:pt x="3394759" y="1168399"/>
                  </a:lnTo>
                  <a:lnTo>
                    <a:pt x="3360573" y="1206499"/>
                  </a:lnTo>
                  <a:lnTo>
                    <a:pt x="3325343" y="1244599"/>
                  </a:lnTo>
                  <a:lnTo>
                    <a:pt x="3289079" y="1282699"/>
                  </a:lnTo>
                  <a:lnTo>
                    <a:pt x="3251787" y="1320799"/>
                  </a:lnTo>
                  <a:lnTo>
                    <a:pt x="3213475" y="1346199"/>
                  </a:lnTo>
                  <a:lnTo>
                    <a:pt x="3174153" y="1384299"/>
                  </a:lnTo>
                  <a:lnTo>
                    <a:pt x="3133826" y="1422399"/>
                  </a:lnTo>
                  <a:lnTo>
                    <a:pt x="3092505" y="1460499"/>
                  </a:lnTo>
                  <a:lnTo>
                    <a:pt x="3050195" y="1498599"/>
                  </a:lnTo>
                  <a:lnTo>
                    <a:pt x="3006906" y="1536699"/>
                  </a:lnTo>
                  <a:lnTo>
                    <a:pt x="2962645" y="1574799"/>
                  </a:lnTo>
                  <a:lnTo>
                    <a:pt x="2917421" y="1600199"/>
                  </a:lnTo>
                  <a:lnTo>
                    <a:pt x="2871240" y="1638299"/>
                  </a:lnTo>
                  <a:lnTo>
                    <a:pt x="2824112" y="1676399"/>
                  </a:lnTo>
                  <a:lnTo>
                    <a:pt x="2776044" y="1714499"/>
                  </a:lnTo>
                  <a:lnTo>
                    <a:pt x="2727044" y="1739899"/>
                  </a:lnTo>
                  <a:lnTo>
                    <a:pt x="2677120" y="1777999"/>
                  </a:lnTo>
                  <a:lnTo>
                    <a:pt x="2626280" y="1803399"/>
                  </a:lnTo>
                  <a:lnTo>
                    <a:pt x="2574532" y="1841499"/>
                  </a:lnTo>
                  <a:lnTo>
                    <a:pt x="2521883" y="1866899"/>
                  </a:lnTo>
                  <a:lnTo>
                    <a:pt x="2413918" y="1917699"/>
                  </a:lnTo>
                  <a:lnTo>
                    <a:pt x="2302447" y="1968499"/>
                  </a:lnTo>
                  <a:lnTo>
                    <a:pt x="2128807" y="2044699"/>
                  </a:lnTo>
                  <a:lnTo>
                    <a:pt x="2069243" y="2057399"/>
                  </a:lnTo>
                  <a:lnTo>
                    <a:pt x="1645273" y="2158999"/>
                  </a:lnTo>
                  <a:lnTo>
                    <a:pt x="1313405" y="2197099"/>
                  </a:lnTo>
                  <a:lnTo>
                    <a:pt x="957949" y="2197099"/>
                  </a:lnTo>
                  <a:lnTo>
                    <a:pt x="926353" y="2184399"/>
                  </a:lnTo>
                  <a:lnTo>
                    <a:pt x="894380" y="2184399"/>
                  </a:lnTo>
                  <a:lnTo>
                    <a:pt x="862092" y="2171699"/>
                  </a:lnTo>
                  <a:lnTo>
                    <a:pt x="829549" y="2171699"/>
                  </a:lnTo>
                  <a:lnTo>
                    <a:pt x="763941" y="2146299"/>
                  </a:lnTo>
                  <a:lnTo>
                    <a:pt x="1335645" y="2146299"/>
                  </a:lnTo>
                  <a:lnTo>
                    <a:pt x="1657722" y="2108199"/>
                  </a:lnTo>
                  <a:lnTo>
                    <a:pt x="2069243" y="2006599"/>
                  </a:lnTo>
                  <a:lnTo>
                    <a:pt x="2128357" y="1981199"/>
                  </a:lnTo>
                  <a:lnTo>
                    <a:pt x="2186623" y="1968499"/>
                  </a:lnTo>
                  <a:lnTo>
                    <a:pt x="2300575" y="1917699"/>
                  </a:lnTo>
                  <a:lnTo>
                    <a:pt x="2411031" y="1866899"/>
                  </a:lnTo>
                  <a:lnTo>
                    <a:pt x="2517927" y="1816099"/>
                  </a:lnTo>
                  <a:lnTo>
                    <a:pt x="2570018" y="1777999"/>
                  </a:lnTo>
                  <a:lnTo>
                    <a:pt x="2671447" y="1727199"/>
                  </a:lnTo>
                  <a:lnTo>
                    <a:pt x="2720768" y="1689099"/>
                  </a:lnTo>
                  <a:lnTo>
                    <a:pt x="2769148" y="1650999"/>
                  </a:lnTo>
                  <a:lnTo>
                    <a:pt x="2816580" y="1625599"/>
                  </a:lnTo>
                  <a:lnTo>
                    <a:pt x="2863055" y="1587499"/>
                  </a:lnTo>
                  <a:lnTo>
                    <a:pt x="2908565" y="1549399"/>
                  </a:lnTo>
                  <a:lnTo>
                    <a:pt x="2953101" y="1511299"/>
                  </a:lnTo>
                  <a:lnTo>
                    <a:pt x="2996655" y="1485899"/>
                  </a:lnTo>
                  <a:lnTo>
                    <a:pt x="3039220" y="1447799"/>
                  </a:lnTo>
                  <a:lnTo>
                    <a:pt x="3080785" y="1409699"/>
                  </a:lnTo>
                  <a:lnTo>
                    <a:pt x="3121344" y="1371599"/>
                  </a:lnTo>
                  <a:lnTo>
                    <a:pt x="3160888" y="1333499"/>
                  </a:lnTo>
                  <a:lnTo>
                    <a:pt x="3199408" y="1295399"/>
                  </a:lnTo>
                  <a:lnTo>
                    <a:pt x="3236897" y="1269999"/>
                  </a:lnTo>
                  <a:lnTo>
                    <a:pt x="3273345" y="1231899"/>
                  </a:lnTo>
                  <a:lnTo>
                    <a:pt x="3308746" y="1193799"/>
                  </a:lnTo>
                  <a:lnTo>
                    <a:pt x="3343089" y="1155699"/>
                  </a:lnTo>
                  <a:lnTo>
                    <a:pt x="3376367" y="1117599"/>
                  </a:lnTo>
                  <a:lnTo>
                    <a:pt x="3408572" y="1079499"/>
                  </a:lnTo>
                  <a:lnTo>
                    <a:pt x="3439696" y="1054099"/>
                  </a:lnTo>
                  <a:lnTo>
                    <a:pt x="3469729" y="1015999"/>
                  </a:lnTo>
                  <a:lnTo>
                    <a:pt x="3498664" y="977899"/>
                  </a:lnTo>
                  <a:lnTo>
                    <a:pt x="3526492" y="952499"/>
                  </a:lnTo>
                  <a:lnTo>
                    <a:pt x="3553206" y="914399"/>
                  </a:lnTo>
                  <a:lnTo>
                    <a:pt x="3578796" y="888999"/>
                  </a:lnTo>
                  <a:lnTo>
                    <a:pt x="3603255" y="863599"/>
                  </a:lnTo>
                  <a:lnTo>
                    <a:pt x="3626573" y="825499"/>
                  </a:lnTo>
                  <a:lnTo>
                    <a:pt x="3648744" y="800099"/>
                  </a:lnTo>
                  <a:lnTo>
                    <a:pt x="3669757" y="774699"/>
                  </a:lnTo>
                  <a:lnTo>
                    <a:pt x="3689606" y="749299"/>
                  </a:lnTo>
                  <a:lnTo>
                    <a:pt x="3708282" y="723899"/>
                  </a:lnTo>
                  <a:lnTo>
                    <a:pt x="3757187" y="660399"/>
                  </a:lnTo>
                  <a:lnTo>
                    <a:pt x="3771087" y="647699"/>
                  </a:lnTo>
                  <a:lnTo>
                    <a:pt x="3784047" y="634999"/>
                  </a:lnTo>
                  <a:lnTo>
                    <a:pt x="3797427" y="609599"/>
                  </a:lnTo>
                  <a:lnTo>
                    <a:pt x="3811162" y="584199"/>
                  </a:lnTo>
                  <a:lnTo>
                    <a:pt x="3825185" y="571499"/>
                  </a:lnTo>
                  <a:lnTo>
                    <a:pt x="3839432" y="546099"/>
                  </a:lnTo>
                  <a:lnTo>
                    <a:pt x="3853837" y="520699"/>
                  </a:lnTo>
                  <a:lnTo>
                    <a:pt x="3868333" y="482599"/>
                  </a:lnTo>
                  <a:lnTo>
                    <a:pt x="3882857" y="457199"/>
                  </a:lnTo>
                  <a:lnTo>
                    <a:pt x="3897341" y="419099"/>
                  </a:lnTo>
                  <a:lnTo>
                    <a:pt x="3925931" y="355599"/>
                  </a:lnTo>
                  <a:lnTo>
                    <a:pt x="3939905" y="317499"/>
                  </a:lnTo>
                  <a:lnTo>
                    <a:pt x="3953578" y="279399"/>
                  </a:lnTo>
                  <a:lnTo>
                    <a:pt x="3966884" y="241299"/>
                  </a:lnTo>
                  <a:lnTo>
                    <a:pt x="3979758" y="203199"/>
                  </a:lnTo>
                  <a:lnTo>
                    <a:pt x="3992134" y="165099"/>
                  </a:lnTo>
                  <a:lnTo>
                    <a:pt x="4003946" y="126999"/>
                  </a:lnTo>
                  <a:lnTo>
                    <a:pt x="4015129" y="76199"/>
                  </a:lnTo>
                  <a:lnTo>
                    <a:pt x="4025618" y="38099"/>
                  </a:lnTo>
                  <a:lnTo>
                    <a:pt x="4033403" y="0"/>
                  </a:lnTo>
                  <a:close/>
                </a:path>
                <a:path w="4091305" h="2197100">
                  <a:moveTo>
                    <a:pt x="161514" y="0"/>
                  </a:moveTo>
                  <a:lnTo>
                    <a:pt x="217862" y="0"/>
                  </a:lnTo>
                  <a:lnTo>
                    <a:pt x="205700" y="50799"/>
                  </a:lnTo>
                  <a:lnTo>
                    <a:pt x="193382" y="88899"/>
                  </a:lnTo>
                  <a:lnTo>
                    <a:pt x="181500" y="139699"/>
                  </a:lnTo>
                  <a:lnTo>
                    <a:pt x="170045" y="190499"/>
                  </a:lnTo>
                  <a:lnTo>
                    <a:pt x="159008" y="241299"/>
                  </a:lnTo>
                  <a:lnTo>
                    <a:pt x="148378" y="292099"/>
                  </a:lnTo>
                  <a:lnTo>
                    <a:pt x="138148" y="342899"/>
                  </a:lnTo>
                  <a:lnTo>
                    <a:pt x="128306" y="393699"/>
                  </a:lnTo>
                  <a:lnTo>
                    <a:pt x="118845" y="444499"/>
                  </a:lnTo>
                  <a:lnTo>
                    <a:pt x="109755" y="495299"/>
                  </a:lnTo>
                  <a:lnTo>
                    <a:pt x="101027" y="558799"/>
                  </a:lnTo>
                  <a:lnTo>
                    <a:pt x="92651" y="609599"/>
                  </a:lnTo>
                  <a:lnTo>
                    <a:pt x="84618" y="660399"/>
                  </a:lnTo>
                  <a:lnTo>
                    <a:pt x="75334" y="723899"/>
                  </a:lnTo>
                  <a:lnTo>
                    <a:pt x="68410" y="787399"/>
                  </a:lnTo>
                  <a:lnTo>
                    <a:pt x="63779" y="850899"/>
                  </a:lnTo>
                  <a:lnTo>
                    <a:pt x="61373" y="914399"/>
                  </a:lnTo>
                  <a:lnTo>
                    <a:pt x="61127" y="977899"/>
                  </a:lnTo>
                  <a:lnTo>
                    <a:pt x="62971" y="1041399"/>
                  </a:lnTo>
                  <a:lnTo>
                    <a:pt x="66840" y="1104899"/>
                  </a:lnTo>
                  <a:lnTo>
                    <a:pt x="72666" y="1155699"/>
                  </a:lnTo>
                  <a:lnTo>
                    <a:pt x="80382" y="1206499"/>
                  </a:lnTo>
                  <a:lnTo>
                    <a:pt x="89921" y="1257299"/>
                  </a:lnTo>
                  <a:lnTo>
                    <a:pt x="101216" y="1308099"/>
                  </a:lnTo>
                  <a:lnTo>
                    <a:pt x="114199" y="1358899"/>
                  </a:lnTo>
                  <a:lnTo>
                    <a:pt x="128804" y="1409699"/>
                  </a:lnTo>
                  <a:lnTo>
                    <a:pt x="144964" y="1460499"/>
                  </a:lnTo>
                  <a:lnTo>
                    <a:pt x="162611" y="1498599"/>
                  </a:lnTo>
                  <a:lnTo>
                    <a:pt x="181678" y="1536699"/>
                  </a:lnTo>
                  <a:lnTo>
                    <a:pt x="202098" y="1587499"/>
                  </a:lnTo>
                  <a:lnTo>
                    <a:pt x="223804" y="1625599"/>
                  </a:lnTo>
                  <a:lnTo>
                    <a:pt x="246730" y="1663699"/>
                  </a:lnTo>
                  <a:lnTo>
                    <a:pt x="270806" y="1689099"/>
                  </a:lnTo>
                  <a:lnTo>
                    <a:pt x="295968" y="1727199"/>
                  </a:lnTo>
                  <a:lnTo>
                    <a:pt x="322147" y="1765299"/>
                  </a:lnTo>
                  <a:lnTo>
                    <a:pt x="349276" y="1790699"/>
                  </a:lnTo>
                  <a:lnTo>
                    <a:pt x="377289" y="1828799"/>
                  </a:lnTo>
                  <a:lnTo>
                    <a:pt x="406117" y="1854199"/>
                  </a:lnTo>
                  <a:lnTo>
                    <a:pt x="435695" y="1879599"/>
                  </a:lnTo>
                  <a:lnTo>
                    <a:pt x="465955" y="1904999"/>
                  </a:lnTo>
                  <a:lnTo>
                    <a:pt x="496829" y="1930399"/>
                  </a:lnTo>
                  <a:lnTo>
                    <a:pt x="528251" y="1955799"/>
                  </a:lnTo>
                  <a:lnTo>
                    <a:pt x="560154" y="1968499"/>
                  </a:lnTo>
                  <a:lnTo>
                    <a:pt x="625132" y="2019299"/>
                  </a:lnTo>
                  <a:lnTo>
                    <a:pt x="890843" y="2120899"/>
                  </a:lnTo>
                  <a:lnTo>
                    <a:pt x="923601" y="2120899"/>
                  </a:lnTo>
                  <a:lnTo>
                    <a:pt x="956035" y="2133599"/>
                  </a:lnTo>
                  <a:lnTo>
                    <a:pt x="1019659" y="2133599"/>
                  </a:lnTo>
                  <a:lnTo>
                    <a:pt x="1050715" y="2146299"/>
                  </a:lnTo>
                  <a:lnTo>
                    <a:pt x="763941" y="2146299"/>
                  </a:lnTo>
                  <a:lnTo>
                    <a:pt x="599710" y="2082799"/>
                  </a:lnTo>
                  <a:lnTo>
                    <a:pt x="567313" y="2057399"/>
                  </a:lnTo>
                  <a:lnTo>
                    <a:pt x="535207" y="2044699"/>
                  </a:lnTo>
                  <a:lnTo>
                    <a:pt x="503452" y="2019299"/>
                  </a:lnTo>
                  <a:lnTo>
                    <a:pt x="472110" y="1993899"/>
                  </a:lnTo>
                  <a:lnTo>
                    <a:pt x="441241" y="1981199"/>
                  </a:lnTo>
                  <a:lnTo>
                    <a:pt x="410906" y="1955799"/>
                  </a:lnTo>
                  <a:lnTo>
                    <a:pt x="381165" y="1930399"/>
                  </a:lnTo>
                  <a:lnTo>
                    <a:pt x="352080" y="1904999"/>
                  </a:lnTo>
                  <a:lnTo>
                    <a:pt x="323709" y="1866899"/>
                  </a:lnTo>
                  <a:lnTo>
                    <a:pt x="296116" y="1841499"/>
                  </a:lnTo>
                  <a:lnTo>
                    <a:pt x="269359" y="1816099"/>
                  </a:lnTo>
                  <a:lnTo>
                    <a:pt x="243500" y="1777999"/>
                  </a:lnTo>
                  <a:lnTo>
                    <a:pt x="218599" y="1739899"/>
                  </a:lnTo>
                  <a:lnTo>
                    <a:pt x="194717" y="1714499"/>
                  </a:lnTo>
                  <a:lnTo>
                    <a:pt x="171914" y="1676399"/>
                  </a:lnTo>
                  <a:lnTo>
                    <a:pt x="150252" y="1638299"/>
                  </a:lnTo>
                  <a:lnTo>
                    <a:pt x="129791" y="1587499"/>
                  </a:lnTo>
                  <a:lnTo>
                    <a:pt x="110591" y="1549399"/>
                  </a:lnTo>
                  <a:lnTo>
                    <a:pt x="92713" y="1511299"/>
                  </a:lnTo>
                  <a:lnTo>
                    <a:pt x="76219" y="1460499"/>
                  </a:lnTo>
                  <a:lnTo>
                    <a:pt x="61167" y="1422399"/>
                  </a:lnTo>
                  <a:lnTo>
                    <a:pt x="47620" y="1371599"/>
                  </a:lnTo>
                  <a:lnTo>
                    <a:pt x="35638" y="1320799"/>
                  </a:lnTo>
                  <a:lnTo>
                    <a:pt x="25281" y="1269999"/>
                  </a:lnTo>
                  <a:lnTo>
                    <a:pt x="16610" y="1219199"/>
                  </a:lnTo>
                  <a:lnTo>
                    <a:pt x="9685" y="1168399"/>
                  </a:lnTo>
                  <a:lnTo>
                    <a:pt x="4569" y="1104899"/>
                  </a:lnTo>
                  <a:lnTo>
                    <a:pt x="1320" y="1054099"/>
                  </a:lnTo>
                  <a:lnTo>
                    <a:pt x="0" y="990599"/>
                  </a:lnTo>
                  <a:lnTo>
                    <a:pt x="669" y="927099"/>
                  </a:lnTo>
                  <a:lnTo>
                    <a:pt x="3388" y="876299"/>
                  </a:lnTo>
                  <a:lnTo>
                    <a:pt x="8217" y="812799"/>
                  </a:lnTo>
                  <a:lnTo>
                    <a:pt x="15218" y="736599"/>
                  </a:lnTo>
                  <a:lnTo>
                    <a:pt x="24451" y="673099"/>
                  </a:lnTo>
                  <a:lnTo>
                    <a:pt x="32474" y="622299"/>
                  </a:lnTo>
                  <a:lnTo>
                    <a:pt x="40825" y="571499"/>
                  </a:lnTo>
                  <a:lnTo>
                    <a:pt x="49515" y="520699"/>
                  </a:lnTo>
                  <a:lnTo>
                    <a:pt x="58551" y="469899"/>
                  </a:lnTo>
                  <a:lnTo>
                    <a:pt x="67943" y="419099"/>
                  </a:lnTo>
                  <a:lnTo>
                    <a:pt x="77699" y="368299"/>
                  </a:lnTo>
                  <a:lnTo>
                    <a:pt x="87829" y="317499"/>
                  </a:lnTo>
                  <a:lnTo>
                    <a:pt x="98340" y="266699"/>
                  </a:lnTo>
                  <a:lnTo>
                    <a:pt x="109241" y="215899"/>
                  </a:lnTo>
                  <a:lnTo>
                    <a:pt x="120541" y="165099"/>
                  </a:lnTo>
                  <a:lnTo>
                    <a:pt x="132249" y="114299"/>
                  </a:lnTo>
                  <a:lnTo>
                    <a:pt x="144374" y="63499"/>
                  </a:lnTo>
                  <a:lnTo>
                    <a:pt x="156924" y="12699"/>
                  </a:lnTo>
                  <a:lnTo>
                    <a:pt x="1615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8200" y="521825"/>
            <a:ext cx="9170813" cy="1165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30"/>
              </a:spcBef>
            </a:pPr>
            <a:r>
              <a:rPr lang="en-US" spc="330" dirty="0" smtClean="0"/>
              <a:t>Analog versions</a:t>
            </a:r>
            <a:endParaRPr spc="305" dirty="0"/>
          </a:p>
        </p:txBody>
      </p:sp>
      <p:sp>
        <p:nvSpPr>
          <p:cNvPr id="3" name="object 3"/>
          <p:cNvSpPr/>
          <p:nvPr/>
        </p:nvSpPr>
        <p:spPr>
          <a:xfrm>
            <a:off x="1626149" y="3928707"/>
            <a:ext cx="2575098" cy="440476"/>
          </a:xfrm>
          <a:custGeom>
            <a:avLst/>
            <a:gdLst/>
            <a:ahLst/>
            <a:cxnLst/>
            <a:rect l="l" t="t" r="r" b="b"/>
            <a:pathLst>
              <a:path w="1240789" h="447675">
                <a:moveTo>
                  <a:pt x="0" y="387099"/>
                </a:moveTo>
                <a:lnTo>
                  <a:pt x="441" y="398791"/>
                </a:lnTo>
                <a:lnTo>
                  <a:pt x="73833" y="403653"/>
                </a:lnTo>
                <a:lnTo>
                  <a:pt x="243378" y="413689"/>
                </a:lnTo>
                <a:lnTo>
                  <a:pt x="433124" y="422076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8" y="445194"/>
                </a:lnTo>
                <a:lnTo>
                  <a:pt x="1110437" y="445949"/>
                </a:lnTo>
                <a:lnTo>
                  <a:pt x="1155000" y="447208"/>
                </a:lnTo>
                <a:lnTo>
                  <a:pt x="1201911" y="447460"/>
                </a:lnTo>
                <a:lnTo>
                  <a:pt x="1228780" y="445194"/>
                </a:lnTo>
                <a:lnTo>
                  <a:pt x="1237175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10" y="256165"/>
                </a:lnTo>
                <a:lnTo>
                  <a:pt x="1186476" y="199303"/>
                </a:lnTo>
                <a:lnTo>
                  <a:pt x="1147546" y="155799"/>
                </a:lnTo>
                <a:lnTo>
                  <a:pt x="1103462" y="123949"/>
                </a:lnTo>
                <a:lnTo>
                  <a:pt x="1060666" y="102052"/>
                </a:lnTo>
                <a:lnTo>
                  <a:pt x="1004710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49678" y="45768"/>
                </a:lnTo>
                <a:lnTo>
                  <a:pt x="35417" y="105320"/>
                </a:lnTo>
                <a:lnTo>
                  <a:pt x="18602" y="195598"/>
                </a:lnTo>
                <a:lnTo>
                  <a:pt x="5928" y="287517"/>
                </a:lnTo>
                <a:lnTo>
                  <a:pt x="778" y="350679"/>
                </a:lnTo>
                <a:lnTo>
                  <a:pt x="0" y="387099"/>
                </a:lnTo>
                <a:close/>
              </a:path>
            </a:pathLst>
          </a:custGeom>
          <a:solidFill>
            <a:srgbClr val="28C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1540" y="3467098"/>
            <a:ext cx="6234660" cy="5480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95"/>
              </a:spcBef>
            </a:pPr>
            <a:r>
              <a:rPr lang="en-US" sz="7200" spc="-25" dirty="0" smtClean="0">
                <a:solidFill>
                  <a:srgbClr val="90612E"/>
                </a:solidFill>
                <a:latin typeface="Gill Sans MT"/>
                <a:cs typeface="Gill Sans MT"/>
              </a:rPr>
              <a:t>Trello</a:t>
            </a:r>
            <a:r>
              <a:rPr lang="ru-RU" sz="7200" spc="-25" dirty="0" smtClean="0">
                <a:solidFill>
                  <a:srgbClr val="90612E"/>
                </a:solidFill>
                <a:latin typeface="Gill Sans MT"/>
                <a:cs typeface="Gill Sans MT"/>
              </a:rPr>
              <a:t> </a:t>
            </a:r>
          </a:p>
          <a:p>
            <a:pPr marL="218440">
              <a:lnSpc>
                <a:spcPct val="100000"/>
              </a:lnSpc>
              <a:spcBef>
                <a:spcPts val="95"/>
              </a:spcBef>
            </a:pPr>
            <a:endParaRPr lang="en-US" sz="2000" spc="185" dirty="0" smtClean="0">
              <a:solidFill>
                <a:srgbClr val="90612E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Gill Sans MT"/>
            </a:endParaRPr>
          </a:p>
          <a:p>
            <a:pPr marL="218440">
              <a:spcBef>
                <a:spcPts val="95"/>
              </a:spcBef>
            </a:pPr>
            <a:r>
              <a:rPr lang="en-US" sz="2000" spc="5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Calibri"/>
              </a:rPr>
              <a:t>Trello is a good planner app that allows students to organize all the projects they are working on through boards. Whether you’re managing a team of freelancers, writing an epic screenplay, or just making a list of stuff, Trello makes sure you’re organized and on top of it all.</a:t>
            </a:r>
          </a:p>
          <a:p>
            <a:pPr marL="218440">
              <a:lnSpc>
                <a:spcPct val="100000"/>
              </a:lnSpc>
              <a:spcBef>
                <a:spcPts val="95"/>
              </a:spcBef>
            </a:pPr>
            <a:endParaRPr lang="ru-RU" sz="2000" spc="185" dirty="0" smtClean="0">
              <a:solidFill>
                <a:srgbClr val="90612E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Gill Sans MT"/>
            </a:endParaRPr>
          </a:p>
          <a:p>
            <a:pPr marL="218440">
              <a:lnSpc>
                <a:spcPct val="100000"/>
              </a:lnSpc>
              <a:spcBef>
                <a:spcPts val="95"/>
              </a:spcBef>
            </a:pPr>
            <a:r>
              <a:rPr lang="en-US" sz="2000" spc="185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- M</a:t>
            </a:r>
            <a:r>
              <a:rPr lang="en-US" sz="2000" spc="185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ore suitable for organization, complex functionality for the student</a:t>
            </a:r>
            <a:r>
              <a:rPr lang="ru-RU" sz="2000" spc="185" dirty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.</a:t>
            </a:r>
            <a:r>
              <a:rPr lang="en-US" sz="2000" spc="5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Calibri"/>
              </a:rPr>
              <a:t> No calendar support - Trello doesn't natively offer support for calendar integration, while other options do. </a:t>
            </a:r>
          </a:p>
        </p:txBody>
      </p:sp>
      <p:sp>
        <p:nvSpPr>
          <p:cNvPr id="5" name="object 5"/>
          <p:cNvSpPr/>
          <p:nvPr/>
        </p:nvSpPr>
        <p:spPr>
          <a:xfrm>
            <a:off x="9753601" y="3848100"/>
            <a:ext cx="2971799" cy="515204"/>
          </a:xfrm>
          <a:custGeom>
            <a:avLst/>
            <a:gdLst/>
            <a:ahLst/>
            <a:cxnLst/>
            <a:rect l="l" t="t" r="r" b="b"/>
            <a:pathLst>
              <a:path w="1240790" h="447675">
                <a:moveTo>
                  <a:pt x="0" y="387099"/>
                </a:moveTo>
                <a:lnTo>
                  <a:pt x="441" y="398791"/>
                </a:lnTo>
                <a:lnTo>
                  <a:pt x="73833" y="403653"/>
                </a:lnTo>
                <a:lnTo>
                  <a:pt x="243378" y="413689"/>
                </a:lnTo>
                <a:lnTo>
                  <a:pt x="433124" y="422076"/>
                </a:lnTo>
                <a:lnTo>
                  <a:pt x="694369" y="421909"/>
                </a:lnTo>
                <a:lnTo>
                  <a:pt x="869267" y="430296"/>
                </a:lnTo>
                <a:lnTo>
                  <a:pt x="1023964" y="440332"/>
                </a:lnTo>
                <a:lnTo>
                  <a:pt x="1090608" y="445194"/>
                </a:lnTo>
                <a:lnTo>
                  <a:pt x="1110437" y="445949"/>
                </a:lnTo>
                <a:lnTo>
                  <a:pt x="1155000" y="447208"/>
                </a:lnTo>
                <a:lnTo>
                  <a:pt x="1201911" y="447460"/>
                </a:lnTo>
                <a:lnTo>
                  <a:pt x="1228780" y="445194"/>
                </a:lnTo>
                <a:lnTo>
                  <a:pt x="1237175" y="431422"/>
                </a:lnTo>
                <a:lnTo>
                  <a:pt x="1240530" y="396746"/>
                </a:lnTo>
                <a:lnTo>
                  <a:pt x="1234268" y="339037"/>
                </a:lnTo>
                <a:lnTo>
                  <a:pt x="1213810" y="256165"/>
                </a:lnTo>
                <a:lnTo>
                  <a:pt x="1186476" y="199303"/>
                </a:lnTo>
                <a:lnTo>
                  <a:pt x="1147546" y="155799"/>
                </a:lnTo>
                <a:lnTo>
                  <a:pt x="1103462" y="123949"/>
                </a:lnTo>
                <a:lnTo>
                  <a:pt x="1060666" y="102052"/>
                </a:lnTo>
                <a:lnTo>
                  <a:pt x="1004710" y="81302"/>
                </a:lnTo>
                <a:lnTo>
                  <a:pt x="943749" y="67233"/>
                </a:lnTo>
                <a:lnTo>
                  <a:pt x="888855" y="56381"/>
                </a:lnTo>
                <a:lnTo>
                  <a:pt x="824968" y="44577"/>
                </a:lnTo>
                <a:lnTo>
                  <a:pt x="757549" y="33013"/>
                </a:lnTo>
                <a:lnTo>
                  <a:pt x="692060" y="22883"/>
                </a:lnTo>
                <a:lnTo>
                  <a:pt x="633963" y="15381"/>
                </a:lnTo>
                <a:lnTo>
                  <a:pt x="588718" y="11699"/>
                </a:lnTo>
                <a:lnTo>
                  <a:pt x="502383" y="8510"/>
                </a:lnTo>
                <a:lnTo>
                  <a:pt x="443911" y="6476"/>
                </a:lnTo>
                <a:lnTo>
                  <a:pt x="379728" y="4419"/>
                </a:lnTo>
                <a:lnTo>
                  <a:pt x="313201" y="2540"/>
                </a:lnTo>
                <a:lnTo>
                  <a:pt x="247697" y="1043"/>
                </a:lnTo>
                <a:lnTo>
                  <a:pt x="186584" y="128"/>
                </a:lnTo>
                <a:lnTo>
                  <a:pt x="133230" y="0"/>
                </a:lnTo>
                <a:lnTo>
                  <a:pt x="91002" y="858"/>
                </a:lnTo>
                <a:lnTo>
                  <a:pt x="49678" y="45768"/>
                </a:lnTo>
                <a:lnTo>
                  <a:pt x="35417" y="105320"/>
                </a:lnTo>
                <a:lnTo>
                  <a:pt x="18602" y="195598"/>
                </a:lnTo>
                <a:lnTo>
                  <a:pt x="5928" y="287517"/>
                </a:lnTo>
                <a:lnTo>
                  <a:pt x="778" y="350679"/>
                </a:lnTo>
                <a:lnTo>
                  <a:pt x="0" y="387099"/>
                </a:lnTo>
                <a:close/>
              </a:path>
            </a:pathLst>
          </a:custGeom>
          <a:solidFill>
            <a:srgbClr val="28C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53601" y="3467098"/>
            <a:ext cx="7086600" cy="4336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440">
              <a:spcBef>
                <a:spcPts val="95"/>
              </a:spcBef>
            </a:pPr>
            <a:r>
              <a:rPr lang="en-US" sz="6600" spc="-25" dirty="0" smtClean="0">
                <a:solidFill>
                  <a:srgbClr val="90612E"/>
                </a:solidFill>
                <a:latin typeface="Gill Sans MT"/>
                <a:cs typeface="Gill Sans MT"/>
              </a:rPr>
              <a:t>Wunderlist</a:t>
            </a:r>
            <a:endParaRPr lang="en-US" sz="6600" dirty="0" smtClean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lang="en-US" sz="2000" spc="185" dirty="0" smtClean="0">
                <a:solidFill>
                  <a:srgbClr val="90612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Wunderlist is the easiest way to manage and share your daily to-do lists.  This app is designed to help the student with planning and organizing.</a:t>
            </a: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lang="ru-RU" sz="2000" spc="185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- </a:t>
            </a:r>
            <a:r>
              <a:rPr lang="en-US" sz="2000" spc="185" dirty="0" smtClean="0">
                <a:solidFill>
                  <a:srgbClr val="FF000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  <a:cs typeface="Gill Sans MT"/>
              </a:rPr>
              <a:t>Editing tasks is a bit of a nuisance because you have to double click on a task to access its data. Even editing a task name is a bit of a faff. Also, dragging tasks is not hassle-free.</a:t>
            </a:r>
            <a:endParaRPr lang="en-US" sz="2000" spc="185" dirty="0">
              <a:solidFill>
                <a:srgbClr val="FF0000"/>
              </a:solidFill>
              <a:latin typeface="Adobe Myungjo Std M" panose="02020600000000000000" pitchFamily="18" charset="-128"/>
              <a:ea typeface="Adobe Myungjo Std M" panose="02020600000000000000" pitchFamily="18" charset="-128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3765550" cy="2846705"/>
            <a:chOff x="0" y="0"/>
            <a:chExt cx="3765550" cy="2846705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3765550" cy="1009015"/>
            </a:xfrm>
            <a:custGeom>
              <a:avLst/>
              <a:gdLst/>
              <a:ahLst/>
              <a:cxnLst/>
              <a:rect l="l" t="t" r="r" b="b"/>
              <a:pathLst>
                <a:path w="3765550" h="1009015">
                  <a:moveTo>
                    <a:pt x="0" y="1008405"/>
                  </a:moveTo>
                  <a:lnTo>
                    <a:pt x="0" y="0"/>
                  </a:lnTo>
                  <a:lnTo>
                    <a:pt x="3765248" y="0"/>
                  </a:lnTo>
                  <a:lnTo>
                    <a:pt x="3748293" y="59338"/>
                  </a:lnTo>
                  <a:lnTo>
                    <a:pt x="3727481" y="119471"/>
                  </a:lnTo>
                  <a:lnTo>
                    <a:pt x="3702571" y="175916"/>
                  </a:lnTo>
                  <a:lnTo>
                    <a:pt x="3673983" y="228785"/>
                  </a:lnTo>
                  <a:lnTo>
                    <a:pt x="3642139" y="278190"/>
                  </a:lnTo>
                  <a:lnTo>
                    <a:pt x="3607459" y="324242"/>
                  </a:lnTo>
                  <a:lnTo>
                    <a:pt x="3570365" y="367054"/>
                  </a:lnTo>
                  <a:lnTo>
                    <a:pt x="3531278" y="406739"/>
                  </a:lnTo>
                  <a:lnTo>
                    <a:pt x="3490619" y="443407"/>
                  </a:lnTo>
                  <a:lnTo>
                    <a:pt x="3448809" y="477172"/>
                  </a:lnTo>
                  <a:lnTo>
                    <a:pt x="3406269" y="508145"/>
                  </a:lnTo>
                  <a:lnTo>
                    <a:pt x="3363420" y="536439"/>
                  </a:lnTo>
                  <a:lnTo>
                    <a:pt x="3320683" y="562165"/>
                  </a:lnTo>
                  <a:lnTo>
                    <a:pt x="3278480" y="585436"/>
                  </a:lnTo>
                  <a:lnTo>
                    <a:pt x="3237231" y="606363"/>
                  </a:lnTo>
                  <a:lnTo>
                    <a:pt x="3197358" y="625060"/>
                  </a:lnTo>
                  <a:lnTo>
                    <a:pt x="3159282" y="641637"/>
                  </a:lnTo>
                  <a:lnTo>
                    <a:pt x="3123423" y="656207"/>
                  </a:lnTo>
                  <a:lnTo>
                    <a:pt x="3060043" y="679775"/>
                  </a:lnTo>
                  <a:lnTo>
                    <a:pt x="2992134" y="702877"/>
                  </a:lnTo>
                  <a:lnTo>
                    <a:pt x="2978425" y="707759"/>
                  </a:lnTo>
                  <a:lnTo>
                    <a:pt x="2927056" y="721920"/>
                  </a:lnTo>
                  <a:lnTo>
                    <a:pt x="2866304" y="735944"/>
                  </a:lnTo>
                  <a:lnTo>
                    <a:pt x="2829013" y="744103"/>
                  </a:lnTo>
                  <a:lnTo>
                    <a:pt x="2787573" y="752925"/>
                  </a:lnTo>
                  <a:lnTo>
                    <a:pt x="2742330" y="762334"/>
                  </a:lnTo>
                  <a:lnTo>
                    <a:pt x="2693628" y="772255"/>
                  </a:lnTo>
                  <a:lnTo>
                    <a:pt x="2641815" y="782610"/>
                  </a:lnTo>
                  <a:lnTo>
                    <a:pt x="2587234" y="793324"/>
                  </a:lnTo>
                  <a:lnTo>
                    <a:pt x="2530233" y="804321"/>
                  </a:lnTo>
                  <a:lnTo>
                    <a:pt x="2471155" y="815525"/>
                  </a:lnTo>
                  <a:lnTo>
                    <a:pt x="2410348" y="826860"/>
                  </a:lnTo>
                  <a:lnTo>
                    <a:pt x="2348156" y="838250"/>
                  </a:lnTo>
                  <a:lnTo>
                    <a:pt x="2284926" y="849618"/>
                  </a:lnTo>
                  <a:lnTo>
                    <a:pt x="2221002" y="860889"/>
                  </a:lnTo>
                  <a:lnTo>
                    <a:pt x="2156731" y="871986"/>
                  </a:lnTo>
                  <a:lnTo>
                    <a:pt x="2092458" y="882834"/>
                  </a:lnTo>
                  <a:lnTo>
                    <a:pt x="2028528" y="893356"/>
                  </a:lnTo>
                  <a:lnTo>
                    <a:pt x="1965288" y="903476"/>
                  </a:lnTo>
                  <a:lnTo>
                    <a:pt x="1903082" y="913119"/>
                  </a:lnTo>
                  <a:lnTo>
                    <a:pt x="1842257" y="922209"/>
                  </a:lnTo>
                  <a:lnTo>
                    <a:pt x="1783158" y="930668"/>
                  </a:lnTo>
                  <a:lnTo>
                    <a:pt x="1726130" y="938421"/>
                  </a:lnTo>
                  <a:lnTo>
                    <a:pt x="1671519" y="945393"/>
                  </a:lnTo>
                  <a:lnTo>
                    <a:pt x="1619672" y="951506"/>
                  </a:lnTo>
                  <a:lnTo>
                    <a:pt x="1570932" y="956686"/>
                  </a:lnTo>
                  <a:lnTo>
                    <a:pt x="1525647" y="960855"/>
                  </a:lnTo>
                  <a:lnTo>
                    <a:pt x="1484161" y="963939"/>
                  </a:lnTo>
                  <a:lnTo>
                    <a:pt x="1257735" y="972960"/>
                  </a:lnTo>
                  <a:lnTo>
                    <a:pt x="1160201" y="976550"/>
                  </a:lnTo>
                  <a:lnTo>
                    <a:pt x="1107645" y="978451"/>
                  </a:lnTo>
                  <a:lnTo>
                    <a:pt x="1052865" y="980405"/>
                  </a:lnTo>
                  <a:lnTo>
                    <a:pt x="996086" y="982397"/>
                  </a:lnTo>
                  <a:lnTo>
                    <a:pt x="937534" y="984414"/>
                  </a:lnTo>
                  <a:lnTo>
                    <a:pt x="877435" y="986443"/>
                  </a:lnTo>
                  <a:lnTo>
                    <a:pt x="816015" y="988470"/>
                  </a:lnTo>
                  <a:lnTo>
                    <a:pt x="753501" y="990481"/>
                  </a:lnTo>
                  <a:lnTo>
                    <a:pt x="690117" y="992463"/>
                  </a:lnTo>
                  <a:lnTo>
                    <a:pt x="626091" y="994401"/>
                  </a:lnTo>
                  <a:lnTo>
                    <a:pt x="561648" y="996283"/>
                  </a:lnTo>
                  <a:lnTo>
                    <a:pt x="497014" y="998094"/>
                  </a:lnTo>
                  <a:lnTo>
                    <a:pt x="432414" y="999820"/>
                  </a:lnTo>
                  <a:lnTo>
                    <a:pt x="368076" y="1001449"/>
                  </a:lnTo>
                  <a:lnTo>
                    <a:pt x="304225" y="1002967"/>
                  </a:lnTo>
                  <a:lnTo>
                    <a:pt x="241086" y="1004359"/>
                  </a:lnTo>
                  <a:lnTo>
                    <a:pt x="178886" y="1005613"/>
                  </a:lnTo>
                  <a:lnTo>
                    <a:pt x="117852" y="1006714"/>
                  </a:lnTo>
                  <a:lnTo>
                    <a:pt x="58207" y="1007648"/>
                  </a:lnTo>
                  <a:lnTo>
                    <a:pt x="0" y="1008405"/>
                  </a:lnTo>
                  <a:close/>
                </a:path>
              </a:pathLst>
            </a:custGeom>
            <a:solidFill>
              <a:srgbClr val="28C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2126615" cy="2846705"/>
            </a:xfrm>
            <a:custGeom>
              <a:avLst/>
              <a:gdLst/>
              <a:ahLst/>
              <a:cxnLst/>
              <a:rect l="l" t="t" r="r" b="b"/>
              <a:pathLst>
                <a:path w="2126615" h="2846705">
                  <a:moveTo>
                    <a:pt x="518089" y="2803092"/>
                  </a:moveTo>
                  <a:lnTo>
                    <a:pt x="186794" y="2803092"/>
                  </a:lnTo>
                  <a:lnTo>
                    <a:pt x="230928" y="2801925"/>
                  </a:lnTo>
                  <a:lnTo>
                    <a:pt x="275427" y="2799288"/>
                  </a:lnTo>
                  <a:lnTo>
                    <a:pt x="320281" y="2795198"/>
                  </a:lnTo>
                  <a:lnTo>
                    <a:pt x="365480" y="2789673"/>
                  </a:lnTo>
                  <a:lnTo>
                    <a:pt x="411017" y="2782730"/>
                  </a:lnTo>
                  <a:lnTo>
                    <a:pt x="456880" y="2774388"/>
                  </a:lnTo>
                  <a:lnTo>
                    <a:pt x="503062" y="2764663"/>
                  </a:lnTo>
                  <a:lnTo>
                    <a:pt x="549552" y="2753573"/>
                  </a:lnTo>
                  <a:lnTo>
                    <a:pt x="596342" y="2741135"/>
                  </a:lnTo>
                  <a:lnTo>
                    <a:pt x="643421" y="2727368"/>
                  </a:lnTo>
                  <a:lnTo>
                    <a:pt x="690782" y="2712289"/>
                  </a:lnTo>
                  <a:lnTo>
                    <a:pt x="738414" y="2695915"/>
                  </a:lnTo>
                  <a:lnTo>
                    <a:pt x="786308" y="2678264"/>
                  </a:lnTo>
                  <a:lnTo>
                    <a:pt x="834455" y="2659354"/>
                  </a:lnTo>
                  <a:lnTo>
                    <a:pt x="882845" y="2639201"/>
                  </a:lnTo>
                  <a:lnTo>
                    <a:pt x="931469" y="2617824"/>
                  </a:lnTo>
                  <a:lnTo>
                    <a:pt x="980319" y="2595240"/>
                  </a:lnTo>
                  <a:lnTo>
                    <a:pt x="1024441" y="2573493"/>
                  </a:lnTo>
                  <a:lnTo>
                    <a:pt x="1067414" y="2550598"/>
                  </a:lnTo>
                  <a:lnTo>
                    <a:pt x="1109254" y="2526577"/>
                  </a:lnTo>
                  <a:lnTo>
                    <a:pt x="1149977" y="2501450"/>
                  </a:lnTo>
                  <a:lnTo>
                    <a:pt x="1189599" y="2475238"/>
                  </a:lnTo>
                  <a:lnTo>
                    <a:pt x="1228135" y="2447965"/>
                  </a:lnTo>
                  <a:lnTo>
                    <a:pt x="1265602" y="2419650"/>
                  </a:lnTo>
                  <a:lnTo>
                    <a:pt x="1302015" y="2390316"/>
                  </a:lnTo>
                  <a:lnTo>
                    <a:pt x="1337390" y="2359983"/>
                  </a:lnTo>
                  <a:lnTo>
                    <a:pt x="1371742" y="2328673"/>
                  </a:lnTo>
                  <a:lnTo>
                    <a:pt x="1405089" y="2296407"/>
                  </a:lnTo>
                  <a:lnTo>
                    <a:pt x="1437445" y="2263207"/>
                  </a:lnTo>
                  <a:lnTo>
                    <a:pt x="1468826" y="2229095"/>
                  </a:lnTo>
                  <a:lnTo>
                    <a:pt x="1499249" y="2194091"/>
                  </a:lnTo>
                  <a:lnTo>
                    <a:pt x="1528728" y="2158217"/>
                  </a:lnTo>
                  <a:lnTo>
                    <a:pt x="1557281" y="2121494"/>
                  </a:lnTo>
                  <a:lnTo>
                    <a:pt x="1584922" y="2083944"/>
                  </a:lnTo>
                  <a:lnTo>
                    <a:pt x="1611668" y="2045588"/>
                  </a:lnTo>
                  <a:lnTo>
                    <a:pt x="1637534" y="2006448"/>
                  </a:lnTo>
                  <a:lnTo>
                    <a:pt x="1662537" y="1966544"/>
                  </a:lnTo>
                  <a:lnTo>
                    <a:pt x="1686691" y="1925899"/>
                  </a:lnTo>
                  <a:lnTo>
                    <a:pt x="1710013" y="1884533"/>
                  </a:lnTo>
                  <a:lnTo>
                    <a:pt x="1732519" y="1842469"/>
                  </a:lnTo>
                  <a:lnTo>
                    <a:pt x="1754225" y="1799727"/>
                  </a:lnTo>
                  <a:lnTo>
                    <a:pt x="1775146" y="1756329"/>
                  </a:lnTo>
                  <a:lnTo>
                    <a:pt x="1795298" y="1712296"/>
                  </a:lnTo>
                  <a:lnTo>
                    <a:pt x="1814697" y="1667650"/>
                  </a:lnTo>
                  <a:lnTo>
                    <a:pt x="1833359" y="1622412"/>
                  </a:lnTo>
                  <a:lnTo>
                    <a:pt x="1851300" y="1576603"/>
                  </a:lnTo>
                  <a:lnTo>
                    <a:pt x="1868536" y="1530245"/>
                  </a:lnTo>
                  <a:lnTo>
                    <a:pt x="1885082" y="1483359"/>
                  </a:lnTo>
                  <a:lnTo>
                    <a:pt x="1900954" y="1435967"/>
                  </a:lnTo>
                  <a:lnTo>
                    <a:pt x="1916168" y="1388090"/>
                  </a:lnTo>
                  <a:lnTo>
                    <a:pt x="1930740" y="1339749"/>
                  </a:lnTo>
                  <a:lnTo>
                    <a:pt x="1944685" y="1290966"/>
                  </a:lnTo>
                  <a:lnTo>
                    <a:pt x="1958021" y="1241762"/>
                  </a:lnTo>
                  <a:lnTo>
                    <a:pt x="1970761" y="1192159"/>
                  </a:lnTo>
                  <a:lnTo>
                    <a:pt x="1982923" y="1142177"/>
                  </a:lnTo>
                  <a:lnTo>
                    <a:pt x="1994522" y="1091839"/>
                  </a:lnTo>
                  <a:lnTo>
                    <a:pt x="2005574" y="1041166"/>
                  </a:lnTo>
                  <a:lnTo>
                    <a:pt x="2016094" y="990179"/>
                  </a:lnTo>
                  <a:lnTo>
                    <a:pt x="2026099" y="938899"/>
                  </a:lnTo>
                  <a:lnTo>
                    <a:pt x="2035605" y="887348"/>
                  </a:lnTo>
                  <a:lnTo>
                    <a:pt x="2044627" y="835548"/>
                  </a:lnTo>
                  <a:lnTo>
                    <a:pt x="2053180" y="783519"/>
                  </a:lnTo>
                  <a:lnTo>
                    <a:pt x="2061282" y="731283"/>
                  </a:lnTo>
                  <a:lnTo>
                    <a:pt x="2070117" y="663745"/>
                  </a:lnTo>
                  <a:lnTo>
                    <a:pt x="2075979" y="598560"/>
                  </a:lnTo>
                  <a:lnTo>
                    <a:pt x="2078978" y="535700"/>
                  </a:lnTo>
                  <a:lnTo>
                    <a:pt x="2079224" y="475138"/>
                  </a:lnTo>
                  <a:lnTo>
                    <a:pt x="2076826" y="416846"/>
                  </a:lnTo>
                  <a:lnTo>
                    <a:pt x="2071893" y="360798"/>
                  </a:lnTo>
                  <a:lnTo>
                    <a:pt x="2064536" y="306967"/>
                  </a:lnTo>
                  <a:lnTo>
                    <a:pt x="2054864" y="255324"/>
                  </a:lnTo>
                  <a:lnTo>
                    <a:pt x="2042986" y="205844"/>
                  </a:lnTo>
                  <a:lnTo>
                    <a:pt x="2029012" y="158498"/>
                  </a:lnTo>
                  <a:lnTo>
                    <a:pt x="2013052" y="113260"/>
                  </a:lnTo>
                  <a:lnTo>
                    <a:pt x="1995216" y="70103"/>
                  </a:lnTo>
                  <a:lnTo>
                    <a:pt x="1975612" y="28998"/>
                  </a:lnTo>
                  <a:lnTo>
                    <a:pt x="1959835" y="0"/>
                  </a:lnTo>
                  <a:lnTo>
                    <a:pt x="2020738" y="0"/>
                  </a:lnTo>
                  <a:lnTo>
                    <a:pt x="2046021" y="53805"/>
                  </a:lnTo>
                  <a:lnTo>
                    <a:pt x="2063284" y="97568"/>
                  </a:lnTo>
                  <a:lnTo>
                    <a:pt x="2078686" y="143361"/>
                  </a:lnTo>
                  <a:lnTo>
                    <a:pt x="2092122" y="191212"/>
                  </a:lnTo>
                  <a:lnTo>
                    <a:pt x="2103489" y="241147"/>
                  </a:lnTo>
                  <a:lnTo>
                    <a:pt x="2112684" y="293190"/>
                  </a:lnTo>
                  <a:lnTo>
                    <a:pt x="2119602" y="347368"/>
                  </a:lnTo>
                  <a:lnTo>
                    <a:pt x="2124141" y="403707"/>
                  </a:lnTo>
                  <a:lnTo>
                    <a:pt x="2126196" y="462233"/>
                  </a:lnTo>
                  <a:lnTo>
                    <a:pt x="2125663" y="522972"/>
                  </a:lnTo>
                  <a:lnTo>
                    <a:pt x="2122440" y="585949"/>
                  </a:lnTo>
                  <a:lnTo>
                    <a:pt x="2116422" y="651192"/>
                  </a:lnTo>
                  <a:lnTo>
                    <a:pt x="2107505" y="718724"/>
                  </a:lnTo>
                  <a:lnTo>
                    <a:pt x="2099497" y="770148"/>
                  </a:lnTo>
                  <a:lnTo>
                    <a:pt x="2091064" y="821377"/>
                  </a:lnTo>
                  <a:lnTo>
                    <a:pt x="2082190" y="872392"/>
                  </a:lnTo>
                  <a:lnTo>
                    <a:pt x="2072863" y="923173"/>
                  </a:lnTo>
                  <a:lnTo>
                    <a:pt x="2063066" y="973702"/>
                  </a:lnTo>
                  <a:lnTo>
                    <a:pt x="2052787" y="1023958"/>
                  </a:lnTo>
                  <a:lnTo>
                    <a:pt x="2042010" y="1073923"/>
                  </a:lnTo>
                  <a:lnTo>
                    <a:pt x="2030720" y="1123576"/>
                  </a:lnTo>
                  <a:lnTo>
                    <a:pt x="2018905" y="1172900"/>
                  </a:lnTo>
                  <a:lnTo>
                    <a:pt x="2006548" y="1221874"/>
                  </a:lnTo>
                  <a:lnTo>
                    <a:pt x="1993636" y="1270479"/>
                  </a:lnTo>
                  <a:lnTo>
                    <a:pt x="1980154" y="1318696"/>
                  </a:lnTo>
                  <a:lnTo>
                    <a:pt x="1966088" y="1366505"/>
                  </a:lnTo>
                  <a:lnTo>
                    <a:pt x="1951423" y="1413888"/>
                  </a:lnTo>
                  <a:lnTo>
                    <a:pt x="1936145" y="1460824"/>
                  </a:lnTo>
                  <a:lnTo>
                    <a:pt x="1920240" y="1507295"/>
                  </a:lnTo>
                  <a:lnTo>
                    <a:pt x="1903693" y="1553281"/>
                  </a:lnTo>
                  <a:lnTo>
                    <a:pt x="1886489" y="1598763"/>
                  </a:lnTo>
                  <a:lnTo>
                    <a:pt x="1868614" y="1643722"/>
                  </a:lnTo>
                  <a:lnTo>
                    <a:pt x="1850054" y="1688137"/>
                  </a:lnTo>
                  <a:lnTo>
                    <a:pt x="1830795" y="1731991"/>
                  </a:lnTo>
                  <a:lnTo>
                    <a:pt x="1810821" y="1775263"/>
                  </a:lnTo>
                  <a:lnTo>
                    <a:pt x="1790118" y="1817934"/>
                  </a:lnTo>
                  <a:lnTo>
                    <a:pt x="1768673" y="1859985"/>
                  </a:lnTo>
                  <a:lnTo>
                    <a:pt x="1746469" y="1901397"/>
                  </a:lnTo>
                  <a:lnTo>
                    <a:pt x="1723495" y="1942150"/>
                  </a:lnTo>
                  <a:lnTo>
                    <a:pt x="1699733" y="1982224"/>
                  </a:lnTo>
                  <a:lnTo>
                    <a:pt x="1675171" y="2021602"/>
                  </a:lnTo>
                  <a:lnTo>
                    <a:pt x="1649794" y="2060262"/>
                  </a:lnTo>
                  <a:lnTo>
                    <a:pt x="1623587" y="2098186"/>
                  </a:lnTo>
                  <a:lnTo>
                    <a:pt x="1596535" y="2135355"/>
                  </a:lnTo>
                  <a:lnTo>
                    <a:pt x="1568626" y="2171749"/>
                  </a:lnTo>
                  <a:lnTo>
                    <a:pt x="1539843" y="2207350"/>
                  </a:lnTo>
                  <a:lnTo>
                    <a:pt x="1510173" y="2242136"/>
                  </a:lnTo>
                  <a:lnTo>
                    <a:pt x="1479601" y="2276090"/>
                  </a:lnTo>
                  <a:lnTo>
                    <a:pt x="1448112" y="2309192"/>
                  </a:lnTo>
                  <a:lnTo>
                    <a:pt x="1415693" y="2341422"/>
                  </a:lnTo>
                  <a:lnTo>
                    <a:pt x="1382329" y="2372762"/>
                  </a:lnTo>
                  <a:lnTo>
                    <a:pt x="1348005" y="2403192"/>
                  </a:lnTo>
                  <a:lnTo>
                    <a:pt x="1312707" y="2432692"/>
                  </a:lnTo>
                  <a:lnTo>
                    <a:pt x="1276421" y="2461243"/>
                  </a:lnTo>
                  <a:lnTo>
                    <a:pt x="1239132" y="2488827"/>
                  </a:lnTo>
                  <a:lnTo>
                    <a:pt x="1200825" y="2515423"/>
                  </a:lnTo>
                  <a:lnTo>
                    <a:pt x="1161486" y="2541012"/>
                  </a:lnTo>
                  <a:lnTo>
                    <a:pt x="1121102" y="2565575"/>
                  </a:lnTo>
                  <a:lnTo>
                    <a:pt x="1079656" y="2589093"/>
                  </a:lnTo>
                  <a:lnTo>
                    <a:pt x="1037136" y="2611547"/>
                  </a:lnTo>
                  <a:lnTo>
                    <a:pt x="993526" y="2632916"/>
                  </a:lnTo>
                  <a:lnTo>
                    <a:pt x="944340" y="2655574"/>
                  </a:lnTo>
                  <a:lnTo>
                    <a:pt x="895377" y="2677052"/>
                  </a:lnTo>
                  <a:lnTo>
                    <a:pt x="846646" y="2697334"/>
                  </a:lnTo>
                  <a:lnTo>
                    <a:pt x="798156" y="2716403"/>
                  </a:lnTo>
                  <a:lnTo>
                    <a:pt x="749916" y="2734241"/>
                  </a:lnTo>
                  <a:lnTo>
                    <a:pt x="701935" y="2750833"/>
                  </a:lnTo>
                  <a:lnTo>
                    <a:pt x="654221" y="2766160"/>
                  </a:lnTo>
                  <a:lnTo>
                    <a:pt x="606783" y="2780207"/>
                  </a:lnTo>
                  <a:lnTo>
                    <a:pt x="559631" y="2792956"/>
                  </a:lnTo>
                  <a:lnTo>
                    <a:pt x="518089" y="2803092"/>
                  </a:lnTo>
                  <a:close/>
                </a:path>
                <a:path w="2126615" h="2846705">
                  <a:moveTo>
                    <a:pt x="149559" y="2846504"/>
                  </a:moveTo>
                  <a:lnTo>
                    <a:pt x="105747" y="2845345"/>
                  </a:lnTo>
                  <a:lnTo>
                    <a:pt x="62317" y="2842702"/>
                  </a:lnTo>
                  <a:lnTo>
                    <a:pt x="19280" y="2838558"/>
                  </a:lnTo>
                  <a:lnTo>
                    <a:pt x="0" y="2835999"/>
                  </a:lnTo>
                  <a:lnTo>
                    <a:pt x="0" y="2790553"/>
                  </a:lnTo>
                  <a:lnTo>
                    <a:pt x="14089" y="2792707"/>
                  </a:lnTo>
                  <a:lnTo>
                    <a:pt x="56672" y="2797597"/>
                  </a:lnTo>
                  <a:lnTo>
                    <a:pt x="99656" y="2800946"/>
                  </a:lnTo>
                  <a:lnTo>
                    <a:pt x="143034" y="2802772"/>
                  </a:lnTo>
                  <a:lnTo>
                    <a:pt x="518089" y="2803092"/>
                  </a:lnTo>
                  <a:lnTo>
                    <a:pt x="512772" y="2804390"/>
                  </a:lnTo>
                  <a:lnTo>
                    <a:pt x="466217" y="2814492"/>
                  </a:lnTo>
                  <a:lnTo>
                    <a:pt x="419974" y="2823246"/>
                  </a:lnTo>
                  <a:lnTo>
                    <a:pt x="374051" y="2830635"/>
                  </a:lnTo>
                  <a:lnTo>
                    <a:pt x="328458" y="2836641"/>
                  </a:lnTo>
                  <a:lnTo>
                    <a:pt x="283203" y="2841248"/>
                  </a:lnTo>
                  <a:lnTo>
                    <a:pt x="238296" y="2844439"/>
                  </a:lnTo>
                  <a:lnTo>
                    <a:pt x="193745" y="2846197"/>
                  </a:lnTo>
                  <a:lnTo>
                    <a:pt x="149559" y="284650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071224" y="7982308"/>
            <a:ext cx="3216910" cy="2305050"/>
            <a:chOff x="15071224" y="7982308"/>
            <a:chExt cx="3216910" cy="2305050"/>
          </a:xfrm>
        </p:grpSpPr>
        <p:sp>
          <p:nvSpPr>
            <p:cNvPr id="13" name="object 13"/>
            <p:cNvSpPr/>
            <p:nvPr/>
          </p:nvSpPr>
          <p:spPr>
            <a:xfrm>
              <a:off x="15071224" y="9290293"/>
              <a:ext cx="3216910" cy="996950"/>
            </a:xfrm>
            <a:custGeom>
              <a:avLst/>
              <a:gdLst/>
              <a:ahLst/>
              <a:cxnLst/>
              <a:rect l="l" t="t" r="r" b="b"/>
              <a:pathLst>
                <a:path w="3216909" h="996950">
                  <a:moveTo>
                    <a:pt x="3216774" y="0"/>
                  </a:moveTo>
                  <a:lnTo>
                    <a:pt x="3216774" y="996706"/>
                  </a:lnTo>
                  <a:lnTo>
                    <a:pt x="0" y="996706"/>
                  </a:lnTo>
                  <a:lnTo>
                    <a:pt x="16970" y="937313"/>
                  </a:lnTo>
                  <a:lnTo>
                    <a:pt x="37782" y="877179"/>
                  </a:lnTo>
                  <a:lnTo>
                    <a:pt x="62692" y="820734"/>
                  </a:lnTo>
                  <a:lnTo>
                    <a:pt x="91280" y="767866"/>
                  </a:lnTo>
                  <a:lnTo>
                    <a:pt x="123124" y="718461"/>
                  </a:lnTo>
                  <a:lnTo>
                    <a:pt x="157804" y="672409"/>
                  </a:lnTo>
                  <a:lnTo>
                    <a:pt x="194898" y="629597"/>
                  </a:lnTo>
                  <a:lnTo>
                    <a:pt x="233985" y="589912"/>
                  </a:lnTo>
                  <a:lnTo>
                    <a:pt x="274644" y="553244"/>
                  </a:lnTo>
                  <a:lnTo>
                    <a:pt x="316454" y="519479"/>
                  </a:lnTo>
                  <a:lnTo>
                    <a:pt x="358994" y="488506"/>
                  </a:lnTo>
                  <a:lnTo>
                    <a:pt x="401843" y="460212"/>
                  </a:lnTo>
                  <a:lnTo>
                    <a:pt x="444580" y="434486"/>
                  </a:lnTo>
                  <a:lnTo>
                    <a:pt x="486783" y="411215"/>
                  </a:lnTo>
                  <a:lnTo>
                    <a:pt x="528032" y="390288"/>
                  </a:lnTo>
                  <a:lnTo>
                    <a:pt x="567905" y="371591"/>
                  </a:lnTo>
                  <a:lnTo>
                    <a:pt x="605981" y="355014"/>
                  </a:lnTo>
                  <a:lnTo>
                    <a:pt x="641840" y="340444"/>
                  </a:lnTo>
                  <a:lnTo>
                    <a:pt x="705220" y="316876"/>
                  </a:lnTo>
                  <a:lnTo>
                    <a:pt x="773129" y="293774"/>
                  </a:lnTo>
                  <a:lnTo>
                    <a:pt x="786839" y="288892"/>
                  </a:lnTo>
                  <a:lnTo>
                    <a:pt x="838207" y="274731"/>
                  </a:lnTo>
                  <a:lnTo>
                    <a:pt x="898959" y="260707"/>
                  </a:lnTo>
                  <a:lnTo>
                    <a:pt x="936250" y="252548"/>
                  </a:lnTo>
                  <a:lnTo>
                    <a:pt x="977690" y="243726"/>
                  </a:lnTo>
                  <a:lnTo>
                    <a:pt x="1022933" y="234316"/>
                  </a:lnTo>
                  <a:lnTo>
                    <a:pt x="1071635" y="224396"/>
                  </a:lnTo>
                  <a:lnTo>
                    <a:pt x="1123448" y="214041"/>
                  </a:lnTo>
                  <a:lnTo>
                    <a:pt x="1178029" y="203327"/>
                  </a:lnTo>
                  <a:lnTo>
                    <a:pt x="1235031" y="192329"/>
                  </a:lnTo>
                  <a:lnTo>
                    <a:pt x="1294108" y="181125"/>
                  </a:lnTo>
                  <a:lnTo>
                    <a:pt x="1354915" y="169791"/>
                  </a:lnTo>
                  <a:lnTo>
                    <a:pt x="1417107" y="158401"/>
                  </a:lnTo>
                  <a:lnTo>
                    <a:pt x="1480337" y="147033"/>
                  </a:lnTo>
                  <a:lnTo>
                    <a:pt x="1544261" y="135762"/>
                  </a:lnTo>
                  <a:lnTo>
                    <a:pt x="1608532" y="124665"/>
                  </a:lnTo>
                  <a:lnTo>
                    <a:pt x="1672805" y="113817"/>
                  </a:lnTo>
                  <a:lnTo>
                    <a:pt x="1736735" y="103295"/>
                  </a:lnTo>
                  <a:lnTo>
                    <a:pt x="1799975" y="93174"/>
                  </a:lnTo>
                  <a:lnTo>
                    <a:pt x="1862181" y="83531"/>
                  </a:lnTo>
                  <a:lnTo>
                    <a:pt x="1923006" y="74442"/>
                  </a:lnTo>
                  <a:lnTo>
                    <a:pt x="1982105" y="65983"/>
                  </a:lnTo>
                  <a:lnTo>
                    <a:pt x="2039133" y="58229"/>
                  </a:lnTo>
                  <a:lnTo>
                    <a:pt x="2093744" y="51258"/>
                  </a:lnTo>
                  <a:lnTo>
                    <a:pt x="2145591" y="45144"/>
                  </a:lnTo>
                  <a:lnTo>
                    <a:pt x="2194331" y="39965"/>
                  </a:lnTo>
                  <a:lnTo>
                    <a:pt x="2239616" y="35795"/>
                  </a:lnTo>
                  <a:lnTo>
                    <a:pt x="2281102" y="32712"/>
                  </a:lnTo>
                  <a:lnTo>
                    <a:pt x="2507528" y="23691"/>
                  </a:lnTo>
                  <a:lnTo>
                    <a:pt x="2605062" y="20101"/>
                  </a:lnTo>
                  <a:lnTo>
                    <a:pt x="2657618" y="18200"/>
                  </a:lnTo>
                  <a:lnTo>
                    <a:pt x="2712398" y="16246"/>
                  </a:lnTo>
                  <a:lnTo>
                    <a:pt x="2769177" y="14254"/>
                  </a:lnTo>
                  <a:lnTo>
                    <a:pt x="2827729" y="12236"/>
                  </a:lnTo>
                  <a:lnTo>
                    <a:pt x="2887828" y="10207"/>
                  </a:lnTo>
                  <a:lnTo>
                    <a:pt x="2949248" y="8180"/>
                  </a:lnTo>
                  <a:lnTo>
                    <a:pt x="3011762" y="6169"/>
                  </a:lnTo>
                  <a:lnTo>
                    <a:pt x="3075146" y="4188"/>
                  </a:lnTo>
                  <a:lnTo>
                    <a:pt x="3139172" y="2250"/>
                  </a:lnTo>
                  <a:lnTo>
                    <a:pt x="3203615" y="368"/>
                  </a:lnTo>
                  <a:lnTo>
                    <a:pt x="3216774" y="0"/>
                  </a:lnTo>
                  <a:close/>
                </a:path>
              </a:pathLst>
            </a:custGeom>
            <a:solidFill>
              <a:srgbClr val="28C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81619" y="7982308"/>
              <a:ext cx="2006600" cy="2305050"/>
            </a:xfrm>
            <a:custGeom>
              <a:avLst/>
              <a:gdLst/>
              <a:ahLst/>
              <a:cxnLst/>
              <a:rect l="l" t="t" r="r" b="b"/>
              <a:pathLst>
                <a:path w="2006600" h="2305050">
                  <a:moveTo>
                    <a:pt x="81342" y="2304691"/>
                  </a:moveTo>
                  <a:lnTo>
                    <a:pt x="31147" y="2304691"/>
                  </a:lnTo>
                  <a:lnTo>
                    <a:pt x="30694" y="2302809"/>
                  </a:lnTo>
                  <a:lnTo>
                    <a:pt x="20307" y="2249809"/>
                  </a:lnTo>
                  <a:lnTo>
                    <a:pt x="12169" y="2196906"/>
                  </a:lnTo>
                  <a:lnTo>
                    <a:pt x="6176" y="2144194"/>
                  </a:lnTo>
                  <a:lnTo>
                    <a:pt x="2220" y="2091767"/>
                  </a:lnTo>
                  <a:lnTo>
                    <a:pt x="197" y="2039718"/>
                  </a:lnTo>
                  <a:lnTo>
                    <a:pt x="0" y="1988141"/>
                  </a:lnTo>
                  <a:lnTo>
                    <a:pt x="1522" y="1937129"/>
                  </a:lnTo>
                  <a:lnTo>
                    <a:pt x="4658" y="1886777"/>
                  </a:lnTo>
                  <a:lnTo>
                    <a:pt x="9302" y="1837178"/>
                  </a:lnTo>
                  <a:lnTo>
                    <a:pt x="15348" y="1788426"/>
                  </a:lnTo>
                  <a:lnTo>
                    <a:pt x="22689" y="1740614"/>
                  </a:lnTo>
                  <a:lnTo>
                    <a:pt x="31220" y="1693837"/>
                  </a:lnTo>
                  <a:lnTo>
                    <a:pt x="40834" y="1648188"/>
                  </a:lnTo>
                  <a:lnTo>
                    <a:pt x="51426" y="1603760"/>
                  </a:lnTo>
                  <a:lnTo>
                    <a:pt x="62889" y="1560648"/>
                  </a:lnTo>
                  <a:lnTo>
                    <a:pt x="75117" y="1518945"/>
                  </a:lnTo>
                  <a:lnTo>
                    <a:pt x="88005" y="1478745"/>
                  </a:lnTo>
                  <a:lnTo>
                    <a:pt x="101445" y="1440141"/>
                  </a:lnTo>
                  <a:lnTo>
                    <a:pt x="115333" y="1403228"/>
                  </a:lnTo>
                  <a:lnTo>
                    <a:pt x="144026" y="1334847"/>
                  </a:lnTo>
                  <a:lnTo>
                    <a:pt x="173234" y="1274352"/>
                  </a:lnTo>
                  <a:lnTo>
                    <a:pt x="202110" y="1222493"/>
                  </a:lnTo>
                  <a:lnTo>
                    <a:pt x="229804" y="1180019"/>
                  </a:lnTo>
                  <a:lnTo>
                    <a:pt x="327435" y="1055265"/>
                  </a:lnTo>
                  <a:lnTo>
                    <a:pt x="371361" y="1000752"/>
                  </a:lnTo>
                  <a:lnTo>
                    <a:pt x="420922" y="940995"/>
                  </a:lnTo>
                  <a:lnTo>
                    <a:pt x="447784" y="909439"/>
                  </a:lnTo>
                  <a:lnTo>
                    <a:pt x="476017" y="876920"/>
                  </a:lnTo>
                  <a:lnTo>
                    <a:pt x="505608" y="843553"/>
                  </a:lnTo>
                  <a:lnTo>
                    <a:pt x="536543" y="809453"/>
                  </a:lnTo>
                  <a:lnTo>
                    <a:pt x="568811" y="774737"/>
                  </a:lnTo>
                  <a:lnTo>
                    <a:pt x="602399" y="739520"/>
                  </a:lnTo>
                  <a:lnTo>
                    <a:pt x="637294" y="703917"/>
                  </a:lnTo>
                  <a:lnTo>
                    <a:pt x="673482" y="668045"/>
                  </a:lnTo>
                  <a:lnTo>
                    <a:pt x="710952" y="632019"/>
                  </a:lnTo>
                  <a:lnTo>
                    <a:pt x="749691" y="595954"/>
                  </a:lnTo>
                  <a:lnTo>
                    <a:pt x="789686" y="559967"/>
                  </a:lnTo>
                  <a:lnTo>
                    <a:pt x="830924" y="524173"/>
                  </a:lnTo>
                  <a:lnTo>
                    <a:pt x="873393" y="488688"/>
                  </a:lnTo>
                  <a:lnTo>
                    <a:pt x="917079" y="453628"/>
                  </a:lnTo>
                  <a:lnTo>
                    <a:pt x="961970" y="419107"/>
                  </a:lnTo>
                  <a:lnTo>
                    <a:pt x="1008054" y="385243"/>
                  </a:lnTo>
                  <a:lnTo>
                    <a:pt x="1055317" y="352150"/>
                  </a:lnTo>
                  <a:lnTo>
                    <a:pt x="1103747" y="319944"/>
                  </a:lnTo>
                  <a:lnTo>
                    <a:pt x="1153331" y="288742"/>
                  </a:lnTo>
                  <a:lnTo>
                    <a:pt x="1204056" y="258657"/>
                  </a:lnTo>
                  <a:lnTo>
                    <a:pt x="1255910" y="229808"/>
                  </a:lnTo>
                  <a:lnTo>
                    <a:pt x="1308879" y="202308"/>
                  </a:lnTo>
                  <a:lnTo>
                    <a:pt x="1362952" y="176274"/>
                  </a:lnTo>
                  <a:lnTo>
                    <a:pt x="1418115" y="151821"/>
                  </a:lnTo>
                  <a:lnTo>
                    <a:pt x="1474356" y="129065"/>
                  </a:lnTo>
                  <a:lnTo>
                    <a:pt x="1531661" y="108123"/>
                  </a:lnTo>
                  <a:lnTo>
                    <a:pt x="1590019" y="89108"/>
                  </a:lnTo>
                  <a:lnTo>
                    <a:pt x="1915738" y="10824"/>
                  </a:lnTo>
                  <a:lnTo>
                    <a:pt x="2006380" y="0"/>
                  </a:lnTo>
                  <a:lnTo>
                    <a:pt x="2006380" y="41654"/>
                  </a:lnTo>
                  <a:lnTo>
                    <a:pt x="1906174" y="53612"/>
                  </a:lnTo>
                  <a:lnTo>
                    <a:pt x="1590019" y="129428"/>
                  </a:lnTo>
                  <a:lnTo>
                    <a:pt x="1531748" y="148529"/>
                  </a:lnTo>
                  <a:lnTo>
                    <a:pt x="1474557" y="169607"/>
                  </a:lnTo>
                  <a:lnTo>
                    <a:pt x="1418461" y="192538"/>
                  </a:lnTo>
                  <a:lnTo>
                    <a:pt x="1363474" y="217200"/>
                  </a:lnTo>
                  <a:lnTo>
                    <a:pt x="1309607" y="243472"/>
                  </a:lnTo>
                  <a:lnTo>
                    <a:pt x="1256876" y="271232"/>
                  </a:lnTo>
                  <a:lnTo>
                    <a:pt x="1205294" y="300357"/>
                  </a:lnTo>
                  <a:lnTo>
                    <a:pt x="1154874" y="330725"/>
                  </a:lnTo>
                  <a:lnTo>
                    <a:pt x="1105630" y="362214"/>
                  </a:lnTo>
                  <a:lnTo>
                    <a:pt x="1057576" y="394701"/>
                  </a:lnTo>
                  <a:lnTo>
                    <a:pt x="1010725" y="428066"/>
                  </a:lnTo>
                  <a:lnTo>
                    <a:pt x="965091" y="462186"/>
                  </a:lnTo>
                  <a:lnTo>
                    <a:pt x="920687" y="496938"/>
                  </a:lnTo>
                  <a:lnTo>
                    <a:pt x="877526" y="532201"/>
                  </a:lnTo>
                  <a:lnTo>
                    <a:pt x="835624" y="567853"/>
                  </a:lnTo>
                  <a:lnTo>
                    <a:pt x="794992" y="603770"/>
                  </a:lnTo>
                  <a:lnTo>
                    <a:pt x="755645" y="639832"/>
                  </a:lnTo>
                  <a:lnTo>
                    <a:pt x="717597" y="675917"/>
                  </a:lnTo>
                  <a:lnTo>
                    <a:pt x="680860" y="711901"/>
                  </a:lnTo>
                  <a:lnTo>
                    <a:pt x="645448" y="747664"/>
                  </a:lnTo>
                  <a:lnTo>
                    <a:pt x="611376" y="783082"/>
                  </a:lnTo>
                  <a:lnTo>
                    <a:pt x="578656" y="818034"/>
                  </a:lnTo>
                  <a:lnTo>
                    <a:pt x="547302" y="852398"/>
                  </a:lnTo>
                  <a:lnTo>
                    <a:pt x="517328" y="886051"/>
                  </a:lnTo>
                  <a:lnTo>
                    <a:pt x="488747" y="918872"/>
                  </a:lnTo>
                  <a:lnTo>
                    <a:pt x="461574" y="950739"/>
                  </a:lnTo>
                  <a:lnTo>
                    <a:pt x="435820" y="981528"/>
                  </a:lnTo>
                  <a:lnTo>
                    <a:pt x="411501" y="1011119"/>
                  </a:lnTo>
                  <a:lnTo>
                    <a:pt x="367219" y="1066216"/>
                  </a:lnTo>
                  <a:lnTo>
                    <a:pt x="282562" y="1174434"/>
                  </a:lnTo>
                  <a:lnTo>
                    <a:pt x="255907" y="1212192"/>
                  </a:lnTo>
                  <a:lnTo>
                    <a:pt x="227605" y="1259944"/>
                  </a:lnTo>
                  <a:lnTo>
                    <a:pt x="198553" y="1316899"/>
                  </a:lnTo>
                  <a:lnTo>
                    <a:pt x="169648" y="1382267"/>
                  </a:lnTo>
                  <a:lnTo>
                    <a:pt x="155531" y="1417859"/>
                  </a:lnTo>
                  <a:lnTo>
                    <a:pt x="141787" y="1455258"/>
                  </a:lnTo>
                  <a:lnTo>
                    <a:pt x="128527" y="1494366"/>
                  </a:lnTo>
                  <a:lnTo>
                    <a:pt x="115865" y="1535083"/>
                  </a:lnTo>
                  <a:lnTo>
                    <a:pt x="103912" y="1577310"/>
                  </a:lnTo>
                  <a:lnTo>
                    <a:pt x="92781" y="1620949"/>
                  </a:lnTo>
                  <a:lnTo>
                    <a:pt x="82583" y="1665902"/>
                  </a:lnTo>
                  <a:lnTo>
                    <a:pt x="73430" y="1712069"/>
                  </a:lnTo>
                  <a:lnTo>
                    <a:pt x="65435" y="1759351"/>
                  </a:lnTo>
                  <a:lnTo>
                    <a:pt x="58710" y="1807650"/>
                  </a:lnTo>
                  <a:lnTo>
                    <a:pt x="53366" y="1856867"/>
                  </a:lnTo>
                  <a:lnTo>
                    <a:pt x="49517" y="1906904"/>
                  </a:lnTo>
                  <a:lnTo>
                    <a:pt x="47273" y="1957661"/>
                  </a:lnTo>
                  <a:lnTo>
                    <a:pt x="46748" y="2009040"/>
                  </a:lnTo>
                  <a:lnTo>
                    <a:pt x="48052" y="2060941"/>
                  </a:lnTo>
                  <a:lnTo>
                    <a:pt x="51299" y="2113267"/>
                  </a:lnTo>
                  <a:lnTo>
                    <a:pt x="56601" y="2165918"/>
                  </a:lnTo>
                  <a:lnTo>
                    <a:pt x="64068" y="2218796"/>
                  </a:lnTo>
                  <a:lnTo>
                    <a:pt x="73815" y="2271801"/>
                  </a:lnTo>
                  <a:lnTo>
                    <a:pt x="81342" y="230469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335145"/>
            <a:ext cx="11614569" cy="132664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 marR="5080" algn="ctr">
              <a:lnSpc>
                <a:spcPts val="8960"/>
              </a:lnSpc>
              <a:spcBef>
                <a:spcPts val="1345"/>
              </a:spcBef>
            </a:pPr>
            <a:r>
              <a:rPr lang="en-US" sz="8400" spc="220" dirty="0" smtClean="0"/>
              <a:t>Thank you for attention!</a:t>
            </a:r>
            <a:endParaRPr sz="8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7953733" y="0"/>
            <a:ext cx="6440805" cy="2447290"/>
            <a:chOff x="7953733" y="0"/>
            <a:chExt cx="6440805" cy="2447290"/>
          </a:xfrm>
        </p:grpSpPr>
        <p:sp>
          <p:nvSpPr>
            <p:cNvPr id="5" name="object 5"/>
            <p:cNvSpPr/>
            <p:nvPr/>
          </p:nvSpPr>
          <p:spPr>
            <a:xfrm>
              <a:off x="7953733" y="0"/>
              <a:ext cx="6440805" cy="2447290"/>
            </a:xfrm>
            <a:custGeom>
              <a:avLst/>
              <a:gdLst/>
              <a:ahLst/>
              <a:cxnLst/>
              <a:rect l="l" t="t" r="r" b="b"/>
              <a:pathLst>
                <a:path w="6440805" h="2447290">
                  <a:moveTo>
                    <a:pt x="5964424" y="988722"/>
                  </a:moveTo>
                  <a:lnTo>
                    <a:pt x="5939961" y="1028771"/>
                  </a:lnTo>
                  <a:lnTo>
                    <a:pt x="5915010" y="1068546"/>
                  </a:lnTo>
                  <a:lnTo>
                    <a:pt x="5889557" y="1108022"/>
                  </a:lnTo>
                  <a:lnTo>
                    <a:pt x="5863591" y="1147173"/>
                  </a:lnTo>
                  <a:lnTo>
                    <a:pt x="5837100" y="1185975"/>
                  </a:lnTo>
                  <a:lnTo>
                    <a:pt x="5810072" y="1224403"/>
                  </a:lnTo>
                  <a:lnTo>
                    <a:pt x="5782494" y="1262431"/>
                  </a:lnTo>
                  <a:lnTo>
                    <a:pt x="5754355" y="1300035"/>
                  </a:lnTo>
                  <a:lnTo>
                    <a:pt x="5725641" y="1337189"/>
                  </a:lnTo>
                  <a:lnTo>
                    <a:pt x="5696342" y="1373870"/>
                  </a:lnTo>
                  <a:lnTo>
                    <a:pt x="5666445" y="1410051"/>
                  </a:lnTo>
                  <a:lnTo>
                    <a:pt x="5635938" y="1445707"/>
                  </a:lnTo>
                  <a:lnTo>
                    <a:pt x="5604809" y="1480815"/>
                  </a:lnTo>
                  <a:lnTo>
                    <a:pt x="5573045" y="1515348"/>
                  </a:lnTo>
                  <a:lnTo>
                    <a:pt x="5540635" y="1549282"/>
                  </a:lnTo>
                  <a:lnTo>
                    <a:pt x="5507566" y="1582592"/>
                  </a:lnTo>
                  <a:lnTo>
                    <a:pt x="5473827" y="1615253"/>
                  </a:lnTo>
                  <a:lnTo>
                    <a:pt x="5439405" y="1647239"/>
                  </a:lnTo>
                  <a:lnTo>
                    <a:pt x="5404288" y="1678527"/>
                  </a:lnTo>
                  <a:lnTo>
                    <a:pt x="5368464" y="1709090"/>
                  </a:lnTo>
                  <a:lnTo>
                    <a:pt x="5331921" y="1738904"/>
                  </a:lnTo>
                  <a:lnTo>
                    <a:pt x="5294646" y="1767945"/>
                  </a:lnTo>
                  <a:lnTo>
                    <a:pt x="5256628" y="1796186"/>
                  </a:lnTo>
                  <a:lnTo>
                    <a:pt x="5217855" y="1823603"/>
                  </a:lnTo>
                  <a:lnTo>
                    <a:pt x="5178314" y="1850171"/>
                  </a:lnTo>
                  <a:lnTo>
                    <a:pt x="5137994" y="1875865"/>
                  </a:lnTo>
                  <a:lnTo>
                    <a:pt x="5096881" y="1900660"/>
                  </a:lnTo>
                  <a:lnTo>
                    <a:pt x="5054965" y="1924532"/>
                  </a:lnTo>
                  <a:lnTo>
                    <a:pt x="5012232" y="1947454"/>
                  </a:lnTo>
                  <a:lnTo>
                    <a:pt x="4968671" y="1969403"/>
                  </a:lnTo>
                  <a:lnTo>
                    <a:pt x="4924270" y="1990352"/>
                  </a:lnTo>
                  <a:lnTo>
                    <a:pt x="4879017" y="2010278"/>
                  </a:lnTo>
                  <a:lnTo>
                    <a:pt x="4832899" y="2029155"/>
                  </a:lnTo>
                  <a:lnTo>
                    <a:pt x="4785904" y="2046958"/>
                  </a:lnTo>
                  <a:lnTo>
                    <a:pt x="4738021" y="2063662"/>
                  </a:lnTo>
                  <a:lnTo>
                    <a:pt x="4689236" y="2079242"/>
                  </a:lnTo>
                  <a:lnTo>
                    <a:pt x="4639539" y="2093674"/>
                  </a:lnTo>
                  <a:lnTo>
                    <a:pt x="4588917" y="2106932"/>
                  </a:lnTo>
                  <a:lnTo>
                    <a:pt x="4537357" y="2118991"/>
                  </a:lnTo>
                  <a:lnTo>
                    <a:pt x="4484848" y="2129826"/>
                  </a:lnTo>
                  <a:lnTo>
                    <a:pt x="4431377" y="2139413"/>
                  </a:lnTo>
                  <a:lnTo>
                    <a:pt x="4376933" y="2147726"/>
                  </a:lnTo>
                  <a:lnTo>
                    <a:pt x="4282348" y="2161267"/>
                  </a:lnTo>
                  <a:lnTo>
                    <a:pt x="4191467" y="2174933"/>
                  </a:lnTo>
                  <a:lnTo>
                    <a:pt x="4104186" y="2188684"/>
                  </a:lnTo>
                  <a:lnTo>
                    <a:pt x="4020399" y="2202479"/>
                  </a:lnTo>
                  <a:lnTo>
                    <a:pt x="3940003" y="2216280"/>
                  </a:lnTo>
                  <a:lnTo>
                    <a:pt x="3862893" y="2230047"/>
                  </a:lnTo>
                  <a:lnTo>
                    <a:pt x="3788965" y="2243741"/>
                  </a:lnTo>
                  <a:lnTo>
                    <a:pt x="3718114" y="2257320"/>
                  </a:lnTo>
                  <a:lnTo>
                    <a:pt x="3650236" y="2270746"/>
                  </a:lnTo>
                  <a:lnTo>
                    <a:pt x="3585227" y="2283980"/>
                  </a:lnTo>
                  <a:lnTo>
                    <a:pt x="3463398" y="2309709"/>
                  </a:lnTo>
                  <a:lnTo>
                    <a:pt x="3069945" y="2396971"/>
                  </a:lnTo>
                  <a:lnTo>
                    <a:pt x="3029601" y="2405463"/>
                  </a:lnTo>
                  <a:lnTo>
                    <a:pt x="2990873" y="2413285"/>
                  </a:lnTo>
                  <a:lnTo>
                    <a:pt x="2917847" y="2426765"/>
                  </a:lnTo>
                  <a:lnTo>
                    <a:pt x="2850032" y="2437091"/>
                  </a:lnTo>
                  <a:lnTo>
                    <a:pt x="2786594" y="2443947"/>
                  </a:lnTo>
                  <a:lnTo>
                    <a:pt x="2726696" y="2447016"/>
                  </a:lnTo>
                  <a:lnTo>
                    <a:pt x="2697813" y="2447030"/>
                  </a:lnTo>
                  <a:lnTo>
                    <a:pt x="2669503" y="2445979"/>
                  </a:lnTo>
                  <a:lnTo>
                    <a:pt x="2614182" y="2440520"/>
                  </a:lnTo>
                  <a:lnTo>
                    <a:pt x="2559896" y="2430320"/>
                  </a:lnTo>
                  <a:lnTo>
                    <a:pt x="2505810" y="2415063"/>
                  </a:lnTo>
                  <a:lnTo>
                    <a:pt x="2451089" y="2394431"/>
                  </a:lnTo>
                  <a:lnTo>
                    <a:pt x="2402250" y="2372257"/>
                  </a:lnTo>
                  <a:lnTo>
                    <a:pt x="2379738" y="2361948"/>
                  </a:lnTo>
                  <a:lnTo>
                    <a:pt x="2355745" y="2351068"/>
                  </a:lnTo>
                  <a:lnTo>
                    <a:pt x="2330325" y="2339607"/>
                  </a:lnTo>
                  <a:lnTo>
                    <a:pt x="2275411" y="2314919"/>
                  </a:lnTo>
                  <a:lnTo>
                    <a:pt x="2246022" y="2301676"/>
                  </a:lnTo>
                  <a:lnTo>
                    <a:pt x="2183642" y="2273357"/>
                  </a:lnTo>
                  <a:lnTo>
                    <a:pt x="2116808" y="2242546"/>
                  </a:lnTo>
                  <a:lnTo>
                    <a:pt x="2081852" y="2226188"/>
                  </a:lnTo>
                  <a:lnTo>
                    <a:pt x="2045939" y="2209185"/>
                  </a:lnTo>
                  <a:lnTo>
                    <a:pt x="2009123" y="2191530"/>
                  </a:lnTo>
                  <a:lnTo>
                    <a:pt x="1971454" y="2173215"/>
                  </a:lnTo>
                  <a:lnTo>
                    <a:pt x="1932987" y="2154234"/>
                  </a:lnTo>
                  <a:lnTo>
                    <a:pt x="1893772" y="2134580"/>
                  </a:lnTo>
                  <a:lnTo>
                    <a:pt x="1853863" y="2114244"/>
                  </a:lnTo>
                  <a:lnTo>
                    <a:pt x="1813311" y="2093220"/>
                  </a:lnTo>
                  <a:lnTo>
                    <a:pt x="1772170" y="2071500"/>
                  </a:lnTo>
                  <a:lnTo>
                    <a:pt x="1730492" y="2049078"/>
                  </a:lnTo>
                  <a:lnTo>
                    <a:pt x="1688328" y="2025946"/>
                  </a:lnTo>
                  <a:lnTo>
                    <a:pt x="1645731" y="2002096"/>
                  </a:lnTo>
                  <a:lnTo>
                    <a:pt x="1602754" y="1977522"/>
                  </a:lnTo>
                  <a:lnTo>
                    <a:pt x="1559449" y="1952217"/>
                  </a:lnTo>
                  <a:lnTo>
                    <a:pt x="1515868" y="1926172"/>
                  </a:lnTo>
                  <a:lnTo>
                    <a:pt x="1472064" y="1899381"/>
                  </a:lnTo>
                  <a:lnTo>
                    <a:pt x="1428090" y="1871837"/>
                  </a:lnTo>
                  <a:lnTo>
                    <a:pt x="1383996" y="1843532"/>
                  </a:lnTo>
                  <a:lnTo>
                    <a:pt x="1339836" y="1814459"/>
                  </a:lnTo>
                  <a:lnTo>
                    <a:pt x="1295663" y="1784611"/>
                  </a:lnTo>
                  <a:lnTo>
                    <a:pt x="1251528" y="1753981"/>
                  </a:lnTo>
                  <a:lnTo>
                    <a:pt x="1207484" y="1722561"/>
                  </a:lnTo>
                  <a:lnTo>
                    <a:pt x="1163583" y="1690344"/>
                  </a:lnTo>
                  <a:lnTo>
                    <a:pt x="1119878" y="1657323"/>
                  </a:lnTo>
                  <a:lnTo>
                    <a:pt x="1076421" y="1623490"/>
                  </a:lnTo>
                  <a:lnTo>
                    <a:pt x="1033264" y="1588839"/>
                  </a:lnTo>
                  <a:lnTo>
                    <a:pt x="990460" y="1553362"/>
                  </a:lnTo>
                  <a:lnTo>
                    <a:pt x="948060" y="1517052"/>
                  </a:lnTo>
                  <a:lnTo>
                    <a:pt x="906119" y="1479902"/>
                  </a:lnTo>
                  <a:lnTo>
                    <a:pt x="864687" y="1441904"/>
                  </a:lnTo>
                  <a:lnTo>
                    <a:pt x="823817" y="1403051"/>
                  </a:lnTo>
                  <a:lnTo>
                    <a:pt x="783562" y="1363337"/>
                  </a:lnTo>
                  <a:lnTo>
                    <a:pt x="743974" y="1322753"/>
                  </a:lnTo>
                  <a:lnTo>
                    <a:pt x="705105" y="1281292"/>
                  </a:lnTo>
                  <a:lnTo>
                    <a:pt x="667007" y="1238948"/>
                  </a:lnTo>
                  <a:lnTo>
                    <a:pt x="629734" y="1195713"/>
                  </a:lnTo>
                  <a:lnTo>
                    <a:pt x="593337" y="1151579"/>
                  </a:lnTo>
                  <a:lnTo>
                    <a:pt x="557868" y="1106540"/>
                  </a:lnTo>
                  <a:lnTo>
                    <a:pt x="523381" y="1060588"/>
                  </a:lnTo>
                  <a:lnTo>
                    <a:pt x="489927" y="1013716"/>
                  </a:lnTo>
                  <a:lnTo>
                    <a:pt x="457559" y="965917"/>
                  </a:lnTo>
                  <a:lnTo>
                    <a:pt x="426329" y="917184"/>
                  </a:lnTo>
                  <a:lnTo>
                    <a:pt x="396290" y="867509"/>
                  </a:lnTo>
                  <a:lnTo>
                    <a:pt x="367493" y="816885"/>
                  </a:lnTo>
                  <a:lnTo>
                    <a:pt x="339992" y="765304"/>
                  </a:lnTo>
                  <a:lnTo>
                    <a:pt x="313838" y="712761"/>
                  </a:lnTo>
                  <a:lnTo>
                    <a:pt x="248039" y="574789"/>
                  </a:lnTo>
                  <a:lnTo>
                    <a:pt x="217578" y="510065"/>
                  </a:lnTo>
                  <a:lnTo>
                    <a:pt x="188700" y="447998"/>
                  </a:lnTo>
                  <a:lnTo>
                    <a:pt x="161376" y="388448"/>
                  </a:lnTo>
                  <a:lnTo>
                    <a:pt x="135573" y="331277"/>
                  </a:lnTo>
                  <a:lnTo>
                    <a:pt x="111261" y="276345"/>
                  </a:lnTo>
                  <a:lnTo>
                    <a:pt x="88408" y="223515"/>
                  </a:lnTo>
                  <a:lnTo>
                    <a:pt x="66985" y="172646"/>
                  </a:lnTo>
                  <a:lnTo>
                    <a:pt x="46959" y="123601"/>
                  </a:lnTo>
                  <a:lnTo>
                    <a:pt x="28299" y="76240"/>
                  </a:lnTo>
                  <a:lnTo>
                    <a:pt x="10975" y="30424"/>
                  </a:lnTo>
                  <a:lnTo>
                    <a:pt x="0" y="0"/>
                  </a:lnTo>
                  <a:lnTo>
                    <a:pt x="6440591" y="0"/>
                  </a:lnTo>
                  <a:lnTo>
                    <a:pt x="6334962" y="249376"/>
                  </a:lnTo>
                  <a:lnTo>
                    <a:pt x="6262351" y="413199"/>
                  </a:lnTo>
                  <a:lnTo>
                    <a:pt x="6204710" y="537207"/>
                  </a:lnTo>
                  <a:lnTo>
                    <a:pt x="6164586" y="620047"/>
                  </a:lnTo>
                  <a:lnTo>
                    <a:pt x="6122991" y="702788"/>
                  </a:lnTo>
                  <a:lnTo>
                    <a:pt x="6079828" y="785231"/>
                  </a:lnTo>
                  <a:lnTo>
                    <a:pt x="6035000" y="867176"/>
                  </a:lnTo>
                  <a:lnTo>
                    <a:pt x="6011931" y="907899"/>
                  </a:lnTo>
                  <a:lnTo>
                    <a:pt x="5988410" y="948423"/>
                  </a:lnTo>
                  <a:lnTo>
                    <a:pt x="5964424" y="988722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845" y="0"/>
              <a:ext cx="4873625" cy="2352040"/>
            </a:xfrm>
            <a:custGeom>
              <a:avLst/>
              <a:gdLst/>
              <a:ahLst/>
              <a:cxnLst/>
              <a:rect l="l" t="t" r="r" b="b"/>
              <a:pathLst>
                <a:path w="4873625" h="2352040">
                  <a:moveTo>
                    <a:pt x="4338724" y="1321891"/>
                  </a:moveTo>
                  <a:lnTo>
                    <a:pt x="4314169" y="1361415"/>
                  </a:lnTo>
                  <a:lnTo>
                    <a:pt x="4288931" y="1400533"/>
                  </a:lnTo>
                  <a:lnTo>
                    <a:pt x="4262985" y="1439196"/>
                  </a:lnTo>
                  <a:lnTo>
                    <a:pt x="4236310" y="1477357"/>
                  </a:lnTo>
                  <a:lnTo>
                    <a:pt x="4208881" y="1514969"/>
                  </a:lnTo>
                  <a:lnTo>
                    <a:pt x="4180676" y="1551985"/>
                  </a:lnTo>
                  <a:lnTo>
                    <a:pt x="4151671" y="1588356"/>
                  </a:lnTo>
                  <a:lnTo>
                    <a:pt x="4121844" y="1624036"/>
                  </a:lnTo>
                  <a:lnTo>
                    <a:pt x="4091172" y="1658977"/>
                  </a:lnTo>
                  <a:lnTo>
                    <a:pt x="4059631" y="1693131"/>
                  </a:lnTo>
                  <a:lnTo>
                    <a:pt x="4027198" y="1726452"/>
                  </a:lnTo>
                  <a:lnTo>
                    <a:pt x="3993851" y="1758892"/>
                  </a:lnTo>
                  <a:lnTo>
                    <a:pt x="3959566" y="1790403"/>
                  </a:lnTo>
                  <a:lnTo>
                    <a:pt x="3924320" y="1820938"/>
                  </a:lnTo>
                  <a:lnTo>
                    <a:pt x="3888090" y="1850449"/>
                  </a:lnTo>
                  <a:lnTo>
                    <a:pt x="3850853" y="1878889"/>
                  </a:lnTo>
                  <a:lnTo>
                    <a:pt x="3812585" y="1906212"/>
                  </a:lnTo>
                  <a:lnTo>
                    <a:pt x="3773265" y="1932368"/>
                  </a:lnTo>
                  <a:lnTo>
                    <a:pt x="3732869" y="1957311"/>
                  </a:lnTo>
                  <a:lnTo>
                    <a:pt x="3691373" y="1980994"/>
                  </a:lnTo>
                  <a:lnTo>
                    <a:pt x="3648754" y="2003369"/>
                  </a:lnTo>
                  <a:lnTo>
                    <a:pt x="3604990" y="2024388"/>
                  </a:lnTo>
                  <a:lnTo>
                    <a:pt x="3560058" y="2044004"/>
                  </a:lnTo>
                  <a:lnTo>
                    <a:pt x="3513934" y="2062170"/>
                  </a:lnTo>
                  <a:lnTo>
                    <a:pt x="3466595" y="2078838"/>
                  </a:lnTo>
                  <a:lnTo>
                    <a:pt x="3418018" y="2093961"/>
                  </a:lnTo>
                  <a:lnTo>
                    <a:pt x="3368181" y="2107491"/>
                  </a:lnTo>
                  <a:lnTo>
                    <a:pt x="3317060" y="2119382"/>
                  </a:lnTo>
                  <a:lnTo>
                    <a:pt x="3264631" y="2129585"/>
                  </a:lnTo>
                  <a:lnTo>
                    <a:pt x="3210873" y="2138053"/>
                  </a:lnTo>
                  <a:lnTo>
                    <a:pt x="3119039" y="2151296"/>
                  </a:lnTo>
                  <a:lnTo>
                    <a:pt x="3032107" y="2164685"/>
                  </a:lnTo>
                  <a:lnTo>
                    <a:pt x="2949884" y="2178146"/>
                  </a:lnTo>
                  <a:lnTo>
                    <a:pt x="2872180" y="2191608"/>
                  </a:lnTo>
                  <a:lnTo>
                    <a:pt x="2798804" y="2204997"/>
                  </a:lnTo>
                  <a:lnTo>
                    <a:pt x="2729565" y="2218243"/>
                  </a:lnTo>
                  <a:lnTo>
                    <a:pt x="2664272" y="2231273"/>
                  </a:lnTo>
                  <a:lnTo>
                    <a:pt x="2602735" y="2244013"/>
                  </a:lnTo>
                  <a:lnTo>
                    <a:pt x="2544762" y="2256393"/>
                  </a:lnTo>
                  <a:lnTo>
                    <a:pt x="2301682" y="2310349"/>
                  </a:lnTo>
                  <a:lnTo>
                    <a:pt x="2261086" y="2319045"/>
                  </a:lnTo>
                  <a:lnTo>
                    <a:pt x="2222718" y="2326875"/>
                  </a:lnTo>
                  <a:lnTo>
                    <a:pt x="2151903" y="2339644"/>
                  </a:lnTo>
                  <a:lnTo>
                    <a:pt x="2087710" y="2348079"/>
                  </a:lnTo>
                  <a:lnTo>
                    <a:pt x="2028610" y="2351601"/>
                  </a:lnTo>
                  <a:lnTo>
                    <a:pt x="2000493" y="2351339"/>
                  </a:lnTo>
                  <a:lnTo>
                    <a:pt x="1946170" y="2346407"/>
                  </a:lnTo>
                  <a:lnTo>
                    <a:pt x="1893124" y="2335116"/>
                  </a:lnTo>
                  <a:lnTo>
                    <a:pt x="1839825" y="2316889"/>
                  </a:lnTo>
                  <a:lnTo>
                    <a:pt x="1790841" y="2294941"/>
                  </a:lnTo>
                  <a:lnTo>
                    <a:pt x="1766884" y="2284061"/>
                  </a:lnTo>
                  <a:lnTo>
                    <a:pt x="1740841" y="2272340"/>
                  </a:lnTo>
                  <a:lnTo>
                    <a:pt x="1712821" y="2259762"/>
                  </a:lnTo>
                  <a:lnTo>
                    <a:pt x="1682932" y="2246313"/>
                  </a:lnTo>
                  <a:lnTo>
                    <a:pt x="1617983" y="2216738"/>
                  </a:lnTo>
                  <a:lnTo>
                    <a:pt x="1583141" y="2200583"/>
                  </a:lnTo>
                  <a:lnTo>
                    <a:pt x="1546864" y="2183496"/>
                  </a:lnTo>
                  <a:lnTo>
                    <a:pt x="1509261" y="2165462"/>
                  </a:lnTo>
                  <a:lnTo>
                    <a:pt x="1470441" y="2146466"/>
                  </a:lnTo>
                  <a:lnTo>
                    <a:pt x="1430513" y="2126494"/>
                  </a:lnTo>
                  <a:lnTo>
                    <a:pt x="1389584" y="2105530"/>
                  </a:lnTo>
                  <a:lnTo>
                    <a:pt x="1347765" y="2083558"/>
                  </a:lnTo>
                  <a:lnTo>
                    <a:pt x="1305162" y="2060565"/>
                  </a:lnTo>
                  <a:lnTo>
                    <a:pt x="1261885" y="2036536"/>
                  </a:lnTo>
                  <a:lnTo>
                    <a:pt x="1218042" y="2011454"/>
                  </a:lnTo>
                  <a:lnTo>
                    <a:pt x="1173742" y="1985305"/>
                  </a:lnTo>
                  <a:lnTo>
                    <a:pt x="1129093" y="1958075"/>
                  </a:lnTo>
                  <a:lnTo>
                    <a:pt x="1084204" y="1929747"/>
                  </a:lnTo>
                  <a:lnTo>
                    <a:pt x="1039183" y="1900308"/>
                  </a:lnTo>
                  <a:lnTo>
                    <a:pt x="994140" y="1869741"/>
                  </a:lnTo>
                  <a:lnTo>
                    <a:pt x="949182" y="1838033"/>
                  </a:lnTo>
                  <a:lnTo>
                    <a:pt x="904418" y="1805168"/>
                  </a:lnTo>
                  <a:lnTo>
                    <a:pt x="859957" y="1771131"/>
                  </a:lnTo>
                  <a:lnTo>
                    <a:pt x="815907" y="1735907"/>
                  </a:lnTo>
                  <a:lnTo>
                    <a:pt x="772377" y="1699481"/>
                  </a:lnTo>
                  <a:lnTo>
                    <a:pt x="729475" y="1661838"/>
                  </a:lnTo>
                  <a:lnTo>
                    <a:pt x="687310" y="1622963"/>
                  </a:lnTo>
                  <a:lnTo>
                    <a:pt x="645990" y="1582841"/>
                  </a:lnTo>
                  <a:lnTo>
                    <a:pt x="605625" y="1541457"/>
                  </a:lnTo>
                  <a:lnTo>
                    <a:pt x="566322" y="1498796"/>
                  </a:lnTo>
                  <a:lnTo>
                    <a:pt x="528190" y="1454843"/>
                  </a:lnTo>
                  <a:lnTo>
                    <a:pt x="491338" y="1409583"/>
                  </a:lnTo>
                  <a:lnTo>
                    <a:pt x="455875" y="1363001"/>
                  </a:lnTo>
                  <a:lnTo>
                    <a:pt x="421908" y="1315082"/>
                  </a:lnTo>
                  <a:lnTo>
                    <a:pt x="389546" y="1265811"/>
                  </a:lnTo>
                  <a:lnTo>
                    <a:pt x="358899" y="1215172"/>
                  </a:lnTo>
                  <a:lnTo>
                    <a:pt x="330073" y="1163152"/>
                  </a:lnTo>
                  <a:lnTo>
                    <a:pt x="303179" y="1109735"/>
                  </a:lnTo>
                  <a:lnTo>
                    <a:pt x="269815" y="1039689"/>
                  </a:lnTo>
                  <a:lnTo>
                    <a:pt x="238730" y="973693"/>
                  </a:lnTo>
                  <a:lnTo>
                    <a:pt x="209862" y="911472"/>
                  </a:lnTo>
                  <a:lnTo>
                    <a:pt x="183152" y="852753"/>
                  </a:lnTo>
                  <a:lnTo>
                    <a:pt x="158539" y="797263"/>
                  </a:lnTo>
                  <a:lnTo>
                    <a:pt x="135964" y="744728"/>
                  </a:lnTo>
                  <a:lnTo>
                    <a:pt x="115365" y="694876"/>
                  </a:lnTo>
                  <a:lnTo>
                    <a:pt x="96682" y="647433"/>
                  </a:lnTo>
                  <a:lnTo>
                    <a:pt x="79855" y="602126"/>
                  </a:lnTo>
                  <a:lnTo>
                    <a:pt x="64824" y="558681"/>
                  </a:lnTo>
                  <a:lnTo>
                    <a:pt x="51528" y="516825"/>
                  </a:lnTo>
                  <a:lnTo>
                    <a:pt x="39907" y="476285"/>
                  </a:lnTo>
                  <a:lnTo>
                    <a:pt x="29901" y="436787"/>
                  </a:lnTo>
                  <a:lnTo>
                    <a:pt x="21449" y="398058"/>
                  </a:lnTo>
                  <a:lnTo>
                    <a:pt x="14491" y="359825"/>
                  </a:lnTo>
                  <a:lnTo>
                    <a:pt x="8967" y="321815"/>
                  </a:lnTo>
                  <a:lnTo>
                    <a:pt x="4816" y="283753"/>
                  </a:lnTo>
                  <a:lnTo>
                    <a:pt x="1978" y="245368"/>
                  </a:lnTo>
                  <a:lnTo>
                    <a:pt x="393" y="206384"/>
                  </a:lnTo>
                  <a:lnTo>
                    <a:pt x="0" y="166531"/>
                  </a:lnTo>
                  <a:lnTo>
                    <a:pt x="738" y="125533"/>
                  </a:lnTo>
                  <a:lnTo>
                    <a:pt x="2549" y="83117"/>
                  </a:lnTo>
                  <a:lnTo>
                    <a:pt x="5371" y="39011"/>
                  </a:lnTo>
                  <a:lnTo>
                    <a:pt x="8565" y="0"/>
                  </a:lnTo>
                  <a:lnTo>
                    <a:pt x="4873317" y="0"/>
                  </a:lnTo>
                  <a:lnTo>
                    <a:pt x="4864839" y="55572"/>
                  </a:lnTo>
                  <a:lnTo>
                    <a:pt x="4856622" y="100766"/>
                  </a:lnTo>
                  <a:lnTo>
                    <a:pt x="4847341" y="145556"/>
                  </a:lnTo>
                  <a:lnTo>
                    <a:pt x="4836994" y="189914"/>
                  </a:lnTo>
                  <a:lnTo>
                    <a:pt x="4825584" y="233810"/>
                  </a:lnTo>
                  <a:lnTo>
                    <a:pt x="4813109" y="277217"/>
                  </a:lnTo>
                  <a:lnTo>
                    <a:pt x="4799572" y="320107"/>
                  </a:lnTo>
                  <a:lnTo>
                    <a:pt x="4784971" y="362452"/>
                  </a:lnTo>
                  <a:lnTo>
                    <a:pt x="4769308" y="404222"/>
                  </a:lnTo>
                  <a:lnTo>
                    <a:pt x="4752583" y="445391"/>
                  </a:lnTo>
                  <a:lnTo>
                    <a:pt x="4623592" y="752380"/>
                  </a:lnTo>
                  <a:lnTo>
                    <a:pt x="4570281" y="873829"/>
                  </a:lnTo>
                  <a:lnTo>
                    <a:pt x="4532743" y="955685"/>
                  </a:lnTo>
                  <a:lnTo>
                    <a:pt x="4493393" y="1037810"/>
                  </a:lnTo>
                  <a:lnTo>
                    <a:pt x="4472980" y="1078855"/>
                  </a:lnTo>
                  <a:lnTo>
                    <a:pt x="4452045" y="1119825"/>
                  </a:lnTo>
                  <a:lnTo>
                    <a:pt x="4430564" y="1160673"/>
                  </a:lnTo>
                  <a:lnTo>
                    <a:pt x="4408514" y="1201350"/>
                  </a:lnTo>
                  <a:lnTo>
                    <a:pt x="4385873" y="1241811"/>
                  </a:lnTo>
                  <a:lnTo>
                    <a:pt x="4362618" y="1282007"/>
                  </a:lnTo>
                  <a:lnTo>
                    <a:pt x="4338724" y="1321891"/>
                  </a:lnTo>
                  <a:close/>
                </a:path>
              </a:pathLst>
            </a:custGeom>
            <a:solidFill>
              <a:srgbClr val="FAD4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4083685" cy="4335145"/>
            <a:chOff x="0" y="0"/>
            <a:chExt cx="4083685" cy="433514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50340" cy="4335145"/>
            </a:xfrm>
            <a:custGeom>
              <a:avLst/>
              <a:gdLst/>
              <a:ahLst/>
              <a:cxnLst/>
              <a:rect l="l" t="t" r="r" b="b"/>
              <a:pathLst>
                <a:path w="1450340" h="4335145">
                  <a:moveTo>
                    <a:pt x="1436873" y="0"/>
                  </a:moveTo>
                  <a:lnTo>
                    <a:pt x="0" y="0"/>
                  </a:lnTo>
                  <a:lnTo>
                    <a:pt x="0" y="4334549"/>
                  </a:lnTo>
                  <a:lnTo>
                    <a:pt x="53325" y="4331152"/>
                  </a:lnTo>
                  <a:lnTo>
                    <a:pt x="111104" y="4324785"/>
                  </a:lnTo>
                  <a:lnTo>
                    <a:pt x="175331" y="4315102"/>
                  </a:lnTo>
                  <a:lnTo>
                    <a:pt x="246156" y="4301781"/>
                  </a:lnTo>
                  <a:lnTo>
                    <a:pt x="323728" y="4284504"/>
                  </a:lnTo>
                  <a:lnTo>
                    <a:pt x="408197" y="4262951"/>
                  </a:lnTo>
                  <a:lnTo>
                    <a:pt x="499714" y="4236801"/>
                  </a:lnTo>
                  <a:lnTo>
                    <a:pt x="559847" y="4215990"/>
                  </a:lnTo>
                  <a:lnTo>
                    <a:pt x="616292" y="4191079"/>
                  </a:lnTo>
                  <a:lnTo>
                    <a:pt x="669161" y="4162491"/>
                  </a:lnTo>
                  <a:lnTo>
                    <a:pt x="718565" y="4130647"/>
                  </a:lnTo>
                  <a:lnTo>
                    <a:pt x="764618" y="4095967"/>
                  </a:lnTo>
                  <a:lnTo>
                    <a:pt x="807430" y="4058873"/>
                  </a:lnTo>
                  <a:lnTo>
                    <a:pt x="847115" y="4019786"/>
                  </a:lnTo>
                  <a:lnTo>
                    <a:pt x="883783" y="3979127"/>
                  </a:lnTo>
                  <a:lnTo>
                    <a:pt x="917548" y="3937317"/>
                  </a:lnTo>
                  <a:lnTo>
                    <a:pt x="948521" y="3894777"/>
                  </a:lnTo>
                  <a:lnTo>
                    <a:pt x="976815" y="3851928"/>
                  </a:lnTo>
                  <a:lnTo>
                    <a:pt x="1002541" y="3809192"/>
                  </a:lnTo>
                  <a:lnTo>
                    <a:pt x="1025812" y="3766988"/>
                  </a:lnTo>
                  <a:lnTo>
                    <a:pt x="1046739" y="3725740"/>
                  </a:lnTo>
                  <a:lnTo>
                    <a:pt x="1065435" y="3685867"/>
                  </a:lnTo>
                  <a:lnTo>
                    <a:pt x="1082013" y="3647790"/>
                  </a:lnTo>
                  <a:lnTo>
                    <a:pt x="1096583" y="3611931"/>
                  </a:lnTo>
                  <a:lnTo>
                    <a:pt x="1120151" y="3548552"/>
                  </a:lnTo>
                  <a:lnTo>
                    <a:pt x="1143253" y="3480642"/>
                  </a:lnTo>
                  <a:lnTo>
                    <a:pt x="1148135" y="3466933"/>
                  </a:lnTo>
                  <a:lnTo>
                    <a:pt x="1162296" y="3415564"/>
                  </a:lnTo>
                  <a:lnTo>
                    <a:pt x="1176320" y="3354812"/>
                  </a:lnTo>
                  <a:lnTo>
                    <a:pt x="1184479" y="3317521"/>
                  </a:lnTo>
                  <a:lnTo>
                    <a:pt x="1193301" y="3276082"/>
                  </a:lnTo>
                  <a:lnTo>
                    <a:pt x="1202710" y="3230838"/>
                  </a:lnTo>
                  <a:lnTo>
                    <a:pt x="1212630" y="3182137"/>
                  </a:lnTo>
                  <a:lnTo>
                    <a:pt x="1222986" y="3130323"/>
                  </a:lnTo>
                  <a:lnTo>
                    <a:pt x="1233700" y="3075743"/>
                  </a:lnTo>
                  <a:lnTo>
                    <a:pt x="1244697" y="3018741"/>
                  </a:lnTo>
                  <a:lnTo>
                    <a:pt x="1255901" y="2959664"/>
                  </a:lnTo>
                  <a:lnTo>
                    <a:pt x="1267236" y="2898856"/>
                  </a:lnTo>
                  <a:lnTo>
                    <a:pt x="1278626" y="2836665"/>
                  </a:lnTo>
                  <a:lnTo>
                    <a:pt x="1289994" y="2773434"/>
                  </a:lnTo>
                  <a:lnTo>
                    <a:pt x="1301264" y="2709511"/>
                  </a:lnTo>
                  <a:lnTo>
                    <a:pt x="1312362" y="2645239"/>
                  </a:lnTo>
                  <a:lnTo>
                    <a:pt x="1323210" y="2580966"/>
                  </a:lnTo>
                  <a:lnTo>
                    <a:pt x="1333732" y="2517037"/>
                  </a:lnTo>
                  <a:lnTo>
                    <a:pt x="1343852" y="2453796"/>
                  </a:lnTo>
                  <a:lnTo>
                    <a:pt x="1353495" y="2391591"/>
                  </a:lnTo>
                  <a:lnTo>
                    <a:pt x="1362584" y="2330765"/>
                  </a:lnTo>
                  <a:lnTo>
                    <a:pt x="1371044" y="2271666"/>
                  </a:lnTo>
                  <a:lnTo>
                    <a:pt x="1378797" y="2214638"/>
                  </a:lnTo>
                  <a:lnTo>
                    <a:pt x="1385769" y="2160028"/>
                  </a:lnTo>
                  <a:lnTo>
                    <a:pt x="1391882" y="2108180"/>
                  </a:lnTo>
                  <a:lnTo>
                    <a:pt x="1397062" y="2059441"/>
                  </a:lnTo>
                  <a:lnTo>
                    <a:pt x="1401231" y="2014155"/>
                  </a:lnTo>
                  <a:lnTo>
                    <a:pt x="1404315" y="1972669"/>
                  </a:lnTo>
                  <a:lnTo>
                    <a:pt x="1413336" y="1746243"/>
                  </a:lnTo>
                  <a:lnTo>
                    <a:pt x="1416926" y="1648710"/>
                  </a:lnTo>
                  <a:lnTo>
                    <a:pt x="1418827" y="1596154"/>
                  </a:lnTo>
                  <a:lnTo>
                    <a:pt x="1420780" y="1541373"/>
                  </a:lnTo>
                  <a:lnTo>
                    <a:pt x="1422773" y="1484594"/>
                  </a:lnTo>
                  <a:lnTo>
                    <a:pt x="1424790" y="1426042"/>
                  </a:lnTo>
                  <a:lnTo>
                    <a:pt x="1426819" y="1365943"/>
                  </a:lnTo>
                  <a:lnTo>
                    <a:pt x="1428846" y="1304524"/>
                  </a:lnTo>
                  <a:lnTo>
                    <a:pt x="1430857" y="1242009"/>
                  </a:lnTo>
                  <a:lnTo>
                    <a:pt x="1432839" y="1178626"/>
                  </a:lnTo>
                  <a:lnTo>
                    <a:pt x="1434777" y="1114599"/>
                  </a:lnTo>
                  <a:lnTo>
                    <a:pt x="1436658" y="1050156"/>
                  </a:lnTo>
                  <a:lnTo>
                    <a:pt x="1438469" y="985522"/>
                  </a:lnTo>
                  <a:lnTo>
                    <a:pt x="1440196" y="920923"/>
                  </a:lnTo>
                  <a:lnTo>
                    <a:pt x="1441825" y="856584"/>
                  </a:lnTo>
                  <a:lnTo>
                    <a:pt x="1443343" y="792733"/>
                  </a:lnTo>
                  <a:lnTo>
                    <a:pt x="1444735" y="729594"/>
                  </a:lnTo>
                  <a:lnTo>
                    <a:pt x="1445988" y="667395"/>
                  </a:lnTo>
                  <a:lnTo>
                    <a:pt x="1447089" y="606360"/>
                  </a:lnTo>
                  <a:lnTo>
                    <a:pt x="1448024" y="546716"/>
                  </a:lnTo>
                  <a:lnTo>
                    <a:pt x="1448779" y="488688"/>
                  </a:lnTo>
                  <a:lnTo>
                    <a:pt x="1449341" y="432504"/>
                  </a:lnTo>
                  <a:lnTo>
                    <a:pt x="1449695" y="378388"/>
                  </a:lnTo>
                  <a:lnTo>
                    <a:pt x="1449727" y="277266"/>
                  </a:lnTo>
                  <a:lnTo>
                    <a:pt x="1449378" y="230712"/>
                  </a:lnTo>
                  <a:lnTo>
                    <a:pt x="1448767" y="187130"/>
                  </a:lnTo>
                  <a:lnTo>
                    <a:pt x="1447881" y="146747"/>
                  </a:lnTo>
                  <a:lnTo>
                    <a:pt x="1445227" y="76480"/>
                  </a:lnTo>
                  <a:lnTo>
                    <a:pt x="1441307" y="21719"/>
                  </a:lnTo>
                  <a:lnTo>
                    <a:pt x="1438838" y="718"/>
                  </a:lnTo>
                  <a:lnTo>
                    <a:pt x="1436873" y="0"/>
                  </a:lnTo>
                  <a:close/>
                </a:path>
              </a:pathLst>
            </a:custGeom>
            <a:solidFill>
              <a:srgbClr val="28C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4759" y="0"/>
              <a:ext cx="3239135" cy="2235200"/>
            </a:xfrm>
            <a:custGeom>
              <a:avLst/>
              <a:gdLst/>
              <a:ahLst/>
              <a:cxnLst/>
              <a:rect l="l" t="t" r="r" b="b"/>
              <a:pathLst>
                <a:path w="3239135" h="2235200">
                  <a:moveTo>
                    <a:pt x="1472512" y="2222500"/>
                  </a:moveTo>
                  <a:lnTo>
                    <a:pt x="1031985" y="2222500"/>
                  </a:lnTo>
                  <a:lnTo>
                    <a:pt x="990012" y="2209800"/>
                  </a:lnTo>
                  <a:lnTo>
                    <a:pt x="747130" y="2133600"/>
                  </a:lnTo>
                  <a:lnTo>
                    <a:pt x="708220" y="2108200"/>
                  </a:lnTo>
                  <a:lnTo>
                    <a:pt x="669782" y="2095500"/>
                  </a:lnTo>
                  <a:lnTo>
                    <a:pt x="631823" y="2070100"/>
                  </a:lnTo>
                  <a:lnTo>
                    <a:pt x="557379" y="2019300"/>
                  </a:lnTo>
                  <a:lnTo>
                    <a:pt x="484956" y="1968500"/>
                  </a:lnTo>
                  <a:lnTo>
                    <a:pt x="449523" y="1930400"/>
                  </a:lnTo>
                  <a:lnTo>
                    <a:pt x="414620" y="1905000"/>
                  </a:lnTo>
                  <a:lnTo>
                    <a:pt x="380257" y="1866900"/>
                  </a:lnTo>
                  <a:lnTo>
                    <a:pt x="346441" y="1828800"/>
                  </a:lnTo>
                  <a:lnTo>
                    <a:pt x="313182" y="1790700"/>
                  </a:lnTo>
                  <a:lnTo>
                    <a:pt x="280486" y="1752600"/>
                  </a:lnTo>
                  <a:lnTo>
                    <a:pt x="248364" y="1714500"/>
                  </a:lnTo>
                  <a:lnTo>
                    <a:pt x="213091" y="1663700"/>
                  </a:lnTo>
                  <a:lnTo>
                    <a:pt x="180925" y="1612900"/>
                  </a:lnTo>
                  <a:lnTo>
                    <a:pt x="151766" y="1562100"/>
                  </a:lnTo>
                  <a:lnTo>
                    <a:pt x="125515" y="1511300"/>
                  </a:lnTo>
                  <a:lnTo>
                    <a:pt x="102070" y="1460500"/>
                  </a:lnTo>
                  <a:lnTo>
                    <a:pt x="81332" y="1409700"/>
                  </a:lnTo>
                  <a:lnTo>
                    <a:pt x="63202" y="1358900"/>
                  </a:lnTo>
                  <a:lnTo>
                    <a:pt x="47578" y="1295400"/>
                  </a:lnTo>
                  <a:lnTo>
                    <a:pt x="34361" y="1244600"/>
                  </a:lnTo>
                  <a:lnTo>
                    <a:pt x="23450" y="1193800"/>
                  </a:lnTo>
                  <a:lnTo>
                    <a:pt x="14747" y="1143000"/>
                  </a:lnTo>
                  <a:lnTo>
                    <a:pt x="8150" y="1092200"/>
                  </a:lnTo>
                  <a:lnTo>
                    <a:pt x="3560" y="1041400"/>
                  </a:lnTo>
                  <a:lnTo>
                    <a:pt x="876" y="990600"/>
                  </a:lnTo>
                  <a:lnTo>
                    <a:pt x="0" y="939800"/>
                  </a:lnTo>
                  <a:lnTo>
                    <a:pt x="829" y="889000"/>
                  </a:lnTo>
                  <a:lnTo>
                    <a:pt x="3265" y="838200"/>
                  </a:lnTo>
                  <a:lnTo>
                    <a:pt x="7208" y="787400"/>
                  </a:lnTo>
                  <a:lnTo>
                    <a:pt x="12557" y="736600"/>
                  </a:lnTo>
                  <a:lnTo>
                    <a:pt x="19213" y="685800"/>
                  </a:lnTo>
                  <a:lnTo>
                    <a:pt x="27075" y="635000"/>
                  </a:lnTo>
                  <a:lnTo>
                    <a:pt x="36043" y="596900"/>
                  </a:lnTo>
                  <a:lnTo>
                    <a:pt x="46017" y="546100"/>
                  </a:lnTo>
                  <a:lnTo>
                    <a:pt x="56898" y="508000"/>
                  </a:lnTo>
                  <a:lnTo>
                    <a:pt x="68585" y="457200"/>
                  </a:lnTo>
                  <a:lnTo>
                    <a:pt x="80978" y="419100"/>
                  </a:lnTo>
                  <a:lnTo>
                    <a:pt x="93978" y="381000"/>
                  </a:lnTo>
                  <a:lnTo>
                    <a:pt x="107483" y="342900"/>
                  </a:lnTo>
                  <a:lnTo>
                    <a:pt x="121394" y="304800"/>
                  </a:lnTo>
                  <a:lnTo>
                    <a:pt x="135612" y="266700"/>
                  </a:lnTo>
                  <a:lnTo>
                    <a:pt x="150035" y="241300"/>
                  </a:lnTo>
                  <a:lnTo>
                    <a:pt x="164565" y="203200"/>
                  </a:lnTo>
                  <a:lnTo>
                    <a:pt x="179100" y="177800"/>
                  </a:lnTo>
                  <a:lnTo>
                    <a:pt x="193541" y="152400"/>
                  </a:lnTo>
                  <a:lnTo>
                    <a:pt x="207788" y="127000"/>
                  </a:lnTo>
                  <a:lnTo>
                    <a:pt x="221741" y="101600"/>
                  </a:lnTo>
                  <a:lnTo>
                    <a:pt x="235299" y="88900"/>
                  </a:lnTo>
                  <a:lnTo>
                    <a:pt x="248364" y="63500"/>
                  </a:lnTo>
                  <a:lnTo>
                    <a:pt x="262621" y="50800"/>
                  </a:lnTo>
                  <a:lnTo>
                    <a:pt x="295674" y="12700"/>
                  </a:lnTo>
                  <a:lnTo>
                    <a:pt x="308211" y="0"/>
                  </a:lnTo>
                  <a:lnTo>
                    <a:pt x="354975" y="0"/>
                  </a:lnTo>
                  <a:lnTo>
                    <a:pt x="336127" y="25400"/>
                  </a:lnTo>
                  <a:lnTo>
                    <a:pt x="303048" y="63500"/>
                  </a:lnTo>
                  <a:lnTo>
                    <a:pt x="288845" y="76200"/>
                  </a:lnTo>
                  <a:lnTo>
                    <a:pt x="275864" y="101600"/>
                  </a:lnTo>
                  <a:lnTo>
                    <a:pt x="262373" y="114300"/>
                  </a:lnTo>
                  <a:lnTo>
                    <a:pt x="248477" y="139700"/>
                  </a:lnTo>
                  <a:lnTo>
                    <a:pt x="234284" y="165100"/>
                  </a:lnTo>
                  <a:lnTo>
                    <a:pt x="219897" y="190500"/>
                  </a:lnTo>
                  <a:lnTo>
                    <a:pt x="205422" y="228600"/>
                  </a:lnTo>
                  <a:lnTo>
                    <a:pt x="190966" y="254000"/>
                  </a:lnTo>
                  <a:lnTo>
                    <a:pt x="176633" y="292100"/>
                  </a:lnTo>
                  <a:lnTo>
                    <a:pt x="162529" y="317500"/>
                  </a:lnTo>
                  <a:lnTo>
                    <a:pt x="148759" y="355600"/>
                  </a:lnTo>
                  <a:lnTo>
                    <a:pt x="135429" y="393700"/>
                  </a:lnTo>
                  <a:lnTo>
                    <a:pt x="122644" y="431800"/>
                  </a:lnTo>
                  <a:lnTo>
                    <a:pt x="110510" y="482600"/>
                  </a:lnTo>
                  <a:lnTo>
                    <a:pt x="99133" y="520700"/>
                  </a:lnTo>
                  <a:lnTo>
                    <a:pt x="88617" y="571500"/>
                  </a:lnTo>
                  <a:lnTo>
                    <a:pt x="79069" y="609600"/>
                  </a:lnTo>
                  <a:lnTo>
                    <a:pt x="70594" y="660400"/>
                  </a:lnTo>
                  <a:lnTo>
                    <a:pt x="63297" y="711200"/>
                  </a:lnTo>
                  <a:lnTo>
                    <a:pt x="57284" y="749300"/>
                  </a:lnTo>
                  <a:lnTo>
                    <a:pt x="52660" y="800100"/>
                  </a:lnTo>
                  <a:lnTo>
                    <a:pt x="49531" y="850900"/>
                  </a:lnTo>
                  <a:lnTo>
                    <a:pt x="48002" y="901700"/>
                  </a:lnTo>
                  <a:lnTo>
                    <a:pt x="48179" y="952500"/>
                  </a:lnTo>
                  <a:lnTo>
                    <a:pt x="50168" y="1003300"/>
                  </a:lnTo>
                  <a:lnTo>
                    <a:pt x="54073" y="1054100"/>
                  </a:lnTo>
                  <a:lnTo>
                    <a:pt x="60000" y="1117600"/>
                  </a:lnTo>
                  <a:lnTo>
                    <a:pt x="68056" y="1168400"/>
                  </a:lnTo>
                  <a:lnTo>
                    <a:pt x="78344" y="1219200"/>
                  </a:lnTo>
                  <a:lnTo>
                    <a:pt x="90972" y="1270000"/>
                  </a:lnTo>
                  <a:lnTo>
                    <a:pt x="106043" y="1320800"/>
                  </a:lnTo>
                  <a:lnTo>
                    <a:pt x="123664" y="1371600"/>
                  </a:lnTo>
                  <a:lnTo>
                    <a:pt x="143941" y="1422400"/>
                  </a:lnTo>
                  <a:lnTo>
                    <a:pt x="166978" y="1473200"/>
                  </a:lnTo>
                  <a:lnTo>
                    <a:pt x="192882" y="1524000"/>
                  </a:lnTo>
                  <a:lnTo>
                    <a:pt x="221757" y="1574800"/>
                  </a:lnTo>
                  <a:lnTo>
                    <a:pt x="253710" y="1625600"/>
                  </a:lnTo>
                  <a:lnTo>
                    <a:pt x="288845" y="1676400"/>
                  </a:lnTo>
                  <a:lnTo>
                    <a:pt x="320772" y="1727200"/>
                  </a:lnTo>
                  <a:lnTo>
                    <a:pt x="353280" y="1765300"/>
                  </a:lnTo>
                  <a:lnTo>
                    <a:pt x="386362" y="1803400"/>
                  </a:lnTo>
                  <a:lnTo>
                    <a:pt x="420009" y="1828800"/>
                  </a:lnTo>
                  <a:lnTo>
                    <a:pt x="454211" y="1866900"/>
                  </a:lnTo>
                  <a:lnTo>
                    <a:pt x="488960" y="1905000"/>
                  </a:lnTo>
                  <a:lnTo>
                    <a:pt x="524248" y="1930400"/>
                  </a:lnTo>
                  <a:lnTo>
                    <a:pt x="560064" y="1955800"/>
                  </a:lnTo>
                  <a:lnTo>
                    <a:pt x="633248" y="2006600"/>
                  </a:lnTo>
                  <a:lnTo>
                    <a:pt x="708443" y="2057400"/>
                  </a:lnTo>
                  <a:lnTo>
                    <a:pt x="746772" y="2070100"/>
                  </a:lnTo>
                  <a:lnTo>
                    <a:pt x="785577" y="2095500"/>
                  </a:lnTo>
                  <a:lnTo>
                    <a:pt x="1027905" y="2171700"/>
                  </a:lnTo>
                  <a:lnTo>
                    <a:pt x="1069794" y="2171700"/>
                  </a:lnTo>
                  <a:lnTo>
                    <a:pt x="1112087" y="2184400"/>
                  </a:lnTo>
                  <a:lnTo>
                    <a:pt x="1197855" y="2184400"/>
                  </a:lnTo>
                  <a:lnTo>
                    <a:pt x="1241310" y="2197100"/>
                  </a:lnTo>
                  <a:lnTo>
                    <a:pt x="1564717" y="2197100"/>
                  </a:lnTo>
                  <a:lnTo>
                    <a:pt x="1472512" y="2222500"/>
                  </a:lnTo>
                  <a:close/>
                </a:path>
                <a:path w="3239135" h="2235200">
                  <a:moveTo>
                    <a:pt x="1658131" y="2184400"/>
                  </a:moveTo>
                  <a:lnTo>
                    <a:pt x="1418741" y="2184400"/>
                  </a:lnTo>
                  <a:lnTo>
                    <a:pt x="1463957" y="2171700"/>
                  </a:lnTo>
                  <a:lnTo>
                    <a:pt x="1509498" y="2171700"/>
                  </a:lnTo>
                  <a:lnTo>
                    <a:pt x="1836649" y="2082800"/>
                  </a:lnTo>
                  <a:lnTo>
                    <a:pt x="1884474" y="2057400"/>
                  </a:lnTo>
                  <a:lnTo>
                    <a:pt x="1932544" y="2044700"/>
                  </a:lnTo>
                  <a:lnTo>
                    <a:pt x="1980851" y="2019300"/>
                  </a:lnTo>
                  <a:lnTo>
                    <a:pt x="2029386" y="2006600"/>
                  </a:lnTo>
                  <a:lnTo>
                    <a:pt x="2078140" y="1981200"/>
                  </a:lnTo>
                  <a:lnTo>
                    <a:pt x="2122275" y="1955800"/>
                  </a:lnTo>
                  <a:lnTo>
                    <a:pt x="2165285" y="1930400"/>
                  </a:lnTo>
                  <a:lnTo>
                    <a:pt x="2207185" y="1905000"/>
                  </a:lnTo>
                  <a:lnTo>
                    <a:pt x="2247992" y="1879600"/>
                  </a:lnTo>
                  <a:lnTo>
                    <a:pt x="2287719" y="1854200"/>
                  </a:lnTo>
                  <a:lnTo>
                    <a:pt x="2326382" y="1828800"/>
                  </a:lnTo>
                  <a:lnTo>
                    <a:pt x="2363996" y="1803400"/>
                  </a:lnTo>
                  <a:lnTo>
                    <a:pt x="2400576" y="1778000"/>
                  </a:lnTo>
                  <a:lnTo>
                    <a:pt x="2436138" y="1739900"/>
                  </a:lnTo>
                  <a:lnTo>
                    <a:pt x="2470697" y="1714500"/>
                  </a:lnTo>
                  <a:lnTo>
                    <a:pt x="2504267" y="1676400"/>
                  </a:lnTo>
                  <a:lnTo>
                    <a:pt x="2536864" y="1651000"/>
                  </a:lnTo>
                  <a:lnTo>
                    <a:pt x="2568504" y="1612900"/>
                  </a:lnTo>
                  <a:lnTo>
                    <a:pt x="2599200" y="1574800"/>
                  </a:lnTo>
                  <a:lnTo>
                    <a:pt x="2628970" y="1549400"/>
                  </a:lnTo>
                  <a:lnTo>
                    <a:pt x="2657827" y="1511300"/>
                  </a:lnTo>
                  <a:lnTo>
                    <a:pt x="2685786" y="1473200"/>
                  </a:lnTo>
                  <a:lnTo>
                    <a:pt x="2712864" y="1435100"/>
                  </a:lnTo>
                  <a:lnTo>
                    <a:pt x="2739075" y="1397000"/>
                  </a:lnTo>
                  <a:lnTo>
                    <a:pt x="2764434" y="1358900"/>
                  </a:lnTo>
                  <a:lnTo>
                    <a:pt x="2788957" y="1308100"/>
                  </a:lnTo>
                  <a:lnTo>
                    <a:pt x="2812658" y="1270000"/>
                  </a:lnTo>
                  <a:lnTo>
                    <a:pt x="2835553" y="1231900"/>
                  </a:lnTo>
                  <a:lnTo>
                    <a:pt x="2857657" y="1193800"/>
                  </a:lnTo>
                  <a:lnTo>
                    <a:pt x="2878986" y="1143000"/>
                  </a:lnTo>
                  <a:lnTo>
                    <a:pt x="2899553" y="1104900"/>
                  </a:lnTo>
                  <a:lnTo>
                    <a:pt x="2919375" y="1054100"/>
                  </a:lnTo>
                  <a:lnTo>
                    <a:pt x="2938467" y="1016000"/>
                  </a:lnTo>
                  <a:lnTo>
                    <a:pt x="2956844" y="965200"/>
                  </a:lnTo>
                  <a:lnTo>
                    <a:pt x="2974520" y="914400"/>
                  </a:lnTo>
                  <a:lnTo>
                    <a:pt x="2991512" y="876300"/>
                  </a:lnTo>
                  <a:lnTo>
                    <a:pt x="3007834" y="825500"/>
                  </a:lnTo>
                  <a:lnTo>
                    <a:pt x="3023501" y="774700"/>
                  </a:lnTo>
                  <a:lnTo>
                    <a:pt x="3038530" y="736600"/>
                  </a:lnTo>
                  <a:lnTo>
                    <a:pt x="3052934" y="685800"/>
                  </a:lnTo>
                  <a:lnTo>
                    <a:pt x="3066729" y="635000"/>
                  </a:lnTo>
                  <a:lnTo>
                    <a:pt x="3079930" y="584200"/>
                  </a:lnTo>
                  <a:lnTo>
                    <a:pt x="3092552" y="533400"/>
                  </a:lnTo>
                  <a:lnTo>
                    <a:pt x="3104611" y="482600"/>
                  </a:lnTo>
                  <a:lnTo>
                    <a:pt x="3116122" y="431800"/>
                  </a:lnTo>
                  <a:lnTo>
                    <a:pt x="3127100" y="381000"/>
                  </a:lnTo>
                  <a:lnTo>
                    <a:pt x="3137559" y="330200"/>
                  </a:lnTo>
                  <a:lnTo>
                    <a:pt x="3147516" y="279400"/>
                  </a:lnTo>
                  <a:lnTo>
                    <a:pt x="3156985" y="228600"/>
                  </a:lnTo>
                  <a:lnTo>
                    <a:pt x="3165981" y="177800"/>
                  </a:lnTo>
                  <a:lnTo>
                    <a:pt x="3174521" y="127000"/>
                  </a:lnTo>
                  <a:lnTo>
                    <a:pt x="3182618" y="76200"/>
                  </a:lnTo>
                  <a:lnTo>
                    <a:pt x="3191436" y="12700"/>
                  </a:lnTo>
                  <a:lnTo>
                    <a:pt x="3192633" y="0"/>
                  </a:lnTo>
                  <a:lnTo>
                    <a:pt x="3238768" y="0"/>
                  </a:lnTo>
                  <a:lnTo>
                    <a:pt x="3229846" y="63500"/>
                  </a:lnTo>
                  <a:lnTo>
                    <a:pt x="3221835" y="114300"/>
                  </a:lnTo>
                  <a:lnTo>
                    <a:pt x="3213408" y="165100"/>
                  </a:lnTo>
                  <a:lnTo>
                    <a:pt x="3204549" y="215900"/>
                  </a:lnTo>
                  <a:lnTo>
                    <a:pt x="3195246" y="266700"/>
                  </a:lnTo>
                  <a:lnTo>
                    <a:pt x="3185484" y="317500"/>
                  </a:lnTo>
                  <a:lnTo>
                    <a:pt x="3175251" y="368300"/>
                  </a:lnTo>
                  <a:lnTo>
                    <a:pt x="3164531" y="419100"/>
                  </a:lnTo>
                  <a:lnTo>
                    <a:pt x="3153311" y="469900"/>
                  </a:lnTo>
                  <a:lnTo>
                    <a:pt x="3141577" y="520700"/>
                  </a:lnTo>
                  <a:lnTo>
                    <a:pt x="3129315" y="558800"/>
                  </a:lnTo>
                  <a:lnTo>
                    <a:pt x="3116512" y="609600"/>
                  </a:lnTo>
                  <a:lnTo>
                    <a:pt x="3103153" y="660400"/>
                  </a:lnTo>
                  <a:lnTo>
                    <a:pt x="3089225" y="711200"/>
                  </a:lnTo>
                  <a:lnTo>
                    <a:pt x="3074713" y="762000"/>
                  </a:lnTo>
                  <a:lnTo>
                    <a:pt x="3059605" y="800100"/>
                  </a:lnTo>
                  <a:lnTo>
                    <a:pt x="3043885" y="850900"/>
                  </a:lnTo>
                  <a:lnTo>
                    <a:pt x="3027541" y="901700"/>
                  </a:lnTo>
                  <a:lnTo>
                    <a:pt x="3010558" y="939800"/>
                  </a:lnTo>
                  <a:lnTo>
                    <a:pt x="2992923" y="990600"/>
                  </a:lnTo>
                  <a:lnTo>
                    <a:pt x="2974621" y="1028700"/>
                  </a:lnTo>
                  <a:lnTo>
                    <a:pt x="2955638" y="1079500"/>
                  </a:lnTo>
                  <a:lnTo>
                    <a:pt x="2935962" y="1117600"/>
                  </a:lnTo>
                  <a:lnTo>
                    <a:pt x="2915577" y="1168400"/>
                  </a:lnTo>
                  <a:lnTo>
                    <a:pt x="2894471" y="1206500"/>
                  </a:lnTo>
                  <a:lnTo>
                    <a:pt x="2872629" y="1244600"/>
                  </a:lnTo>
                  <a:lnTo>
                    <a:pt x="2850037" y="1295400"/>
                  </a:lnTo>
                  <a:lnTo>
                    <a:pt x="2826682" y="1333500"/>
                  </a:lnTo>
                  <a:lnTo>
                    <a:pt x="2802549" y="1371600"/>
                  </a:lnTo>
                  <a:lnTo>
                    <a:pt x="2777625" y="1409700"/>
                  </a:lnTo>
                  <a:lnTo>
                    <a:pt x="2751896" y="1447800"/>
                  </a:lnTo>
                  <a:lnTo>
                    <a:pt x="2725348" y="1485900"/>
                  </a:lnTo>
                  <a:lnTo>
                    <a:pt x="2697968" y="1524000"/>
                  </a:lnTo>
                  <a:lnTo>
                    <a:pt x="2669740" y="1562100"/>
                  </a:lnTo>
                  <a:lnTo>
                    <a:pt x="2640652" y="1587500"/>
                  </a:lnTo>
                  <a:lnTo>
                    <a:pt x="2610690" y="1625600"/>
                  </a:lnTo>
                  <a:lnTo>
                    <a:pt x="2579839" y="1663700"/>
                  </a:lnTo>
                  <a:lnTo>
                    <a:pt x="2548086" y="1689100"/>
                  </a:lnTo>
                  <a:lnTo>
                    <a:pt x="2515417" y="1727200"/>
                  </a:lnTo>
                  <a:lnTo>
                    <a:pt x="2481818" y="1752600"/>
                  </a:lnTo>
                  <a:lnTo>
                    <a:pt x="2447275" y="1790700"/>
                  </a:lnTo>
                  <a:lnTo>
                    <a:pt x="2411775" y="1816100"/>
                  </a:lnTo>
                  <a:lnTo>
                    <a:pt x="2375303" y="1841500"/>
                  </a:lnTo>
                  <a:lnTo>
                    <a:pt x="2337846" y="1879600"/>
                  </a:lnTo>
                  <a:lnTo>
                    <a:pt x="2299390" y="1905000"/>
                  </a:lnTo>
                  <a:lnTo>
                    <a:pt x="2259920" y="1930400"/>
                  </a:lnTo>
                  <a:lnTo>
                    <a:pt x="2219424" y="1955800"/>
                  </a:lnTo>
                  <a:lnTo>
                    <a:pt x="2177886" y="1968500"/>
                  </a:lnTo>
                  <a:lnTo>
                    <a:pt x="2135294" y="1993900"/>
                  </a:lnTo>
                  <a:lnTo>
                    <a:pt x="2091634" y="2019300"/>
                  </a:lnTo>
                  <a:lnTo>
                    <a:pt x="2042518" y="2044700"/>
                  </a:lnTo>
                  <a:lnTo>
                    <a:pt x="1993619" y="2057400"/>
                  </a:lnTo>
                  <a:lnTo>
                    <a:pt x="1944946" y="2082800"/>
                  </a:lnTo>
                  <a:lnTo>
                    <a:pt x="1896508" y="2095500"/>
                  </a:lnTo>
                  <a:lnTo>
                    <a:pt x="1848313" y="2120900"/>
                  </a:lnTo>
                  <a:lnTo>
                    <a:pt x="1752685" y="2146300"/>
                  </a:lnTo>
                  <a:lnTo>
                    <a:pt x="1705270" y="2171700"/>
                  </a:lnTo>
                  <a:lnTo>
                    <a:pt x="1658131" y="2184400"/>
                  </a:lnTo>
                  <a:close/>
                </a:path>
                <a:path w="3239135" h="2235200">
                  <a:moveTo>
                    <a:pt x="1564717" y="2197100"/>
                  </a:moveTo>
                  <a:lnTo>
                    <a:pt x="1285136" y="2197100"/>
                  </a:lnTo>
                  <a:lnTo>
                    <a:pt x="1329322" y="2184400"/>
                  </a:lnTo>
                  <a:lnTo>
                    <a:pt x="1611277" y="2184400"/>
                  </a:lnTo>
                  <a:lnTo>
                    <a:pt x="1564717" y="2197100"/>
                  </a:lnTo>
                  <a:close/>
                </a:path>
                <a:path w="3239135" h="2235200">
                  <a:moveTo>
                    <a:pt x="1381583" y="2235200"/>
                  </a:moveTo>
                  <a:lnTo>
                    <a:pt x="1117132" y="2235200"/>
                  </a:lnTo>
                  <a:lnTo>
                    <a:pt x="1074360" y="2222500"/>
                  </a:lnTo>
                  <a:lnTo>
                    <a:pt x="1426884" y="2222500"/>
                  </a:lnTo>
                  <a:lnTo>
                    <a:pt x="1381583" y="223520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612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274</Words>
  <Application>Microsoft Office PowerPoint</Application>
  <PresentationFormat>Custom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Adobe Ming Std L</vt:lpstr>
      <vt:lpstr>Adobe Myungjo Std M</vt:lpstr>
      <vt:lpstr>Arial</vt:lpstr>
      <vt:lpstr>Bookman Old Style</vt:lpstr>
      <vt:lpstr>Calibri</vt:lpstr>
      <vt:lpstr>Gill Sans MT</vt:lpstr>
      <vt:lpstr>Office Theme</vt:lpstr>
      <vt:lpstr>PowerPoint Presentation</vt:lpstr>
      <vt:lpstr>PowerPoint Presentation</vt:lpstr>
      <vt:lpstr>01</vt:lpstr>
      <vt:lpstr>Features</vt:lpstr>
      <vt:lpstr>PowerPoint Presentation</vt:lpstr>
      <vt:lpstr>Analog versions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</dc:creator>
  <cp:keywords>DAEQxDmhX64,BADf2prrC1k</cp:keywords>
  <cp:lastModifiedBy>Пользователь</cp:lastModifiedBy>
  <cp:revision>12</cp:revision>
  <dcterms:created xsi:type="dcterms:W3CDTF">2020-12-19T12:57:23Z</dcterms:created>
  <dcterms:modified xsi:type="dcterms:W3CDTF">2020-12-19T18:38:43Z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2020-12-19T00:00:00Z</vt:filetime>
  </property>
  <property fmtid="{D5CDD505-2E9C-101B-9397-08002B2CF9AE}" pid="3" name="Creator">
    <vt:lpwstr>Canva</vt:lpwstr>
  </property>
  <property fmtid="{D5CDD505-2E9C-101B-9397-08002B2CF9AE}" pid="4" name="LastSaved">
    <vt:filetime>2020-12-19T00:00:00Z</vt:filetime>
  </property>
</Properties>
</file>