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72C7F-C833-4F91-B84B-3F6F1123C5EA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417802-E220-4668-965A-C67B757885D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553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417802-E220-4668-965A-C67B757885DB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058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1BAEC-900E-782A-9B4E-5E6D4A237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4FB0800-F645-0C36-3CA3-53DE6D859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B76B83-B196-F558-8EE4-5BCED9053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D051D8-73B3-546A-1A70-8F2836FEC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65E6AA-43E4-44D5-AFB5-A423EF35E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598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7E2EE-3C29-F0ED-57E5-3CFBC7F4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C3B0A6B-8FB4-C040-68D2-0BEB2CFB5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8418627-5648-1E63-2096-7EBA784C0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69BE83-0B66-666C-740D-EDF87224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DA9F7-C449-1A44-A0CF-671F9D343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51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0022E43-4AB7-2268-1105-DBE1464DB6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041A21-DF03-BECE-A85F-94E7BC538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8E2F79-268A-20ED-4EE6-3D72962C6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6F775B9-E1A7-565E-82AA-4B7EC72B7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29CFA9-8D14-AEF2-D505-5A5F295B0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38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F8B9B-8805-080B-CD66-BBB8BD3D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416D36F-5C3E-0CFA-0CA5-BAF495A79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C6458F-8B90-6BEF-4055-DFDF0670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45E1C9-83FA-819C-EAB9-7C9CA5A94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C3107E-9610-429E-8C4B-3BACAE92A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97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BCF650-0C93-AEE5-011C-C91E66F8E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FAA3B7B-1AC8-01B6-BEB3-4B1FD3B58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B4CE22-3625-35AD-1476-80D5D9C8D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7004E5D-A8CD-219F-C42F-6F657F44D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0BF318-FDB9-9518-2F46-CD38B76CB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872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CBB87E-4A35-9922-54F8-9441BADD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7456BA-1442-A35E-28D4-3537754A25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ABE4E35-534D-B954-024C-E780D57917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A3DB0C5-6EF6-59FB-F89F-0B030F7A4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D4B0A3-F7DB-E38F-CD15-46B9ED7F7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5CD1E4-E9A2-AEA6-40FB-E248A506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864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159F8-0CDA-D9A5-87A9-153FEFE00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9AA5C3D-E9DA-897B-4569-2C2B76DDCE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583A7EF-CF6E-AB85-A111-D46AFAC99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B54C0F-29DB-4C48-C10E-CD4F99C18C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C086487-4F81-3D16-6C2A-B0E1D916F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25931C2-FA81-3A87-A409-07E6597C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BAA5E94-1DD2-9AFC-CEDA-AECDDAD73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6FDF9A-00F2-3808-35C8-77021EC08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34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DC4A94-683A-FFE0-5AB1-0479F5A23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4D384E0-7B44-6295-0F95-0316AFDB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B88ED19-656E-65FB-DA86-AA5A4FD0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CB2316-BA77-7740-E885-D966FE94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753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8937028-5009-26A6-0821-102DA484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64FC74-920D-4999-9A75-E553B805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7F1C23-816F-B57C-E7D9-8949E23D9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975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3F99C3-9C95-4CC5-6212-2F69AE898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D522B1-BFA5-11D1-61F9-D1F234117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C8102C-E269-4E5F-AC10-70CBF6C121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67A2C9-A7AB-C9E7-49DD-2954A531A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199ADEC-3E4F-1755-D937-6B97D298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3D150BD-33C9-1C90-A411-5FBAF469D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66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72C5E8-A0AF-5461-BF37-572989802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D317257-8963-5F9A-C1BE-137AC1110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2CC40AE-2796-35B1-B40A-8754C20689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AF841C0-BD55-00D0-2D96-49716FFF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507D23A-DA68-9443-F8AE-0172E3E1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61DBDA-495D-1A24-86DF-926EB3A7D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75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DB9B82-4C58-FECE-01A1-ED3A74719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18A6FFB-1D65-BA84-9D83-942608EB5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F8BED-3295-EDF3-DAAE-FA0B2D1E3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73B224-8FEC-4B48-A0F7-CC2514AEF812}" type="datetimeFigureOut">
              <a:rPr lang="ru-RU" smtClean="0"/>
              <a:t>09.01.2025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27E9DA-9B99-A18B-0252-17FA904C72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AE1EDA-15B6-BC6F-DEE4-3E776DCF6F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4FFAF8-90DE-4816-BDDD-3E276978BD1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03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88CE64-8688-58E2-8C4C-280FCA39A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3041"/>
            <a:ext cx="9144000" cy="2362099"/>
          </a:xfrm>
        </p:spPr>
        <p:txBody>
          <a:bodyPr>
            <a:normAutofit/>
          </a:bodyPr>
          <a:lstStyle/>
          <a:p>
            <a:r>
              <a:rPr lang="ru-RU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Информационная система «Байкальский патруль»</a:t>
            </a:r>
            <a:endParaRPr lang="ru-RU" sz="4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2BB6FB3-CA93-C9FE-8F9E-36F1956A39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98715" y="4963909"/>
            <a:ext cx="9144000" cy="1655762"/>
          </a:xfrm>
        </p:spPr>
        <p:txBody>
          <a:bodyPr/>
          <a:lstStyle/>
          <a:p>
            <a:pPr rtl="0"/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3 курса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группы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№01321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Аюров </a:t>
            </a:r>
            <a:r>
              <a:rPr lang="ru-R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Жамбал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Жаргалович</a:t>
            </a:r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endParaRPr lang="ru-RU" sz="1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/>
            <a:r>
              <a:rPr lang="ru-RU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руководитель: </a:t>
            </a:r>
            <a:r>
              <a:rPr lang="ru-RU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Ст. преп. каф. ИСМИ Дерюгин Даниил Фёдорович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172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0A114E-36A7-E495-18B7-C9B768EF9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Предметная область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598735-385E-E148-BB3E-8F5CD0CAE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Массовые пожары являются фактором, влияющим на окружающую среду. В результате пожаров гибнут леса, страдает сельское хозяйство, гибнут люди, а также появляется смог, загрязняющий атмосферу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ru-RU" sz="1800" dirty="0">
              <a:effectLst/>
              <a:latin typeface="Times New Roman" panose="02020603050405020304" pitchFamily="18" charset="0"/>
              <a:ea typeface="Liberation Sans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36361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1F1BBD-4F4D-E768-3B37-EAE261595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0ABFD4-4FE3-CCCC-17E3-A953C8CE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ru-RU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роблема организации деятельности волонтеров по противодействию лесным пожарам</a:t>
            </a:r>
            <a:r>
              <a:rPr lang="ru-RU" sz="2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ru-RU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мониторинга пожаров и перемещения волонтеров в лесах.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2519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9CF42-B456-851C-6856-D9C63E1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6A1ABB-C344-762A-4EF2-D1C65FA18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Разработка </a:t>
            </a:r>
            <a:r>
              <a:rPr lang="en-US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 «Байкальский патруль».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Liberation Sans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lnSpc>
                <a:spcPct val="16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Анализ требований к API </a:t>
            </a:r>
            <a:r>
              <a:rPr lang="ru-RU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информационной системы «Байкальский патруль»</a:t>
            </a:r>
            <a:r>
              <a:rPr lang="en-US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60000"/>
              </a:lnSpc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Разработка ER-модели и схемы работы API.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60000"/>
              </a:lnSpc>
              <a:buNone/>
            </a:pPr>
            <a:r>
              <a:rPr lang="ru-RU" sz="2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Разработка модулей и функций, реализация основных действий пользователей API.</a:t>
            </a:r>
            <a:endParaRPr lang="ru-RU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7174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4F0089-3540-69A1-47F3-692060EB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82" y="-72695"/>
            <a:ext cx="10515600" cy="1325563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Общая схема работы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Объект 4" descr="Изображение выглядит как текст, диаграмма, снимок экрана, План&#10;&#10;Автоматически созданное описание">
            <a:extLst>
              <a:ext uri="{FF2B5EF4-FFF2-40B4-BE49-F238E27FC236}">
                <a16:creationId xmlns:a16="http://schemas.microsoft.com/office/drawing/2014/main" id="{D44BC8CF-CC4F-3131-10CD-9D157DBE5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897" y="901178"/>
            <a:ext cx="9457855" cy="5760880"/>
          </a:xfrm>
        </p:spPr>
      </p:pic>
    </p:spTree>
    <p:extLst>
      <p:ext uri="{BB962C8B-B14F-4D97-AF65-F5344CB8AC3E}">
        <p14:creationId xmlns:p14="http://schemas.microsoft.com/office/powerpoint/2010/main" val="727912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2BB657-8999-7A93-795C-84226D854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ER-модель</a:t>
            </a:r>
            <a:b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Объект 15" descr="Изображение выглядит как диаграмма, линия, оригами, шаблон&#10;&#10;Автоматически созданное описание">
            <a:extLst>
              <a:ext uri="{FF2B5EF4-FFF2-40B4-BE49-F238E27FC236}">
                <a16:creationId xmlns:a16="http://schemas.microsoft.com/office/drawing/2014/main" id="{C1995CC1-4D21-32B1-ABAA-1F422F12F2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902" y="1311390"/>
            <a:ext cx="8070918" cy="4958701"/>
          </a:xfrm>
        </p:spPr>
      </p:pic>
    </p:spTree>
    <p:extLst>
      <p:ext uri="{BB962C8B-B14F-4D97-AF65-F5344CB8AC3E}">
        <p14:creationId xmlns:p14="http://schemas.microsoft.com/office/powerpoint/2010/main" val="1385537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EC30FF-D07A-0054-61A6-784BAFBDC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базы данных </a:t>
            </a:r>
          </a:p>
        </p:txBody>
      </p:sp>
      <p:pic>
        <p:nvPicPr>
          <p:cNvPr id="5" name="Объект 4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23738C6-96A8-0FAF-1649-59B9CDB95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7" y="2659965"/>
            <a:ext cx="11043265" cy="3324007"/>
          </a:xfrm>
        </p:spPr>
      </p:pic>
    </p:spTree>
    <p:extLst>
      <p:ext uri="{BB962C8B-B14F-4D97-AF65-F5344CB8AC3E}">
        <p14:creationId xmlns:p14="http://schemas.microsoft.com/office/powerpoint/2010/main" val="3536111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29901-C20C-BE93-D55F-5856EFD5A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9102" y="2103437"/>
            <a:ext cx="10515600" cy="1325563"/>
          </a:xfrm>
        </p:spPr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139141-FD6B-E6A5-74F0-323F7FF98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468" y="3568126"/>
            <a:ext cx="10515600" cy="4351338"/>
          </a:xfrm>
        </p:spPr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6591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146</Words>
  <Application>Microsoft Office PowerPoint</Application>
  <PresentationFormat>Широкоэкранный</PresentationFormat>
  <Paragraphs>18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Тема Office</vt:lpstr>
      <vt:lpstr>Информационная система «Байкальский патруль»</vt:lpstr>
      <vt:lpstr>Предметная область</vt:lpstr>
      <vt:lpstr>Проблема</vt:lpstr>
      <vt:lpstr>Цели и задачи</vt:lpstr>
      <vt:lpstr>Общая схема работы API</vt:lpstr>
      <vt:lpstr>ER-модель </vt:lpstr>
      <vt:lpstr>Структура базы данных 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Ayurov Zhambal</dc:creator>
  <cp:lastModifiedBy>Ayurov Zhambal</cp:lastModifiedBy>
  <cp:revision>5</cp:revision>
  <dcterms:created xsi:type="dcterms:W3CDTF">2024-12-26T07:10:39Z</dcterms:created>
  <dcterms:modified xsi:type="dcterms:W3CDTF">2025-01-09T14:08:06Z</dcterms:modified>
</cp:coreProperties>
</file>