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1" r:id="rId2"/>
    <p:sldId id="262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72C7F-C833-4F91-B84B-3F6F1123C5EA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17802-E220-4668-965A-C67B75788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553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B1BAEC-900E-782A-9B4E-5E6D4A237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FB0800-F645-0C36-3CA3-53DE6D859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B76B83-B196-F558-8EE4-5BCED9053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3B224-8FEC-4B48-A0F7-CC2514AEF812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D051D8-73B3-546A-1A70-8F2836FE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65E6AA-43E4-44D5-AFB5-A423EF35E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FAF8-90DE-4816-BDDD-3E276978B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98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7E2EE-3C29-F0ED-57E5-3CFBC7F4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3B0A6B-8FB4-C040-68D2-0BEB2CFB5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418627-5648-1E63-2096-7EBA784C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3B224-8FEC-4B48-A0F7-CC2514AEF812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69BE83-0B66-666C-740D-EDF87224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ADA9F7-C449-1A44-A0CF-671F9D343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FAF8-90DE-4816-BDDD-3E276978B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85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0022E43-4AB7-2268-1105-DBE1464DB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D041A21-DF03-BECE-A85F-94E7BC538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8E2F79-268A-20ED-4EE6-3D72962C6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3B224-8FEC-4B48-A0F7-CC2514AEF812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F775B9-E1A7-565E-82AA-4B7EC72B7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29CFA9-8D14-AEF2-D505-5A5F295B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FAF8-90DE-4816-BDDD-3E276978B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3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1F8B9B-8805-080B-CD66-BBB8BD3DC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16D36F-5C3E-0CFA-0CA5-BAF495A79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C6458F-8B90-6BEF-4055-DFDF0670E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3B224-8FEC-4B48-A0F7-CC2514AEF812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45E1C9-83FA-819C-EAB9-7C9CA5A9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C3107E-9610-429E-8C4B-3BACAE92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FAF8-90DE-4816-BDDD-3E276978B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97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CF650-0C93-AEE5-011C-C91E66F8E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AA3B7B-1AC8-01B6-BEB3-4B1FD3B58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B4CE22-3625-35AD-1476-80D5D9C8D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3B224-8FEC-4B48-A0F7-CC2514AEF812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004E5D-A8CD-219F-C42F-6F657F44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0BF318-FDB9-9518-2F46-CD38B76C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FAF8-90DE-4816-BDDD-3E276978B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872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B87E-4A35-9922-54F8-9441BADD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7456BA-1442-A35E-28D4-3537754A2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BE4E35-534D-B954-024C-E780D5791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3DB0C5-6EF6-59FB-F89F-0B030F7A4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3B224-8FEC-4B48-A0F7-CC2514AEF812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D4B0A3-F7DB-E38F-CD15-46B9ED7F7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5CD1E4-E9A2-AEA6-40FB-E248A506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FAF8-90DE-4816-BDDD-3E276978B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64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159F8-0CDA-D9A5-87A9-153FEFE00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AA5C3D-E9DA-897B-4569-2C2B76DDC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83A7EF-CF6E-AB85-A111-D46AFAC99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2B54C0F-29DB-4C48-C10E-CD4F99C18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C086487-4F81-3D16-6C2A-B0E1D916F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25931C2-FA81-3A87-A409-07E6597C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3B224-8FEC-4B48-A0F7-CC2514AEF812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BAA5E94-1DD2-9AFC-CEDA-AECDDAD73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6FDF9A-00F2-3808-35C8-77021EC0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FAF8-90DE-4816-BDDD-3E276978B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34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DC4A94-683A-FFE0-5AB1-0479F5A2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4D384E0-7B44-6295-0F95-0316AFDBB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3B224-8FEC-4B48-A0F7-CC2514AEF812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B88ED19-656E-65FB-DA86-AA5A4FD0B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BCB2316-BA77-7740-E885-D966FE942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FAF8-90DE-4816-BDDD-3E276978B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75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8937028-5009-26A6-0821-102DA4843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3B224-8FEC-4B48-A0F7-CC2514AEF812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164FC74-920D-4999-9A75-E553B805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7F1C23-816F-B57C-E7D9-8949E23D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FAF8-90DE-4816-BDDD-3E276978B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97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3F99C3-9C95-4CC5-6212-2F69AE898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D522B1-BFA5-11D1-61F9-D1F234117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C8102C-E269-4E5F-AC10-70CBF6C12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67A2C9-A7AB-C9E7-49DD-2954A531A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3B224-8FEC-4B48-A0F7-CC2514AEF812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99ADEC-3E4F-1755-D937-6B97D298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D150BD-33C9-1C90-A411-5FBAF469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FAF8-90DE-4816-BDDD-3E276978B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66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2C5E8-A0AF-5461-BF37-572989802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D317257-8963-5F9A-C1BE-137AC1110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CC40AE-2796-35B1-B40A-8754C2068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F841C0-BD55-00D0-2D96-49716FFF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3B224-8FEC-4B48-A0F7-CC2514AEF812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07D23A-DA68-9443-F8AE-0172E3E1D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61DBDA-495D-1A24-86DF-926EB3A7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FAF8-90DE-4816-BDDD-3E276978B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75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DB9B82-4C58-FECE-01A1-ED3A74719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8A6FFB-1D65-BA84-9D83-942608EB5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FF8BED-3295-EDF3-DAAE-FA0B2D1E3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73B224-8FEC-4B48-A0F7-CC2514AEF812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27E9DA-9B99-A18B-0252-17FA904C7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AE1EDA-15B6-BC6F-DEE4-3E776DCF6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4FFAF8-90DE-4816-BDDD-3E276978B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03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BB657-8999-7A93-795C-84226D854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ER-модель</a:t>
            </a:r>
            <a:b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Объект 15" descr="Изображение выглядит как диаграмма, линия, оригами, шаблон&#10;&#10;Автоматически созданное описание">
            <a:extLst>
              <a:ext uri="{FF2B5EF4-FFF2-40B4-BE49-F238E27FC236}">
                <a16:creationId xmlns:a16="http://schemas.microsoft.com/office/drawing/2014/main" id="{C1995CC1-4D21-32B1-ABAA-1F422F12F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02" y="1311390"/>
            <a:ext cx="8070918" cy="4958701"/>
          </a:xfrm>
        </p:spPr>
      </p:pic>
    </p:spTree>
    <p:extLst>
      <p:ext uri="{BB962C8B-B14F-4D97-AF65-F5344CB8AC3E}">
        <p14:creationId xmlns:p14="http://schemas.microsoft.com/office/powerpoint/2010/main" val="138553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EC30FF-D07A-0054-61A6-784BAFBDC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базы данных </a:t>
            </a:r>
          </a:p>
        </p:txBody>
      </p:sp>
      <p:pic>
        <p:nvPicPr>
          <p:cNvPr id="5" name="Объект 4" descr="Изображение выглядит как текст, снимок экрана, Шрифт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823738C6-96A8-0FAF-1649-59B9CDB95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67" y="2659965"/>
            <a:ext cx="11043265" cy="3324007"/>
          </a:xfrm>
        </p:spPr>
      </p:pic>
    </p:spTree>
    <p:extLst>
      <p:ext uri="{BB962C8B-B14F-4D97-AF65-F5344CB8AC3E}">
        <p14:creationId xmlns:p14="http://schemas.microsoft.com/office/powerpoint/2010/main" val="35361113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6005</TotalTime>
  <Words>5</Words>
  <Application>Microsoft Office PowerPoint</Application>
  <PresentationFormat>Широкоэкранный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Тема Office</vt:lpstr>
      <vt:lpstr>ER-модель </vt:lpstr>
      <vt:lpstr>Структура базы данных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Ayurov Zhambal</dc:creator>
  <cp:lastModifiedBy>Ayurov Zhambal</cp:lastModifiedBy>
  <cp:revision>6</cp:revision>
  <dcterms:created xsi:type="dcterms:W3CDTF">2024-12-26T07:10:39Z</dcterms:created>
  <dcterms:modified xsi:type="dcterms:W3CDTF">2025-04-24T13:30:48Z</dcterms:modified>
</cp:coreProperties>
</file>