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matic SC"/>
      <p:regular r:id="rId14"/>
      <p:bold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Source Code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5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5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22" Type="http://schemas.openxmlformats.org/officeDocument/2006/relationships/font" Target="fonts/SourceCodePro-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f91cc62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f91cc62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f91cc62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f91cc62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f91cc629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f91cc629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f91cc629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f91cc629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f91cc629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f91cc629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f91cc629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f91cc629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f91cc629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f91cc629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Комар Парижанин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337475" y="3586900"/>
            <a:ext cx="42255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Lato"/>
                <a:ea typeface="Lato"/>
                <a:cs typeface="Lato"/>
                <a:sym typeface="Lato"/>
              </a:rPr>
              <a:t>Хамитова Жамиля и Наурызбай Дамели</a:t>
            </a:r>
            <a:endParaRPr sz="4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Идея: Это игра-платформер, в которой комар прыгает по багетам и уворачивается от фумигаторов. За каждое прохождение игроку будут выставлены очки.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содержание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класса: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ru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Islands – класс для островов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ru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Fumigator – класс для «врагов»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ru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Komar – класс для спрайта комара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ru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GameStates – класс для организации игры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913" y="1045588"/>
            <a:ext cx="402907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Дизайн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Начальное окно: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6796" y="0"/>
            <a:ext cx="449035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Дизайн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Сама игра: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платформы - багет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враги - фумигаторы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851" y="0"/>
            <a:ext cx="44761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Дизайн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Конечное окно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751" y="0"/>
            <a:ext cx="45282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Интересные фичи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«бесконечные» острова это по сути бесконечный цикл. Они и враги появлялись за счет того, что был лимит на их количество и когда они выходили за пределы экрана, то с помощью  kill() они удалялись из групп. На их место появлялся новый спрайт и так по кругу.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Сам проект имеет множество возможностей, которых мы еще не достигли. К сожалению, не все поставленные цели были выполнены. Но тем не менее, </a:t>
            </a:r>
            <a:r>
              <a:rPr lang="ru"/>
              <a:t>присутствует</a:t>
            </a:r>
            <a:r>
              <a:rPr lang="ru"/>
              <a:t> база, помогающая развивать проект дальше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