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8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jpe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https://photo-static-api.fotomore.com/creative/vcg/400/version23/VCG41508505346.jpg" descr="樱花树上挂着一只鸟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0"/>
            <a:ext cx="1027176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40280" y="1196340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8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美丽世界</a:t>
            </a:r>
            <a:endParaRPr lang="zh-CN" altLang="en-US" sz="48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</a:t>
            </a:r>
            <a:r>
              <a:rPr lang="zh-CN" altLang="en-US"/>
              <a:t>都没有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这里什么也</a:t>
            </a:r>
            <a:r>
              <a:rPr lang="zh-CN" altLang="en-US"/>
              <a:t>没有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hello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world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commondata" val="eyJoZGlkIjoiZmRiZDlkMTg1NDg5ZGI0YWFkMmMzZDhkZTlhY2ZmNmU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WPS 演示</Application>
  <PresentationFormat>宽屏</PresentationFormat>
  <Paragraphs>10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zhan</cp:lastModifiedBy>
  <cp:revision>155</cp:revision>
  <dcterms:created xsi:type="dcterms:W3CDTF">2019-06-19T02:08:00Z</dcterms:created>
  <dcterms:modified xsi:type="dcterms:W3CDTF">2024-11-15T16:43:45Z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5C1DF99049154CAF837AE6D7279E0E85_11</vt:lpwstr>
  </property>
</Properties>
</file>