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6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2016/11/20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1285860"/>
            <a:ext cx="8048625" cy="339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571480"/>
            <a:ext cx="8668726" cy="5172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1538" y="357166"/>
            <a:ext cx="6753225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5852" y="3643314"/>
            <a:ext cx="6029325" cy="2257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428736"/>
            <a:ext cx="8210550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85728"/>
            <a:ext cx="8748426" cy="164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14678" y="928670"/>
            <a:ext cx="3314700" cy="33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1214422"/>
            <a:ext cx="437197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357554" y="2071678"/>
            <a:ext cx="4343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286116" y="2928934"/>
            <a:ext cx="4200525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2976" y="571480"/>
            <a:ext cx="6524625" cy="1304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43306" y="2643182"/>
            <a:ext cx="2981325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下箭头 5"/>
          <p:cNvSpPr/>
          <p:nvPr/>
        </p:nvSpPr>
        <p:spPr>
          <a:xfrm rot="879879">
            <a:off x="5446164" y="1390095"/>
            <a:ext cx="428628" cy="13174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8439150" cy="408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28604"/>
            <a:ext cx="82296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0</Words>
  <PresentationFormat>全屏显示(4:3)</PresentationFormat>
  <Paragraphs>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9" baseType="lpstr">
      <vt:lpstr>Office 主题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lenovo</cp:lastModifiedBy>
  <cp:revision>8</cp:revision>
  <dcterms:created xsi:type="dcterms:W3CDTF">2016-11-19T15:52:23Z</dcterms:created>
  <dcterms:modified xsi:type="dcterms:W3CDTF">2016-11-19T17:08:35Z</dcterms:modified>
</cp:coreProperties>
</file>