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3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56AD-BA89-48E3-B4CD-F4B8A7F0AC1D}" type="datetimeFigureOut">
              <a:rPr lang="zh-CN" altLang="en-US" smtClean="0"/>
              <a:t>2016/11/24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82-D0DD-4178-B60C-0790FE5C5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52" y="1105470"/>
            <a:ext cx="9096924" cy="31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1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42" y="275231"/>
            <a:ext cx="10007609" cy="56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8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41" y="175217"/>
            <a:ext cx="9660554" cy="3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76204" cy="3459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02" y="3110410"/>
            <a:ext cx="6271829" cy="37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3" y="447107"/>
            <a:ext cx="11735461" cy="51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1" y="635899"/>
            <a:ext cx="11734140" cy="42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7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0" y="313899"/>
            <a:ext cx="11376474" cy="55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5" y="696036"/>
            <a:ext cx="11746515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64"/>
            <a:ext cx="12191142" cy="56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5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24" y="1382902"/>
            <a:ext cx="10140234" cy="4089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24" y="167256"/>
            <a:ext cx="3151815" cy="14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41" y="861230"/>
            <a:ext cx="9084789" cy="50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52" y="518401"/>
            <a:ext cx="74866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0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9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38" y="447675"/>
            <a:ext cx="8731399" cy="50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82" y="81094"/>
            <a:ext cx="7763658" cy="1713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28" y="1766382"/>
            <a:ext cx="6505575" cy="1133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90" y="2899857"/>
            <a:ext cx="64198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390" y="3746295"/>
            <a:ext cx="7067550" cy="1343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8490" y="5314950"/>
            <a:ext cx="73247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0" y="529205"/>
            <a:ext cx="10959072" cy="58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0" y="573063"/>
            <a:ext cx="10700754" cy="51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70" y="263074"/>
            <a:ext cx="6076950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81" y="1654507"/>
            <a:ext cx="7267575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281" y="2988790"/>
            <a:ext cx="7762875" cy="1695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605" y="4343400"/>
            <a:ext cx="7896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0" y="210616"/>
            <a:ext cx="11707965" cy="54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01" y="683524"/>
            <a:ext cx="10516445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2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9</cp:revision>
  <dcterms:created xsi:type="dcterms:W3CDTF">2016-11-24T14:08:05Z</dcterms:created>
  <dcterms:modified xsi:type="dcterms:W3CDTF">2016-11-24T17:17:51Z</dcterms:modified>
</cp:coreProperties>
</file>