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2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9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9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8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1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398F-D7A5-4CA8-947E-0A95A18993B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7212-4689-47F3-8402-5F99281F4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4" y="315583"/>
            <a:ext cx="11714286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97" y="0"/>
            <a:ext cx="8628571" cy="45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25" y="4542857"/>
            <a:ext cx="4676190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4" y="468429"/>
            <a:ext cx="9826008" cy="44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8" y="301800"/>
            <a:ext cx="10072092" cy="55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0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1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8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9952"/>
            <a:ext cx="9667330" cy="6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9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1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0" y="130629"/>
            <a:ext cx="7691264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41" y="234959"/>
            <a:ext cx="4695238" cy="15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5" y="1815911"/>
            <a:ext cx="8800000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6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7" y="312093"/>
            <a:ext cx="6161905" cy="13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52" y="1763445"/>
            <a:ext cx="6533333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7" y="520977"/>
            <a:ext cx="10348856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8" y="463872"/>
            <a:ext cx="9552579" cy="54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34" y="250660"/>
            <a:ext cx="9630142" cy="56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8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4" y="174171"/>
            <a:ext cx="9290843" cy="56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7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宽屏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2016-11-20T09:32:51Z</dcterms:created>
  <dcterms:modified xsi:type="dcterms:W3CDTF">2016-11-20T11:22:59Z</dcterms:modified>
</cp:coreProperties>
</file>