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64" r:id="rId7"/>
    <p:sldId id="263" r:id="rId8"/>
    <p:sldId id="259" r:id="rId9"/>
    <p:sldId id="260" r:id="rId10"/>
    <p:sldId id="265" r:id="rId11"/>
    <p:sldId id="267" r:id="rId12"/>
    <p:sldId id="274" r:id="rId13"/>
    <p:sldId id="282" r:id="rId14"/>
    <p:sldId id="275" r:id="rId15"/>
    <p:sldId id="276" r:id="rId16"/>
    <p:sldId id="269" r:id="rId17"/>
    <p:sldId id="277" r:id="rId18"/>
    <p:sldId id="296" r:id="rId19"/>
    <p:sldId id="297" r:id="rId20"/>
    <p:sldId id="298" r:id="rId21"/>
    <p:sldId id="299" r:id="rId22"/>
    <p:sldId id="291" r:id="rId23"/>
    <p:sldId id="290" r:id="rId24"/>
    <p:sldId id="301" r:id="rId25"/>
    <p:sldId id="302" r:id="rId2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D8C03-2AD3-4E31-9BD5-C7F5D9B332B9}" v="1115" dt="2021-12-09T17:57:46.765"/>
    <p1510:client id="{F6DEE0DB-B505-4920-A1FF-C555D6D41359}" v="1" dt="2021-12-09T17:59:06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06" d="100"/>
          <a:sy n="106" d="100"/>
        </p:scale>
        <p:origin x="132" y="22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施 冠宇" userId="f0aba9d8424e3d3a" providerId="Windows Live" clId="Web-{F6DEE0DB-B505-4920-A1FF-C555D6D41359}"/>
    <pc:docChg chg="sldOrd">
      <pc:chgData name="施 冠宇" userId="f0aba9d8424e3d3a" providerId="Windows Live" clId="Web-{F6DEE0DB-B505-4920-A1FF-C555D6D41359}" dt="2021-12-09T17:59:06.869" v="0"/>
      <pc:docMkLst>
        <pc:docMk/>
      </pc:docMkLst>
      <pc:sldChg chg="ord">
        <pc:chgData name="施 冠宇" userId="f0aba9d8424e3d3a" providerId="Windows Live" clId="Web-{F6DEE0DB-B505-4920-A1FF-C555D6D41359}" dt="2021-12-09T17:59:06.869" v="0"/>
        <pc:sldMkLst>
          <pc:docMk/>
          <pc:sldMk cId="667729695" sldId="274"/>
        </pc:sldMkLst>
      </pc:sldChg>
    </pc:docChg>
  </pc:docChgLst>
  <pc:docChgLst>
    <pc:chgData name="施 冠宇" userId="f0aba9d8424e3d3a" providerId="Windows Live" clId="Web-{F24D8C03-2AD3-4E31-9BD5-C7F5D9B332B9}"/>
    <pc:docChg chg="addSld delSld modSld sldOrd">
      <pc:chgData name="施 冠宇" userId="f0aba9d8424e3d3a" providerId="Windows Live" clId="Web-{F24D8C03-2AD3-4E31-9BD5-C7F5D9B332B9}" dt="2021-12-09T17:57:44.859" v="1084" actId="20577"/>
      <pc:docMkLst>
        <pc:docMk/>
      </pc:docMkLst>
      <pc:sldChg chg="delSp">
        <pc:chgData name="施 冠宇" userId="f0aba9d8424e3d3a" providerId="Windows Live" clId="Web-{F24D8C03-2AD3-4E31-9BD5-C7F5D9B332B9}" dt="2021-12-09T16:36:19.798" v="17"/>
        <pc:sldMkLst>
          <pc:docMk/>
          <pc:sldMk cId="200939711" sldId="269"/>
        </pc:sldMkLst>
        <pc:spChg chg="del">
          <ac:chgData name="施 冠宇" userId="f0aba9d8424e3d3a" providerId="Windows Live" clId="Web-{F24D8C03-2AD3-4E31-9BD5-C7F5D9B332B9}" dt="2021-12-09T16:32:58.278" v="13"/>
          <ac:spMkLst>
            <pc:docMk/>
            <pc:sldMk cId="200939711" sldId="269"/>
            <ac:spMk id="28" creationId="{00000000-0000-0000-0000-000000000000}"/>
          </ac:spMkLst>
        </pc:spChg>
        <pc:spChg chg="del">
          <ac:chgData name="施 冠宇" userId="f0aba9d8424e3d3a" providerId="Windows Live" clId="Web-{F24D8C03-2AD3-4E31-9BD5-C7F5D9B332B9}" dt="2021-12-09T16:32:53.794" v="10"/>
          <ac:spMkLst>
            <pc:docMk/>
            <pc:sldMk cId="200939711" sldId="269"/>
            <ac:spMk id="29" creationId="{00000000-0000-0000-0000-000000000000}"/>
          </ac:spMkLst>
        </pc:spChg>
        <pc:spChg chg="del">
          <ac:chgData name="施 冠宇" userId="f0aba9d8424e3d3a" providerId="Windows Live" clId="Web-{F24D8C03-2AD3-4E31-9BD5-C7F5D9B332B9}" dt="2021-12-09T16:32:52.122" v="9"/>
          <ac:spMkLst>
            <pc:docMk/>
            <pc:sldMk cId="200939711" sldId="269"/>
            <ac:spMk id="30" creationId="{00000000-0000-0000-0000-000000000000}"/>
          </ac:spMkLst>
        </pc:spChg>
        <pc:spChg chg="del">
          <ac:chgData name="施 冠宇" userId="f0aba9d8424e3d3a" providerId="Windows Live" clId="Web-{F24D8C03-2AD3-4E31-9BD5-C7F5D9B332B9}" dt="2021-12-09T16:32:59.091" v="14"/>
          <ac:spMkLst>
            <pc:docMk/>
            <pc:sldMk cId="200939711" sldId="269"/>
            <ac:spMk id="31" creationId="{00000000-0000-0000-0000-000000000000}"/>
          </ac:spMkLst>
        </pc:spChg>
        <pc:spChg chg="del">
          <ac:chgData name="施 冠宇" userId="f0aba9d8424e3d3a" providerId="Windows Live" clId="Web-{F24D8C03-2AD3-4E31-9BD5-C7F5D9B332B9}" dt="2021-12-09T16:32:51.403" v="8"/>
          <ac:spMkLst>
            <pc:docMk/>
            <pc:sldMk cId="200939711" sldId="269"/>
            <ac:spMk id="32" creationId="{00000000-0000-0000-0000-000000000000}"/>
          </ac:spMkLst>
        </pc:spChg>
        <pc:spChg chg="del">
          <ac:chgData name="施 冠宇" userId="f0aba9d8424e3d3a" providerId="Windows Live" clId="Web-{F24D8C03-2AD3-4E31-9BD5-C7F5D9B332B9}" dt="2021-12-09T16:32:49.825" v="7"/>
          <ac:spMkLst>
            <pc:docMk/>
            <pc:sldMk cId="200939711" sldId="269"/>
            <ac:spMk id="33" creationId="{00000000-0000-0000-0000-000000000000}"/>
          </ac:spMkLst>
        </pc:spChg>
        <pc:spChg chg="del">
          <ac:chgData name="施 冠宇" userId="f0aba9d8424e3d3a" providerId="Windows Live" clId="Web-{F24D8C03-2AD3-4E31-9BD5-C7F5D9B332B9}" dt="2021-12-09T16:32:33.744" v="6"/>
          <ac:spMkLst>
            <pc:docMk/>
            <pc:sldMk cId="200939711" sldId="269"/>
            <ac:spMk id="34" creationId="{00000000-0000-0000-0000-000000000000}"/>
          </ac:spMkLst>
        </pc:spChg>
        <pc:spChg chg="del">
          <ac:chgData name="施 冠宇" userId="f0aba9d8424e3d3a" providerId="Windows Live" clId="Web-{F24D8C03-2AD3-4E31-9BD5-C7F5D9B332B9}" dt="2021-12-09T16:36:19.798" v="17"/>
          <ac:spMkLst>
            <pc:docMk/>
            <pc:sldMk cId="200939711" sldId="269"/>
            <ac:spMk id="35" creationId="{00000000-0000-0000-0000-000000000000}"/>
          </ac:spMkLst>
        </pc:spChg>
        <pc:spChg chg="del">
          <ac:chgData name="施 冠宇" userId="f0aba9d8424e3d3a" providerId="Windows Live" clId="Web-{F24D8C03-2AD3-4E31-9BD5-C7F5D9B332B9}" dt="2021-12-09T16:32:56.403" v="12"/>
          <ac:spMkLst>
            <pc:docMk/>
            <pc:sldMk cId="200939711" sldId="269"/>
            <ac:spMk id="41" creationId="{0E652F6A-0A81-44B2-8597-4259EDEDFC1E}"/>
          </ac:spMkLst>
        </pc:spChg>
        <pc:spChg chg="del">
          <ac:chgData name="施 冠宇" userId="f0aba9d8424e3d3a" providerId="Windows Live" clId="Web-{F24D8C03-2AD3-4E31-9BD5-C7F5D9B332B9}" dt="2021-12-09T16:32:55.669" v="11"/>
          <ac:spMkLst>
            <pc:docMk/>
            <pc:sldMk cId="200939711" sldId="269"/>
            <ac:spMk id="47" creationId="{1C70E81A-090B-45DB-A458-067A6E80AD2F}"/>
          </ac:spMkLst>
        </pc:spChg>
      </pc:sldChg>
      <pc:sldChg chg="modSp">
        <pc:chgData name="施 冠宇" userId="f0aba9d8424e3d3a" providerId="Windows Live" clId="Web-{F24D8C03-2AD3-4E31-9BD5-C7F5D9B332B9}" dt="2021-12-09T16:30:10.851" v="4" actId="20577"/>
        <pc:sldMkLst>
          <pc:docMk/>
          <pc:sldMk cId="666719989" sldId="275"/>
        </pc:sldMkLst>
        <pc:spChg chg="mod">
          <ac:chgData name="施 冠宇" userId="f0aba9d8424e3d3a" providerId="Windows Live" clId="Web-{F24D8C03-2AD3-4E31-9BD5-C7F5D9B332B9}" dt="2021-12-09T16:30:10.851" v="4" actId="20577"/>
          <ac:spMkLst>
            <pc:docMk/>
            <pc:sldMk cId="666719989" sldId="275"/>
            <ac:spMk id="3" creationId="{0E041CA8-08E0-4F18-8410-2907C90F5A6D}"/>
          </ac:spMkLst>
        </pc:spChg>
      </pc:sldChg>
      <pc:sldChg chg="delSp">
        <pc:chgData name="施 冠宇" userId="f0aba9d8424e3d3a" providerId="Windows Live" clId="Web-{F24D8C03-2AD3-4E31-9BD5-C7F5D9B332B9}" dt="2021-12-09T16:30:14.491" v="5"/>
        <pc:sldMkLst>
          <pc:docMk/>
          <pc:sldMk cId="524949366" sldId="276"/>
        </pc:sldMkLst>
        <pc:picChg chg="del">
          <ac:chgData name="施 冠宇" userId="f0aba9d8424e3d3a" providerId="Windows Live" clId="Web-{F24D8C03-2AD3-4E31-9BD5-C7F5D9B332B9}" dt="2021-12-09T16:30:14.491" v="5"/>
          <ac:picMkLst>
            <pc:docMk/>
            <pc:sldMk cId="524949366" sldId="276"/>
            <ac:picMk id="255" creationId="{00000000-0000-0000-0000-000000000000}"/>
          </ac:picMkLst>
        </pc:picChg>
      </pc:sldChg>
      <pc:sldChg chg="addSp delSp modSp">
        <pc:chgData name="施 冠宇" userId="f0aba9d8424e3d3a" providerId="Windows Live" clId="Web-{F24D8C03-2AD3-4E31-9BD5-C7F5D9B332B9}" dt="2021-12-09T16:40:22.475" v="75" actId="20577"/>
        <pc:sldMkLst>
          <pc:docMk/>
          <pc:sldMk cId="683045470" sldId="277"/>
        </pc:sldMkLst>
        <pc:spChg chg="add del">
          <ac:chgData name="施 冠宇" userId="f0aba9d8424e3d3a" providerId="Windows Live" clId="Web-{F24D8C03-2AD3-4E31-9BD5-C7F5D9B332B9}" dt="2021-12-09T16:40:15.866" v="69"/>
          <ac:spMkLst>
            <pc:docMk/>
            <pc:sldMk cId="683045470" sldId="277"/>
            <ac:spMk id="3" creationId="{931775F5-EAEA-4E49-8466-777103C95D3D}"/>
          </ac:spMkLst>
        </pc:spChg>
        <pc:spChg chg="add del">
          <ac:chgData name="施 冠宇" userId="f0aba9d8424e3d3a" providerId="Windows Live" clId="Web-{F24D8C03-2AD3-4E31-9BD5-C7F5D9B332B9}" dt="2021-12-09T16:40:14.709" v="68"/>
          <ac:spMkLst>
            <pc:docMk/>
            <pc:sldMk cId="683045470" sldId="277"/>
            <ac:spMk id="4" creationId="{CA75682E-0353-4AB3-89D3-1F05685BDAAA}"/>
          </ac:spMkLst>
        </pc:spChg>
        <pc:spChg chg="add del mod">
          <ac:chgData name="施 冠宇" userId="f0aba9d8424e3d3a" providerId="Windows Live" clId="Web-{F24D8C03-2AD3-4E31-9BD5-C7F5D9B332B9}" dt="2021-12-09T16:40:05.412" v="67"/>
          <ac:spMkLst>
            <pc:docMk/>
            <pc:sldMk cId="683045470" sldId="277"/>
            <ac:spMk id="5" creationId="{3EDA572A-27C0-4FFD-8A1F-F6FFD77BCC9A}"/>
          </ac:spMkLst>
        </pc:spChg>
        <pc:spChg chg="add del">
          <ac:chgData name="施 冠宇" userId="f0aba9d8424e3d3a" providerId="Windows Live" clId="Web-{F24D8C03-2AD3-4E31-9BD5-C7F5D9B332B9}" dt="2021-12-09T16:39:55.115" v="62"/>
          <ac:spMkLst>
            <pc:docMk/>
            <pc:sldMk cId="683045470" sldId="277"/>
            <ac:spMk id="6" creationId="{19C9F180-BC4D-492E-904E-8CBB963EFCAA}"/>
          </ac:spMkLst>
        </pc:spChg>
        <pc:spChg chg="mod">
          <ac:chgData name="施 冠宇" userId="f0aba9d8424e3d3a" providerId="Windows Live" clId="Web-{F24D8C03-2AD3-4E31-9BD5-C7F5D9B332B9}" dt="2021-12-09T16:39:22.989" v="52" actId="1076"/>
          <ac:spMkLst>
            <pc:docMk/>
            <pc:sldMk cId="683045470" sldId="277"/>
            <ac:spMk id="46" creationId="{34CF627B-A231-407F-A543-7F636081829C}"/>
          </ac:spMkLst>
        </pc:spChg>
        <pc:spChg chg="add del mod">
          <ac:chgData name="施 冠宇" userId="f0aba9d8424e3d3a" providerId="Windows Live" clId="Web-{F24D8C03-2AD3-4E31-9BD5-C7F5D9B332B9}" dt="2021-12-09T16:40:22.475" v="75" actId="20577"/>
          <ac:spMkLst>
            <pc:docMk/>
            <pc:sldMk cId="683045470" sldId="277"/>
            <ac:spMk id="106" creationId="{00000000-0000-0000-0000-000000000000}"/>
          </ac:spMkLst>
        </pc:spChg>
        <pc:spChg chg="add del">
          <ac:chgData name="施 冠宇" userId="f0aba9d8424e3d3a" providerId="Windows Live" clId="Web-{F24D8C03-2AD3-4E31-9BD5-C7F5D9B332B9}" dt="2021-12-09T16:39:26.865" v="54"/>
          <ac:spMkLst>
            <pc:docMk/>
            <pc:sldMk cId="683045470" sldId="277"/>
            <ac:spMk id="107" creationId="{00000000-0000-0000-0000-000000000000}"/>
          </ac:spMkLst>
        </pc:spChg>
        <pc:spChg chg="add del">
          <ac:chgData name="施 冠宇" userId="f0aba9d8424e3d3a" providerId="Windows Live" clId="Web-{F24D8C03-2AD3-4E31-9BD5-C7F5D9B332B9}" dt="2021-12-09T16:39:30.083" v="55"/>
          <ac:spMkLst>
            <pc:docMk/>
            <pc:sldMk cId="683045470" sldId="277"/>
            <ac:spMk id="117" creationId="{00000000-0000-0000-0000-000000000000}"/>
          </ac:spMkLst>
        </pc:spChg>
        <pc:spChg chg="add del">
          <ac:chgData name="施 冠宇" userId="f0aba9d8424e3d3a" providerId="Windows Live" clId="Web-{F24D8C03-2AD3-4E31-9BD5-C7F5D9B332B9}" dt="2021-12-09T16:39:35.458" v="57"/>
          <ac:spMkLst>
            <pc:docMk/>
            <pc:sldMk cId="683045470" sldId="277"/>
            <ac:spMk id="118" creationId="{00000000-0000-0000-0000-000000000000}"/>
          </ac:spMkLst>
        </pc:spChg>
        <pc:grpChg chg="add del mod">
          <ac:chgData name="施 冠宇" userId="f0aba9d8424e3d3a" providerId="Windows Live" clId="Web-{F24D8C03-2AD3-4E31-9BD5-C7F5D9B332B9}" dt="2021-12-09T16:39:41.515" v="59" actId="1076"/>
          <ac:grpSpMkLst>
            <pc:docMk/>
            <pc:sldMk cId="683045470" sldId="277"/>
            <ac:grpSpMk id="13" creationId="{3A6CF849-B259-42CF-932F-50DA45A8A6E4}"/>
          </ac:grpSpMkLst>
        </pc:grpChg>
        <pc:cxnChg chg="mod">
          <ac:chgData name="施 冠宇" userId="f0aba9d8424e3d3a" providerId="Windows Live" clId="Web-{F24D8C03-2AD3-4E31-9BD5-C7F5D9B332B9}" dt="2021-12-09T16:38:12.550" v="38"/>
          <ac:cxnSpMkLst>
            <pc:docMk/>
            <pc:sldMk cId="683045470" sldId="277"/>
            <ac:cxnSpMk id="8" creationId="{00000000-0000-0000-0000-000000000000}"/>
          </ac:cxnSpMkLst>
        </pc:cxnChg>
        <pc:cxnChg chg="mod">
          <ac:chgData name="施 冠宇" userId="f0aba9d8424e3d3a" providerId="Windows Live" clId="Web-{F24D8C03-2AD3-4E31-9BD5-C7F5D9B332B9}" dt="2021-12-09T16:39:22.989" v="52" actId="1076"/>
          <ac:cxnSpMkLst>
            <pc:docMk/>
            <pc:sldMk cId="683045470" sldId="277"/>
            <ac:cxnSpMk id="11" creationId="{087B3042-0435-424C-82BC-67A9B440455D}"/>
          </ac:cxnSpMkLst>
        </pc:cxnChg>
        <pc:cxnChg chg="mod">
          <ac:chgData name="施 冠宇" userId="f0aba9d8424e3d3a" providerId="Windows Live" clId="Web-{F24D8C03-2AD3-4E31-9BD5-C7F5D9B332B9}" dt="2021-12-09T16:38:12.550" v="38"/>
          <ac:cxnSpMkLst>
            <pc:docMk/>
            <pc:sldMk cId="683045470" sldId="277"/>
            <ac:cxnSpMk id="21" creationId="{00000000-0000-0000-0000-000000000000}"/>
          </ac:cxnSpMkLst>
        </pc:cxnChg>
        <pc:cxnChg chg="mod">
          <ac:chgData name="施 冠宇" userId="f0aba9d8424e3d3a" providerId="Windows Live" clId="Web-{F24D8C03-2AD3-4E31-9BD5-C7F5D9B332B9}" dt="2021-12-09T16:38:12.550" v="38"/>
          <ac:cxnSpMkLst>
            <pc:docMk/>
            <pc:sldMk cId="683045470" sldId="277"/>
            <ac:cxnSpMk id="99" creationId="{00000000-0000-0000-0000-000000000000}"/>
          </ac:cxnSpMkLst>
        </pc:cxnChg>
        <pc:cxnChg chg="mod">
          <ac:chgData name="施 冠宇" userId="f0aba9d8424e3d3a" providerId="Windows Live" clId="Web-{F24D8C03-2AD3-4E31-9BD5-C7F5D9B332B9}" dt="2021-12-09T16:39:38.130" v="58"/>
          <ac:cxnSpMkLst>
            <pc:docMk/>
            <pc:sldMk cId="683045470" sldId="277"/>
            <ac:cxnSpMk id="111" creationId="{00000000-0000-0000-0000-000000000000}"/>
          </ac:cxnSpMkLst>
        </pc:cxnChg>
        <pc:cxnChg chg="add del mod">
          <ac:chgData name="施 冠宇" userId="f0aba9d8424e3d3a" providerId="Windows Live" clId="Web-{F24D8C03-2AD3-4E31-9BD5-C7F5D9B332B9}" dt="2021-12-09T16:39:44.193" v="60"/>
          <ac:cxnSpMkLst>
            <pc:docMk/>
            <pc:sldMk cId="683045470" sldId="277"/>
            <ac:cxnSpMk id="112" creationId="{00000000-0000-0000-0000-000000000000}"/>
          </ac:cxnSpMkLst>
        </pc:cxnChg>
        <pc:cxnChg chg="mod">
          <ac:chgData name="施 冠宇" userId="f0aba9d8424e3d3a" providerId="Windows Live" clId="Web-{F24D8C03-2AD3-4E31-9BD5-C7F5D9B332B9}" dt="2021-12-09T16:38:12.550" v="38"/>
          <ac:cxnSpMkLst>
            <pc:docMk/>
            <pc:sldMk cId="683045470" sldId="277"/>
            <ac:cxnSpMk id="113" creationId="{00000000-0000-0000-0000-000000000000}"/>
          </ac:cxnSpMkLst>
        </pc:cxnChg>
        <pc:cxnChg chg="add del mod">
          <ac:chgData name="施 冠宇" userId="f0aba9d8424e3d3a" providerId="Windows Live" clId="Web-{F24D8C03-2AD3-4E31-9BD5-C7F5D9B332B9}" dt="2021-12-09T16:39:38.130" v="58"/>
          <ac:cxnSpMkLst>
            <pc:docMk/>
            <pc:sldMk cId="683045470" sldId="277"/>
            <ac:cxnSpMk id="114" creationId="{00000000-0000-0000-0000-000000000000}"/>
          </ac:cxnSpMkLst>
        </pc:cxnChg>
        <pc:cxnChg chg="add del mod">
          <ac:chgData name="施 冠宇" userId="f0aba9d8424e3d3a" providerId="Windows Live" clId="Web-{F24D8C03-2AD3-4E31-9BD5-C7F5D9B332B9}" dt="2021-12-09T16:39:26.865" v="54"/>
          <ac:cxnSpMkLst>
            <pc:docMk/>
            <pc:sldMk cId="683045470" sldId="277"/>
            <ac:cxnSpMk id="116" creationId="{00000000-0000-0000-0000-000000000000}"/>
          </ac:cxnSpMkLst>
        </pc:cxnChg>
        <pc:cxnChg chg="mod">
          <ac:chgData name="施 冠宇" userId="f0aba9d8424e3d3a" providerId="Windows Live" clId="Web-{F24D8C03-2AD3-4E31-9BD5-C7F5D9B332B9}" dt="2021-12-09T16:38:12.550" v="38"/>
          <ac:cxnSpMkLst>
            <pc:docMk/>
            <pc:sldMk cId="683045470" sldId="277"/>
            <ac:cxnSpMk id="124" creationId="{00000000-0000-0000-0000-000000000000}"/>
          </ac:cxnSpMkLst>
        </pc:cxnChg>
        <pc:cxnChg chg="mod">
          <ac:chgData name="施 冠宇" userId="f0aba9d8424e3d3a" providerId="Windows Live" clId="Web-{F24D8C03-2AD3-4E31-9BD5-C7F5D9B332B9}" dt="2021-12-09T16:38:12.550" v="38"/>
          <ac:cxnSpMkLst>
            <pc:docMk/>
            <pc:sldMk cId="683045470" sldId="277"/>
            <ac:cxnSpMk id="127" creationId="{00000000-0000-0000-0000-000000000000}"/>
          </ac:cxnSpMkLst>
        </pc:cxnChg>
      </pc:sldChg>
      <pc:sldChg chg="modSp del">
        <pc:chgData name="施 冠宇" userId="f0aba9d8424e3d3a" providerId="Windows Live" clId="Web-{F24D8C03-2AD3-4E31-9BD5-C7F5D9B332B9}" dt="2021-12-09T16:58:13.691" v="177"/>
        <pc:sldMkLst>
          <pc:docMk/>
          <pc:sldMk cId="673480492" sldId="278"/>
        </pc:sldMkLst>
        <pc:spChg chg="mod">
          <ac:chgData name="施 冠宇" userId="f0aba9d8424e3d3a" providerId="Windows Live" clId="Web-{F24D8C03-2AD3-4E31-9BD5-C7F5D9B332B9}" dt="2021-12-09T16:52:50.809" v="99" actId="20577"/>
          <ac:spMkLst>
            <pc:docMk/>
            <pc:sldMk cId="673480492" sldId="278"/>
            <ac:spMk id="2" creationId="{8E7FAD65-271B-4CFF-BCE4-DD53520290FA}"/>
          </ac:spMkLst>
        </pc:spChg>
        <pc:spChg chg="mod">
          <ac:chgData name="施 冠宇" userId="f0aba9d8424e3d3a" providerId="Windows Live" clId="Web-{F24D8C03-2AD3-4E31-9BD5-C7F5D9B332B9}" dt="2021-12-09T16:50:09.977" v="84" actId="20577"/>
          <ac:spMkLst>
            <pc:docMk/>
            <pc:sldMk cId="673480492" sldId="278"/>
            <ac:spMk id="3" creationId="{55F7AC52-80E0-4338-9659-FC8BE29D32B7}"/>
          </ac:spMkLst>
        </pc:spChg>
      </pc:sldChg>
      <pc:sldChg chg="modSp">
        <pc:chgData name="施 冠宇" userId="f0aba9d8424e3d3a" providerId="Windows Live" clId="Web-{F24D8C03-2AD3-4E31-9BD5-C7F5D9B332B9}" dt="2021-12-09T17:06:31.451" v="287" actId="20577"/>
        <pc:sldMkLst>
          <pc:docMk/>
          <pc:sldMk cId="785174858" sldId="290"/>
        </pc:sldMkLst>
        <pc:spChg chg="mod">
          <ac:chgData name="施 冠宇" userId="f0aba9d8424e3d3a" providerId="Windows Live" clId="Web-{F24D8C03-2AD3-4E31-9BD5-C7F5D9B332B9}" dt="2021-12-09T17:06:31.451" v="287" actId="20577"/>
          <ac:spMkLst>
            <pc:docMk/>
            <pc:sldMk cId="785174858" sldId="290"/>
            <ac:spMk id="3" creationId="{D3E46F71-B250-4496-81AC-22D204A66DAB}"/>
          </ac:spMkLst>
        </pc:spChg>
      </pc:sldChg>
      <pc:sldChg chg="ord">
        <pc:chgData name="施 冠宇" userId="f0aba9d8424e3d3a" providerId="Windows Live" clId="Web-{F24D8C03-2AD3-4E31-9BD5-C7F5D9B332B9}" dt="2021-12-09T16:54:26.717" v="121"/>
        <pc:sldMkLst>
          <pc:docMk/>
          <pc:sldMk cId="3350936865" sldId="291"/>
        </pc:sldMkLst>
      </pc:sldChg>
      <pc:sldChg chg="del">
        <pc:chgData name="施 冠宇" userId="f0aba9d8424e3d3a" providerId="Windows Live" clId="Web-{F24D8C03-2AD3-4E31-9BD5-C7F5D9B332B9}" dt="2021-12-09T16:53:33.325" v="110"/>
        <pc:sldMkLst>
          <pc:docMk/>
          <pc:sldMk cId="2460125815" sldId="292"/>
        </pc:sldMkLst>
      </pc:sldChg>
      <pc:sldChg chg="del">
        <pc:chgData name="施 冠宇" userId="f0aba9d8424e3d3a" providerId="Windows Live" clId="Web-{F24D8C03-2AD3-4E31-9BD5-C7F5D9B332B9}" dt="2021-12-09T16:53:27.481" v="109"/>
        <pc:sldMkLst>
          <pc:docMk/>
          <pc:sldMk cId="1909144004" sldId="293"/>
        </pc:sldMkLst>
      </pc:sldChg>
      <pc:sldChg chg="del">
        <pc:chgData name="施 冠宇" userId="f0aba9d8424e3d3a" providerId="Windows Live" clId="Web-{F24D8C03-2AD3-4E31-9BD5-C7F5D9B332B9}" dt="2021-12-09T16:53:26.544" v="108"/>
        <pc:sldMkLst>
          <pc:docMk/>
          <pc:sldMk cId="341441688" sldId="294"/>
        </pc:sldMkLst>
      </pc:sldChg>
      <pc:sldChg chg="del">
        <pc:chgData name="施 冠宇" userId="f0aba9d8424e3d3a" providerId="Windows Live" clId="Web-{F24D8C03-2AD3-4E31-9BD5-C7F5D9B332B9}" dt="2021-12-09T16:53:25.544" v="107"/>
        <pc:sldMkLst>
          <pc:docMk/>
          <pc:sldMk cId="2206781172" sldId="295"/>
        </pc:sldMkLst>
      </pc:sldChg>
      <pc:sldChg chg="modSp new">
        <pc:chgData name="施 冠宇" userId="f0aba9d8424e3d3a" providerId="Windows Live" clId="Web-{F24D8C03-2AD3-4E31-9BD5-C7F5D9B332B9}" dt="2021-12-09T17:27:37.712" v="541" actId="20577"/>
        <pc:sldMkLst>
          <pc:docMk/>
          <pc:sldMk cId="2738604838" sldId="296"/>
        </pc:sldMkLst>
        <pc:spChg chg="mod">
          <ac:chgData name="施 冠宇" userId="f0aba9d8424e3d3a" providerId="Windows Live" clId="Web-{F24D8C03-2AD3-4E31-9BD5-C7F5D9B332B9}" dt="2021-12-09T16:50:51.775" v="91" actId="20577"/>
          <ac:spMkLst>
            <pc:docMk/>
            <pc:sldMk cId="2738604838" sldId="296"/>
            <ac:spMk id="2" creationId="{74061B77-BB1C-4F19-A4FD-9616B6F9A1FA}"/>
          </ac:spMkLst>
        </pc:spChg>
        <pc:spChg chg="mod">
          <ac:chgData name="施 冠宇" userId="f0aba9d8424e3d3a" providerId="Windows Live" clId="Web-{F24D8C03-2AD3-4E31-9BD5-C7F5D9B332B9}" dt="2021-12-09T17:27:37.712" v="541" actId="20577"/>
          <ac:spMkLst>
            <pc:docMk/>
            <pc:sldMk cId="2738604838" sldId="296"/>
            <ac:spMk id="3" creationId="{08AE6267-D201-4BA9-B387-D51E62267E56}"/>
          </ac:spMkLst>
        </pc:spChg>
      </pc:sldChg>
      <pc:sldChg chg="modSp add replId">
        <pc:chgData name="施 冠宇" userId="f0aba9d8424e3d3a" providerId="Windows Live" clId="Web-{F24D8C03-2AD3-4E31-9BD5-C7F5D9B332B9}" dt="2021-12-09T17:35:38.597" v="686" actId="20577"/>
        <pc:sldMkLst>
          <pc:docMk/>
          <pc:sldMk cId="1287033027" sldId="297"/>
        </pc:sldMkLst>
        <pc:spChg chg="mod">
          <ac:chgData name="施 冠宇" userId="f0aba9d8424e3d3a" providerId="Windows Live" clId="Web-{F24D8C03-2AD3-4E31-9BD5-C7F5D9B332B9}" dt="2021-12-09T16:53:13.794" v="104" actId="20577"/>
          <ac:spMkLst>
            <pc:docMk/>
            <pc:sldMk cId="1287033027" sldId="297"/>
            <ac:spMk id="2" creationId="{8E7FAD65-271B-4CFF-BCE4-DD53520290FA}"/>
          </ac:spMkLst>
        </pc:spChg>
        <pc:spChg chg="mod">
          <ac:chgData name="施 冠宇" userId="f0aba9d8424e3d3a" providerId="Windows Live" clId="Web-{F24D8C03-2AD3-4E31-9BD5-C7F5D9B332B9}" dt="2021-12-09T17:35:38.597" v="686" actId="20577"/>
          <ac:spMkLst>
            <pc:docMk/>
            <pc:sldMk cId="1287033027" sldId="297"/>
            <ac:spMk id="3" creationId="{55F7AC52-80E0-4338-9659-FC8BE29D32B7}"/>
          </ac:spMkLst>
        </pc:spChg>
      </pc:sldChg>
      <pc:sldChg chg="modSp add replId">
        <pc:chgData name="施 冠宇" userId="f0aba9d8424e3d3a" providerId="Windows Live" clId="Web-{F24D8C03-2AD3-4E31-9BD5-C7F5D9B332B9}" dt="2021-12-09T17:45:26.593" v="830" actId="20577"/>
        <pc:sldMkLst>
          <pc:docMk/>
          <pc:sldMk cId="2030162973" sldId="298"/>
        </pc:sldMkLst>
        <pc:spChg chg="mod">
          <ac:chgData name="施 冠宇" userId="f0aba9d8424e3d3a" providerId="Windows Live" clId="Web-{F24D8C03-2AD3-4E31-9BD5-C7F5D9B332B9}" dt="2021-12-09T16:54:05.060" v="115" actId="20577"/>
          <ac:spMkLst>
            <pc:docMk/>
            <pc:sldMk cId="2030162973" sldId="298"/>
            <ac:spMk id="2" creationId="{8E7FAD65-271B-4CFF-BCE4-DD53520290FA}"/>
          </ac:spMkLst>
        </pc:spChg>
        <pc:spChg chg="mod">
          <ac:chgData name="施 冠宇" userId="f0aba9d8424e3d3a" providerId="Windows Live" clId="Web-{F24D8C03-2AD3-4E31-9BD5-C7F5D9B332B9}" dt="2021-12-09T17:45:26.593" v="830" actId="20577"/>
          <ac:spMkLst>
            <pc:docMk/>
            <pc:sldMk cId="2030162973" sldId="298"/>
            <ac:spMk id="3" creationId="{55F7AC52-80E0-4338-9659-FC8BE29D32B7}"/>
          </ac:spMkLst>
        </pc:spChg>
      </pc:sldChg>
      <pc:sldChg chg="modSp add replId">
        <pc:chgData name="施 冠宇" userId="f0aba9d8424e3d3a" providerId="Windows Live" clId="Web-{F24D8C03-2AD3-4E31-9BD5-C7F5D9B332B9}" dt="2021-12-09T17:57:09.233" v="1068" actId="20577"/>
        <pc:sldMkLst>
          <pc:docMk/>
          <pc:sldMk cId="2444417159" sldId="299"/>
        </pc:sldMkLst>
        <pc:spChg chg="mod">
          <ac:chgData name="施 冠宇" userId="f0aba9d8424e3d3a" providerId="Windows Live" clId="Web-{F24D8C03-2AD3-4E31-9BD5-C7F5D9B332B9}" dt="2021-12-09T17:03:12.900" v="210" actId="20577"/>
          <ac:spMkLst>
            <pc:docMk/>
            <pc:sldMk cId="2444417159" sldId="299"/>
            <ac:spMk id="2" creationId="{8E7FAD65-271B-4CFF-BCE4-DD53520290FA}"/>
          </ac:spMkLst>
        </pc:spChg>
        <pc:spChg chg="mod">
          <ac:chgData name="施 冠宇" userId="f0aba9d8424e3d3a" providerId="Windows Live" clId="Web-{F24D8C03-2AD3-4E31-9BD5-C7F5D9B332B9}" dt="2021-12-09T17:57:09.233" v="1068" actId="20577"/>
          <ac:spMkLst>
            <pc:docMk/>
            <pc:sldMk cId="2444417159" sldId="299"/>
            <ac:spMk id="3" creationId="{55F7AC52-80E0-4338-9659-FC8BE29D32B7}"/>
          </ac:spMkLst>
        </pc:spChg>
      </pc:sldChg>
      <pc:sldChg chg="addSp delSp new del">
        <pc:chgData name="施 冠宇" userId="f0aba9d8424e3d3a" providerId="Windows Live" clId="Web-{F24D8C03-2AD3-4E31-9BD5-C7F5D9B332B9}" dt="2021-12-09T17:56:21.357" v="1027"/>
        <pc:sldMkLst>
          <pc:docMk/>
          <pc:sldMk cId="20221398" sldId="300"/>
        </pc:sldMkLst>
        <pc:spChg chg="add del">
          <ac:chgData name="施 冠宇" userId="f0aba9d8424e3d3a" providerId="Windows Live" clId="Web-{F24D8C03-2AD3-4E31-9BD5-C7F5D9B332B9}" dt="2021-12-09T17:56:16.029" v="1025"/>
          <ac:spMkLst>
            <pc:docMk/>
            <pc:sldMk cId="20221398" sldId="300"/>
            <ac:spMk id="2" creationId="{B72F6251-5A09-4621-B254-76F7761E7898}"/>
          </ac:spMkLst>
        </pc:spChg>
      </pc:sldChg>
      <pc:sldChg chg="new del">
        <pc:chgData name="施 冠宇" userId="f0aba9d8424e3d3a" providerId="Windows Live" clId="Web-{F24D8C03-2AD3-4E31-9BD5-C7F5D9B332B9}" dt="2021-12-09T16:54:39.858" v="124"/>
        <pc:sldMkLst>
          <pc:docMk/>
          <pc:sldMk cId="2534820081" sldId="300"/>
        </pc:sldMkLst>
      </pc:sldChg>
      <pc:sldChg chg="modSp add replId">
        <pc:chgData name="施 冠宇" userId="f0aba9d8424e3d3a" providerId="Windows Live" clId="Web-{F24D8C03-2AD3-4E31-9BD5-C7F5D9B332B9}" dt="2021-12-09T17:57:44.859" v="1084" actId="20577"/>
        <pc:sldMkLst>
          <pc:docMk/>
          <pc:sldMk cId="440322751" sldId="301"/>
        </pc:sldMkLst>
        <pc:spChg chg="mod">
          <ac:chgData name="施 冠宇" userId="f0aba9d8424e3d3a" providerId="Windows Live" clId="Web-{F24D8C03-2AD3-4E31-9BD5-C7F5D9B332B9}" dt="2021-12-09T17:56:29.732" v="1031" actId="20577"/>
          <ac:spMkLst>
            <pc:docMk/>
            <pc:sldMk cId="440322751" sldId="301"/>
            <ac:spMk id="2" creationId="{7942BD55-2570-4237-9F2B-7C35EF2EB573}"/>
          </ac:spMkLst>
        </pc:spChg>
        <pc:spChg chg="mod">
          <ac:chgData name="施 冠宇" userId="f0aba9d8424e3d3a" providerId="Windows Live" clId="Web-{F24D8C03-2AD3-4E31-9BD5-C7F5D9B332B9}" dt="2021-12-09T17:57:44.859" v="1084" actId="20577"/>
          <ac:spMkLst>
            <pc:docMk/>
            <pc:sldMk cId="440322751" sldId="301"/>
            <ac:spMk id="3" creationId="{D3E46F71-B250-4496-81AC-22D204A66DAB}"/>
          </ac:spMkLst>
        </pc:spChg>
      </pc:sldChg>
      <pc:sldChg chg="modSp add del replId">
        <pc:chgData name="施 冠宇" userId="f0aba9d8424e3d3a" providerId="Windows Live" clId="Web-{F24D8C03-2AD3-4E31-9BD5-C7F5D9B332B9}" dt="2021-12-09T17:48:22.347" v="857"/>
        <pc:sldMkLst>
          <pc:docMk/>
          <pc:sldMk cId="3896011662" sldId="301"/>
        </pc:sldMkLst>
        <pc:spChg chg="mod">
          <ac:chgData name="施 冠宇" userId="f0aba9d8424e3d3a" providerId="Windows Live" clId="Web-{F24D8C03-2AD3-4E31-9BD5-C7F5D9B332B9}" dt="2021-12-09T16:54:57.311" v="135" actId="20577"/>
          <ac:spMkLst>
            <pc:docMk/>
            <pc:sldMk cId="3896011662" sldId="301"/>
            <ac:spMk id="2" creationId="{7942BD55-2570-4237-9F2B-7C35EF2EB573}"/>
          </ac:spMkLst>
        </pc:spChg>
        <pc:spChg chg="mod">
          <ac:chgData name="施 冠宇" userId="f0aba9d8424e3d3a" providerId="Windows Live" clId="Web-{F24D8C03-2AD3-4E31-9BD5-C7F5D9B332B9}" dt="2021-12-09T17:48:21.784" v="856" actId="20577"/>
          <ac:spMkLst>
            <pc:docMk/>
            <pc:sldMk cId="3896011662" sldId="301"/>
            <ac:spMk id="3" creationId="{D3E46F71-B250-4496-81AC-22D204A66D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2021年12月10日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2021年12月10日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31b71ff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31b71ff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1031b71ffd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948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B5F8-B677-4966-8DA4-BFD5CA92484F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9E1-31D5-4CC0-A043-71C64AAC1D9B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9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16D-3B5C-4518-AFD2-7EBA05435E00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4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3FD-D439-4013-96CE-3269310A0EC0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3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DE9B-38EC-404A-A33E-C91283A3BC10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33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BD10-0044-446A-8FEC-546DAA70EBBE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3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04E1-8039-454C-82CC-9ABD7E465CFB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1553-0B5D-41D8-8020-C6B5943B2064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789-52DD-4B81-9D64-E9B876C5EB0A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6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>
            <a:lvl1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280B-C982-4165-9F47-6DD874E1A701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9261" y="6492875"/>
            <a:ext cx="779564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1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510D-1457-449C-B372-437C90F02958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F495-C467-4AAB-ABBF-2895820E7A1F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AD58-9E17-488B-963D-07970F1EEDB9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5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70A8-979B-416E-A09A-7BE9F9AD2347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393C-1572-49CE-87DB-FC5ACB629B55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0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66C8-30FF-4BE7-8FEF-5CD918F3579F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38CB-0D88-43BE-BF42-7CC67785E05F}" type="datetime2">
              <a:rPr lang="zh-TW" altLang="en-US" smtClean="0"/>
              <a:t>2021年12月10日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1845940" y="1484784"/>
            <a:ext cx="8856984" cy="1779241"/>
          </a:xfrm>
        </p:spPr>
        <p:txBody>
          <a:bodyPr rtlCol="0">
            <a:noAutofit/>
          </a:bodyPr>
          <a:lstStyle/>
          <a:p>
            <a:pPr algn="ctr" rtl="0"/>
            <a:r>
              <a:rPr lang="zh-TW" altLang="en-US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6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4294967295"/>
          </p:nvPr>
        </p:nvSpPr>
        <p:spPr>
          <a:xfrm>
            <a:off x="4654252" y="4005064"/>
            <a:ext cx="3240360" cy="216024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指導教授：陳朝烈 教授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F110112116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黃柏瑞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80000" indent="0" rtl="0"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F110112127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李勗禾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80000" indent="0" rtl="0"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F110112128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施冠宇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80000" indent="0" rtl="0">
              <a:buNone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F110112133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詹元勳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8CFB30-758B-4504-812F-230A784B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D1901E-7781-47FD-B907-F879BADA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51" y="548680"/>
            <a:ext cx="6984776" cy="5504212"/>
          </a:xfrm>
          <a:prstGeom prst="rect">
            <a:avLst/>
          </a:prstGeom>
        </p:spPr>
      </p:pic>
      <p:sp>
        <p:nvSpPr>
          <p:cNvPr id="6" name="弧形 5">
            <a:extLst>
              <a:ext uri="{FF2B5EF4-FFF2-40B4-BE49-F238E27FC236}">
                <a16:creationId xmlns:a16="http://schemas.microsoft.com/office/drawing/2014/main" id="{692F5354-D6D6-4617-BF75-A57774ADC8D8}"/>
              </a:ext>
            </a:extLst>
          </p:cNvPr>
          <p:cNvSpPr/>
          <p:nvPr/>
        </p:nvSpPr>
        <p:spPr>
          <a:xfrm rot="10800000">
            <a:off x="2544840" y="5777436"/>
            <a:ext cx="5709811" cy="504056"/>
          </a:xfrm>
          <a:prstGeom prst="arc">
            <a:avLst>
              <a:gd name="adj1" fmla="val 19599499"/>
              <a:gd name="adj2" fmla="val 21544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0806FA4B-6429-4024-BB82-C78F02E4C16B}"/>
              </a:ext>
            </a:extLst>
          </p:cNvPr>
          <p:cNvSpPr/>
          <p:nvPr/>
        </p:nvSpPr>
        <p:spPr>
          <a:xfrm rot="10800000" flipH="1">
            <a:off x="4438228" y="5777436"/>
            <a:ext cx="5116013" cy="504056"/>
          </a:xfrm>
          <a:prstGeom prst="arc">
            <a:avLst>
              <a:gd name="adj1" fmla="val 17936150"/>
              <a:gd name="adj2" fmla="val 21544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6D3312-D00E-4CA7-9258-90FF499D439A}"/>
              </a:ext>
            </a:extLst>
          </p:cNvPr>
          <p:cNvSpPr txBox="1"/>
          <p:nvPr/>
        </p:nvSpPr>
        <p:spPr>
          <a:xfrm>
            <a:off x="5761845" y="60968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800</a:t>
            </a:r>
            <a:endParaRPr lang="zh-TW" altLang="en-US" dirty="0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439D6C1C-A809-444D-95E6-772FC1935255}"/>
              </a:ext>
            </a:extLst>
          </p:cNvPr>
          <p:cNvSpPr/>
          <p:nvPr/>
        </p:nvSpPr>
        <p:spPr>
          <a:xfrm rot="5400000">
            <a:off x="7211122" y="3484404"/>
            <a:ext cx="4655610" cy="504056"/>
          </a:xfrm>
          <a:prstGeom prst="arc">
            <a:avLst>
              <a:gd name="adj1" fmla="val 19599499"/>
              <a:gd name="adj2" fmla="val 21544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2845EB77-2D46-4FB6-9F9A-32328B6D2B7D}"/>
              </a:ext>
            </a:extLst>
          </p:cNvPr>
          <p:cNvSpPr/>
          <p:nvPr/>
        </p:nvSpPr>
        <p:spPr>
          <a:xfrm rot="5400000" flipH="1">
            <a:off x="7238693" y="2804828"/>
            <a:ext cx="4527634" cy="504056"/>
          </a:xfrm>
          <a:prstGeom prst="arc">
            <a:avLst>
              <a:gd name="adj1" fmla="val 17936150"/>
              <a:gd name="adj2" fmla="val 21544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19BEDE-5056-4B46-9BBC-0FDEE5013863}"/>
              </a:ext>
            </a:extLst>
          </p:cNvPr>
          <p:cNvSpPr txBox="1"/>
          <p:nvPr/>
        </p:nvSpPr>
        <p:spPr>
          <a:xfrm>
            <a:off x="9506261" y="339040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600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70DA15-A160-44E0-BACA-8C3A8EC9A60E}"/>
              </a:ext>
            </a:extLst>
          </p:cNvPr>
          <p:cNvSpPr/>
          <p:nvPr/>
        </p:nvSpPr>
        <p:spPr>
          <a:xfrm>
            <a:off x="2578797" y="2987660"/>
            <a:ext cx="10673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1P Player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22A09F-AAD9-4FBF-BA6D-D53D40EC80B9}"/>
              </a:ext>
            </a:extLst>
          </p:cNvPr>
          <p:cNvSpPr/>
          <p:nvPr/>
        </p:nvSpPr>
        <p:spPr>
          <a:xfrm>
            <a:off x="8483453" y="2987660"/>
            <a:ext cx="10673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2P Player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33914-F456-4568-B900-8ECB31BD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分析(Tra</a:t>
            </a:r>
            <a:r>
              <a:rPr lang="en-US" altLang="zh-TW" dirty="0" err="1"/>
              <a:t>i</a:t>
            </a:r>
            <a:r>
              <a:rPr lang="zh-TW" altLang="zh-TW" dirty="0"/>
              <a:t>ning Sample Collection)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41CA8-08E0-4F18-8410-2907C90F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rapid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),Large amount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),effective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更改遊戲參數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/>
                <a:ea typeface="標楷體"/>
                <a:cs typeface="Times New Roman"/>
              </a:rPr>
              <a:t>1.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把板子的大小拉到最大，收集球的路線的資料</a:t>
            </a:r>
            <a:endParaRPr lang="en-US" altLang="zh-TW" sz="2000">
              <a:latin typeface="Times New Roman"/>
              <a:ea typeface="標楷體"/>
              <a:cs typeface="Times New Roman"/>
            </a:endParaRPr>
          </a:p>
          <a:p>
            <a:pPr marL="0" lvl="0" indent="0">
              <a:buNone/>
            </a:pPr>
            <a:r>
              <a:rPr lang="en-US" altLang="zh-TW">
                <a:latin typeface="Times New Roman"/>
                <a:ea typeface="標楷體"/>
                <a:cs typeface="Times New Roman"/>
              </a:rPr>
              <a:t>2</a:t>
            </a:r>
            <a:r>
              <a:rPr lang="en-US" altLang="zh-TW" sz="2000">
                <a:latin typeface="Times New Roman"/>
                <a:ea typeface="標楷體"/>
                <a:cs typeface="Times New Roman"/>
              </a:rPr>
              <a:t>.</a:t>
            </a:r>
            <a:r>
              <a:rPr lang="zh-TW" altLang="en-US" sz="2000">
                <a:latin typeface="Times New Roman"/>
                <a:ea typeface="標楷體"/>
                <a:cs typeface="Times New Roman"/>
              </a:rPr>
              <a:t>直接更改球的速度來快速收集資料</a:t>
            </a:r>
          </a:p>
          <a:p>
            <a:pPr marL="0" lvl="0" indent="0"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265" lvl="0" indent="-342265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51E63-84F2-4E74-9D3A-41CAD804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71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31b71ffd1_0_0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4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Break Down</a:t>
            </a:r>
            <a:endParaRPr dirty="0"/>
          </a:p>
        </p:txBody>
      </p:sp>
      <p:sp>
        <p:nvSpPr>
          <p:cNvPr id="254" name="Google Shape;254;g1031b71ffd1_0_0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476672"/>
            <a:ext cx="35242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4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00E57A45-75F8-457E-94FF-B6B7B6957923}"/>
              </a:ext>
            </a:extLst>
          </p:cNvPr>
          <p:cNvCxnSpPr>
            <a:cxnSpLocks/>
            <a:stCxn id="24" idx="3"/>
            <a:endCxn id="48" idx="0"/>
          </p:cNvCxnSpPr>
          <p:nvPr/>
        </p:nvCxnSpPr>
        <p:spPr>
          <a:xfrm>
            <a:off x="7837626" y="2190986"/>
            <a:ext cx="1965198" cy="631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269A3AE0-4C38-424B-BB97-1D44C80EBDB8}"/>
              </a:ext>
            </a:extLst>
          </p:cNvPr>
          <p:cNvCxnSpPr>
            <a:cxnSpLocks/>
            <a:stCxn id="48" idx="2"/>
            <a:endCxn id="93" idx="0"/>
          </p:cNvCxnSpPr>
          <p:nvPr/>
        </p:nvCxnSpPr>
        <p:spPr>
          <a:xfrm rot="5400000">
            <a:off x="8947255" y="3186177"/>
            <a:ext cx="663555" cy="1047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4036C59B-F0BC-40FE-8BD3-2B3EAB7F0007}"/>
              </a:ext>
            </a:extLst>
          </p:cNvPr>
          <p:cNvCxnSpPr>
            <a:cxnSpLocks/>
            <a:stCxn id="48" idx="2"/>
            <a:endCxn id="94" idx="0"/>
          </p:cNvCxnSpPr>
          <p:nvPr/>
        </p:nvCxnSpPr>
        <p:spPr>
          <a:xfrm rot="16200000" flipH="1">
            <a:off x="10043914" y="3137102"/>
            <a:ext cx="630964" cy="1113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16B0F25-F92F-45D3-A61B-D8F9F8F10B47}"/>
              </a:ext>
            </a:extLst>
          </p:cNvPr>
          <p:cNvCxnSpPr>
            <a:cxnSpLocks/>
            <a:stCxn id="94" idx="2"/>
            <a:endCxn id="138" idx="0"/>
          </p:cNvCxnSpPr>
          <p:nvPr/>
        </p:nvCxnSpPr>
        <p:spPr>
          <a:xfrm flipH="1">
            <a:off x="10915682" y="4581127"/>
            <a:ext cx="286" cy="86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B99C0B81-1E59-4466-B453-B629D489DFF5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 flipV="1">
            <a:off x="6227937" y="2492896"/>
            <a:ext cx="673585" cy="5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93E94D23-650E-4138-8C84-8B90523B8795}"/>
              </a:ext>
            </a:extLst>
          </p:cNvPr>
          <p:cNvCxnSpPr>
            <a:stCxn id="94" idx="2"/>
            <a:endCxn id="71" idx="2"/>
          </p:cNvCxnSpPr>
          <p:nvPr/>
        </p:nvCxnSpPr>
        <p:spPr>
          <a:xfrm rot="5400000" flipH="1">
            <a:off x="7551193" y="1216353"/>
            <a:ext cx="1202935" cy="5526614"/>
          </a:xfrm>
          <a:prstGeom prst="bentConnector3">
            <a:avLst>
              <a:gd name="adj1" fmla="val -25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9B4822F5-EFDA-416D-9652-FA09462FB39B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415809" y="2446746"/>
            <a:ext cx="886476" cy="405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8E94CFB-ABCB-43AC-B401-E877422F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3DBB91-772F-4FB8-A18F-396E1F99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0617B3B-14FA-4BBF-9920-85533611E68A}"/>
              </a:ext>
            </a:extLst>
          </p:cNvPr>
          <p:cNvCxnSpPr>
            <a:cxnSpLocks/>
            <a:stCxn id="131" idx="6"/>
            <a:endCxn id="11" idx="1"/>
          </p:cNvCxnSpPr>
          <p:nvPr/>
        </p:nvCxnSpPr>
        <p:spPr>
          <a:xfrm>
            <a:off x="1409364" y="2206911"/>
            <a:ext cx="6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41;p9">
            <a:extLst>
              <a:ext uri="{FF2B5EF4-FFF2-40B4-BE49-F238E27FC236}">
                <a16:creationId xmlns:a16="http://schemas.microsoft.com/office/drawing/2014/main" id="{FDC09C29-1DA2-494F-BFFC-4111742BB858}"/>
              </a:ext>
            </a:extLst>
          </p:cNvPr>
          <p:cNvSpPr/>
          <p:nvPr/>
        </p:nvSpPr>
        <p:spPr>
          <a:xfrm>
            <a:off x="2061964" y="1905000"/>
            <a:ext cx="2067250" cy="6038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將球碰撞後得到邊框的座標與大小並回傳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3E1B334-C7E7-4349-8DC2-046FB0FE2932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4129214" y="2190986"/>
            <a:ext cx="1836204" cy="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41;p9">
            <a:extLst>
              <a:ext uri="{FF2B5EF4-FFF2-40B4-BE49-F238E27FC236}">
                <a16:creationId xmlns:a16="http://schemas.microsoft.com/office/drawing/2014/main" id="{88EB1629-36C0-42DF-8626-A428DEE7D42F}"/>
              </a:ext>
            </a:extLst>
          </p:cNvPr>
          <p:cNvSpPr/>
          <p:nvPr/>
        </p:nvSpPr>
        <p:spPr>
          <a:xfrm>
            <a:off x="2061964" y="2807403"/>
            <a:ext cx="130210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得到物體的</a:t>
            </a:r>
          </a:p>
          <a:p>
            <a:pPr lvl="0" algn="ctr"/>
            <a:r>
              <a:rPr lang="zh-TW" altLang="en-US" sz="16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中心點座標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59B0DF0-2D24-441C-8209-EF4758758A2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364068" y="3092695"/>
            <a:ext cx="1186703" cy="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41;p9">
            <a:extLst>
              <a:ext uri="{FF2B5EF4-FFF2-40B4-BE49-F238E27FC236}">
                <a16:creationId xmlns:a16="http://schemas.microsoft.com/office/drawing/2014/main" id="{61CA833B-4080-4F6A-83E9-6AC20A0677E6}"/>
              </a:ext>
            </a:extLst>
          </p:cNvPr>
          <p:cNvSpPr/>
          <p:nvPr/>
        </p:nvSpPr>
        <p:spPr>
          <a:xfrm>
            <a:off x="4550771" y="2806709"/>
            <a:ext cx="1677166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球路線性方程式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Google Shape;241;p9">
            <a:extLst>
              <a:ext uri="{FF2B5EF4-FFF2-40B4-BE49-F238E27FC236}">
                <a16:creationId xmlns:a16="http://schemas.microsoft.com/office/drawing/2014/main" id="{FFBBC16B-0A90-4E20-994C-828E08CF2736}"/>
              </a:ext>
            </a:extLst>
          </p:cNvPr>
          <p:cNvSpPr/>
          <p:nvPr/>
        </p:nvSpPr>
        <p:spPr>
          <a:xfrm>
            <a:off x="5965418" y="1889075"/>
            <a:ext cx="1872208" cy="6038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輸入球座標與速度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/>
            </a:endParaRPr>
          </a:p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得到所有碰撞交點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Google Shape;241;p9">
            <a:extLst>
              <a:ext uri="{FF2B5EF4-FFF2-40B4-BE49-F238E27FC236}">
                <a16:creationId xmlns:a16="http://schemas.microsoft.com/office/drawing/2014/main" id="{A5C881B6-4D35-44A0-A192-5BF86BF95DC2}"/>
              </a:ext>
            </a:extLst>
          </p:cNvPr>
          <p:cNvSpPr/>
          <p:nvPr/>
        </p:nvSpPr>
        <p:spPr>
          <a:xfrm>
            <a:off x="8326660" y="2822146"/>
            <a:ext cx="2952328" cy="55604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找最先碰撞的交點及碰撞時間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Google Shape;241;p9">
            <a:extLst>
              <a:ext uri="{FF2B5EF4-FFF2-40B4-BE49-F238E27FC236}">
                <a16:creationId xmlns:a16="http://schemas.microsoft.com/office/drawing/2014/main" id="{66065F49-89AB-4923-A40F-4C2A8D13F7BD}"/>
              </a:ext>
            </a:extLst>
          </p:cNvPr>
          <p:cNvSpPr/>
          <p:nvPr/>
        </p:nvSpPr>
        <p:spPr>
          <a:xfrm>
            <a:off x="4550771" y="2806221"/>
            <a:ext cx="1677166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球路線性方程式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0" name="Google Shape;241;p9">
            <a:extLst>
              <a:ext uri="{FF2B5EF4-FFF2-40B4-BE49-F238E27FC236}">
                <a16:creationId xmlns:a16="http://schemas.microsoft.com/office/drawing/2014/main" id="{B73AAF5A-3D45-4638-B87D-F24301D98446}"/>
              </a:ext>
            </a:extLst>
          </p:cNvPr>
          <p:cNvSpPr/>
          <p:nvPr/>
        </p:nvSpPr>
        <p:spPr>
          <a:xfrm>
            <a:off x="2061964" y="2806915"/>
            <a:ext cx="130210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得到物體的</a:t>
            </a:r>
            <a:endParaRPr lang="en-US" altLang="zh-TW" sz="1600" dirty="0" smtClean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  <a:p>
            <a:pPr lvl="0" algn="ctr"/>
            <a:r>
              <a:rPr lang="zh-TW" altLang="en-US" sz="1600" dirty="0" smtClean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中心點座標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3" name="Google Shape;241;p9">
            <a:extLst>
              <a:ext uri="{FF2B5EF4-FFF2-40B4-BE49-F238E27FC236}">
                <a16:creationId xmlns:a16="http://schemas.microsoft.com/office/drawing/2014/main" id="{E7ECB19D-E53A-4C88-AE91-8F6790C02A1E}"/>
              </a:ext>
            </a:extLst>
          </p:cNvPr>
          <p:cNvSpPr/>
          <p:nvPr/>
        </p:nvSpPr>
        <p:spPr>
          <a:xfrm>
            <a:off x="7772640" y="4041747"/>
            <a:ext cx="1965198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更新障礙物的位置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4" name="Google Shape;241;p9">
            <a:extLst>
              <a:ext uri="{FF2B5EF4-FFF2-40B4-BE49-F238E27FC236}">
                <a16:creationId xmlns:a16="http://schemas.microsoft.com/office/drawing/2014/main" id="{1AF3DAD3-5F14-44BA-8160-33BAFAF4E09F}"/>
              </a:ext>
            </a:extLst>
          </p:cNvPr>
          <p:cNvSpPr/>
          <p:nvPr/>
        </p:nvSpPr>
        <p:spPr>
          <a:xfrm>
            <a:off x="9904876" y="4009156"/>
            <a:ext cx="202218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更新球的位置及球速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7D1405-5BBD-4E49-9AC2-4000E934307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6881480" y="3096969"/>
            <a:ext cx="891160" cy="1230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Google Shape;242;p9">
            <a:extLst>
              <a:ext uri="{FF2B5EF4-FFF2-40B4-BE49-F238E27FC236}">
                <a16:creationId xmlns:a16="http://schemas.microsoft.com/office/drawing/2014/main" id="{090FB566-4386-4888-A2EE-024B59FC237C}"/>
              </a:ext>
            </a:extLst>
          </p:cNvPr>
          <p:cNvSpPr/>
          <p:nvPr/>
        </p:nvSpPr>
        <p:spPr>
          <a:xfrm>
            <a:off x="1040267" y="2026181"/>
            <a:ext cx="369097" cy="36146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</p:txBody>
      </p:sp>
      <p:sp>
        <p:nvSpPr>
          <p:cNvPr id="138" name="Google Shape;241;p9">
            <a:extLst>
              <a:ext uri="{FF2B5EF4-FFF2-40B4-BE49-F238E27FC236}">
                <a16:creationId xmlns:a16="http://schemas.microsoft.com/office/drawing/2014/main" id="{9FECB3E1-3A7B-4FF1-896A-9F2645DB56BB}"/>
              </a:ext>
            </a:extLst>
          </p:cNvPr>
          <p:cNvSpPr/>
          <p:nvPr/>
        </p:nvSpPr>
        <p:spPr>
          <a:xfrm>
            <a:off x="9867810" y="5445224"/>
            <a:ext cx="2095743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獲得球落點座標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3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38BEE-0535-4401-BAA3-B375ACFD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64465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132" name="投影片編號版面配置區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z="1600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13</a:t>
            </a:fld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6CF849-B259-42CF-932F-50DA45A8A6E4}"/>
              </a:ext>
            </a:extLst>
          </p:cNvPr>
          <p:cNvGrpSpPr/>
          <p:nvPr/>
        </p:nvGrpSpPr>
        <p:grpSpPr>
          <a:xfrm>
            <a:off x="1519720" y="1325287"/>
            <a:ext cx="10003713" cy="5464081"/>
            <a:chOff x="1519720" y="1325287"/>
            <a:chExt cx="10003713" cy="5464081"/>
          </a:xfrm>
        </p:grpSpPr>
        <p:grpSp>
          <p:nvGrpSpPr>
            <p:cNvPr id="35" name="群組 34"/>
            <p:cNvGrpSpPr/>
            <p:nvPr/>
          </p:nvGrpSpPr>
          <p:grpSpPr>
            <a:xfrm>
              <a:off x="1519720" y="1325287"/>
              <a:ext cx="10003713" cy="5464081"/>
              <a:chOff x="1441514" y="1323173"/>
              <a:chExt cx="10003713" cy="5442003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1441514" y="1323173"/>
                <a:ext cx="10003713" cy="5442003"/>
                <a:chOff x="1341884" y="1321250"/>
                <a:chExt cx="10003713" cy="5442003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341884" y="1321250"/>
                  <a:ext cx="10003713" cy="5442003"/>
                  <a:chOff x="987244" y="1225927"/>
                  <a:chExt cx="9757160" cy="5442003"/>
                </a:xfrm>
              </p:grpSpPr>
              <p:sp>
                <p:nvSpPr>
                  <p:cNvPr id="81" name="Google Shape;238;p9"/>
                  <p:cNvSpPr/>
                  <p:nvPr/>
                </p:nvSpPr>
                <p:spPr>
                  <a:xfrm>
                    <a:off x="1615135" y="5166968"/>
                    <a:ext cx="2198700" cy="864000"/>
                  </a:xfrm>
                  <a:prstGeom prst="diamond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判斷移動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grpSp>
                <p:nvGrpSpPr>
                  <p:cNvPr id="102" name="Google Shape;240;p9"/>
                  <p:cNvGrpSpPr/>
                  <p:nvPr/>
                </p:nvGrpSpPr>
                <p:grpSpPr>
                  <a:xfrm>
                    <a:off x="987244" y="1225927"/>
                    <a:ext cx="9757160" cy="5098681"/>
                    <a:chOff x="2893433" y="1268760"/>
                    <a:chExt cx="9757160" cy="5098681"/>
                  </a:xfrm>
                </p:grpSpPr>
                <p:sp>
                  <p:nvSpPr>
                    <p:cNvPr id="104" name="Google Shape;241;p9"/>
                    <p:cNvSpPr/>
                    <p:nvPr/>
                  </p:nvSpPr>
                  <p:spPr>
                    <a:xfrm>
                      <a:off x="3612562" y="1297412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lvl="0" algn="ctr"/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取得球的中心座</a:t>
                      </a:r>
                      <a:r>
                        <a:rPr lang="zh-TW" alt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標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5" name="Google Shape;242;p9"/>
                    <p:cNvSpPr/>
                    <p:nvPr/>
                  </p:nvSpPr>
                  <p:spPr>
                    <a:xfrm>
                      <a:off x="2893433" y="1503379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106" name="Google Shape;243;p9"/>
                    <p:cNvSpPr/>
                    <p:nvPr/>
                  </p:nvSpPr>
                  <p:spPr>
                    <a:xfrm>
                      <a:off x="6094412" y="1268760"/>
                      <a:ext cx="2198700" cy="864000"/>
                    </a:xfrm>
                    <a:prstGeom prst="diamond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/>
                          <a:cs typeface="Century Gothic"/>
                          <a:sym typeface="Century Gothic"/>
                        </a:rPr>
                        <a:t>是否為開球方?</a:t>
                      </a:r>
                      <a:endParaRPr lang="zh-TW" altLang="en-US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/>
                      </a:endParaRPr>
                    </a:p>
                  </p:txBody>
                </p:sp>
                <p:sp>
                  <p:nvSpPr>
                    <p:cNvPr id="107" name="Google Shape;244;p9"/>
                    <p:cNvSpPr/>
                    <p:nvPr/>
                  </p:nvSpPr>
                  <p:spPr>
                    <a:xfrm>
                      <a:off x="10634293" y="1321264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程式開始執行</a:t>
                      </a:r>
                      <a:endParaRPr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找到最適合開球位置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cxnSp>
                  <p:nvCxnSpPr>
                    <p:cNvPr id="111" name="Google Shape;245;p9"/>
                    <p:cNvCxnSpPr>
                      <a:cxnSpLocks/>
                      <a:stCxn id="104" idx="3"/>
                      <a:endCxn id="106" idx="1"/>
                    </p:cNvCxnSpPr>
                    <p:nvPr/>
                  </p:nvCxnSpPr>
                  <p:spPr>
                    <a:xfrm>
                      <a:off x="5628862" y="1683362"/>
                      <a:ext cx="465600" cy="17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2" name="Google Shape;246;p9" descr="是"/>
                    <p:cNvCxnSpPr>
                      <a:cxnSpLocks/>
                      <a:stCxn id="106" idx="3"/>
                      <a:endCxn id="107" idx="1"/>
                    </p:cNvCxnSpPr>
                    <p:nvPr/>
                  </p:nvCxnSpPr>
                  <p:spPr>
                    <a:xfrm>
                      <a:off x="8293112" y="1700760"/>
                      <a:ext cx="2341200" cy="66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3" name="Google Shape;247;p9"/>
                    <p:cNvCxnSpPr>
                      <a:cxnSpLocks/>
                      <a:stCxn id="105" idx="6"/>
                      <a:endCxn id="104" idx="1"/>
                    </p:cNvCxnSpPr>
                    <p:nvPr/>
                  </p:nvCxnSpPr>
                  <p:spPr>
                    <a:xfrm>
                      <a:off x="3253433" y="1683379"/>
                      <a:ext cx="359100" cy="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4" name="Google Shape;248;p9"/>
                    <p:cNvCxnSpPr>
                      <a:cxnSpLocks/>
                      <a:stCxn id="106" idx="2"/>
                      <a:endCxn id="46" idx="0"/>
                    </p:cNvCxnSpPr>
                    <p:nvPr/>
                  </p:nvCxnSpPr>
                  <p:spPr>
                    <a:xfrm flipH="1">
                      <a:off x="7193762" y="2132760"/>
                      <a:ext cx="1" cy="617123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5" name="Google Shape;249;p9"/>
                    <p:cNvSpPr/>
                    <p:nvPr/>
                  </p:nvSpPr>
                  <p:spPr>
                    <a:xfrm>
                      <a:off x="11462385" y="6007441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cxnSp>
                  <p:nvCxnSpPr>
                    <p:cNvPr id="116" name="Google Shape;250;p9"/>
                    <p:cNvCxnSpPr>
                      <a:cxnSpLocks/>
                      <a:stCxn id="107" idx="2"/>
                      <a:endCxn id="115" idx="0"/>
                    </p:cNvCxnSpPr>
                    <p:nvPr/>
                  </p:nvCxnSpPr>
                  <p:spPr>
                    <a:xfrm>
                      <a:off x="11642443" y="2093164"/>
                      <a:ext cx="0" cy="3914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7" name="Google Shape;251;p9"/>
                    <p:cNvSpPr txBox="1"/>
                    <p:nvPr/>
                  </p:nvSpPr>
                  <p:spPr>
                    <a:xfrm>
                      <a:off x="9228658" y="1502379"/>
                      <a:ext cx="234900" cy="33851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18" name="Google Shape;252;p9"/>
                    <p:cNvSpPr txBox="1"/>
                    <p:nvPr/>
                  </p:nvSpPr>
                  <p:spPr>
                    <a:xfrm>
                      <a:off x="7186295" y="2231201"/>
                      <a:ext cx="332400" cy="3138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否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84" name="Google Shape;255;p9"/>
                  <p:cNvSpPr/>
                  <p:nvPr/>
                </p:nvSpPr>
                <p:spPr>
                  <a:xfrm>
                    <a:off x="4519275" y="4927900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往左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85" name="Google Shape;256;p9"/>
                  <p:cNvSpPr/>
                  <p:nvPr/>
                </p:nvSpPr>
                <p:spPr>
                  <a:xfrm>
                    <a:off x="4519275" y="5458825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往右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86" name="Google Shape;257;p9"/>
                  <p:cNvSpPr/>
                  <p:nvPr/>
                </p:nvSpPr>
                <p:spPr>
                  <a:xfrm>
                    <a:off x="4519275" y="5989750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不動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3" name="Google Shape;264;p9"/>
                  <p:cNvSpPr txBox="1"/>
                  <p:nvPr/>
                </p:nvSpPr>
                <p:spPr>
                  <a:xfrm>
                    <a:off x="4096653" y="4987938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1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4" name="Google Shape;265;p9"/>
                  <p:cNvSpPr txBox="1"/>
                  <p:nvPr/>
                </p:nvSpPr>
                <p:spPr>
                  <a:xfrm>
                    <a:off x="4049103" y="5419986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2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5" name="Google Shape;266;p9"/>
                  <p:cNvSpPr txBox="1"/>
                  <p:nvPr/>
                </p:nvSpPr>
                <p:spPr>
                  <a:xfrm>
                    <a:off x="4050567" y="5852034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>
                    <a:defPPr rtl="0">
                      <a:defRPr lang="zh-tw"/>
                    </a:defPPr>
                    <a:lvl1pPr marR="0" lvl="0" indent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</a:defRPr>
                    </a:lvl1pPr>
                  </a:lstStyle>
                  <a:p>
                    <a:r>
                      <a:rPr 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  <a:sym typeface="Century Gothic"/>
                      </a:rPr>
                      <a:t>3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cxnSp>
                <p:nvCxnSpPr>
                  <p:cNvPr id="99" name="Google Shape;270;p9"/>
                  <p:cNvCxnSpPr>
                    <a:cxnSpLocks/>
                    <a:stCxn id="85" idx="3"/>
                  </p:cNvCxnSpPr>
                  <p:nvPr/>
                </p:nvCxnSpPr>
                <p:spPr>
                  <a:xfrm>
                    <a:off x="5840775" y="5653525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01" name="Google Shape;272;p9"/>
                  <p:cNvSpPr txBox="1"/>
                  <p:nvPr/>
                </p:nvSpPr>
                <p:spPr>
                  <a:xfrm>
                    <a:off x="9295814" y="6261540"/>
                    <a:ext cx="1139937" cy="4063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進入程式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endParaRPr>
                  </a:p>
                </p:txBody>
              </p:sp>
            </p:grpSp>
            <p:cxnSp>
              <p:nvCxnSpPr>
                <p:cNvPr id="8" name="肘形接點 7"/>
                <p:cNvCxnSpPr>
                  <a:cxnSpLocks/>
                  <a:stCxn id="81" idx="2"/>
                  <a:endCxn id="86" idx="1"/>
                </p:cNvCxnSpPr>
                <p:nvPr/>
              </p:nvCxnSpPr>
              <p:spPr>
                <a:xfrm rot="16200000" flipH="1">
                  <a:off x="3961227" y="5277835"/>
                  <a:ext cx="153482" cy="185039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肘形接點 20"/>
                <p:cNvCxnSpPr>
                  <a:cxnSpLocks/>
                  <a:stCxn id="84" idx="3"/>
                  <a:endCxn id="115" idx="2"/>
                </p:cNvCxnSpPr>
                <p:nvPr/>
              </p:nvCxnSpPr>
              <p:spPr>
                <a:xfrm>
                  <a:off x="6318058" y="5217923"/>
                  <a:ext cx="3809305" cy="1022008"/>
                </a:xfrm>
                <a:prstGeom prst="bentConnector3">
                  <a:avLst>
                    <a:gd name="adj1" fmla="val 4952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flipV="1">
                  <a:off x="6310436" y="5748839"/>
                  <a:ext cx="1872000" cy="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120"/>
                <p:cNvCxnSpPr/>
                <p:nvPr/>
              </p:nvCxnSpPr>
              <p:spPr>
                <a:xfrm flipV="1">
                  <a:off x="6310436" y="6239931"/>
                  <a:ext cx="1872000" cy="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直線單箭頭接點 123"/>
              <p:cNvCxnSpPr>
                <a:cxnSpLocks/>
                <a:stCxn id="81" idx="2"/>
                <a:endCxn id="85" idx="1"/>
              </p:cNvCxnSpPr>
              <p:nvPr/>
            </p:nvCxnSpPr>
            <p:spPr>
              <a:xfrm flipV="1">
                <a:off x="3212401" y="5750771"/>
                <a:ext cx="1850394" cy="377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/>
              <p:cNvCxnSpPr>
                <a:cxnSpLocks/>
                <a:stCxn id="81" idx="3"/>
                <a:endCxn id="84" idx="1"/>
              </p:cNvCxnSpPr>
              <p:nvPr/>
            </p:nvCxnSpPr>
            <p:spPr>
              <a:xfrm flipV="1">
                <a:off x="4339530" y="5219846"/>
                <a:ext cx="723265" cy="476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Google Shape;241;p9">
              <a:extLst>
                <a:ext uri="{FF2B5EF4-FFF2-40B4-BE49-F238E27FC236}">
                  <a16:creationId xmlns:a16="http://schemas.microsoft.com/office/drawing/2014/main" id="{34CF627B-A231-407F-A543-7F636081829C}"/>
                </a:ext>
              </a:extLst>
            </p:cNvPr>
            <p:cNvSpPr/>
            <p:nvPr/>
          </p:nvSpPr>
          <p:spPr>
            <a:xfrm>
              <a:off x="4895088" y="2812418"/>
              <a:ext cx="2067250" cy="775031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SVM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訓練</a:t>
              </a:r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</a:t>
              </a:r>
              <a:endParaRPr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087B3042-0435-424C-82BC-67A9B440455D}"/>
                </a:ext>
              </a:extLst>
            </p:cNvPr>
            <p:cNvCxnSpPr>
              <a:cxnSpLocks/>
              <a:stCxn id="46" idx="2"/>
              <a:endCxn id="81" idx="0"/>
            </p:cNvCxnSpPr>
            <p:nvPr/>
          </p:nvCxnSpPr>
          <p:spPr>
            <a:xfrm rot="5400000">
              <a:off x="3762227" y="3115829"/>
              <a:ext cx="1694866" cy="26381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04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61B77-BB1C-4F19-A4FD-9616B6F9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50" dirty="0" smtClean="0">
                <a:ea typeface="標楷體"/>
              </a:rPr>
              <a:t>API-</a:t>
            </a:r>
            <a:r>
              <a:rPr lang="en-US" sz="3550" dirty="0" err="1" smtClean="0">
                <a:ea typeface="標楷體"/>
              </a:rPr>
              <a:t>computer_sklearn</a:t>
            </a:r>
            <a:endParaRPr lang="zh-TW" sz="3550" dirty="0" err="1">
              <a:ea typeface="標楷體"/>
            </a:endParaRPr>
          </a:p>
          <a:p>
            <a:endParaRPr lang="zh-TW" altLang="en-US" sz="355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E6267-D201-4BA9-B387-D51E6226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Name : </a:t>
            </a:r>
            <a:r>
              <a:rPr lang="en-US" dirty="0">
                <a:latin typeface="Times New Roman"/>
                <a:ea typeface="DFKai-SB"/>
                <a:cs typeface="Times New Roman"/>
              </a:rPr>
              <a:t>Computer</a:t>
            </a:r>
            <a:endParaRPr lang="en-US" dirty="0" err="1">
              <a:latin typeface="Times New Roman"/>
              <a:ea typeface="標楷體"/>
              <a:cs typeface="Times New Roman"/>
            </a:endParaRPr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Input : 1.init() : function , 2.move( paddle : int , ball : 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int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 : function,3.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visualize_data_relationship() :function</a:t>
            </a:r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Output : 1. 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training_data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[ [int , int] ](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板子中心,球中心)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,  </a:t>
            </a:r>
            <a:endParaRPr lang="en-US" dirty="0"/>
          </a:p>
          <a:p>
            <a:pPr marL="342265" indent="-342265"/>
            <a:r>
              <a:rPr lang="en-US" dirty="0">
                <a:latin typeface="Times New Roman"/>
                <a:ea typeface="標楷體"/>
                <a:cs typeface="Times New Roman"/>
              </a:rPr>
              <a:t>Target_values[ int ](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移動 0上 1下), 2. paddle_center : int ,ball_center : int , </a:t>
            </a:r>
            <a:endParaRPr lang="zh-TW" altLang="en-US" dirty="0"/>
          </a:p>
          <a:p>
            <a:pPr marL="342265" indent="-342265"/>
            <a:r>
              <a:rPr lang="zh-TW" altLang="en-US" dirty="0">
                <a:latin typeface="Times New Roman"/>
                <a:ea typeface="標楷體"/>
                <a:cs typeface="Times New Roman"/>
              </a:rPr>
              <a:t>3</a:t>
            </a:r>
            <a:r>
              <a:rPr lang="zh-TW" altLang="en-US" dirty="0" smtClean="0">
                <a:latin typeface="Times New Roman"/>
                <a:ea typeface="標楷體"/>
                <a:cs typeface="Times New Roman"/>
              </a:rPr>
              <a:t>.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model[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int,int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] (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y_paddle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, </a:t>
            </a:r>
            <a:r>
              <a:rPr lang="en-US" altLang="zh-TW" dirty="0" err="1" smtClean="0">
                <a:latin typeface="Times New Roman"/>
                <a:ea typeface="標楷體"/>
                <a:cs typeface="Times New Roman"/>
              </a:rPr>
              <a:t>y_ball</a:t>
            </a:r>
            <a:r>
              <a:rPr lang="en-US" altLang="zh-TW" dirty="0" smtClean="0">
                <a:latin typeface="Times New Roman"/>
                <a:ea typeface="標楷體"/>
                <a:cs typeface="Times New Roman"/>
              </a:rPr>
              <a:t>)</a:t>
            </a:r>
            <a:endParaRPr lang="zh-TW" altLang="en-US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Method :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使用sklearn機器學習庫，電腦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(AI)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操作，以及可視化圖片</a:t>
            </a:r>
            <a:endParaRPr lang="en-US" altLang="zh-TW" dirty="0" err="1"/>
          </a:p>
          <a:p>
            <a:pPr marL="342265" indent="-342265"/>
            <a:endParaRPr lang="zh-TW" dirty="0"/>
          </a:p>
          <a:p>
            <a:pPr marL="342265" indent="-342265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81F4AB-BB85-4715-832F-D176FC1E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60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FAD65-271B-4CFF-BCE4-DD535202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50" dirty="0">
                <a:ea typeface="標楷體"/>
              </a:rPr>
              <a:t>API-b</a:t>
            </a:r>
            <a:r>
              <a:rPr lang="en-US" sz="3550" dirty="0">
                <a:ea typeface="標楷體"/>
              </a:rPr>
              <a:t>ackground</a:t>
            </a:r>
            <a:endParaRPr lang="zh-TW" altLang="en-US" sz="3550" dirty="0">
              <a:ea typeface="標楷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7AC52-80E0-4338-9659-FC8BE29D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Name : B</a:t>
            </a:r>
            <a:r>
              <a:rPr lang="en-US" dirty="0">
                <a:latin typeface="Times New Roman"/>
                <a:ea typeface="DFKai-SB"/>
                <a:cs typeface="Times New Roman"/>
              </a:rPr>
              <a:t>ackground</a:t>
            </a:r>
            <a:endParaRPr lang="en-US" dirty="0">
              <a:latin typeface="Times New Roman"/>
              <a:cs typeface="Times New Roman"/>
            </a:endParaRPr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Input :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init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() : function</a:t>
            </a:r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Output :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surface_width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 : int ,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surface_height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 : int</a:t>
            </a:r>
            <a:endParaRPr lang="en-US" altLang="zh-TW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Method :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設置遊戲的背景</a:t>
            </a:r>
            <a:endParaRPr lang="en-US" altLang="zh-TW" dirty="0" err="1"/>
          </a:p>
          <a:p>
            <a:pPr marL="342265" indent="-342265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8F397E-5817-47B8-BED7-D2C623E3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03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FAD65-271B-4CFF-BCE4-DD535202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50" dirty="0">
                <a:ea typeface="標楷體"/>
              </a:rPr>
              <a:t>API-b</a:t>
            </a:r>
            <a:r>
              <a:rPr lang="en-US" sz="3550" dirty="0">
                <a:ea typeface="標楷體"/>
              </a:rPr>
              <a:t>all</a:t>
            </a:r>
            <a:endParaRPr lang="zh-TW" altLang="en-US" sz="3550" dirty="0">
              <a:ea typeface="標楷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7AC52-80E0-4338-9659-FC8BE29D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Name : </a:t>
            </a:r>
            <a:r>
              <a:rPr lang="en-US" dirty="0">
                <a:latin typeface="Times New Roman"/>
                <a:ea typeface="DFKai-SB"/>
                <a:cs typeface="Times New Roman"/>
              </a:rPr>
              <a:t>Ball</a:t>
            </a:r>
            <a:endParaRPr lang="en-US" dirty="0">
              <a:latin typeface="Times New Roman"/>
              <a:cs typeface="Times New Roman"/>
            </a:endParaRPr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Input : 1.init() : function ,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2._initial_position() : function</a:t>
            </a:r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Output :1.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Ball.width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 : int ,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Ball.height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 : int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Ball.position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 : int 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Ball.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acceleration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 [int]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  ,2..array([int])</a:t>
            </a:r>
            <a:endParaRPr lang="en-US" altLang="zh-TW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Method :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設置球的大小</a:t>
            </a:r>
            <a:endParaRPr lang="en-US" altLang="zh-TW" dirty="0" err="1"/>
          </a:p>
          <a:p>
            <a:pPr marL="342265" indent="-342265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8F397E-5817-47B8-BED7-D2C623E3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16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FAD65-271B-4CFF-BCE4-DD535202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50" dirty="0">
                <a:ea typeface="標楷體"/>
              </a:rPr>
              <a:t>API-</a:t>
            </a:r>
            <a:r>
              <a:rPr lang="en-US" altLang="zh-TW" sz="3550" dirty="0" err="1">
                <a:ea typeface="標楷體"/>
              </a:rPr>
              <a:t>b</a:t>
            </a:r>
            <a:r>
              <a:rPr lang="en-US" sz="3550" dirty="0" err="1">
                <a:ea typeface="標楷體"/>
              </a:rPr>
              <a:t>all_gui</a:t>
            </a:r>
            <a:endParaRPr lang="zh-TW" altLang="en-US" sz="3550" dirty="0" err="1">
              <a:ea typeface="標楷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7AC52-80E0-4338-9659-FC8BE29D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Name : </a:t>
            </a:r>
            <a:r>
              <a:rPr lang="en-US" dirty="0" err="1">
                <a:latin typeface="Times New Roman"/>
                <a:ea typeface="DFKai-SB"/>
                <a:cs typeface="Times New Roman"/>
              </a:rPr>
              <a:t>Ball_Gui</a:t>
            </a:r>
            <a:endParaRPr lang="en-US" dirty="0" err="1">
              <a:latin typeface="Times New Roman"/>
              <a:cs typeface="Times New Roman"/>
            </a:endParaRPr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Input :  draw( surface : int)</a:t>
            </a:r>
            <a:endParaRPr lang="en-US" altLang="zh-TW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Output : text ( String,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bolean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, (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int,int,int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))</a:t>
            </a:r>
            <a:endParaRPr lang="en-US" altLang="zh-TW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Method :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顯示球的加速度，以及位置的數值</a:t>
            </a:r>
            <a:endParaRPr lang="en-US" altLang="zh-TW" dirty="0" err="1"/>
          </a:p>
          <a:p>
            <a:pPr marL="342265" indent="-342265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8F397E-5817-47B8-BED7-D2C623E3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41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CAF4A-B050-4522-A2FA-C71D4FCD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API-collision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E8DD7-4730-4ECC-B2FD-92F1E825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Name : collision</a:t>
            </a:r>
          </a:p>
          <a:p>
            <a:r>
              <a:rPr lang="en-US" altLang="zh-TW" dirty="0"/>
              <a:t>Input : 1.acc_factor(paddle , ball) , 2. </a:t>
            </a:r>
            <a:r>
              <a:rPr lang="en-US" altLang="zh-TW" dirty="0" err="1"/>
              <a:t>collision_screen_left</a:t>
            </a:r>
            <a:r>
              <a:rPr lang="en-US" altLang="zh-TW" dirty="0"/>
              <a:t> ( ball ) , 3. </a:t>
            </a:r>
            <a:r>
              <a:rPr lang="en-US" altLang="zh-TW" dirty="0" err="1"/>
              <a:t>collision_screen_right</a:t>
            </a:r>
            <a:r>
              <a:rPr lang="en-US" altLang="zh-TW" dirty="0"/>
              <a:t> ( ball ) 4. </a:t>
            </a:r>
            <a:r>
              <a:rPr lang="en-US" altLang="zh-TW" dirty="0" err="1"/>
              <a:t>collision_screen_top</a:t>
            </a:r>
            <a:r>
              <a:rPr lang="en-US" altLang="zh-TW" dirty="0"/>
              <a:t> ( ball ) 5. </a:t>
            </a:r>
            <a:r>
              <a:rPr lang="en-US" altLang="zh-TW" dirty="0" err="1"/>
              <a:t>collision_screen</a:t>
            </a:r>
            <a:r>
              <a:rPr lang="en-US" altLang="zh-TW" dirty="0"/>
              <a:t>_ bottom( ball ) 6.collision(paddle , ball) 7. </a:t>
            </a:r>
            <a:r>
              <a:rPr lang="en-US" altLang="zh-TW" dirty="0" err="1"/>
              <a:t>aabb_collision</a:t>
            </a:r>
            <a:r>
              <a:rPr lang="en-US" altLang="zh-TW" dirty="0"/>
              <a:t>(</a:t>
            </a:r>
            <a:r>
              <a:rPr lang="en-US" altLang="zh-TW" dirty="0" err="1"/>
              <a:t>a_x</a:t>
            </a:r>
            <a:r>
              <a:rPr lang="en-US" altLang="zh-TW" dirty="0"/>
              <a:t>, </a:t>
            </a:r>
            <a:r>
              <a:rPr lang="en-US" altLang="zh-TW" dirty="0" err="1"/>
              <a:t>a_y</a:t>
            </a:r>
            <a:r>
              <a:rPr lang="en-US" altLang="zh-TW" dirty="0"/>
              <a:t>, </a:t>
            </a:r>
            <a:r>
              <a:rPr lang="en-US" altLang="zh-TW" dirty="0" err="1"/>
              <a:t>a_width</a:t>
            </a:r>
            <a:r>
              <a:rPr lang="en-US" altLang="zh-TW" dirty="0"/>
              <a:t>, </a:t>
            </a:r>
            <a:r>
              <a:rPr lang="en-US" altLang="zh-TW" dirty="0" err="1"/>
              <a:t>a_height</a:t>
            </a:r>
            <a:r>
              <a:rPr lang="en-US" altLang="zh-TW" dirty="0"/>
              <a:t>, </a:t>
            </a:r>
            <a:r>
              <a:rPr lang="en-US" altLang="zh-TW" dirty="0" err="1"/>
              <a:t>b_x</a:t>
            </a:r>
            <a:r>
              <a:rPr lang="en-US" altLang="zh-TW" dirty="0"/>
              <a:t>, </a:t>
            </a:r>
            <a:r>
              <a:rPr lang="en-US" altLang="zh-TW" dirty="0" err="1"/>
              <a:t>b_y</a:t>
            </a:r>
            <a:r>
              <a:rPr lang="en-US" altLang="zh-TW" dirty="0"/>
              <a:t>, </a:t>
            </a:r>
            <a:r>
              <a:rPr lang="en-US" altLang="zh-TW" dirty="0" err="1"/>
              <a:t>b_width</a:t>
            </a:r>
            <a:r>
              <a:rPr lang="en-US" altLang="zh-TW" dirty="0"/>
              <a:t>, </a:t>
            </a:r>
            <a:r>
              <a:rPr lang="en-US" altLang="zh-TW" dirty="0" err="1"/>
              <a:t>b_height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Output :1.distance / 10 2. </a:t>
            </a:r>
            <a:r>
              <a:rPr lang="en-US" altLang="zh-TW" dirty="0" err="1"/>
              <a:t>ball.position</a:t>
            </a:r>
            <a:r>
              <a:rPr lang="en-US" altLang="zh-TW" dirty="0"/>
              <a:t>[0] &lt;= 0 3. </a:t>
            </a:r>
            <a:r>
              <a:rPr lang="en-US" altLang="zh-TW" dirty="0" err="1"/>
              <a:t>ball.position</a:t>
            </a:r>
            <a:r>
              <a:rPr lang="en-US" altLang="zh-TW" dirty="0"/>
              <a:t>[0] + </a:t>
            </a:r>
            <a:r>
              <a:rPr lang="en-US" altLang="zh-TW" dirty="0" err="1"/>
              <a:t>ball.width</a:t>
            </a:r>
            <a:r>
              <a:rPr lang="en-US" altLang="zh-TW" dirty="0"/>
              <a:t> &gt;= </a:t>
            </a:r>
            <a:r>
              <a:rPr lang="en-US" altLang="zh-TW" dirty="0" err="1"/>
              <a:t>surface_width</a:t>
            </a:r>
            <a:r>
              <a:rPr lang="en-US" altLang="zh-TW" dirty="0"/>
              <a:t> 4. </a:t>
            </a:r>
            <a:r>
              <a:rPr lang="en-US" altLang="zh-TW" dirty="0" err="1"/>
              <a:t>ball.position</a:t>
            </a:r>
            <a:r>
              <a:rPr lang="en-US" altLang="zh-TW" dirty="0"/>
              <a:t>[1] &lt;= 0 5. </a:t>
            </a:r>
            <a:r>
              <a:rPr lang="en-US" altLang="zh-TW" dirty="0" err="1"/>
              <a:t>ball.position</a:t>
            </a:r>
            <a:r>
              <a:rPr lang="en-US" altLang="zh-TW" dirty="0"/>
              <a:t>[1] + </a:t>
            </a:r>
            <a:r>
              <a:rPr lang="en-US" altLang="zh-TW" dirty="0" err="1"/>
              <a:t>ball.height</a:t>
            </a:r>
            <a:r>
              <a:rPr lang="en-US" altLang="zh-TW" dirty="0"/>
              <a:t> &gt;= </a:t>
            </a:r>
            <a:r>
              <a:rPr lang="en-US" altLang="zh-TW" dirty="0" err="1"/>
              <a:t>surface_height</a:t>
            </a:r>
            <a:r>
              <a:rPr lang="en-US" altLang="zh-TW" dirty="0"/>
              <a:t> 6.aabb_collision( </a:t>
            </a:r>
            <a:r>
              <a:rPr lang="en-US" altLang="zh-TW" dirty="0" err="1"/>
              <a:t>paddle.x</a:t>
            </a:r>
            <a:r>
              <a:rPr lang="en-US" altLang="zh-TW" dirty="0"/>
              <a:t> , </a:t>
            </a:r>
            <a:r>
              <a:rPr lang="en-US" altLang="zh-TW" dirty="0" err="1"/>
              <a:t>paddle.y</a:t>
            </a:r>
            <a:r>
              <a:rPr lang="en-US" altLang="zh-TW" dirty="0"/>
              <a:t> , </a:t>
            </a:r>
            <a:r>
              <a:rPr lang="en-US" altLang="zh-TW" dirty="0" err="1"/>
              <a:t>paddle.width</a:t>
            </a:r>
            <a:r>
              <a:rPr lang="en-US" altLang="zh-TW" dirty="0"/>
              <a:t> , </a:t>
            </a:r>
            <a:r>
              <a:rPr lang="en-US" altLang="zh-TW" dirty="0" err="1"/>
              <a:t>paddle.height</a:t>
            </a:r>
            <a:r>
              <a:rPr lang="en-US" altLang="zh-TW" dirty="0"/>
              <a:t> , </a:t>
            </a:r>
            <a:r>
              <a:rPr lang="en-US" altLang="zh-TW" dirty="0" err="1"/>
              <a:t>ball.position</a:t>
            </a:r>
            <a:r>
              <a:rPr lang="en-US" altLang="zh-TW" dirty="0"/>
              <a:t>[0] , </a:t>
            </a:r>
            <a:r>
              <a:rPr lang="en-US" altLang="zh-TW" dirty="0" err="1"/>
              <a:t>ball.position</a:t>
            </a:r>
            <a:r>
              <a:rPr lang="en-US" altLang="zh-TW" dirty="0"/>
              <a:t>[1] , </a:t>
            </a:r>
            <a:r>
              <a:rPr lang="en-US" altLang="zh-TW" dirty="0" err="1"/>
              <a:t>ball.width</a:t>
            </a:r>
            <a:r>
              <a:rPr lang="en-US" altLang="zh-TW" dirty="0"/>
              <a:t> , </a:t>
            </a:r>
            <a:r>
              <a:rPr lang="en-US" altLang="zh-TW" dirty="0" err="1"/>
              <a:t>ball.height</a:t>
            </a:r>
            <a:r>
              <a:rPr lang="en-US" altLang="zh-TW" dirty="0"/>
              <a:t> ) 7.collision_x and </a:t>
            </a:r>
            <a:r>
              <a:rPr lang="en-US" altLang="zh-TW" dirty="0" err="1"/>
              <a:t>collision_y</a:t>
            </a:r>
            <a:endParaRPr lang="en-US" altLang="zh-TW" dirty="0"/>
          </a:p>
          <a:p>
            <a:r>
              <a:rPr lang="en-US" altLang="zh-TW" dirty="0"/>
              <a:t>Method :</a:t>
            </a:r>
            <a:r>
              <a:rPr lang="zh-TW" altLang="en-US" dirty="0"/>
              <a:t>碰撞檢測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4D085E-8D4D-4238-94BE-7FC7E8A0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93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功能需求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</a:rPr>
              <a:t>架構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2BD55-2570-4237-9F2B-7C35EF2E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API-paddle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46F71-B250-4496-81AC-22D204A6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Name : Paddle</a:t>
            </a:r>
            <a:endParaRPr lang="zh-TW" altLang="en-US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Input :  x : int 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(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位置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)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  , asset : 'file.png'</a:t>
            </a:r>
            <a:endParaRPr lang="en-US" altLang="zh-TW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Output : x : int (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位置</a:t>
            </a:r>
            <a:r>
              <a:rPr lang="en-US" altLang="zh-TW" dirty="0">
                <a:latin typeface="Times New Roman"/>
                <a:ea typeface="標楷體"/>
                <a:cs typeface="Times New Roman"/>
              </a:rPr>
              <a:t>) , width :int ,height : int , speed : int , lives : int</a:t>
            </a:r>
            <a:endParaRPr lang="en-US" altLang="zh-TW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Method :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設置板子位置，以及</a:t>
            </a:r>
            <a:r>
              <a:rPr lang="zh-TW">
                <a:latin typeface="Times New Roman"/>
                <a:ea typeface="標楷體"/>
                <a:cs typeface="Times New Roman"/>
              </a:rPr>
              <a:t>具有上下移動的方法</a:t>
            </a:r>
            <a:endParaRPr lang="zh-TW" altLang="en-US"/>
          </a:p>
          <a:p>
            <a:pPr marL="342265" indent="-342265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B48CFC-49F6-4AF7-98DD-3BA41C99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517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2BD55-2570-4237-9F2B-7C35EF2E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50" dirty="0">
                <a:ea typeface="標楷體"/>
              </a:rPr>
              <a:t>API-</a:t>
            </a:r>
            <a:r>
              <a:rPr lang="en-US" altLang="zh-TW" sz="3550" dirty="0" err="1">
                <a:ea typeface="標楷體"/>
              </a:rPr>
              <a:t>paddle_gui</a:t>
            </a:r>
            <a:endParaRPr lang="zh-TW" altLang="en-US" dirty="0" err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46F71-B250-4496-81AC-22D204A6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Name : 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Paddle_Gui</a:t>
            </a:r>
            <a:endParaRPr lang="zh-TW" altLang="en-US" dirty="0" err="1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Input :  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draw( surface : int)</a:t>
            </a:r>
            <a:endParaRPr lang="en-US" altLang="zh-TW" dirty="0"/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Output : 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text ( String, 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bolean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, (</a:t>
            </a:r>
            <a:r>
              <a:rPr lang="en-US" dirty="0" err="1">
                <a:latin typeface="Times New Roman"/>
                <a:ea typeface="標楷體"/>
                <a:cs typeface="Times New Roman"/>
              </a:rPr>
              <a:t>int,int,int</a:t>
            </a:r>
            <a:r>
              <a:rPr lang="en-US" dirty="0">
                <a:latin typeface="Times New Roman"/>
                <a:ea typeface="標楷體"/>
                <a:cs typeface="Times New Roman"/>
              </a:rPr>
              <a:t>))</a:t>
            </a:r>
          </a:p>
          <a:p>
            <a:pPr marL="342265" indent="-342265"/>
            <a:r>
              <a:rPr lang="en-US" altLang="zh-TW" dirty="0">
                <a:latin typeface="Times New Roman"/>
                <a:ea typeface="標楷體"/>
                <a:cs typeface="Times New Roman"/>
              </a:rPr>
              <a:t>Method :</a:t>
            </a:r>
            <a:r>
              <a:rPr lang="en-US" altLang="zh-TW" dirty="0" err="1">
                <a:latin typeface="Times New Roman"/>
                <a:ea typeface="標楷體"/>
                <a:cs typeface="Times New Roman"/>
              </a:rPr>
              <a:t>顯示板子位子的數值</a:t>
            </a:r>
            <a:endParaRPr lang="zh-TW" dirty="0" err="1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B48CFC-49F6-4AF7-98DD-3BA41C99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32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可視化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164" y="1775130"/>
            <a:ext cx="5858638" cy="413672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63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4247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要能分析對方的動作 輸入輸出有效明確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反制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戰略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攻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評估對手板子在相對時間內到不了的位置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例如球在我方到達對面的時間內，對方板子能夠移動到的位置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誘導對方板子到達角落，完成下次進攻的準備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反反攻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1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當對方擊球時，透過球速度跟位置去計算，使球拍先行移動至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左右邊界反彈的掉落點，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計算實際座標與反彈座標會有誤差值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球速過快導致球有穿透現象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球盡量不漏接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當對方球打擊過來時，預測球的落點接球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buFont typeface="Wingdings 3" charset="2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打到左右最角落為優先、提高對面漏接的機率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 err="1"/>
              <a:t>scikit</a:t>
            </a:r>
            <a:r>
              <a:rPr lang="en-US" altLang="zh-TW" sz="2400" dirty="0"/>
              <a:t>-learn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已知參數：球大小、球拍大小、畫面大小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輸入：球速度、球撞到邊框的座標、球拍座標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060848"/>
            <a:ext cx="8913078" cy="443202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預測演算系統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球路計算機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預測球的移動路徑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在球已經離開板子後到對方板子間的路徑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不切球情況下預測單一趟的可能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不切球情況下預測開球會獲勝的位置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繪製球的移動路徑與標記碰撞點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樣本可視化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顯示演算系統計算可獲勝的預測路徑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球來回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次定義為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趟的路徑用不同顏色分開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82940-88CE-4807-8C3B-875E0606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4A93-8192-48B3-99E3-9A73C79B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即時訓練系統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線上訓練全新的神經網路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對戰失分時學習失分路徑的預測路徑回饋到預測演算系統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Base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驗證訓練的模型是否更好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7041C-6B70-44F0-BBC8-BBF0FB85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Feature Definition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3F8DA-94C3-4218-ACD1-0DEF2855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980" y="1533225"/>
            <a:ext cx="8913078" cy="5112568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PingPong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方格大小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/>
              <a:t>800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/>
              <a:t>600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的大小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TW" dirty="0"/>
              <a:t>Ball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zh-TW" altLang="en-US" dirty="0"/>
              <a:t>球速預設為</a:t>
            </a:r>
            <a:r>
              <a:rPr lang="en-US" altLang="zh-TW" dirty="0"/>
              <a:t>10</a:t>
            </a:r>
            <a:r>
              <a:rPr lang="zh-TW" altLang="en-US" dirty="0"/>
              <a:t>，預設移動角度設為</a:t>
            </a:r>
            <a:r>
              <a:rPr lang="en-US" altLang="zh-TW" dirty="0"/>
              <a:t>1</a:t>
            </a:r>
            <a:r>
              <a:rPr lang="zh-TW" altLang="en-US" dirty="0"/>
              <a:t>，可以上下左右移動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1P Player(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&lt;0,0&gt;,&lt;1,0&gt;,…,&lt;800,0&gt;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，只能往</a:t>
            </a:r>
            <a:r>
              <a:rPr lang="zh-TW" altLang="en-US" dirty="0"/>
              <a:t>上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或往下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2P </a:t>
            </a:r>
            <a:r>
              <a:rPr lang="en-US" altLang="zh-TW" dirty="0"/>
              <a:t>Player(</a:t>
            </a:r>
            <a:r>
              <a:rPr lang="zh-TW" altLang="en-US" dirty="0"/>
              <a:t>右</a:t>
            </a:r>
            <a:r>
              <a:rPr lang="en-US" altLang="zh-TW" dirty="0"/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&lt;0,600&gt;,&lt;1,600&gt;,…,&lt;8</a:t>
            </a:r>
            <a:r>
              <a:rPr lang="en-US" altLang="zh-TW" dirty="0"/>
              <a:t>00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,600&gt;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，只</a:t>
            </a:r>
            <a:r>
              <a:rPr lang="zh-TW" altLang="en-US" dirty="0"/>
              <a:t>能往上或往下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zh-TW" altLang="en-US" sz="2000" strike="sngStrik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障礙物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TW" sz="2000" strike="sngStrik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&lt;0,300&gt;,&lt;1, </a:t>
            </a:r>
            <a:r>
              <a:rPr lang="en-US" altLang="zh-TW" strike="sngStrike" dirty="0"/>
              <a:t>300</a:t>
            </a:r>
            <a:r>
              <a:rPr lang="en-US" altLang="zh-TW" sz="2000" strike="sngStrik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&gt;,…,&lt; 400, 300&gt;</a:t>
            </a:r>
            <a:r>
              <a:rPr lang="zh-TW" altLang="en-US" sz="2000" strike="sngStrike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，只能</a:t>
            </a:r>
            <a:r>
              <a:rPr lang="zh-TW" altLang="en-US" strike="sngStrike" dirty="0"/>
              <a:t>往上或往下</a:t>
            </a:r>
            <a:endParaRPr lang="en-US" altLang="zh-TW" strike="sngStrike" dirty="0"/>
          </a:p>
          <a:p>
            <a:pPr marL="0" lvl="0" indent="0">
              <a:spcBef>
                <a:spcPts val="600"/>
              </a:spcBef>
              <a:buNone/>
            </a:pPr>
            <a:endParaRPr lang="zh-TW" altLang="en-US" sz="2000" strike="sngStrike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9AFA2-7508-4E02-ADC8-B8C5A833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72969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5872</TotalTime>
  <Words>650</Words>
  <Application>Microsoft Office PowerPoint</Application>
  <PresentationFormat>自訂</PresentationFormat>
  <Paragraphs>173</Paragraphs>
  <Slides>22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細明體</vt:lpstr>
      <vt:lpstr>微軟正黑體</vt:lpstr>
      <vt:lpstr>標楷體</vt:lpstr>
      <vt:lpstr>標楷體</vt:lpstr>
      <vt:lpstr>Arial</vt:lpstr>
      <vt:lpstr>Century Gothic</vt:lpstr>
      <vt:lpstr>Times New Roman</vt:lpstr>
      <vt:lpstr>Wingdings 3</vt:lpstr>
      <vt:lpstr>絲縷</vt:lpstr>
      <vt:lpstr>機器學習與實作 乒乓球</vt:lpstr>
      <vt:lpstr>目錄</vt:lpstr>
      <vt:lpstr>情境</vt:lpstr>
      <vt:lpstr>情境</vt:lpstr>
      <vt:lpstr>功能需求</vt:lpstr>
      <vt:lpstr>可用參數</vt:lpstr>
      <vt:lpstr>分析(系統切割)</vt:lpstr>
      <vt:lpstr>分析(系統切割)</vt:lpstr>
      <vt:lpstr>Feature Definition </vt:lpstr>
      <vt:lpstr>PowerPoint 簡報</vt:lpstr>
      <vt:lpstr>分析(Training Sample Collection)</vt:lpstr>
      <vt:lpstr>Break Down</vt:lpstr>
      <vt:lpstr>架構</vt:lpstr>
      <vt:lpstr>設計</vt:lpstr>
      <vt:lpstr>API-computer_sklearn </vt:lpstr>
      <vt:lpstr>API-background</vt:lpstr>
      <vt:lpstr>API-ball</vt:lpstr>
      <vt:lpstr>API-ball_gui</vt:lpstr>
      <vt:lpstr>API-collision</vt:lpstr>
      <vt:lpstr>API-paddle</vt:lpstr>
      <vt:lpstr>API-paddle_gui</vt:lpstr>
      <vt:lpstr>可視化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Student</cp:lastModifiedBy>
  <cp:revision>424</cp:revision>
  <dcterms:created xsi:type="dcterms:W3CDTF">2019-09-25T03:21:28Z</dcterms:created>
  <dcterms:modified xsi:type="dcterms:W3CDTF">2021-12-10T06:24:47Z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