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4" r:id="rId7"/>
    <p:sldId id="259" r:id="rId8"/>
    <p:sldId id="263" r:id="rId9"/>
    <p:sldId id="260" r:id="rId10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2021年11月5日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2021年11月5日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1B2-0B65-48FF-A4EF-D52F44E0BC0E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3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7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04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3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33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3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557D-BF90-4EAC-8435-FD0F2293EA9D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F219-A01D-46C2-AB8F-66850193113A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6140-6517-4429-8245-8048EFFD722F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5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C76-1DF4-4157-8E83-99CDD7C5813A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0BE-B45A-4071-8F2D-10F115658B3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0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2753-B0A9-4CCB-8874-8C3403729D00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8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2021年11月5日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1484784"/>
            <a:ext cx="8856984" cy="1779241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6480720" cy="216024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:F110112116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李勗禾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施冠宇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F110112133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詹元勳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功能需求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4247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能分析對方的動作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輸入輸出有效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明確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反制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戰略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攻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評估對手板子在相對時間內到不了的位置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例如球在我方到達對面的時間內，對方板子能夠移動到的位置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誘導對方板子到達角落，完成下次進攻的準備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反反攻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11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球盡量不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當對方球打擊過來時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預測球的落點接球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buFont typeface="Wingdings 3" charset="2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打到左右最角落為優先、提高對面漏接的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機率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當對方擊球時，透過球速度跟位置去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，使球拍先行移動至左右邊界反彈的掉落點，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計算實際座標與反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彈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座標會有誤差值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球速過快導致球有穿透現象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參數：球大小、球拍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大小、畫面大小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輸入：球速度、球座標、球拍座標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輸出：球落點、是否擊到球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5416</TotalTime>
  <Words>216</Words>
  <Application>Microsoft Office PowerPoint</Application>
  <PresentationFormat>自訂</PresentationFormat>
  <Paragraphs>42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細明體</vt:lpstr>
      <vt:lpstr>微軟正黑體</vt:lpstr>
      <vt:lpstr>標楷體</vt:lpstr>
      <vt:lpstr>Arial</vt:lpstr>
      <vt:lpstr>Century Gothic</vt:lpstr>
      <vt:lpstr>Times New Roman</vt:lpstr>
      <vt:lpstr>Wingdings 3</vt:lpstr>
      <vt:lpstr>絲縷</vt:lpstr>
      <vt:lpstr>機器學習與實作 乒乓球</vt:lpstr>
      <vt:lpstr>目錄</vt:lpstr>
      <vt:lpstr>情境</vt:lpstr>
      <vt:lpstr>功能需求</vt:lpstr>
      <vt:lpstr>分析</vt:lpstr>
      <vt:lpstr>分析–可用參數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Student</cp:lastModifiedBy>
  <cp:revision>65</cp:revision>
  <dcterms:created xsi:type="dcterms:W3CDTF">2019-09-25T03:21:28Z</dcterms:created>
  <dcterms:modified xsi:type="dcterms:W3CDTF">2021-11-05T06:40:27Z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