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4" r:id="rId7"/>
    <p:sldId id="263" r:id="rId8"/>
    <p:sldId id="259" r:id="rId9"/>
    <p:sldId id="260" r:id="rId10"/>
    <p:sldId id="265" r:id="rId11"/>
    <p:sldId id="267" r:id="rId12"/>
    <p:sldId id="266" r:id="rId13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2021年11月11日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2021年11月11日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1B2-0B65-48FF-A4EF-D52F44E0BC0E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3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7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04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3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33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3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557D-BF90-4EAC-8435-FD0F2293EA9D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F219-A01D-46C2-AB8F-66850193113A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6140-6517-4429-8245-8048EFFD722F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5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C76-1DF4-4157-8E83-99CDD7C5813A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0BE-B45A-4071-8F2D-10F115658B3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0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2753-B0A9-4CCB-8874-8C3403729D00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8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2021年11月11日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1484784"/>
            <a:ext cx="8856984" cy="1779241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6480720" cy="216024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陳朝烈 教授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:F110112116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李勗禾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施冠宇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F110112133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詹元勳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功能需求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4247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要能分析對方的動作 輸入輸出有效明確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反制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戰略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攻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評估對手板子在相對時間內到不了的位置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例如球在我方到達對面的時間內，對方板子能夠移動到的位置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誘導對方板子到達角落，完成下次進攻的準備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反反攻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11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當對方擊球時，透過球速度跟位置去計算，使球拍先行移動至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左右邊界反彈的掉落點，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計算實際座標與反彈座標會有誤差值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球速過快導致球有穿透現象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球盡量不漏接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當對方球打擊過來時，預測球的落點接球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buFont typeface="Wingdings 3" charset="2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打到左右最角落為優先、提高對面漏接的機率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已知參數：球大小、球拍大小、畫面大小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輸入：球速度、球撞到邊邊的座標、球拍座標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輸出：是否擊到球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928211" y="63813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11/05</a:t>
            </a:r>
            <a:r>
              <a:rPr lang="zh-TW" altLang="en-US" dirty="0"/>
              <a:t>進度</a:t>
            </a:r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1556792"/>
            <a:ext cx="8913078" cy="50405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預測演算系統</a:t>
            </a:r>
            <a:endParaRPr lang="en-US" altLang="zh-TW" dirty="0"/>
          </a:p>
          <a:p>
            <a:pPr lvl="1"/>
            <a:r>
              <a:rPr lang="zh-TW" altLang="en-US" dirty="0"/>
              <a:t>球路計算機</a:t>
            </a:r>
            <a:endParaRPr lang="en-US" altLang="zh-TW" dirty="0"/>
          </a:p>
          <a:p>
            <a:pPr lvl="2"/>
            <a:r>
              <a:rPr lang="zh-TW" altLang="en-US" dirty="0"/>
              <a:t>預測球的移動路徑</a:t>
            </a:r>
            <a:r>
              <a:rPr lang="en-US" altLang="zh-TW" dirty="0"/>
              <a:t>(</a:t>
            </a:r>
            <a:r>
              <a:rPr lang="zh-TW" altLang="en-US" dirty="0"/>
              <a:t>在球已經離開板子後到對方板子間的路徑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決策計算機</a:t>
            </a:r>
            <a:endParaRPr lang="en-US" altLang="zh-TW" dirty="0"/>
          </a:p>
          <a:p>
            <a:pPr lvl="2"/>
            <a:r>
              <a:rPr lang="zh-TW" altLang="en-US" dirty="0"/>
              <a:t>不切球情況下預測單一趟的可能</a:t>
            </a:r>
            <a:endParaRPr lang="en-US" altLang="zh-TW" dirty="0"/>
          </a:p>
          <a:p>
            <a:pPr lvl="2"/>
            <a:r>
              <a:rPr lang="zh-TW" altLang="en-US" dirty="0"/>
              <a:t>不切球情況下預測開球會獲勝的位置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資料可視化系統</a:t>
            </a:r>
            <a:endParaRPr lang="en-US" altLang="zh-TW" dirty="0"/>
          </a:p>
          <a:p>
            <a:pPr lvl="1"/>
            <a:r>
              <a:rPr lang="zh-TW" altLang="en-US" dirty="0"/>
              <a:t>繪製球的移動路徑與標記碰撞點</a:t>
            </a:r>
            <a:endParaRPr lang="en-US" altLang="zh-TW" dirty="0"/>
          </a:p>
          <a:p>
            <a:pPr lvl="1"/>
            <a:r>
              <a:rPr lang="zh-TW" altLang="en-US" dirty="0"/>
              <a:t>樣本可視化</a:t>
            </a:r>
            <a:endParaRPr lang="en-US" altLang="zh-TW" dirty="0"/>
          </a:p>
          <a:p>
            <a:pPr lvl="1"/>
            <a:r>
              <a:rPr lang="zh-TW" altLang="en-US" dirty="0"/>
              <a:t>顯示演算系統計算可獲勝的預測路徑</a:t>
            </a:r>
            <a:endParaRPr lang="en-US" altLang="zh-TW" dirty="0"/>
          </a:p>
          <a:p>
            <a:pPr lvl="2"/>
            <a:r>
              <a:rPr lang="zh-TW" altLang="en-US" dirty="0"/>
              <a:t>球來回</a:t>
            </a:r>
            <a:r>
              <a:rPr lang="en-US" altLang="zh-TW" dirty="0"/>
              <a:t>1</a:t>
            </a:r>
            <a:r>
              <a:rPr lang="zh-TW" altLang="en-US" dirty="0"/>
              <a:t>次定義為</a:t>
            </a:r>
            <a:r>
              <a:rPr lang="en-US" altLang="zh-TW" dirty="0"/>
              <a:t>1</a:t>
            </a:r>
            <a:r>
              <a:rPr lang="zh-TW" altLang="en-US" dirty="0"/>
              <a:t>趟</a:t>
            </a:r>
            <a:r>
              <a:rPr lang="en-US" altLang="zh-TW" dirty="0"/>
              <a:t>(</a:t>
            </a:r>
            <a:r>
              <a:rPr lang="zh-TW" altLang="en-US" dirty="0"/>
              <a:t>把</a:t>
            </a:r>
            <a:r>
              <a:rPr lang="en-US" altLang="zh-TW" dirty="0"/>
              <a:t>1~n</a:t>
            </a:r>
            <a:r>
              <a:rPr lang="zh-TW" altLang="en-US" dirty="0"/>
              <a:t>趟的路徑用不同顏色分開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82940-88CE-4807-8C3B-875E0606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4A93-8192-48B3-99E3-9A73C79B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即時訓練系統</a:t>
            </a:r>
            <a:endParaRPr lang="en-US" altLang="zh-TW" dirty="0"/>
          </a:p>
          <a:p>
            <a:pPr lvl="1"/>
            <a:r>
              <a:rPr lang="zh-TW" altLang="en-US" dirty="0"/>
              <a:t>線上訓練全新的神經網路</a:t>
            </a:r>
            <a:endParaRPr lang="en-US" altLang="zh-TW" dirty="0"/>
          </a:p>
          <a:p>
            <a:pPr lvl="2"/>
            <a:r>
              <a:rPr lang="zh-TW" altLang="en-US" dirty="0"/>
              <a:t>對戰失分時學習失分路徑的預測路徑回饋到預測演算系統</a:t>
            </a:r>
            <a:endParaRPr lang="en-US" altLang="zh-TW" dirty="0"/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dirty="0"/>
              <a:t>驗證系統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Rule Base</a:t>
            </a:r>
            <a:r>
              <a:rPr lang="zh-TW" altLang="en-US" dirty="0"/>
              <a:t>驗證訓練的模型是否更好</a:t>
            </a:r>
            <a:endParaRPr lang="en-US" altLang="zh-TW" dirty="0"/>
          </a:p>
          <a:p>
            <a:pPr lvl="1"/>
            <a:r>
              <a:rPr lang="zh-TW" altLang="en-US" dirty="0"/>
              <a:t>用多種機器學習彼此對戰決定出賽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41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下周增加內容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效能需求</a:t>
            </a:r>
            <a:endParaRPr lang="en-US" altLang="zh-TW" dirty="0"/>
          </a:p>
          <a:p>
            <a:r>
              <a:rPr lang="zh-TW" altLang="en-US" dirty="0"/>
              <a:t>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處理穿透問題</a:t>
            </a:r>
            <a:endParaRPr lang="en-US" altLang="zh-TW" dirty="0"/>
          </a:p>
          <a:p>
            <a:r>
              <a:rPr lang="zh-TW" altLang="en-US" dirty="0"/>
              <a:t>可用參數</a:t>
            </a:r>
            <a:r>
              <a:rPr lang="en-US" altLang="zh-TW" dirty="0"/>
              <a:t>&gt;&gt;&gt;”</a:t>
            </a:r>
            <a:r>
              <a:rPr lang="zh-TW" altLang="en-US" dirty="0"/>
              <a:t>球座標</a:t>
            </a:r>
            <a:r>
              <a:rPr lang="en-US" altLang="zh-TW" dirty="0"/>
              <a:t>”</a:t>
            </a:r>
            <a:r>
              <a:rPr lang="zh-TW" altLang="en-US" dirty="0"/>
              <a:t>有問題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暫時先刪除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92161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5451</TotalTime>
  <Words>408</Words>
  <Application>Microsoft Office PowerPoint</Application>
  <PresentationFormat>自訂</PresentationFormat>
  <Paragraphs>67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細明體</vt:lpstr>
      <vt:lpstr>微軟正黑體</vt:lpstr>
      <vt:lpstr>標楷體</vt:lpstr>
      <vt:lpstr>Arial</vt:lpstr>
      <vt:lpstr>Century Gothic</vt:lpstr>
      <vt:lpstr>Times New Roman</vt:lpstr>
      <vt:lpstr>Wingdings 3</vt:lpstr>
      <vt:lpstr>絲縷</vt:lpstr>
      <vt:lpstr>機器學習與實作 乒乓球</vt:lpstr>
      <vt:lpstr>目錄</vt:lpstr>
      <vt:lpstr>情境</vt:lpstr>
      <vt:lpstr>情境</vt:lpstr>
      <vt:lpstr>功能需求</vt:lpstr>
      <vt:lpstr>可用參數</vt:lpstr>
      <vt:lpstr>分析(系統切割)</vt:lpstr>
      <vt:lpstr>分析(系統切割)</vt:lpstr>
      <vt:lpstr>下周增加內容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F110112133</cp:lastModifiedBy>
  <cp:revision>71</cp:revision>
  <dcterms:created xsi:type="dcterms:W3CDTF">2019-09-25T03:21:28Z</dcterms:created>
  <dcterms:modified xsi:type="dcterms:W3CDTF">2021-11-11T06:42:21Z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