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F19B97"/>
    <a:srgbClr val="79D8CE"/>
    <a:srgbClr val="9B9B9B"/>
    <a:srgbClr val="FCD766"/>
    <a:srgbClr val="E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813FD-B1B8-4C64-B88D-7296378F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B2D796-D314-4561-A7D9-9450870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D6088-3CB6-4522-B511-FA0EA55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787DB-0C5A-4EEA-8297-41C44892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2C342-1A9D-4F76-B3B6-9075950C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F3ED4-B2D6-4583-8290-37A39E87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2121D-21BA-48C2-A69A-439E4C49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B0FD8-6BA3-40F7-95A0-72B94DD2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52903-AC1C-470A-9E88-89485070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352A7-3FB0-463A-8BE7-D6607FDE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0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065255-9C7E-4AD6-8D39-C51398C6C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D1B0B-F3CD-43D7-8E03-FAFC7310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34591-6BA4-4F70-8C9A-17C47C7A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C0CF6-613D-4FAB-A171-773300D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0AFBD-5BDB-4F4D-AF6E-0AA401F6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F206C-584E-481A-97D3-69FAA933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D8CDE-8D2A-467B-9BBC-E2292001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1EDF9-74BA-41E8-A4A8-AFCAAE9D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E3195-1643-4D22-89B5-C0C84506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3890A-098C-4014-9CAB-3A019871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2040-97C3-4686-A311-736F4875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90E9A-3869-4458-9DCE-29894D0C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E1A9A-A21B-4F5A-9E53-3F9E65A3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E845E-0117-4BAE-9BBE-1B82B77E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BD3B-97E5-405F-8D58-283D3224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6FF7-4C99-4DF0-AAE3-2B23BB6E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7FA32-181D-465B-A985-93F43F4A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91D3B-BB74-4AB2-9800-69A8CCA1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56182-ADF6-4DC7-B00E-27A51F07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B97DA-35C0-448F-AECD-E82E264C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8961C-76E7-42E1-8C0A-B2501B29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2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C4E3-3A52-4477-9012-43C6E86E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48250-6E49-4167-B2B4-B171FF57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9034D-A9E2-4447-BA12-84E8BB61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7AC30A-2952-4AD4-8451-B08D64BB3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783082-E66E-4019-9136-880EABAFA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A774A7-E677-4E21-A4CF-BA7A137B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2E66E2-F711-45B6-9A90-00009339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563AC-3303-49F5-82EA-9C64E72A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9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80D8-C281-4867-9A7D-8E7D1AD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6C8BF-2178-4674-B6C2-397C8ABD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A5436-3993-4AE1-A789-5BE3338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1ACD0-3A54-491E-A7D2-772CA758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0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56BE1E-2D8D-4E1E-854C-F3EFD331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8F1647-E09B-42B1-82F2-45DF40D9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70842-B9B5-48EF-97BF-02B51E7C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9D467-DB94-45CE-99A1-3516BFD8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76A4E-52E0-47E0-BF34-B27621A7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D7173-C3C8-484C-A234-0A0F79E7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C046B-39D0-4B6D-887C-5D99058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92DC9-2C0A-4B8D-B7D3-BAF6E9BF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6C8BF-7FB9-4651-B218-19E64C30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954F-316C-4D95-B830-FA143BA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E7E5C-F055-4221-A541-A0FFC2BCA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347F4-BCC3-4538-9359-9971753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54111-02D7-496C-927B-1314933D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AE9B1-9301-49AB-82BC-1C1F440D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AABBE-3A24-49BA-858B-3A482AA5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2B672D-D82E-4A97-952F-3FA7EB6E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02F52-38D1-41F9-BD5C-212B9608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5521-6BED-4415-8692-A672343BC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351-D473-4CF0-B7DB-423277AB431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E081E-2CFA-4FD4-A614-1C97CBE2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510A1-0776-4E58-B2B6-979568104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068E-C31F-46E0-BE9D-3044574BA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8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0AD61A-F5AD-4045-8625-8B99AF78C9D7}"/>
              </a:ext>
            </a:extLst>
          </p:cNvPr>
          <p:cNvSpPr/>
          <p:nvPr/>
        </p:nvSpPr>
        <p:spPr>
          <a:xfrm>
            <a:off x="3242225" y="1214581"/>
            <a:ext cx="914400" cy="914400"/>
          </a:xfrm>
          <a:prstGeom prst="rect">
            <a:avLst/>
          </a:prstGeom>
          <a:solidFill>
            <a:srgbClr val="EFF1F3"/>
          </a:solidFill>
          <a:ln>
            <a:solidFill>
              <a:srgbClr val="EFF1F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0A86F-6A0A-40CD-8482-02743EDDDC64}"/>
              </a:ext>
            </a:extLst>
          </p:cNvPr>
          <p:cNvSpPr/>
          <p:nvPr/>
        </p:nvSpPr>
        <p:spPr>
          <a:xfrm>
            <a:off x="6936249" y="4391889"/>
            <a:ext cx="914400" cy="914400"/>
          </a:xfrm>
          <a:prstGeom prst="rect">
            <a:avLst/>
          </a:prstGeom>
          <a:solidFill>
            <a:srgbClr val="79D8C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2E6FB4-870C-411F-BF57-E14E14D08690}"/>
              </a:ext>
            </a:extLst>
          </p:cNvPr>
          <p:cNvSpPr/>
          <p:nvPr/>
        </p:nvSpPr>
        <p:spPr>
          <a:xfrm>
            <a:off x="6843885" y="1214581"/>
            <a:ext cx="914400" cy="914400"/>
          </a:xfrm>
          <a:prstGeom prst="rect">
            <a:avLst/>
          </a:prstGeom>
          <a:solidFill>
            <a:srgbClr val="FCD7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E90290-64C7-4AB9-B99C-41C22C743146}"/>
              </a:ext>
            </a:extLst>
          </p:cNvPr>
          <p:cNvSpPr/>
          <p:nvPr/>
        </p:nvSpPr>
        <p:spPr>
          <a:xfrm>
            <a:off x="4989945" y="2708561"/>
            <a:ext cx="914400" cy="914400"/>
          </a:xfrm>
          <a:prstGeom prst="rect">
            <a:avLst/>
          </a:prstGeom>
          <a:solidFill>
            <a:srgbClr val="6967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AFC1B-8892-4A94-90B9-5DAA6DBAD640}"/>
              </a:ext>
            </a:extLst>
          </p:cNvPr>
          <p:cNvSpPr/>
          <p:nvPr/>
        </p:nvSpPr>
        <p:spPr>
          <a:xfrm>
            <a:off x="6843885" y="2708561"/>
            <a:ext cx="914400" cy="914400"/>
          </a:xfrm>
          <a:prstGeom prst="rect">
            <a:avLst/>
          </a:prstGeom>
          <a:solidFill>
            <a:srgbClr val="F19B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33BAA6-7D50-48C9-8ACC-60ED7A00C39A}"/>
              </a:ext>
            </a:extLst>
          </p:cNvPr>
          <p:cNvSpPr/>
          <p:nvPr/>
        </p:nvSpPr>
        <p:spPr>
          <a:xfrm>
            <a:off x="3242225" y="4391889"/>
            <a:ext cx="914400" cy="914400"/>
          </a:xfrm>
          <a:prstGeom prst="rect">
            <a:avLst/>
          </a:prstGeom>
          <a:solidFill>
            <a:srgbClr val="4A4A4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6778D8-D080-4E29-BBF1-09915FE71BD0}"/>
              </a:ext>
            </a:extLst>
          </p:cNvPr>
          <p:cNvSpPr/>
          <p:nvPr/>
        </p:nvSpPr>
        <p:spPr>
          <a:xfrm>
            <a:off x="4989945" y="1214581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0878F-CA10-4EC0-9421-F8A3DB4919A8}"/>
              </a:ext>
            </a:extLst>
          </p:cNvPr>
          <p:cNvSpPr/>
          <p:nvPr/>
        </p:nvSpPr>
        <p:spPr>
          <a:xfrm>
            <a:off x="3242225" y="2708561"/>
            <a:ext cx="914400" cy="91440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F7D8F2-BFD3-4F4F-B73E-EDF60E557003}"/>
              </a:ext>
            </a:extLst>
          </p:cNvPr>
          <p:cNvSpPr txBox="1"/>
          <p:nvPr/>
        </p:nvSpPr>
        <p:spPr>
          <a:xfrm>
            <a:off x="4853970" y="3417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一、插图配色</a:t>
            </a:r>
          </a:p>
        </p:txBody>
      </p:sp>
    </p:spTree>
    <p:extLst>
      <p:ext uri="{BB962C8B-B14F-4D97-AF65-F5344CB8AC3E}">
        <p14:creationId xmlns:p14="http://schemas.microsoft.com/office/powerpoint/2010/main" val="29541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奔</dc:creator>
  <cp:lastModifiedBy>张奔</cp:lastModifiedBy>
  <cp:revision>68</cp:revision>
  <dcterms:created xsi:type="dcterms:W3CDTF">2020-10-11T03:08:01Z</dcterms:created>
  <dcterms:modified xsi:type="dcterms:W3CDTF">2020-11-26T08:18:11Z</dcterms:modified>
</cp:coreProperties>
</file>