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8286-90CD-4840-A14B-3C542D6BFE58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3A69-10C3-469A-9B37-DB57106470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80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8286-90CD-4840-A14B-3C542D6BFE58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3A69-10C3-469A-9B37-DB57106470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65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8286-90CD-4840-A14B-3C542D6BFE58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3A69-10C3-469A-9B37-DB57106470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84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8286-90CD-4840-A14B-3C542D6BFE58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3A69-10C3-469A-9B37-DB57106470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65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8286-90CD-4840-A14B-3C542D6BFE58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3A69-10C3-469A-9B37-DB57106470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22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8286-90CD-4840-A14B-3C542D6BFE58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3A69-10C3-469A-9B37-DB57106470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69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8286-90CD-4840-A14B-3C542D6BFE58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3A69-10C3-469A-9B37-DB57106470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01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8286-90CD-4840-A14B-3C542D6BFE58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3A69-10C3-469A-9B37-DB57106470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4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8286-90CD-4840-A14B-3C542D6BFE58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3A69-10C3-469A-9B37-DB57106470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2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8286-90CD-4840-A14B-3C542D6BFE58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3A69-10C3-469A-9B37-DB57106470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13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8286-90CD-4840-A14B-3C542D6BFE58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3A69-10C3-469A-9B37-DB57106470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51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E8286-90CD-4840-A14B-3C542D6BFE58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23A69-10C3-469A-9B37-DB57106470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10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Z" dirty="0" smtClean="0"/>
              <a:t>JavaScript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8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Массив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Z" b="1" dirty="0" err="1" smtClean="0"/>
              <a:t>Var</a:t>
            </a:r>
            <a:r>
              <a:rPr lang="en-BZ" b="1" dirty="0" smtClean="0"/>
              <a:t> </a:t>
            </a:r>
            <a:r>
              <a:rPr lang="en-BZ" b="1" dirty="0" err="1" smtClean="0"/>
              <a:t>arr</a:t>
            </a:r>
            <a:r>
              <a:rPr lang="en-BZ" b="1" dirty="0" smtClean="0"/>
              <a:t>=[];</a:t>
            </a:r>
          </a:p>
          <a:p>
            <a:r>
              <a:rPr lang="en-BZ" b="1" dirty="0" err="1" smtClean="0"/>
              <a:t>Var</a:t>
            </a:r>
            <a:r>
              <a:rPr lang="en-BZ" b="1" dirty="0" smtClean="0"/>
              <a:t> fruits=[“</a:t>
            </a:r>
            <a:r>
              <a:rPr lang="ru-RU" b="1" dirty="0" smtClean="0"/>
              <a:t>яблоко</a:t>
            </a:r>
            <a:r>
              <a:rPr lang="en-BZ" b="1" dirty="0" smtClean="0"/>
              <a:t>”,”</a:t>
            </a:r>
            <a:r>
              <a:rPr lang="ru-RU" b="1" dirty="0" smtClean="0"/>
              <a:t>апельсин</a:t>
            </a:r>
            <a:r>
              <a:rPr lang="en-BZ" b="1" dirty="0" smtClean="0"/>
              <a:t>”,”</a:t>
            </a:r>
            <a:r>
              <a:rPr lang="ru-RU" b="1" dirty="0" smtClean="0"/>
              <a:t>слива</a:t>
            </a:r>
            <a:r>
              <a:rPr lang="en-BZ" b="1" dirty="0" smtClean="0"/>
              <a:t>”];</a:t>
            </a:r>
          </a:p>
          <a:p>
            <a:endParaRPr lang="ru-RU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97" y="2924969"/>
            <a:ext cx="5798910" cy="325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k-KZ" dirty="0" smtClean="0"/>
              <a:t>Берілгендерді енгізу-шығару әдістері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А</a:t>
            </a:r>
            <a:r>
              <a:rPr lang="en-BZ" dirty="0" err="1" smtClean="0"/>
              <a:t>lert</a:t>
            </a:r>
            <a:r>
              <a:rPr lang="ru-RU" dirty="0" smtClean="0"/>
              <a:t> </a:t>
            </a:r>
            <a:r>
              <a:rPr lang="kk-KZ" dirty="0" smtClean="0"/>
              <a:t>әдісі:</a:t>
            </a:r>
          </a:p>
          <a:p>
            <a:pPr marL="0" indent="0">
              <a:buNone/>
            </a:pPr>
            <a:r>
              <a:rPr lang="en-BZ" dirty="0"/>
              <a:t>&lt;!DOCTYPE html public&gt;</a:t>
            </a:r>
          </a:p>
          <a:p>
            <a:pPr marL="0" indent="0">
              <a:buNone/>
            </a:pPr>
            <a:r>
              <a:rPr lang="en-BZ" dirty="0"/>
              <a:t>&lt;html&gt;</a:t>
            </a:r>
          </a:p>
          <a:p>
            <a:pPr marL="0" indent="0">
              <a:buNone/>
            </a:pPr>
            <a:r>
              <a:rPr lang="en-BZ" dirty="0"/>
              <a:t>&lt;head&gt;</a:t>
            </a:r>
          </a:p>
          <a:p>
            <a:pPr marL="0" indent="0">
              <a:buNone/>
            </a:pPr>
            <a:r>
              <a:rPr lang="en-BZ" dirty="0"/>
              <a:t>	&lt;title&gt;&lt;/title&gt;</a:t>
            </a:r>
          </a:p>
          <a:p>
            <a:pPr marL="0" indent="0">
              <a:buNone/>
            </a:pPr>
            <a:r>
              <a:rPr lang="en-BZ" dirty="0"/>
              <a:t>	&lt;meta http-</a:t>
            </a:r>
            <a:r>
              <a:rPr lang="en-BZ" dirty="0" err="1"/>
              <a:t>equiv</a:t>
            </a:r>
            <a:r>
              <a:rPr lang="en-BZ" dirty="0"/>
              <a:t>="content-type" content="text/html" charset="windows-1251"&gt;</a:t>
            </a:r>
          </a:p>
          <a:p>
            <a:pPr marL="0" indent="0">
              <a:buNone/>
            </a:pPr>
            <a:r>
              <a:rPr lang="en-BZ" dirty="0"/>
              <a:t>&lt;/head&gt;</a:t>
            </a:r>
          </a:p>
          <a:p>
            <a:pPr marL="0" indent="0">
              <a:buNone/>
            </a:pPr>
            <a:r>
              <a:rPr lang="en-BZ" dirty="0"/>
              <a:t>&lt;body&gt;</a:t>
            </a:r>
          </a:p>
          <a:p>
            <a:pPr marL="0" indent="0">
              <a:buNone/>
            </a:pPr>
            <a:r>
              <a:rPr lang="en-BZ" dirty="0"/>
              <a:t>&lt;script type="text/</a:t>
            </a:r>
            <a:r>
              <a:rPr lang="en-BZ" dirty="0" err="1"/>
              <a:t>javascript</a:t>
            </a:r>
            <a:r>
              <a:rPr lang="en-BZ" dirty="0"/>
              <a:t>"&gt;</a:t>
            </a:r>
          </a:p>
          <a:p>
            <a:pPr marL="0" indent="0">
              <a:buNone/>
            </a:pPr>
            <a:r>
              <a:rPr lang="en-BZ" dirty="0"/>
              <a:t>&lt;!--</a:t>
            </a:r>
          </a:p>
          <a:p>
            <a:pPr marL="0" indent="0">
              <a:buNone/>
            </a:pPr>
            <a:r>
              <a:rPr lang="en-BZ" dirty="0"/>
              <a:t>	</a:t>
            </a:r>
            <a:r>
              <a:rPr lang="en-BZ" dirty="0" err="1"/>
              <a:t>window.alert</a:t>
            </a:r>
            <a:r>
              <a:rPr lang="en-BZ" dirty="0"/>
              <a:t>("</a:t>
            </a:r>
            <a:r>
              <a:rPr lang="en-BZ" dirty="0" err="1" smtClean="0"/>
              <a:t>hello,world</a:t>
            </a:r>
            <a:r>
              <a:rPr lang="en-BZ" dirty="0"/>
              <a:t>")</a:t>
            </a:r>
          </a:p>
          <a:p>
            <a:pPr marL="0" indent="0">
              <a:buNone/>
            </a:pPr>
            <a:r>
              <a:rPr lang="en-BZ" dirty="0"/>
              <a:t>	//--&gt;</a:t>
            </a:r>
          </a:p>
          <a:p>
            <a:pPr marL="0" indent="0">
              <a:buNone/>
            </a:pPr>
            <a:r>
              <a:rPr lang="en-BZ" dirty="0"/>
              <a:t>	&lt;/script&gt;</a:t>
            </a:r>
          </a:p>
          <a:p>
            <a:pPr marL="0" indent="0">
              <a:buNone/>
            </a:pPr>
            <a:r>
              <a:rPr lang="en-BZ" dirty="0"/>
              <a:t>&lt;/body&gt;</a:t>
            </a:r>
          </a:p>
          <a:p>
            <a:pPr marL="0" indent="0">
              <a:buNone/>
            </a:pPr>
            <a:r>
              <a:rPr lang="en-BZ" dirty="0"/>
              <a:t>&lt;/html&gt;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110" y="4136341"/>
            <a:ext cx="5900470" cy="180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7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26" y="615803"/>
            <a:ext cx="10515600" cy="5841267"/>
          </a:xfrm>
        </p:spPr>
        <p:txBody>
          <a:bodyPr/>
          <a:lstStyle/>
          <a:p>
            <a:r>
              <a:rPr lang="en-BZ" dirty="0" smtClean="0"/>
              <a:t>/n </a:t>
            </a:r>
            <a:r>
              <a:rPr lang="kk-KZ" dirty="0" smtClean="0"/>
              <a:t>Жолды бөлу:</a:t>
            </a:r>
          </a:p>
          <a:p>
            <a:pPr marL="0" indent="0">
              <a:buNone/>
            </a:pPr>
            <a:endParaRPr lang="kk-KZ" dirty="0" smtClean="0"/>
          </a:p>
          <a:p>
            <a:pPr marL="0" indent="0">
              <a:buNone/>
            </a:pPr>
            <a:r>
              <a:rPr lang="en-BZ" dirty="0"/>
              <a:t>&lt;script type="text/</a:t>
            </a:r>
            <a:r>
              <a:rPr lang="en-BZ" dirty="0" err="1"/>
              <a:t>javascript</a:t>
            </a:r>
            <a:r>
              <a:rPr lang="en-BZ" dirty="0"/>
              <a:t>"&gt;</a:t>
            </a:r>
          </a:p>
          <a:p>
            <a:pPr marL="0" indent="0">
              <a:buNone/>
            </a:pPr>
            <a:r>
              <a:rPr lang="en-BZ" dirty="0"/>
              <a:t>&lt;!--</a:t>
            </a:r>
          </a:p>
          <a:p>
            <a:pPr marL="0" indent="0">
              <a:buNone/>
            </a:pPr>
            <a:r>
              <a:rPr lang="en-BZ" dirty="0"/>
              <a:t>	</a:t>
            </a:r>
            <a:r>
              <a:rPr lang="en-BZ" dirty="0" err="1"/>
              <a:t>window.alert</a:t>
            </a:r>
            <a:r>
              <a:rPr lang="en-BZ" dirty="0"/>
              <a:t>("hello,\n\ world")</a:t>
            </a:r>
          </a:p>
          <a:p>
            <a:pPr marL="0" indent="0">
              <a:buNone/>
            </a:pPr>
            <a:r>
              <a:rPr lang="en-BZ" dirty="0"/>
              <a:t>	//--&gt;</a:t>
            </a:r>
          </a:p>
          <a:p>
            <a:pPr marL="0" indent="0">
              <a:buNone/>
            </a:pPr>
            <a:r>
              <a:rPr lang="en-BZ" dirty="0"/>
              <a:t>	&lt;/script&gt;</a:t>
            </a:r>
            <a:endParaRPr lang="kk-KZ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742" y="3536436"/>
            <a:ext cx="7167160" cy="241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7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4234"/>
            <a:ext cx="10515600" cy="5712729"/>
          </a:xfrm>
        </p:spPr>
        <p:txBody>
          <a:bodyPr/>
          <a:lstStyle/>
          <a:p>
            <a:r>
              <a:rPr lang="en-BZ" dirty="0" smtClean="0"/>
              <a:t>Confirm </a:t>
            </a:r>
            <a:r>
              <a:rPr lang="kk-KZ" dirty="0" smtClean="0"/>
              <a:t>әдісі екі батырмалы терезе:</a:t>
            </a:r>
          </a:p>
          <a:p>
            <a:pPr marL="0" indent="0">
              <a:buNone/>
            </a:pPr>
            <a:r>
              <a:rPr lang="en-BZ" sz="2400" dirty="0"/>
              <a:t>&lt;script type="text/</a:t>
            </a:r>
            <a:r>
              <a:rPr lang="en-BZ" sz="2400" dirty="0" err="1"/>
              <a:t>javascript</a:t>
            </a:r>
            <a:r>
              <a:rPr lang="en-BZ" sz="2400" dirty="0"/>
              <a:t>"&gt;</a:t>
            </a:r>
          </a:p>
          <a:p>
            <a:pPr marL="0" indent="0">
              <a:buNone/>
            </a:pPr>
            <a:r>
              <a:rPr lang="en-BZ" sz="2400" dirty="0"/>
              <a:t>&lt;!--</a:t>
            </a:r>
          </a:p>
          <a:p>
            <a:pPr marL="0" indent="0">
              <a:buNone/>
            </a:pPr>
            <a:r>
              <a:rPr lang="en-BZ" sz="2400" dirty="0"/>
              <a:t>	if (</a:t>
            </a:r>
            <a:r>
              <a:rPr lang="en-BZ" sz="2400" dirty="0" err="1"/>
              <a:t>window.confirm</a:t>
            </a:r>
            <a:r>
              <a:rPr lang="en-BZ" sz="2400" dirty="0"/>
              <a:t>("</a:t>
            </a:r>
            <a:r>
              <a:rPr lang="ru-RU" sz="2400" dirty="0"/>
              <a:t>Нажмите одну из кнопок")) {</a:t>
            </a:r>
          </a:p>
          <a:p>
            <a:pPr marL="0" indent="0">
              <a:buNone/>
            </a:pPr>
            <a:r>
              <a:rPr lang="ru-RU" sz="2400" dirty="0"/>
              <a:t>		</a:t>
            </a:r>
            <a:r>
              <a:rPr lang="en-BZ" sz="2400" dirty="0" err="1"/>
              <a:t>window.alert</a:t>
            </a:r>
            <a:r>
              <a:rPr lang="en-BZ" sz="2400" dirty="0"/>
              <a:t>("</a:t>
            </a:r>
            <a:r>
              <a:rPr lang="ru-RU" sz="2400" dirty="0"/>
              <a:t>Нажата кнопка </a:t>
            </a:r>
            <a:r>
              <a:rPr lang="en-BZ" sz="2400" dirty="0"/>
              <a:t>OK");</a:t>
            </a:r>
          </a:p>
          <a:p>
            <a:pPr marL="0" indent="0">
              <a:buNone/>
            </a:pPr>
            <a:r>
              <a:rPr lang="en-BZ" sz="2400" dirty="0"/>
              <a:t>	}</a:t>
            </a:r>
          </a:p>
          <a:p>
            <a:pPr marL="0" indent="0">
              <a:buNone/>
            </a:pPr>
            <a:r>
              <a:rPr lang="en-BZ" sz="2400" dirty="0"/>
              <a:t>	else{</a:t>
            </a:r>
          </a:p>
          <a:p>
            <a:pPr marL="0" indent="0">
              <a:buNone/>
            </a:pPr>
            <a:r>
              <a:rPr lang="en-BZ" sz="2400" dirty="0"/>
              <a:t>		</a:t>
            </a:r>
            <a:r>
              <a:rPr lang="en-BZ" sz="2400" dirty="0" err="1"/>
              <a:t>window.alert</a:t>
            </a:r>
            <a:r>
              <a:rPr lang="en-BZ" sz="2400" dirty="0"/>
              <a:t>("</a:t>
            </a:r>
            <a:r>
              <a:rPr lang="ru-RU" sz="2400" dirty="0"/>
              <a:t>Нажата кнопка </a:t>
            </a:r>
            <a:r>
              <a:rPr lang="en-BZ" sz="2400" dirty="0"/>
              <a:t>CANCEL")</a:t>
            </a:r>
          </a:p>
          <a:p>
            <a:pPr marL="0" indent="0">
              <a:buNone/>
            </a:pPr>
            <a:r>
              <a:rPr lang="en-BZ" sz="2400" dirty="0"/>
              <a:t>	}</a:t>
            </a:r>
          </a:p>
          <a:p>
            <a:pPr marL="0" indent="0">
              <a:buNone/>
            </a:pPr>
            <a:r>
              <a:rPr lang="en-BZ" sz="2400" dirty="0"/>
              <a:t>	//--&gt;</a:t>
            </a:r>
          </a:p>
          <a:p>
            <a:pPr marL="0" indent="0">
              <a:buNone/>
            </a:pPr>
            <a:r>
              <a:rPr lang="en-BZ" sz="2400" dirty="0"/>
              <a:t>	&lt;/script</a:t>
            </a:r>
            <a:r>
              <a:rPr lang="en-BZ" dirty="0"/>
              <a:t>&gt;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162" y="4192391"/>
            <a:ext cx="5974154" cy="187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4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8302"/>
            <a:ext cx="10515600" cy="5698661"/>
          </a:xfrm>
        </p:spPr>
        <p:txBody>
          <a:bodyPr>
            <a:normAutofit/>
          </a:bodyPr>
          <a:lstStyle/>
          <a:p>
            <a:r>
              <a:rPr lang="en-BZ" dirty="0" smtClean="0"/>
              <a:t>Prompt() </a:t>
            </a:r>
            <a:r>
              <a:rPr lang="kk-KZ" dirty="0" smtClean="0"/>
              <a:t>әдісі:</a:t>
            </a:r>
          </a:p>
          <a:p>
            <a:pPr marL="0" indent="0">
              <a:buNone/>
            </a:pPr>
            <a:r>
              <a:rPr lang="en-BZ" sz="2200" dirty="0"/>
              <a:t>&lt;script type="text/</a:t>
            </a:r>
            <a:r>
              <a:rPr lang="en-BZ" sz="2200" dirty="0" err="1"/>
              <a:t>javascript</a:t>
            </a:r>
            <a:r>
              <a:rPr lang="en-BZ" sz="2200" dirty="0"/>
              <a:t>"&gt;</a:t>
            </a:r>
          </a:p>
          <a:p>
            <a:pPr marL="0" indent="0">
              <a:buNone/>
            </a:pPr>
            <a:r>
              <a:rPr lang="en-BZ" sz="2200" dirty="0"/>
              <a:t>&lt;!--</a:t>
            </a:r>
          </a:p>
          <a:p>
            <a:pPr marL="0" indent="0">
              <a:buNone/>
            </a:pPr>
            <a:r>
              <a:rPr lang="en-BZ" sz="2200" dirty="0"/>
              <a:t> </a:t>
            </a:r>
            <a:r>
              <a:rPr lang="en-BZ" sz="2200" dirty="0" err="1"/>
              <a:t>var</a:t>
            </a:r>
            <a:r>
              <a:rPr lang="en-BZ" sz="2200" dirty="0"/>
              <a:t> n= </a:t>
            </a:r>
            <a:r>
              <a:rPr lang="en-BZ" sz="2200" dirty="0" err="1"/>
              <a:t>window.prompt</a:t>
            </a:r>
            <a:r>
              <a:rPr lang="en-BZ" sz="2200" dirty="0"/>
              <a:t>("</a:t>
            </a:r>
            <a:r>
              <a:rPr lang="ru-RU" sz="2200" dirty="0" err="1"/>
              <a:t>ВВедите</a:t>
            </a:r>
            <a:r>
              <a:rPr lang="ru-RU" sz="2200" dirty="0"/>
              <a:t> ваше </a:t>
            </a:r>
            <a:r>
              <a:rPr lang="ru-RU" sz="2200" dirty="0" err="1"/>
              <a:t>имя","Это</a:t>
            </a:r>
            <a:r>
              <a:rPr lang="ru-RU" sz="2200" dirty="0"/>
              <a:t> значение по умолчанию");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	</a:t>
            </a:r>
            <a:r>
              <a:rPr lang="en-BZ" sz="2200" dirty="0"/>
              <a:t>if (n==null) {</a:t>
            </a:r>
          </a:p>
          <a:p>
            <a:pPr marL="0" indent="0">
              <a:buNone/>
            </a:pPr>
            <a:r>
              <a:rPr lang="en-BZ" sz="2200" dirty="0"/>
              <a:t>		</a:t>
            </a:r>
            <a:r>
              <a:rPr lang="en-BZ" sz="2200" dirty="0" err="1"/>
              <a:t>document.write</a:t>
            </a:r>
            <a:r>
              <a:rPr lang="en-BZ" sz="2200" dirty="0"/>
              <a:t>("</a:t>
            </a:r>
            <a:r>
              <a:rPr lang="ru-RU" sz="2200" dirty="0"/>
              <a:t>Нажата кнопка </a:t>
            </a:r>
            <a:r>
              <a:rPr lang="en-BZ" sz="2200" dirty="0"/>
              <a:t>CANCEL");</a:t>
            </a:r>
          </a:p>
          <a:p>
            <a:pPr marL="0" indent="0">
              <a:buNone/>
            </a:pPr>
            <a:r>
              <a:rPr lang="en-BZ" sz="2200" dirty="0"/>
              <a:t>	}</a:t>
            </a:r>
          </a:p>
          <a:p>
            <a:pPr marL="0" indent="0">
              <a:buNone/>
            </a:pPr>
            <a:r>
              <a:rPr lang="en-BZ" sz="2200" dirty="0"/>
              <a:t>	else{</a:t>
            </a:r>
          </a:p>
          <a:p>
            <a:pPr marL="0" indent="0">
              <a:buNone/>
            </a:pPr>
            <a:r>
              <a:rPr lang="en-BZ" sz="2200" dirty="0"/>
              <a:t>		</a:t>
            </a:r>
            <a:r>
              <a:rPr lang="en-BZ" sz="2200" dirty="0" err="1"/>
              <a:t>document.write</a:t>
            </a:r>
            <a:r>
              <a:rPr lang="en-BZ" sz="2200" dirty="0"/>
              <a:t>("</a:t>
            </a:r>
            <a:r>
              <a:rPr lang="en-BZ" sz="2200" dirty="0" err="1"/>
              <a:t>Hello"+n</a:t>
            </a:r>
            <a:r>
              <a:rPr lang="en-BZ" sz="2200" dirty="0"/>
              <a:t>);</a:t>
            </a:r>
          </a:p>
          <a:p>
            <a:pPr marL="0" indent="0">
              <a:buNone/>
            </a:pPr>
            <a:r>
              <a:rPr lang="en-BZ" sz="2200" dirty="0"/>
              <a:t>	}</a:t>
            </a:r>
          </a:p>
          <a:p>
            <a:pPr marL="0" indent="0">
              <a:buNone/>
            </a:pPr>
            <a:r>
              <a:rPr lang="en-BZ" sz="2200" dirty="0"/>
              <a:t>	//--&gt;</a:t>
            </a:r>
          </a:p>
          <a:p>
            <a:pPr marL="0" indent="0">
              <a:buNone/>
            </a:pPr>
            <a:r>
              <a:rPr lang="en-BZ" sz="2200" dirty="0"/>
              <a:t>	&lt;/script&gt;</a:t>
            </a:r>
            <a:endParaRPr lang="ru-RU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68585"/>
            <a:ext cx="5074041" cy="19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1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Айнымалылар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/>
              <a:t>Айнымалылар</a:t>
            </a:r>
            <a:r>
              <a:rPr lang="ru-RU" dirty="0"/>
              <a:t> </a:t>
            </a:r>
            <a:r>
              <a:rPr lang="ru-RU" dirty="0" err="1"/>
              <a:t>ақпараттарды</a:t>
            </a:r>
            <a:r>
              <a:rPr lang="ru-RU" dirty="0"/>
              <a:t> </a:t>
            </a:r>
            <a:r>
              <a:rPr lang="ru-RU" dirty="0" err="1"/>
              <a:t>сақтау</a:t>
            </a:r>
            <a:r>
              <a:rPr lang="ru-RU" dirty="0"/>
              <a:t> </a:t>
            </a:r>
            <a:r>
              <a:rPr lang="ru-RU" dirty="0" err="1"/>
              <a:t>үшін</a:t>
            </a:r>
            <a:r>
              <a:rPr lang="ru-RU" dirty="0"/>
              <a:t> </a:t>
            </a:r>
            <a:r>
              <a:rPr lang="ru-RU" dirty="0" err="1"/>
              <a:t>қолданылады</a:t>
            </a:r>
            <a:r>
              <a:rPr lang="ru-RU" dirty="0"/>
              <a:t>. </a:t>
            </a:r>
            <a:r>
              <a:rPr lang="ru-RU" dirty="0" err="1"/>
              <a:t>Айнымалылар</a:t>
            </a:r>
            <a:r>
              <a:rPr lang="ru-RU" dirty="0"/>
              <a:t> </a:t>
            </a:r>
            <a:r>
              <a:rPr lang="ru-RU" dirty="0" err="1"/>
              <a:t>сценарийлерде</a:t>
            </a:r>
            <a:r>
              <a:rPr lang="ru-RU" dirty="0"/>
              <a:t> </a:t>
            </a:r>
            <a:r>
              <a:rPr lang="ru-RU" dirty="0" err="1"/>
              <a:t>идентификаторлардың</a:t>
            </a:r>
            <a:r>
              <a:rPr lang="ru-RU" dirty="0"/>
              <a:t> </a:t>
            </a:r>
            <a:r>
              <a:rPr lang="ru-RU" dirty="0" err="1"/>
              <a:t>көмегі</a:t>
            </a:r>
            <a:r>
              <a:rPr lang="ru-RU" dirty="0"/>
              <a:t> </a:t>
            </a:r>
            <a:r>
              <a:rPr lang="ru-RU" dirty="0" err="1"/>
              <a:t>арқылы</a:t>
            </a:r>
            <a:r>
              <a:rPr lang="ru-RU" dirty="0"/>
              <a:t> </a:t>
            </a:r>
            <a:r>
              <a:rPr lang="ru-RU" dirty="0" err="1"/>
              <a:t>көрсетіледі</a:t>
            </a:r>
            <a:r>
              <a:rPr lang="ru-RU" dirty="0"/>
              <a:t>. </a:t>
            </a:r>
            <a:r>
              <a:rPr lang="ru-RU" i="1" dirty="0"/>
              <a:t>Идентификатор</a:t>
            </a:r>
            <a:r>
              <a:rPr lang="ru-RU" dirty="0"/>
              <a:t> </a:t>
            </a:r>
            <a:r>
              <a:rPr lang="ru-RU" dirty="0" err="1"/>
              <a:t>латын</a:t>
            </a:r>
            <a:r>
              <a:rPr lang="ru-RU" dirty="0"/>
              <a:t> </a:t>
            </a:r>
            <a:r>
              <a:rPr lang="ru-RU" dirty="0" err="1"/>
              <a:t>әріптерінен</a:t>
            </a:r>
            <a:r>
              <a:rPr lang="ru-RU" dirty="0"/>
              <a:t>, </a:t>
            </a:r>
            <a:r>
              <a:rPr lang="ru-RU" dirty="0" err="1"/>
              <a:t>цифрлардан</a:t>
            </a:r>
            <a:r>
              <a:rPr lang="ru-RU" dirty="0"/>
              <a:t>, </a:t>
            </a:r>
            <a:r>
              <a:rPr lang="ru-RU" dirty="0" err="1"/>
              <a:t>астын</a:t>
            </a:r>
            <a:r>
              <a:rPr lang="ru-RU" dirty="0"/>
              <a:t> </a:t>
            </a:r>
            <a:r>
              <a:rPr lang="ru-RU" dirty="0" err="1"/>
              <a:t>сызу</a:t>
            </a:r>
            <a:r>
              <a:rPr lang="ru-RU" dirty="0"/>
              <a:t> </a:t>
            </a:r>
            <a:r>
              <a:rPr lang="ru-RU" dirty="0" err="1"/>
              <a:t>белгісінен</a:t>
            </a:r>
            <a:r>
              <a:rPr lang="ru-RU" dirty="0"/>
              <a:t> </a:t>
            </a:r>
            <a:r>
              <a:rPr lang="ru-RU" dirty="0" err="1"/>
              <a:t>тұрады</a:t>
            </a:r>
            <a:r>
              <a:rPr lang="ru-RU" dirty="0"/>
              <a:t>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ол</a:t>
            </a:r>
            <a:r>
              <a:rPr lang="ru-RU" dirty="0"/>
              <a:t> </a:t>
            </a:r>
            <a:r>
              <a:rPr lang="ru-RU" dirty="0" err="1"/>
              <a:t>міндетті</a:t>
            </a:r>
            <a:r>
              <a:rPr lang="ru-RU" dirty="0"/>
              <a:t> </a:t>
            </a:r>
            <a:r>
              <a:rPr lang="ru-RU" dirty="0" err="1"/>
              <a:t>түрде</a:t>
            </a:r>
            <a:r>
              <a:rPr lang="ru-RU" dirty="0"/>
              <a:t> </a:t>
            </a:r>
            <a:r>
              <a:rPr lang="ru-RU" dirty="0" err="1"/>
              <a:t>латын</a:t>
            </a:r>
            <a:r>
              <a:rPr lang="ru-RU" dirty="0"/>
              <a:t> </a:t>
            </a:r>
            <a:r>
              <a:rPr lang="ru-RU" dirty="0" err="1"/>
              <a:t>әрпінен</a:t>
            </a:r>
            <a:r>
              <a:rPr lang="ru-RU" dirty="0"/>
              <a:t> </a:t>
            </a:r>
            <a:r>
              <a:rPr lang="ru-RU" dirty="0" err="1"/>
              <a:t>немесе</a:t>
            </a:r>
            <a:r>
              <a:rPr lang="ru-RU" dirty="0"/>
              <a:t> </a:t>
            </a:r>
            <a:r>
              <a:rPr lang="ru-RU" dirty="0" err="1"/>
              <a:t>астын</a:t>
            </a:r>
            <a:r>
              <a:rPr lang="ru-RU" dirty="0"/>
              <a:t> </a:t>
            </a:r>
            <a:r>
              <a:rPr lang="ru-RU" dirty="0" err="1"/>
              <a:t>сызу</a:t>
            </a:r>
            <a:r>
              <a:rPr lang="ru-RU" dirty="0"/>
              <a:t> </a:t>
            </a:r>
            <a:r>
              <a:rPr lang="ru-RU" dirty="0" err="1"/>
              <a:t>белгісінен</a:t>
            </a:r>
            <a:r>
              <a:rPr lang="ru-RU" dirty="0"/>
              <a:t> </a:t>
            </a:r>
            <a:r>
              <a:rPr lang="ru-RU" dirty="0" err="1"/>
              <a:t>басталуы</a:t>
            </a:r>
            <a:r>
              <a:rPr lang="ru-RU" dirty="0"/>
              <a:t> </a:t>
            </a:r>
            <a:r>
              <a:rPr lang="ru-RU" dirty="0" err="1"/>
              <a:t>керек</a:t>
            </a:r>
            <a:r>
              <a:rPr lang="ru-RU" dirty="0"/>
              <a:t>, </a:t>
            </a:r>
            <a:r>
              <a:rPr lang="ru-RU" dirty="0" err="1"/>
              <a:t>мысалы</a:t>
            </a:r>
            <a:r>
              <a:rPr lang="ru-RU" dirty="0"/>
              <a:t>, _</a:t>
            </a:r>
            <a:r>
              <a:rPr lang="ru-RU" dirty="0" err="1"/>
              <a:t>my_test</a:t>
            </a:r>
            <a:r>
              <a:rPr lang="ru-RU" dirty="0"/>
              <a:t>, </a:t>
            </a:r>
            <a:r>
              <a:rPr lang="ru-RU" dirty="0" err="1"/>
              <a:t>test_l</a:t>
            </a:r>
            <a:r>
              <a:rPr lang="ru-RU" dirty="0"/>
              <a:t>. </a:t>
            </a:r>
            <a:r>
              <a:rPr lang="ru-RU" dirty="0" err="1"/>
              <a:t>Айнымалының</a:t>
            </a:r>
            <a:r>
              <a:rPr lang="ru-RU" dirty="0"/>
              <a:t> </a:t>
            </a:r>
            <a:r>
              <a:rPr lang="ru-RU" dirty="0" err="1"/>
              <a:t>типі</a:t>
            </a:r>
            <a:r>
              <a:rPr lang="ru-RU" dirty="0"/>
              <a:t> </a:t>
            </a:r>
            <a:r>
              <a:rPr lang="ru-RU" dirty="0" err="1"/>
              <a:t>сценарийде</a:t>
            </a:r>
            <a:r>
              <a:rPr lang="ru-RU" dirty="0"/>
              <a:t> </a:t>
            </a:r>
            <a:r>
              <a:rPr lang="ru-RU" dirty="0" err="1"/>
              <a:t>сақталған</a:t>
            </a:r>
            <a:r>
              <a:rPr lang="ru-RU" dirty="0"/>
              <a:t> </a:t>
            </a:r>
            <a:r>
              <a:rPr lang="ru-RU" dirty="0" err="1"/>
              <a:t>ақпараттың</a:t>
            </a:r>
            <a:r>
              <a:rPr lang="ru-RU" dirty="0"/>
              <a:t> </a:t>
            </a:r>
            <a:r>
              <a:rPr lang="ru-RU" dirty="0" err="1"/>
              <a:t>типіне</a:t>
            </a:r>
            <a:r>
              <a:rPr lang="ru-RU" dirty="0"/>
              <a:t> </a:t>
            </a:r>
            <a:r>
              <a:rPr lang="ru-RU" dirty="0" err="1"/>
              <a:t>байланысты</a:t>
            </a:r>
            <a:r>
              <a:rPr lang="ru-RU" dirty="0"/>
              <a:t> </a:t>
            </a:r>
            <a:r>
              <a:rPr lang="ru-RU" dirty="0" err="1"/>
              <a:t>болып</a:t>
            </a:r>
            <a:r>
              <a:rPr lang="ru-RU" dirty="0"/>
              <a:t>, </a:t>
            </a:r>
            <a:r>
              <a:rPr lang="ru-RU" dirty="0" err="1"/>
              <a:t>сол</a:t>
            </a:r>
            <a:r>
              <a:rPr lang="ru-RU" dirty="0"/>
              <a:t> </a:t>
            </a:r>
            <a:r>
              <a:rPr lang="ru-RU" dirty="0" err="1"/>
              <a:t>мәліметтің</a:t>
            </a:r>
            <a:r>
              <a:rPr lang="ru-RU" dirty="0"/>
              <a:t> </a:t>
            </a:r>
            <a:r>
              <a:rPr lang="ru-RU" dirty="0" err="1"/>
              <a:t>типі</a:t>
            </a:r>
            <a:r>
              <a:rPr lang="ru-RU" dirty="0"/>
              <a:t> </a:t>
            </a:r>
            <a:r>
              <a:rPr lang="ru-RU" dirty="0" err="1"/>
              <a:t>өзгерсе</a:t>
            </a:r>
            <a:r>
              <a:rPr lang="ru-RU" dirty="0"/>
              <a:t>, </a:t>
            </a:r>
            <a:r>
              <a:rPr lang="ru-RU" dirty="0" err="1"/>
              <a:t>айнымалының</a:t>
            </a:r>
            <a:r>
              <a:rPr lang="ru-RU" dirty="0"/>
              <a:t> </a:t>
            </a:r>
            <a:r>
              <a:rPr lang="ru-RU" dirty="0" err="1"/>
              <a:t>типі</a:t>
            </a:r>
            <a:r>
              <a:rPr lang="ru-RU" dirty="0"/>
              <a:t> де </a:t>
            </a:r>
            <a:r>
              <a:rPr lang="ru-RU" dirty="0" err="1"/>
              <a:t>өзгереді</a:t>
            </a:r>
            <a:r>
              <a:rPr lang="ru-RU" dirty="0"/>
              <a:t>. </a:t>
            </a:r>
            <a:r>
              <a:rPr lang="ru-RU" dirty="0" err="1"/>
              <a:t>Айнымалы</a:t>
            </a:r>
            <a:r>
              <a:rPr lang="ru-RU" dirty="0"/>
              <a:t> </a:t>
            </a:r>
            <a:r>
              <a:rPr lang="ru-RU" dirty="0" err="1"/>
              <a:t>var</a:t>
            </a:r>
            <a:r>
              <a:rPr lang="ru-RU" dirty="0"/>
              <a:t> операторы </a:t>
            </a:r>
            <a:r>
              <a:rPr lang="ru-RU" dirty="0" err="1"/>
              <a:t>арқылы</a:t>
            </a:r>
            <a:r>
              <a:rPr lang="ru-RU" dirty="0"/>
              <a:t> </a:t>
            </a:r>
            <a:r>
              <a:rPr lang="ru-RU" dirty="0" err="1"/>
              <a:t>анықталуы</a:t>
            </a:r>
            <a:r>
              <a:rPr lang="ru-RU" dirty="0"/>
              <a:t> </a:t>
            </a:r>
            <a:r>
              <a:rPr lang="ru-RU" dirty="0" err="1"/>
              <a:t>тиіс</a:t>
            </a:r>
            <a:r>
              <a:rPr lang="ru-RU" dirty="0"/>
              <a:t>, </a:t>
            </a:r>
            <a:r>
              <a:rPr lang="ru-RU" dirty="0" err="1"/>
              <a:t>мысалы</a:t>
            </a:r>
            <a:r>
              <a:rPr lang="ru-RU" dirty="0"/>
              <a:t>:</a:t>
            </a:r>
          </a:p>
          <a:p>
            <a:r>
              <a:rPr lang="ru-RU" dirty="0" err="1"/>
              <a:t>var</a:t>
            </a:r>
            <a:r>
              <a:rPr lang="ru-RU" dirty="0"/>
              <a:t> test1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57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/>
          <a:lstStyle/>
          <a:p>
            <a:r>
              <a:rPr lang="ru-RU" dirty="0" err="1"/>
              <a:t>Сценарийде</a:t>
            </a:r>
            <a:r>
              <a:rPr lang="ru-RU" dirty="0"/>
              <a:t> </a:t>
            </a:r>
            <a:r>
              <a:rPr lang="ru-RU" dirty="0" err="1"/>
              <a:t>мынадай</a:t>
            </a:r>
            <a:r>
              <a:rPr lang="ru-RU" dirty="0"/>
              <a:t> </a:t>
            </a:r>
            <a:r>
              <a:rPr lang="ru-RU" dirty="0" err="1"/>
              <a:t>айнымалылар</a:t>
            </a:r>
            <a:r>
              <a:rPr lang="ru-RU" dirty="0"/>
              <a:t> </a:t>
            </a:r>
            <a:r>
              <a:rPr lang="ru-RU" dirty="0" err="1"/>
              <a:t>жазылған</a:t>
            </a:r>
            <a:r>
              <a:rPr lang="ru-RU" dirty="0"/>
              <a:t> </a:t>
            </a:r>
            <a:r>
              <a:rPr lang="ru-RU" dirty="0" err="1"/>
              <a:t>болсын</a:t>
            </a:r>
            <a:r>
              <a:rPr lang="ru-RU" dirty="0"/>
              <a:t> </a:t>
            </a:r>
            <a:r>
              <a:rPr lang="ru-RU" dirty="0" err="1"/>
              <a:t>делік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BZ" dirty="0" err="1"/>
              <a:t>var</a:t>
            </a:r>
            <a:r>
              <a:rPr lang="en-BZ" dirty="0"/>
              <a:t> n=3725</a:t>
            </a:r>
            <a:endParaRPr lang="ru-RU" dirty="0"/>
          </a:p>
          <a:p>
            <a:pPr marL="0" indent="0">
              <a:buNone/>
            </a:pPr>
            <a:r>
              <a:rPr lang="en-BZ" dirty="0" err="1"/>
              <a:t>var</a:t>
            </a:r>
            <a:r>
              <a:rPr lang="en-BZ" dirty="0"/>
              <a:t> x=2.75</a:t>
            </a:r>
            <a:endParaRPr lang="ru-RU" dirty="0"/>
          </a:p>
          <a:p>
            <a:pPr marL="0" indent="0">
              <a:buNone/>
            </a:pPr>
            <a:r>
              <a:rPr lang="en-BZ" dirty="0" err="1"/>
              <a:t>var</a:t>
            </a:r>
            <a:r>
              <a:rPr lang="en-BZ" dirty="0"/>
              <a:t> p=true</a:t>
            </a:r>
            <a:endParaRPr lang="ru-RU" dirty="0"/>
          </a:p>
          <a:p>
            <a:pPr marL="0" indent="0">
              <a:buNone/>
            </a:pPr>
            <a:r>
              <a:rPr lang="en-BZ" dirty="0" err="1"/>
              <a:t>var</a:t>
            </a:r>
            <a:r>
              <a:rPr lang="en-BZ" dirty="0"/>
              <a:t> </a:t>
            </a:r>
            <a:r>
              <a:rPr lang="en-BZ" dirty="0" smtClean="0"/>
              <a:t>s=“</a:t>
            </a:r>
            <a:r>
              <a:rPr lang="ru-RU" dirty="0" smtClean="0"/>
              <a:t>Программа </a:t>
            </a:r>
            <a:r>
              <a:rPr lang="ru-RU" dirty="0" err="1" smtClean="0"/>
              <a:t>орындалды</a:t>
            </a:r>
            <a:r>
              <a:rPr lang="en-BZ" dirty="0" smtClean="0"/>
              <a:t>”</a:t>
            </a:r>
            <a:endParaRPr lang="ru-RU" dirty="0" smtClean="0"/>
          </a:p>
          <a:p>
            <a:pPr marL="0" indent="0">
              <a:buNone/>
            </a:pPr>
            <a:r>
              <a:rPr lang="en-BZ" dirty="0"/>
              <a:t>n </a:t>
            </a:r>
            <a:r>
              <a:rPr lang="ru-RU" dirty="0" err="1"/>
              <a:t>және</a:t>
            </a:r>
            <a:r>
              <a:rPr lang="ru-RU" dirty="0"/>
              <a:t> х </a:t>
            </a:r>
            <a:r>
              <a:rPr lang="ru-RU" dirty="0" err="1"/>
              <a:t>айнымалыларының</a:t>
            </a:r>
            <a:r>
              <a:rPr lang="ru-RU" dirty="0"/>
              <a:t> </a:t>
            </a:r>
            <a:r>
              <a:rPr lang="ru-RU" dirty="0" err="1"/>
              <a:t>типі</a:t>
            </a:r>
            <a:r>
              <a:rPr lang="en-BZ" dirty="0"/>
              <a:t> number, </a:t>
            </a:r>
            <a:r>
              <a:rPr lang="ru-RU" dirty="0"/>
              <a:t>р </a:t>
            </a:r>
            <a:r>
              <a:rPr lang="ru-RU" dirty="0" err="1"/>
              <a:t>айнымалысының</a:t>
            </a:r>
            <a:r>
              <a:rPr lang="ru-RU" dirty="0"/>
              <a:t> </a:t>
            </a:r>
            <a:r>
              <a:rPr lang="ru-RU" dirty="0" err="1"/>
              <a:t>типі</a:t>
            </a:r>
            <a:r>
              <a:rPr lang="en-BZ" dirty="0"/>
              <a:t> – </a:t>
            </a:r>
            <a:r>
              <a:rPr lang="ru-RU" dirty="0" err="1"/>
              <a:t>логикалық</a:t>
            </a:r>
            <a:r>
              <a:rPr lang="en-BZ" dirty="0"/>
              <a:t>, s </a:t>
            </a:r>
            <a:r>
              <a:rPr lang="ru-RU" dirty="0" err="1"/>
              <a:t>айнымалысының</a:t>
            </a:r>
            <a:r>
              <a:rPr lang="ru-RU" dirty="0"/>
              <a:t> </a:t>
            </a:r>
            <a:r>
              <a:rPr lang="ru-RU" dirty="0" err="1"/>
              <a:t>типі</a:t>
            </a:r>
            <a:r>
              <a:rPr lang="en-BZ" dirty="0"/>
              <a:t> string. JavaScript </a:t>
            </a:r>
            <a:r>
              <a:rPr lang="ru-RU" dirty="0" err="1"/>
              <a:t>тілінде</a:t>
            </a:r>
            <a:r>
              <a:rPr lang="ru-RU" dirty="0"/>
              <a:t> </a:t>
            </a:r>
            <a:r>
              <a:rPr lang="ru-RU" dirty="0" err="1"/>
              <a:t>барлық</a:t>
            </a:r>
            <a:r>
              <a:rPr lang="ru-RU" dirty="0"/>
              <a:t> </a:t>
            </a:r>
            <a:r>
              <a:rPr lang="ru-RU" dirty="0" err="1"/>
              <a:t>стандартты</a:t>
            </a:r>
            <a:r>
              <a:rPr lang="ru-RU" dirty="0"/>
              <a:t>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тұтынушының</a:t>
            </a:r>
            <a:r>
              <a:rPr lang="ru-RU" dirty="0"/>
              <a:t> </a:t>
            </a:r>
            <a:r>
              <a:rPr lang="ru-RU" dirty="0" err="1"/>
              <a:t>өзі</a:t>
            </a:r>
            <a:r>
              <a:rPr lang="ru-RU" dirty="0"/>
              <a:t> </a:t>
            </a:r>
            <a:r>
              <a:rPr lang="ru-RU" dirty="0" err="1"/>
              <a:t>анықтайтын</a:t>
            </a:r>
            <a:r>
              <a:rPr lang="ru-RU" dirty="0"/>
              <a:t> </a:t>
            </a:r>
            <a:r>
              <a:rPr lang="ru-RU" dirty="0" err="1"/>
              <a:t>функциялар</a:t>
            </a:r>
            <a:r>
              <a:rPr lang="ru-RU" dirty="0"/>
              <a:t> </a:t>
            </a:r>
            <a:r>
              <a:rPr lang="ru-RU" dirty="0" err="1"/>
              <a:t>үшін</a:t>
            </a:r>
            <a:r>
              <a:rPr lang="en-BZ" dirty="0"/>
              <a:t> function </a:t>
            </a:r>
            <a:r>
              <a:rPr lang="ru-RU" dirty="0" err="1"/>
              <a:t>типі</a:t>
            </a:r>
            <a:r>
              <a:rPr lang="ru-RU" dirty="0"/>
              <a:t> </a:t>
            </a:r>
            <a:r>
              <a:rPr lang="ru-RU" dirty="0" err="1"/>
              <a:t>анықталған</a:t>
            </a:r>
            <a:r>
              <a:rPr lang="en-BZ" dirty="0"/>
              <a:t>. JavaScript </a:t>
            </a:r>
            <a:r>
              <a:rPr lang="ru-RU" dirty="0" err="1"/>
              <a:t>объектілері</a:t>
            </a:r>
            <a:r>
              <a:rPr lang="ru-RU" dirty="0"/>
              <a:t> </a:t>
            </a:r>
            <a:r>
              <a:rPr lang="ru-RU" dirty="0" err="1"/>
              <a:t>үшін</a:t>
            </a:r>
            <a:r>
              <a:rPr lang="en-BZ" dirty="0"/>
              <a:t> object </a:t>
            </a:r>
            <a:r>
              <a:rPr lang="ru-RU" dirty="0" err="1"/>
              <a:t>типі</a:t>
            </a:r>
            <a:r>
              <a:rPr lang="ru-RU" dirty="0"/>
              <a:t> бар</a:t>
            </a:r>
            <a:r>
              <a:rPr lang="en-BZ" dirty="0"/>
              <a:t>. </a:t>
            </a:r>
            <a:r>
              <a:rPr lang="ru-RU" dirty="0"/>
              <a:t>О</a:t>
            </a:r>
            <a:r>
              <a:rPr lang="en-BZ" dirty="0" err="1"/>
              <a:t>bject</a:t>
            </a:r>
            <a:r>
              <a:rPr lang="en-BZ" dirty="0"/>
              <a:t> </a:t>
            </a:r>
            <a:r>
              <a:rPr lang="ru-RU" dirty="0" err="1"/>
              <a:t>типті</a:t>
            </a:r>
            <a:r>
              <a:rPr lang="ru-RU" dirty="0"/>
              <a:t> </a:t>
            </a:r>
            <a:r>
              <a:rPr lang="ru-RU" dirty="0" err="1"/>
              <a:t>айнымалылар</a:t>
            </a:r>
            <a:r>
              <a:rPr lang="ru-RU" dirty="0"/>
              <a:t> </a:t>
            </a:r>
            <a:r>
              <a:rPr lang="ru-RU" dirty="0" err="1"/>
              <a:t>объектілерді</a:t>
            </a:r>
            <a:r>
              <a:rPr lang="ru-RU" dirty="0"/>
              <a:t> </a:t>
            </a:r>
            <a:r>
              <a:rPr lang="ru-RU" dirty="0" err="1"/>
              <a:t>сақтайтындықтан</a:t>
            </a:r>
            <a:r>
              <a:rPr lang="en-BZ" dirty="0"/>
              <a:t>, </a:t>
            </a:r>
            <a:r>
              <a:rPr lang="ru-RU" dirty="0" err="1"/>
              <a:t>оларды</a:t>
            </a:r>
            <a:r>
              <a:rPr lang="ru-RU" dirty="0"/>
              <a:t> </a:t>
            </a:r>
            <a:r>
              <a:rPr lang="ru-RU" dirty="0" err="1"/>
              <a:t>жай</a:t>
            </a:r>
            <a:r>
              <a:rPr lang="ru-RU" dirty="0"/>
              <a:t> </a:t>
            </a:r>
            <a:r>
              <a:rPr lang="ru-RU" dirty="0" err="1"/>
              <a:t>объектілер</a:t>
            </a:r>
            <a:r>
              <a:rPr lang="ru-RU" dirty="0"/>
              <a:t> </a:t>
            </a:r>
            <a:r>
              <a:rPr lang="ru-RU" dirty="0" err="1"/>
              <a:t>деп</a:t>
            </a:r>
            <a:r>
              <a:rPr lang="ru-RU" dirty="0"/>
              <a:t> </a:t>
            </a:r>
            <a:r>
              <a:rPr lang="ru-RU" dirty="0" err="1"/>
              <a:t>атай</a:t>
            </a:r>
            <a:r>
              <a:rPr lang="ru-RU" dirty="0"/>
              <a:t> </a:t>
            </a:r>
            <a:r>
              <a:rPr lang="ru-RU" dirty="0" err="1"/>
              <a:t>береді</a:t>
            </a:r>
            <a:r>
              <a:rPr lang="en-BZ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6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Өрнектер: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Өрнек</a:t>
            </a:r>
            <a:r>
              <a:rPr lang="ru-RU" dirty="0"/>
              <a:t> </a:t>
            </a:r>
            <a:r>
              <a:rPr lang="ru-RU" dirty="0" err="1" smtClean="0"/>
              <a:t>опера</a:t>
            </a:r>
            <a:r>
              <a:rPr lang="ru-RU" dirty="0" err="1" smtClean="0"/>
              <a:t>тор</a:t>
            </a:r>
            <a:r>
              <a:rPr lang="ru-RU" dirty="0" err="1" smtClean="0"/>
              <a:t>дтардан</a:t>
            </a:r>
            <a:r>
              <a:rPr lang="en-BZ" dirty="0" smtClean="0"/>
              <a:t> </a:t>
            </a:r>
            <a:r>
              <a:rPr lang="en-BZ" dirty="0"/>
              <a:t>(</a:t>
            </a:r>
            <a:r>
              <a:rPr lang="ru-RU" dirty="0" err="1"/>
              <a:t>мәндер</a:t>
            </a:r>
            <a:r>
              <a:rPr lang="ru-RU" dirty="0"/>
              <a:t> мен </a:t>
            </a:r>
            <a:r>
              <a:rPr lang="ru-RU" dirty="0" err="1"/>
              <a:t>айнымалылардан</a:t>
            </a:r>
            <a:r>
              <a:rPr lang="en-BZ" dirty="0"/>
              <a:t>)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операциялар</a:t>
            </a:r>
            <a:r>
              <a:rPr lang="ru-RU" dirty="0"/>
              <a:t> </a:t>
            </a:r>
            <a:r>
              <a:rPr lang="ru-RU" dirty="0" err="1"/>
              <a:t>таңбаларынан</a:t>
            </a:r>
            <a:r>
              <a:rPr lang="en-BZ" dirty="0"/>
              <a:t> (+, -, *, /) </a:t>
            </a:r>
            <a:r>
              <a:rPr lang="ru-RU" dirty="0" err="1"/>
              <a:t>тұрады</a:t>
            </a:r>
            <a:r>
              <a:rPr lang="en-BZ" dirty="0"/>
              <a:t>. </a:t>
            </a:r>
            <a:r>
              <a:rPr lang="ru-RU" dirty="0" err="1"/>
              <a:t>Мысалы</a:t>
            </a:r>
            <a:r>
              <a:rPr lang="ru-RU" dirty="0"/>
              <a:t>, а*b </a:t>
            </a:r>
            <a:r>
              <a:rPr lang="ru-RU" dirty="0" err="1"/>
              <a:t>формуласында</a:t>
            </a:r>
            <a:r>
              <a:rPr lang="ru-RU" dirty="0"/>
              <a:t> а </a:t>
            </a:r>
            <a:r>
              <a:rPr lang="ru-RU" dirty="0" err="1"/>
              <a:t>және</a:t>
            </a:r>
            <a:r>
              <a:rPr lang="ru-RU" dirty="0"/>
              <a:t> b </a:t>
            </a:r>
            <a:r>
              <a:rPr lang="ru-RU" dirty="0" err="1" smtClean="0"/>
              <a:t>операторлар</a:t>
            </a:r>
            <a:r>
              <a:rPr lang="ru-RU" dirty="0"/>
              <a:t>,­ </a:t>
            </a:r>
            <a:r>
              <a:rPr lang="ru-RU" dirty="0" smtClean="0"/>
              <a:t> </a:t>
            </a:r>
            <a:r>
              <a:rPr lang="ru-RU" dirty="0" err="1"/>
              <a:t>таңбасы</a:t>
            </a:r>
            <a:r>
              <a:rPr lang="ru-RU" dirty="0"/>
              <a:t> – </a:t>
            </a:r>
            <a:r>
              <a:rPr lang="ru-RU" dirty="0" err="1"/>
              <a:t>көбейту</a:t>
            </a:r>
            <a:r>
              <a:rPr lang="ru-RU" dirty="0"/>
              <a:t> </a:t>
            </a:r>
            <a:r>
              <a:rPr lang="ru-RU" dirty="0" err="1"/>
              <a:t>операциясы</a:t>
            </a:r>
            <a:r>
              <a:rPr lang="ru-RU" dirty="0"/>
              <a:t>.</a:t>
            </a:r>
          </a:p>
          <a:p>
            <a:r>
              <a:rPr lang="ru-RU" dirty="0" err="1"/>
              <a:t>Операциялар</a:t>
            </a:r>
            <a:r>
              <a:rPr lang="ru-RU" dirty="0"/>
              <a:t> </a:t>
            </a:r>
            <a:r>
              <a:rPr lang="ru-RU" i="1" dirty="0" err="1"/>
              <a:t>унарлық</a:t>
            </a:r>
            <a:r>
              <a:rPr lang="ru-RU" i="1" dirty="0"/>
              <a:t> (</a:t>
            </a:r>
            <a:r>
              <a:rPr lang="ru-RU" i="1" dirty="0" err="1"/>
              <a:t>бірорындық</a:t>
            </a:r>
            <a:r>
              <a:rPr lang="ru-RU" i="1" dirty="0"/>
              <a:t>) </a:t>
            </a:r>
            <a:r>
              <a:rPr lang="ru-RU" dirty="0" err="1"/>
              <a:t>немесе</a:t>
            </a:r>
            <a:r>
              <a:rPr lang="ru-RU" i="1" dirty="0"/>
              <a:t> </a:t>
            </a:r>
            <a:r>
              <a:rPr lang="ru-RU" i="1" dirty="0" err="1"/>
              <a:t>бинарлық</a:t>
            </a:r>
            <a:r>
              <a:rPr lang="ru-RU" i="1" dirty="0"/>
              <a:t> (</a:t>
            </a:r>
            <a:r>
              <a:rPr lang="ru-RU" i="1" dirty="0" err="1"/>
              <a:t>екіорындық</a:t>
            </a:r>
            <a:r>
              <a:rPr lang="ru-RU" i="1" dirty="0"/>
              <a:t>) </a:t>
            </a:r>
            <a:r>
              <a:rPr lang="ru-RU" dirty="0" err="1"/>
              <a:t>болып</a:t>
            </a:r>
            <a:r>
              <a:rPr lang="ru-RU" dirty="0"/>
              <a:t> </a:t>
            </a:r>
            <a:r>
              <a:rPr lang="ru-RU" dirty="0" err="1"/>
              <a:t>екіге</a:t>
            </a:r>
            <a:r>
              <a:rPr lang="ru-RU" dirty="0"/>
              <a:t> </a:t>
            </a:r>
            <a:r>
              <a:rPr lang="ru-RU" dirty="0" err="1"/>
              <a:t>бөлі­неді</a:t>
            </a:r>
            <a:r>
              <a:rPr lang="ru-RU" i="1" dirty="0"/>
              <a:t>.</a:t>
            </a:r>
            <a:r>
              <a:rPr lang="ru-RU" dirty="0"/>
              <a:t> </a:t>
            </a:r>
            <a:r>
              <a:rPr lang="ru-RU" dirty="0" err="1"/>
              <a:t>Өрнек</a:t>
            </a:r>
            <a:r>
              <a:rPr lang="ru-RU" dirty="0"/>
              <a:t> +А </a:t>
            </a:r>
            <a:r>
              <a:rPr lang="ru-RU" dirty="0" err="1"/>
              <a:t>түрінде</a:t>
            </a:r>
            <a:r>
              <a:rPr lang="ru-RU" dirty="0"/>
              <a:t> </a:t>
            </a:r>
            <a:r>
              <a:rPr lang="ru-RU" dirty="0" err="1"/>
              <a:t>жазылса</a:t>
            </a:r>
            <a:r>
              <a:rPr lang="ru-RU" dirty="0"/>
              <a:t>, </a:t>
            </a:r>
            <a:r>
              <a:rPr lang="ru-RU" dirty="0" err="1"/>
              <a:t>ондағы</a:t>
            </a:r>
            <a:r>
              <a:rPr lang="ru-RU" dirty="0"/>
              <a:t> + – </a:t>
            </a:r>
            <a:r>
              <a:rPr lang="ru-RU" dirty="0" err="1"/>
              <a:t>унарлық</a:t>
            </a:r>
            <a:r>
              <a:rPr lang="ru-RU" dirty="0"/>
              <a:t> </a:t>
            </a:r>
            <a:r>
              <a:rPr lang="ru-RU" dirty="0" err="1"/>
              <a:t>операцияны</a:t>
            </a:r>
            <a:r>
              <a:rPr lang="ru-RU" dirty="0"/>
              <a:t> </a:t>
            </a:r>
            <a:r>
              <a:rPr lang="ru-RU" dirty="0" err="1"/>
              <a:t>белгілейді</a:t>
            </a:r>
            <a:r>
              <a:rPr lang="ru-RU" dirty="0"/>
              <a:t>, ал </a:t>
            </a:r>
            <a:r>
              <a:rPr lang="ru-RU" dirty="0" err="1"/>
              <a:t>егер</a:t>
            </a:r>
            <a:r>
              <a:rPr lang="ru-RU" dirty="0"/>
              <a:t> </a:t>
            </a:r>
            <a:r>
              <a:rPr lang="ru-RU" dirty="0" err="1"/>
              <a:t>ол</a:t>
            </a:r>
            <a:r>
              <a:rPr lang="ru-RU" dirty="0"/>
              <a:t> А + В </a:t>
            </a:r>
            <a:r>
              <a:rPr lang="ru-RU" dirty="0" err="1"/>
              <a:t>түрінде</a:t>
            </a:r>
            <a:r>
              <a:rPr lang="ru-RU" dirty="0"/>
              <a:t> </a:t>
            </a:r>
            <a:r>
              <a:rPr lang="ru-RU" dirty="0" err="1"/>
              <a:t>берілсе</a:t>
            </a:r>
            <a:r>
              <a:rPr lang="ru-RU" dirty="0"/>
              <a:t>, </a:t>
            </a:r>
            <a:r>
              <a:rPr lang="ru-RU" dirty="0" err="1"/>
              <a:t>ондағы</a:t>
            </a:r>
            <a:r>
              <a:rPr lang="ru-RU" dirty="0"/>
              <a:t> + – </a:t>
            </a:r>
            <a:r>
              <a:rPr lang="ru-RU" dirty="0" err="1"/>
              <a:t>бинарлық</a:t>
            </a:r>
            <a:r>
              <a:rPr lang="ru-RU" dirty="0"/>
              <a:t> </a:t>
            </a:r>
            <a:r>
              <a:rPr lang="ru-RU" dirty="0" err="1"/>
              <a:t>операцияның</a:t>
            </a:r>
            <a:r>
              <a:rPr lang="ru-RU" dirty="0"/>
              <a:t> </a:t>
            </a:r>
            <a:r>
              <a:rPr lang="ru-RU" dirty="0" err="1"/>
              <a:t>орындалатынын</a:t>
            </a:r>
            <a:r>
              <a:rPr lang="ru-RU" dirty="0"/>
              <a:t> </a:t>
            </a:r>
            <a:r>
              <a:rPr lang="ru-RU" dirty="0" err="1"/>
              <a:t>көрсетеді</a:t>
            </a:r>
            <a:r>
              <a:rPr lang="ru-RU" dirty="0"/>
              <a:t>. +А </a:t>
            </a:r>
            <a:r>
              <a:rPr lang="ru-RU" dirty="0" err="1"/>
              <a:t>өрнегін</a:t>
            </a:r>
            <a:r>
              <a:rPr lang="ru-RU" dirty="0"/>
              <a:t> </a:t>
            </a:r>
            <a:r>
              <a:rPr lang="ru-RU" dirty="0" err="1"/>
              <a:t>есептеу</a:t>
            </a:r>
            <a:r>
              <a:rPr lang="ru-RU" dirty="0"/>
              <a:t> А </a:t>
            </a:r>
            <a:r>
              <a:rPr lang="ru-RU" dirty="0" err="1"/>
              <a:t>операндының</a:t>
            </a:r>
            <a:r>
              <a:rPr lang="ru-RU" dirty="0"/>
              <a:t> </a:t>
            </a:r>
            <a:r>
              <a:rPr lang="ru-RU" dirty="0" err="1"/>
              <a:t>мәнін</a:t>
            </a:r>
            <a:r>
              <a:rPr lang="ru-RU" dirty="0"/>
              <a:t> </a:t>
            </a:r>
            <a:r>
              <a:rPr lang="ru-RU" dirty="0" err="1"/>
              <a:t>есептеп</a:t>
            </a:r>
            <a:r>
              <a:rPr lang="ru-RU" dirty="0"/>
              <a:t>, </a:t>
            </a:r>
            <a:r>
              <a:rPr lang="ru-RU" dirty="0" err="1"/>
              <a:t>оған</a:t>
            </a:r>
            <a:r>
              <a:rPr lang="ru-RU" dirty="0"/>
              <a:t> + </a:t>
            </a:r>
            <a:r>
              <a:rPr lang="ru-RU" dirty="0" err="1"/>
              <a:t>операциясын</a:t>
            </a:r>
            <a:r>
              <a:rPr lang="ru-RU" dirty="0"/>
              <a:t> </a:t>
            </a:r>
            <a:r>
              <a:rPr lang="ru-RU" dirty="0" err="1"/>
              <a:t>қолдану</a:t>
            </a:r>
            <a:r>
              <a:rPr lang="ru-RU" dirty="0"/>
              <a:t> </a:t>
            </a:r>
            <a:r>
              <a:rPr lang="ru-RU" dirty="0" err="1"/>
              <a:t>дегенді</a:t>
            </a:r>
            <a:r>
              <a:rPr lang="ru-RU" dirty="0"/>
              <a:t> </a:t>
            </a:r>
            <a:r>
              <a:rPr lang="ru-RU" dirty="0" err="1"/>
              <a:t>білдіреді</a:t>
            </a:r>
            <a:r>
              <a:rPr lang="ru-RU" dirty="0"/>
              <a:t>. Ал А+В </a:t>
            </a:r>
            <a:r>
              <a:rPr lang="ru-RU" dirty="0" err="1"/>
              <a:t>өрнегін</a:t>
            </a:r>
            <a:r>
              <a:rPr lang="ru-RU" dirty="0"/>
              <a:t> </a:t>
            </a:r>
            <a:r>
              <a:rPr lang="ru-RU" dirty="0" err="1"/>
              <a:t>есептеу</a:t>
            </a:r>
            <a:r>
              <a:rPr lang="ru-RU" dirty="0"/>
              <a:t> </a:t>
            </a:r>
            <a:r>
              <a:rPr lang="ru-RU" dirty="0" err="1"/>
              <a:t>төмендегі</a:t>
            </a:r>
            <a:r>
              <a:rPr lang="ru-RU" dirty="0"/>
              <a:t> </a:t>
            </a:r>
            <a:r>
              <a:rPr lang="ru-RU" dirty="0" err="1"/>
              <a:t>әрекеттерден</a:t>
            </a:r>
            <a:r>
              <a:rPr lang="ru-RU" dirty="0"/>
              <a:t> </a:t>
            </a:r>
            <a:r>
              <a:rPr lang="ru-RU" dirty="0" err="1"/>
              <a:t>тұрады</a:t>
            </a:r>
            <a:r>
              <a:rPr lang="ru-RU" dirty="0"/>
              <a:t>:</a:t>
            </a:r>
          </a:p>
          <a:p>
            <a:r>
              <a:rPr lang="ru-RU" dirty="0"/>
              <a:t>1. А </a:t>
            </a:r>
            <a:r>
              <a:rPr lang="ru-RU" dirty="0" err="1"/>
              <a:t>және</a:t>
            </a:r>
            <a:r>
              <a:rPr lang="ru-RU" dirty="0"/>
              <a:t> В </a:t>
            </a:r>
            <a:r>
              <a:rPr lang="ru-RU" dirty="0" err="1"/>
              <a:t>мәндері</a:t>
            </a:r>
            <a:r>
              <a:rPr lang="ru-RU" dirty="0"/>
              <a:t> </a:t>
            </a:r>
            <a:r>
              <a:rPr lang="ru-RU" dirty="0" err="1"/>
              <a:t>есептеледі</a:t>
            </a:r>
            <a:r>
              <a:rPr lang="ru-RU" dirty="0"/>
              <a:t>.</a:t>
            </a:r>
          </a:p>
          <a:p>
            <a:r>
              <a:rPr lang="ru-RU" dirty="0"/>
              <a:t>2. Операция 1-ші </a:t>
            </a:r>
            <a:r>
              <a:rPr lang="ru-RU" dirty="0" err="1"/>
              <a:t>қадамда</a:t>
            </a:r>
            <a:r>
              <a:rPr lang="ru-RU" dirty="0"/>
              <a:t> </a:t>
            </a:r>
            <a:r>
              <a:rPr lang="ru-RU" dirty="0" err="1"/>
              <a:t>табылған</a:t>
            </a:r>
            <a:r>
              <a:rPr lang="ru-RU" dirty="0"/>
              <a:t> </a:t>
            </a:r>
            <a:r>
              <a:rPr lang="ru-RU" dirty="0" err="1"/>
              <a:t>операндтар</a:t>
            </a:r>
            <a:r>
              <a:rPr lang="ru-RU" dirty="0"/>
              <a:t> </a:t>
            </a:r>
            <a:r>
              <a:rPr lang="ru-RU" dirty="0" err="1"/>
              <a:t>мәндеріне</a:t>
            </a:r>
            <a:r>
              <a:rPr lang="ru-RU" dirty="0"/>
              <a:t> </a:t>
            </a:r>
            <a:r>
              <a:rPr lang="ru-RU" dirty="0" err="1"/>
              <a:t>қолданылады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018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Арифметикалық</a:t>
            </a:r>
            <a:r>
              <a:rPr lang="ru-RU" dirty="0"/>
              <a:t> </a:t>
            </a:r>
            <a:r>
              <a:rPr lang="ru-RU" dirty="0" err="1"/>
              <a:t>операциялар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09970"/>
              </p:ext>
            </p:extLst>
          </p:nvPr>
        </p:nvGraphicFramePr>
        <p:xfrm>
          <a:off x="838200" y="1693253"/>
          <a:ext cx="8132804" cy="47322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66402"/>
                <a:gridCol w="4066402"/>
              </a:tblGrid>
              <a:tr h="531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Операция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Аталуы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531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Қосу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531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-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Азайту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531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*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Көбейту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531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/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Бөлу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0102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%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Бүтін сандарды бөлгеннен кейінгі қалдық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531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++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Операнд мәнін бірге өсіру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531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--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Операнд </a:t>
                      </a:r>
                      <a:r>
                        <a:rPr lang="ru-RU" sz="2000" dirty="0" err="1">
                          <a:effectLst/>
                        </a:rPr>
                        <a:t>мәнін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бірге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кеміту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19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218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JavaScript</vt:lpstr>
      <vt:lpstr>Берілгендерді енгізу-шығару әдістері</vt:lpstr>
      <vt:lpstr>PowerPoint Presentation</vt:lpstr>
      <vt:lpstr>PowerPoint Presentation</vt:lpstr>
      <vt:lpstr>PowerPoint Presentation</vt:lpstr>
      <vt:lpstr>Айнымалылар</vt:lpstr>
      <vt:lpstr>PowerPoint Presentation</vt:lpstr>
      <vt:lpstr>Өрнектер:</vt:lpstr>
      <vt:lpstr>Арифметикалық операциялар</vt:lpstr>
      <vt:lpstr>Массив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Айнымалылар</dc:title>
  <dc:creator>Жанбота Сайлау</dc:creator>
  <cp:lastModifiedBy>Жанбота Сайлау</cp:lastModifiedBy>
  <cp:revision>15</cp:revision>
  <dcterms:created xsi:type="dcterms:W3CDTF">2017-10-02T06:00:58Z</dcterms:created>
  <dcterms:modified xsi:type="dcterms:W3CDTF">2017-10-09T07:17:12Z</dcterms:modified>
</cp:coreProperties>
</file>