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5D307F0-E53D-40F7-8C3E-89CE19D7C447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1D363D13-4A23-4FCB-9733-5FD4CBC134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82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07F0-E53D-40F7-8C3E-89CE19D7C447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3D13-4A23-4FCB-9733-5FD4CBC13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99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5D307F0-E53D-40F7-8C3E-89CE19D7C447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1D363D13-4A23-4FCB-9733-5FD4CBC1349A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540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07F0-E53D-40F7-8C3E-89CE19D7C447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3D13-4A23-4FCB-9733-5FD4CBC13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3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5D307F0-E53D-40F7-8C3E-89CE19D7C447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363D13-4A23-4FCB-9733-5FD4CBC1349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74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07F0-E53D-40F7-8C3E-89CE19D7C447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3D13-4A23-4FCB-9733-5FD4CBC13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6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07F0-E53D-40F7-8C3E-89CE19D7C447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3D13-4A23-4FCB-9733-5FD4CBC13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5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07F0-E53D-40F7-8C3E-89CE19D7C447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3D13-4A23-4FCB-9733-5FD4CBC13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6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07F0-E53D-40F7-8C3E-89CE19D7C447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3D13-4A23-4FCB-9733-5FD4CBC13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77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07F0-E53D-40F7-8C3E-89CE19D7C447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3D13-4A23-4FCB-9733-5FD4CBC13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0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07F0-E53D-40F7-8C3E-89CE19D7C447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3D13-4A23-4FCB-9733-5FD4CBC13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16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5D307F0-E53D-40F7-8C3E-89CE19D7C447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D363D13-4A23-4FCB-9733-5FD4CBC1349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15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k-KZ" dirty="0" smtClean="0"/>
              <a:t>Тізімдер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7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245" y="1011909"/>
            <a:ext cx="8946541" cy="4195481"/>
          </a:xfrm>
        </p:spPr>
        <p:txBody>
          <a:bodyPr/>
          <a:lstStyle/>
          <a:p>
            <a:pPr fontAlgn="base"/>
            <a:r>
              <a:rPr lang="ru-RU" dirty="0" err="1" smtClean="0"/>
              <a:t>Тізімдер</a:t>
            </a:r>
            <a:r>
              <a:rPr lang="ru-RU" dirty="0" smtClean="0"/>
              <a:t> </a:t>
            </a:r>
            <a:r>
              <a:rPr lang="ru-RU" dirty="0" err="1"/>
              <a:t>дегеніміз</a:t>
            </a:r>
            <a:r>
              <a:rPr lang="ru-RU" dirty="0"/>
              <a:t> </a:t>
            </a:r>
            <a:r>
              <a:rPr lang="ru-RU" dirty="0" err="1"/>
              <a:t>таңбалардан</a:t>
            </a:r>
            <a:r>
              <a:rPr lang="ru-RU" dirty="0"/>
              <a:t> не </a:t>
            </a:r>
            <a:r>
              <a:rPr lang="ru-RU" dirty="0" err="1"/>
              <a:t>сандардан</a:t>
            </a:r>
            <a:r>
              <a:rPr lang="ru-RU" dirty="0"/>
              <a:t> </a:t>
            </a:r>
            <a:r>
              <a:rPr lang="ru-RU" dirty="0" err="1"/>
              <a:t>басталатын</a:t>
            </a:r>
            <a:r>
              <a:rPr lang="ru-RU" dirty="0"/>
              <a:t>, </a:t>
            </a:r>
            <a:r>
              <a:rPr lang="ru-RU" dirty="0" err="1"/>
              <a:t>өзара</a:t>
            </a:r>
            <a:r>
              <a:rPr lang="ru-RU" dirty="0"/>
              <a:t> </a:t>
            </a:r>
            <a:r>
              <a:rPr lang="ru-RU" dirty="0" err="1"/>
              <a:t>бірі-бірімен</a:t>
            </a:r>
            <a:r>
              <a:rPr lang="ru-RU" dirty="0"/>
              <a:t> </a:t>
            </a:r>
            <a:r>
              <a:rPr lang="ru-RU" dirty="0" err="1"/>
              <a:t>қандай</a:t>
            </a:r>
            <a:r>
              <a:rPr lang="ru-RU" dirty="0"/>
              <a:t> да 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байланыста</a:t>
            </a:r>
            <a:r>
              <a:rPr lang="ru-RU" dirty="0"/>
              <a:t> </a:t>
            </a:r>
            <a:r>
              <a:rPr lang="ru-RU" dirty="0" err="1"/>
              <a:t>болатын</a:t>
            </a:r>
            <a:r>
              <a:rPr lang="ru-RU" dirty="0"/>
              <a:t> </a:t>
            </a:r>
            <a:r>
              <a:rPr lang="ru-RU" dirty="0" err="1"/>
              <a:t>сөздердің</a:t>
            </a:r>
            <a:r>
              <a:rPr lang="ru-RU" dirty="0"/>
              <a:t> </a:t>
            </a:r>
            <a:r>
              <a:rPr lang="ru-RU" dirty="0" err="1"/>
              <a:t>немесе</a:t>
            </a:r>
            <a:r>
              <a:rPr lang="ru-RU" dirty="0"/>
              <a:t> </a:t>
            </a:r>
            <a:r>
              <a:rPr lang="ru-RU" dirty="0" err="1"/>
              <a:t>сөйлемдердің</a:t>
            </a:r>
            <a:r>
              <a:rPr lang="ru-RU" dirty="0"/>
              <a:t> </a:t>
            </a:r>
            <a:r>
              <a:rPr lang="ru-RU" dirty="0" err="1"/>
              <a:t>жиынтығы</a:t>
            </a:r>
            <a:r>
              <a:rPr lang="ru-RU" dirty="0"/>
              <a:t>.</a:t>
            </a:r>
          </a:p>
          <a:p>
            <a:pPr fontAlgn="base"/>
            <a:r>
              <a:rPr lang="ru-RU" dirty="0" err="1"/>
              <a:t>Олар</a:t>
            </a:r>
            <a:r>
              <a:rPr lang="ru-RU" dirty="0"/>
              <a:t> </a:t>
            </a:r>
            <a:r>
              <a:rPr lang="ru-RU" dirty="0" err="1"/>
              <a:t>әртүрлі</a:t>
            </a:r>
            <a:r>
              <a:rPr lang="ru-RU" dirty="0"/>
              <a:t> </a:t>
            </a:r>
            <a:r>
              <a:rPr lang="ru-RU" dirty="0" err="1"/>
              <a:t>деректерді</a:t>
            </a:r>
            <a:r>
              <a:rPr lang="ru-RU" dirty="0"/>
              <a:t> </a:t>
            </a:r>
            <a:r>
              <a:rPr lang="ru-RU" dirty="0" err="1"/>
              <a:t>реттеп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жүйеге</a:t>
            </a:r>
            <a:r>
              <a:rPr lang="ru-RU" dirty="0"/>
              <a:t> </a:t>
            </a:r>
            <a:r>
              <a:rPr lang="ru-RU" dirty="0" err="1"/>
              <a:t>келтіруге</a:t>
            </a:r>
            <a:r>
              <a:rPr lang="ru-RU" dirty="0"/>
              <a:t> </a:t>
            </a:r>
            <a:r>
              <a:rPr lang="ru-RU" dirty="0" err="1"/>
              <a:t>мүмкіндік</a:t>
            </a:r>
            <a:r>
              <a:rPr lang="ru-RU" dirty="0"/>
              <a:t> </a:t>
            </a:r>
            <a:r>
              <a:rPr lang="ru-RU" dirty="0" err="1"/>
              <a:t>беріп</a:t>
            </a:r>
            <a:r>
              <a:rPr lang="ru-RU" dirty="0"/>
              <a:t> </a:t>
            </a:r>
            <a:r>
              <a:rPr lang="ru-RU" dirty="0" err="1"/>
              <a:t>қана</a:t>
            </a:r>
            <a:r>
              <a:rPr lang="ru-RU" dirty="0"/>
              <a:t> </a:t>
            </a:r>
            <a:r>
              <a:rPr lang="ru-RU" dirty="0" err="1"/>
              <a:t>қоймай</a:t>
            </a:r>
            <a:r>
              <a:rPr lang="ru-RU" dirty="0"/>
              <a:t>, </a:t>
            </a:r>
            <a:r>
              <a:rPr lang="ru-RU" dirty="0" err="1"/>
              <a:t>оларды</a:t>
            </a:r>
            <a:r>
              <a:rPr lang="ru-RU" dirty="0"/>
              <a:t> сайт </a:t>
            </a:r>
            <a:r>
              <a:rPr lang="ru-RU" dirty="0" err="1"/>
              <a:t>оқырмандарына</a:t>
            </a:r>
            <a:r>
              <a:rPr lang="ru-RU" dirty="0"/>
              <a:t> </a:t>
            </a:r>
            <a:r>
              <a:rPr lang="ru-RU" dirty="0" err="1"/>
              <a:t>көрнекті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қолайлы</a:t>
            </a:r>
            <a:r>
              <a:rPr lang="ru-RU" dirty="0"/>
              <a:t> </a:t>
            </a:r>
            <a:r>
              <a:rPr lang="ru-RU" dirty="0" err="1"/>
              <a:t>түрде</a:t>
            </a:r>
            <a:r>
              <a:rPr lang="ru-RU" dirty="0"/>
              <a:t> </a:t>
            </a:r>
            <a:r>
              <a:rPr lang="ru-RU" dirty="0" err="1"/>
              <a:t>ұсынуға</a:t>
            </a:r>
            <a:r>
              <a:rPr lang="ru-RU" dirty="0"/>
              <a:t> </a:t>
            </a:r>
            <a:r>
              <a:rPr lang="ru-RU" dirty="0" err="1"/>
              <a:t>көмектеседі</a:t>
            </a:r>
            <a:r>
              <a:rPr lang="ru-RU" dirty="0"/>
              <a:t>.</a:t>
            </a:r>
          </a:p>
          <a:p>
            <a:pPr fontAlgn="base"/>
            <a:r>
              <a:rPr lang="ru-RU" dirty="0" err="1"/>
              <a:t>Тізімдер</a:t>
            </a:r>
            <a:r>
              <a:rPr lang="ru-RU" dirty="0"/>
              <a:t> </a:t>
            </a:r>
            <a:r>
              <a:rPr lang="ru-RU" dirty="0" err="1"/>
              <a:t>көбінесе</a:t>
            </a:r>
            <a:r>
              <a:rPr lang="ru-RU" dirty="0"/>
              <a:t> меню </a:t>
            </a:r>
            <a:r>
              <a:rPr lang="ru-RU" dirty="0" err="1"/>
              <a:t>навигациясын</a:t>
            </a:r>
            <a:r>
              <a:rPr lang="ru-RU" dirty="0"/>
              <a:t> </a:t>
            </a:r>
            <a:r>
              <a:rPr lang="ru-RU" dirty="0" err="1"/>
              <a:t>жасауда</a:t>
            </a:r>
            <a:r>
              <a:rPr lang="ru-RU" dirty="0"/>
              <a:t> </a:t>
            </a:r>
            <a:r>
              <a:rPr lang="ru-RU" dirty="0" err="1"/>
              <a:t>кең</a:t>
            </a:r>
            <a:r>
              <a:rPr lang="ru-RU" dirty="0"/>
              <a:t> </a:t>
            </a:r>
            <a:r>
              <a:rPr lang="ru-RU" dirty="0" err="1"/>
              <a:t>қолданылады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334595"/>
            <a:ext cx="9634025" cy="1536408"/>
          </a:xfrm>
        </p:spPr>
        <p:txBody>
          <a:bodyPr/>
          <a:lstStyle/>
          <a:p>
            <a:pPr algn="ctr"/>
            <a:r>
              <a:rPr lang="kk-KZ" dirty="0" smtClean="0"/>
              <a:t>Тізімдер түрлері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889" y="1581940"/>
            <a:ext cx="9875520" cy="2230405"/>
          </a:xfrm>
        </p:spPr>
        <p:txBody>
          <a:bodyPr/>
          <a:lstStyle/>
          <a:p>
            <a:r>
              <a:rPr lang="en-BZ" dirty="0"/>
              <a:t>HTML </a:t>
            </a:r>
            <a:r>
              <a:rPr lang="ru-RU" dirty="0" err="1"/>
              <a:t>таңбаланған</a:t>
            </a:r>
            <a:r>
              <a:rPr lang="ru-RU" dirty="0"/>
              <a:t> </a:t>
            </a:r>
            <a:r>
              <a:rPr lang="ru-RU" dirty="0" err="1"/>
              <a:t>тізім</a:t>
            </a:r>
            <a:r>
              <a:rPr lang="ru-RU" dirty="0"/>
              <a:t>.</a:t>
            </a:r>
          </a:p>
          <a:p>
            <a:r>
              <a:rPr lang="en-BZ" dirty="0"/>
              <a:t>HTML </a:t>
            </a:r>
            <a:r>
              <a:rPr lang="ru-RU" dirty="0" err="1"/>
              <a:t>нөмірленген</a:t>
            </a:r>
            <a:r>
              <a:rPr lang="ru-RU" dirty="0"/>
              <a:t> </a:t>
            </a:r>
            <a:r>
              <a:rPr lang="ru-RU" dirty="0" err="1"/>
              <a:t>тізім</a:t>
            </a:r>
            <a:r>
              <a:rPr lang="ru-RU" dirty="0"/>
              <a:t>.</a:t>
            </a:r>
          </a:p>
          <a:p>
            <a:r>
              <a:rPr lang="en-BZ" dirty="0"/>
              <a:t>HTML </a:t>
            </a:r>
            <a:r>
              <a:rPr lang="ru-RU" dirty="0" err="1"/>
              <a:t>Анықтамалар</a:t>
            </a:r>
            <a:r>
              <a:rPr lang="ru-RU" dirty="0"/>
              <a:t> </a:t>
            </a:r>
            <a:r>
              <a:rPr lang="ru-RU" dirty="0" err="1"/>
              <a:t>тізімі</a:t>
            </a:r>
            <a:r>
              <a:rPr lang="ru-RU" dirty="0"/>
              <a:t>.</a:t>
            </a:r>
          </a:p>
          <a:p>
            <a:r>
              <a:rPr lang="ru-RU" dirty="0" err="1"/>
              <a:t>Көп</a:t>
            </a:r>
            <a:r>
              <a:rPr lang="ru-RU" dirty="0"/>
              <a:t> </a:t>
            </a:r>
            <a:r>
              <a:rPr lang="ru-RU" dirty="0" err="1"/>
              <a:t>сатылы</a:t>
            </a:r>
            <a:r>
              <a:rPr lang="ru-RU" dirty="0"/>
              <a:t> </a:t>
            </a:r>
            <a:r>
              <a:rPr lang="ru-RU" dirty="0" err="1"/>
              <a:t>немесе</a:t>
            </a:r>
            <a:r>
              <a:rPr lang="ru-RU" dirty="0"/>
              <a:t> </a:t>
            </a:r>
            <a:r>
              <a:rPr lang="ru-RU" dirty="0" err="1"/>
              <a:t>бірінің</a:t>
            </a:r>
            <a:r>
              <a:rPr lang="ru-RU" dirty="0"/>
              <a:t> </a:t>
            </a:r>
            <a:r>
              <a:rPr lang="ru-RU" dirty="0" err="1"/>
              <a:t>ішіне</a:t>
            </a:r>
            <a:r>
              <a:rPr lang="ru-RU" dirty="0"/>
              <a:t> </a:t>
            </a:r>
            <a:r>
              <a:rPr lang="ru-RU" dirty="0" err="1"/>
              <a:t>бірі</a:t>
            </a:r>
            <a:r>
              <a:rPr lang="ru-RU" dirty="0"/>
              <a:t> </a:t>
            </a:r>
            <a:r>
              <a:rPr lang="ru-RU" dirty="0" err="1"/>
              <a:t>орналасқан</a:t>
            </a:r>
            <a:r>
              <a:rPr lang="ru-RU" dirty="0"/>
              <a:t> </a:t>
            </a:r>
            <a:r>
              <a:rPr lang="ru-RU" dirty="0" err="1"/>
              <a:t>тізімдер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5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957" y="187723"/>
            <a:ext cx="7355058" cy="762685"/>
          </a:xfrm>
        </p:spPr>
        <p:txBody>
          <a:bodyPr>
            <a:normAutofit fontScale="90000"/>
          </a:bodyPr>
          <a:lstStyle/>
          <a:p>
            <a:pPr algn="l"/>
            <a:r>
              <a:rPr lang="en-BZ" sz="4000" dirty="0"/>
              <a:t>HTML </a:t>
            </a:r>
            <a:r>
              <a:rPr lang="ru-RU" sz="4000" dirty="0" err="1"/>
              <a:t>таңбаланған</a:t>
            </a:r>
            <a:r>
              <a:rPr lang="ru-RU" sz="4000" dirty="0"/>
              <a:t> </a:t>
            </a:r>
            <a:r>
              <a:rPr lang="ru-RU" sz="4000" dirty="0" err="1"/>
              <a:t>тізім</a:t>
            </a:r>
            <a:r>
              <a:rPr lang="ru-RU" sz="4000" dirty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2" y="950408"/>
            <a:ext cx="11099408" cy="5655156"/>
          </a:xfrm>
        </p:spPr>
        <p:txBody>
          <a:bodyPr/>
          <a:lstStyle/>
          <a:p>
            <a:pPr fontAlgn="base"/>
            <a:r>
              <a:rPr lang="ru-RU" dirty="0" err="1"/>
              <a:t>Таңбаланған</a:t>
            </a:r>
            <a:r>
              <a:rPr lang="ru-RU" dirty="0"/>
              <a:t> </a:t>
            </a:r>
            <a:r>
              <a:rPr lang="ru-RU" dirty="0" err="1"/>
              <a:t>тізім</a:t>
            </a:r>
            <a:r>
              <a:rPr lang="ru-RU" dirty="0"/>
              <a:t> </a:t>
            </a:r>
            <a:r>
              <a:rPr lang="ru-RU" dirty="0" err="1"/>
              <a:t>дегеніміз</a:t>
            </a:r>
            <a:r>
              <a:rPr lang="ru-RU" dirty="0"/>
              <a:t> </a:t>
            </a:r>
            <a:r>
              <a:rPr lang="ru-RU" dirty="0" err="1"/>
              <a:t>элементерінің</a:t>
            </a:r>
            <a:r>
              <a:rPr lang="ru-RU" dirty="0"/>
              <a:t> </a:t>
            </a:r>
            <a:r>
              <a:rPr lang="ru-RU" dirty="0" err="1"/>
              <a:t>алдында</a:t>
            </a:r>
            <a:r>
              <a:rPr lang="ru-RU" dirty="0"/>
              <a:t> </a:t>
            </a:r>
            <a:r>
              <a:rPr lang="ru-RU" dirty="0" err="1"/>
              <a:t>қандай</a:t>
            </a:r>
            <a:r>
              <a:rPr lang="ru-RU" dirty="0"/>
              <a:t> да 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таңба</a:t>
            </a:r>
            <a:r>
              <a:rPr lang="ru-RU" dirty="0"/>
              <a:t> </a:t>
            </a:r>
            <a:r>
              <a:rPr lang="ru-RU" dirty="0" err="1"/>
              <a:t>тұратын</a:t>
            </a:r>
            <a:r>
              <a:rPr lang="ru-RU" dirty="0"/>
              <a:t> </a:t>
            </a:r>
            <a:r>
              <a:rPr lang="ru-RU" dirty="0" err="1"/>
              <a:t>тізім.Үнсіздік</a:t>
            </a:r>
            <a:r>
              <a:rPr lang="ru-RU" dirty="0"/>
              <a:t> </a:t>
            </a:r>
            <a:r>
              <a:rPr lang="ru-RU" dirty="0" err="1"/>
              <a:t>бойынша</a:t>
            </a:r>
            <a:r>
              <a:rPr lang="ru-RU" dirty="0"/>
              <a:t> </a:t>
            </a:r>
            <a:r>
              <a:rPr lang="ru-RU" dirty="0" err="1"/>
              <a:t>ол</a:t>
            </a:r>
            <a:r>
              <a:rPr lang="ru-RU" dirty="0"/>
              <a:t> </a:t>
            </a:r>
            <a:r>
              <a:rPr lang="ru-RU" dirty="0" err="1"/>
              <a:t>таңба</a:t>
            </a:r>
            <a:r>
              <a:rPr lang="ru-RU" dirty="0"/>
              <a:t> </a:t>
            </a:r>
            <a:r>
              <a:rPr lang="ru-RU" dirty="0" err="1"/>
              <a:t>боялған</a:t>
            </a:r>
            <a:r>
              <a:rPr lang="ru-RU" dirty="0"/>
              <a:t>  </a:t>
            </a:r>
            <a:r>
              <a:rPr lang="ru-RU" dirty="0" err="1"/>
              <a:t>дөңгелек</a:t>
            </a:r>
            <a:r>
              <a:rPr lang="ru-RU" dirty="0"/>
              <a:t> </a:t>
            </a:r>
            <a:r>
              <a:rPr lang="ru-RU" dirty="0" err="1"/>
              <a:t>болып</a:t>
            </a:r>
            <a:r>
              <a:rPr lang="ru-RU" dirty="0"/>
              <a:t> </a:t>
            </a:r>
            <a:r>
              <a:rPr lang="ru-RU" dirty="0" err="1"/>
              <a:t>келеді</a:t>
            </a:r>
            <a:r>
              <a:rPr lang="ru-RU" dirty="0"/>
              <a:t>.</a:t>
            </a:r>
          </a:p>
          <a:p>
            <a:pPr fontAlgn="base"/>
            <a:r>
              <a:rPr lang="ru-RU" dirty="0" err="1"/>
              <a:t>Ол</a:t>
            </a:r>
            <a:r>
              <a:rPr lang="ru-RU" dirty="0"/>
              <a:t> </a:t>
            </a:r>
            <a:r>
              <a:rPr lang="ru-RU" dirty="0" err="1"/>
              <a:t>тізім</a:t>
            </a:r>
            <a:r>
              <a:rPr lang="ru-RU" dirty="0"/>
              <a:t> </a:t>
            </a:r>
            <a:r>
              <a:rPr lang="en-BZ" dirty="0"/>
              <a:t>HTML </a:t>
            </a:r>
            <a:r>
              <a:rPr lang="ru-RU" dirty="0" err="1"/>
              <a:t>тегтерінің</a:t>
            </a:r>
            <a:r>
              <a:rPr lang="ru-RU" dirty="0"/>
              <a:t> </a:t>
            </a:r>
            <a:r>
              <a:rPr lang="ru-RU" dirty="0" err="1"/>
              <a:t>бірі</a:t>
            </a:r>
            <a:r>
              <a:rPr lang="ru-RU" dirty="0"/>
              <a:t> &lt;</a:t>
            </a:r>
            <a:r>
              <a:rPr lang="en-BZ" dirty="0" err="1"/>
              <a:t>ul</a:t>
            </a:r>
            <a:r>
              <a:rPr lang="en-BZ" dirty="0"/>
              <a:t>&gt;&lt;/</a:t>
            </a:r>
            <a:r>
              <a:rPr lang="en-BZ" dirty="0" err="1"/>
              <a:t>ul</a:t>
            </a:r>
            <a:r>
              <a:rPr lang="en-BZ" dirty="0"/>
              <a:t>&gt; </a:t>
            </a:r>
            <a:r>
              <a:rPr lang="ru-RU" dirty="0" err="1"/>
              <a:t>дердің</a:t>
            </a:r>
            <a:r>
              <a:rPr lang="ru-RU" dirty="0"/>
              <a:t> </a:t>
            </a:r>
            <a:r>
              <a:rPr lang="ru-RU" dirty="0" err="1"/>
              <a:t>арасына</a:t>
            </a:r>
            <a:r>
              <a:rPr lang="ru-RU" dirty="0"/>
              <a:t> </a:t>
            </a:r>
            <a:r>
              <a:rPr lang="ru-RU" dirty="0" err="1"/>
              <a:t>орналасады.Ал</a:t>
            </a:r>
            <a:r>
              <a:rPr lang="ru-RU" dirty="0"/>
              <a:t> </a:t>
            </a:r>
            <a:r>
              <a:rPr lang="ru-RU" dirty="0" err="1"/>
              <a:t>тізімнің</a:t>
            </a:r>
            <a:r>
              <a:rPr lang="ru-RU" dirty="0"/>
              <a:t> </a:t>
            </a:r>
            <a:r>
              <a:rPr lang="ru-RU" dirty="0" err="1"/>
              <a:t>әр</a:t>
            </a:r>
            <a:r>
              <a:rPr lang="ru-RU" dirty="0"/>
              <a:t> </a:t>
            </a:r>
            <a:r>
              <a:rPr lang="ru-RU" dirty="0" err="1"/>
              <a:t>элементі</a:t>
            </a:r>
            <a:r>
              <a:rPr lang="ru-RU" dirty="0"/>
              <a:t>  &lt;</a:t>
            </a:r>
            <a:r>
              <a:rPr lang="en-BZ" dirty="0"/>
              <a:t>li&gt; &lt;/li&gt; </a:t>
            </a:r>
            <a:r>
              <a:rPr lang="ru-RU" dirty="0" err="1"/>
              <a:t>тегтерімен</a:t>
            </a:r>
            <a:r>
              <a:rPr lang="ru-RU" dirty="0"/>
              <a:t> </a:t>
            </a:r>
            <a:r>
              <a:rPr lang="ru-RU" dirty="0" err="1"/>
              <a:t>шектеледі</a:t>
            </a:r>
            <a:r>
              <a:rPr lang="ru-RU" dirty="0"/>
              <a:t>.</a:t>
            </a:r>
          </a:p>
          <a:p>
            <a:r>
              <a:rPr lang="ru-RU" dirty="0" err="1"/>
              <a:t>Таңбалар</a:t>
            </a:r>
            <a:r>
              <a:rPr lang="ru-RU" dirty="0"/>
              <a:t> 3 </a:t>
            </a:r>
            <a:r>
              <a:rPr lang="ru-RU" dirty="0" err="1"/>
              <a:t>түрден</a:t>
            </a:r>
            <a:r>
              <a:rPr lang="ru-RU" dirty="0"/>
              <a:t> </a:t>
            </a:r>
            <a:r>
              <a:rPr lang="ru-RU" dirty="0" err="1"/>
              <a:t>тұрады</a:t>
            </a:r>
            <a:r>
              <a:rPr lang="ru-RU" dirty="0"/>
              <a:t>: </a:t>
            </a:r>
            <a:r>
              <a:rPr lang="ru-RU" dirty="0" err="1"/>
              <a:t>дөңгелек</a:t>
            </a:r>
            <a:r>
              <a:rPr lang="ru-RU" dirty="0"/>
              <a:t>(</a:t>
            </a:r>
            <a:r>
              <a:rPr lang="ru-RU" dirty="0" err="1"/>
              <a:t>үнсіздік</a:t>
            </a:r>
            <a:r>
              <a:rPr lang="ru-RU" dirty="0"/>
              <a:t> </a:t>
            </a:r>
            <a:r>
              <a:rPr lang="ru-RU" dirty="0" err="1"/>
              <a:t>бойынша</a:t>
            </a:r>
            <a:r>
              <a:rPr lang="ru-RU" dirty="0"/>
              <a:t>), </a:t>
            </a:r>
            <a:r>
              <a:rPr lang="ru-RU" dirty="0" err="1"/>
              <a:t>шеңбер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квадрат.Ал</a:t>
            </a:r>
            <a:r>
              <a:rPr lang="ru-RU" dirty="0"/>
              <a:t> </a:t>
            </a:r>
            <a:r>
              <a:rPr lang="ru-RU" dirty="0" err="1"/>
              <a:t>енді</a:t>
            </a:r>
            <a:r>
              <a:rPr lang="ru-RU" dirty="0"/>
              <a:t> осы </a:t>
            </a:r>
            <a:r>
              <a:rPr lang="ru-RU" dirty="0" err="1"/>
              <a:t>түрлерді</a:t>
            </a:r>
            <a:r>
              <a:rPr lang="ru-RU" dirty="0"/>
              <a:t> </a:t>
            </a:r>
            <a:r>
              <a:rPr lang="ru-RU" dirty="0" err="1"/>
              <a:t>белгілеу</a:t>
            </a:r>
            <a:r>
              <a:rPr lang="ru-RU" dirty="0"/>
              <a:t> </a:t>
            </a:r>
            <a:r>
              <a:rPr lang="ru-RU" dirty="0" err="1"/>
              <a:t>үшін</a:t>
            </a:r>
            <a:r>
              <a:rPr lang="ru-RU" dirty="0"/>
              <a:t> </a:t>
            </a:r>
            <a:r>
              <a:rPr lang="en-BZ" dirty="0"/>
              <a:t>HTML </a:t>
            </a:r>
            <a:r>
              <a:rPr lang="ru-RU" dirty="0" err="1"/>
              <a:t>тегі</a:t>
            </a:r>
            <a:r>
              <a:rPr lang="ru-RU" dirty="0"/>
              <a:t> &lt;</a:t>
            </a:r>
            <a:r>
              <a:rPr lang="en-BZ" dirty="0" err="1"/>
              <a:t>ul</a:t>
            </a:r>
            <a:r>
              <a:rPr lang="en-BZ" dirty="0"/>
              <a:t>&gt; - </a:t>
            </a:r>
            <a:r>
              <a:rPr lang="ru-RU" dirty="0" err="1"/>
              <a:t>дің</a:t>
            </a:r>
            <a:r>
              <a:rPr lang="ru-RU" dirty="0"/>
              <a:t> атрибуты "</a:t>
            </a:r>
            <a:r>
              <a:rPr lang="en-BZ" dirty="0"/>
              <a:t>type" </a:t>
            </a:r>
            <a:r>
              <a:rPr lang="ru-RU" dirty="0" err="1"/>
              <a:t>қолданылады</a:t>
            </a:r>
            <a:r>
              <a:rPr lang="ru-RU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16" y="3577190"/>
            <a:ext cx="2476646" cy="3028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228" y="3417576"/>
            <a:ext cx="3825900" cy="16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067" y="447137"/>
            <a:ext cx="9324535" cy="1170648"/>
          </a:xfrm>
        </p:spPr>
        <p:txBody>
          <a:bodyPr>
            <a:normAutofit fontScale="90000"/>
          </a:bodyPr>
          <a:lstStyle/>
          <a:p>
            <a:pPr algn="ctr"/>
            <a:r>
              <a:rPr lang="en-BZ" dirty="0"/>
              <a:t>HTML </a:t>
            </a:r>
            <a:r>
              <a:rPr lang="ru-RU" dirty="0" err="1"/>
              <a:t>нөмірленген</a:t>
            </a:r>
            <a:r>
              <a:rPr lang="ru-RU" dirty="0"/>
              <a:t> </a:t>
            </a:r>
            <a:r>
              <a:rPr lang="ru-RU" dirty="0" err="1"/>
              <a:t>тізім</a:t>
            </a:r>
            <a:r>
              <a:rPr lang="ru-RU" dirty="0"/>
              <a:t>.</a:t>
            </a:r>
            <a:br>
              <a:rPr lang="ru-RU" dirty="0"/>
            </a:br>
            <a:r>
              <a:rPr lang="ru-RU" i="0" dirty="0"/>
              <a:t/>
            </a:r>
            <a:br>
              <a:rPr lang="ru-RU" i="0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604" y="1364565"/>
            <a:ext cx="10325685" cy="4901859"/>
          </a:xfrm>
        </p:spPr>
        <p:txBody>
          <a:bodyPr/>
          <a:lstStyle/>
          <a:p>
            <a:pPr fontAlgn="base"/>
            <a:r>
              <a:rPr lang="ru-RU" dirty="0" err="1"/>
              <a:t>Нөмірленген</a:t>
            </a:r>
            <a:r>
              <a:rPr lang="ru-RU" dirty="0"/>
              <a:t> </a:t>
            </a:r>
            <a:r>
              <a:rPr lang="ru-RU" dirty="0" err="1"/>
              <a:t>тізім</a:t>
            </a:r>
            <a:r>
              <a:rPr lang="ru-RU" dirty="0"/>
              <a:t> </a:t>
            </a:r>
            <a:r>
              <a:rPr lang="ru-RU" dirty="0" err="1"/>
              <a:t>дегеніміз</a:t>
            </a:r>
            <a:r>
              <a:rPr lang="ru-RU" dirty="0"/>
              <a:t> </a:t>
            </a:r>
            <a:r>
              <a:rPr lang="ru-RU" dirty="0" err="1"/>
              <a:t>рет</a:t>
            </a:r>
            <a:r>
              <a:rPr lang="ru-RU" dirty="0"/>
              <a:t> саны </a:t>
            </a:r>
            <a:r>
              <a:rPr lang="ru-RU" dirty="0" err="1"/>
              <a:t>жазылған</a:t>
            </a:r>
            <a:r>
              <a:rPr lang="ru-RU" dirty="0"/>
              <a:t> </a:t>
            </a:r>
            <a:r>
              <a:rPr lang="ru-RU" dirty="0" err="1"/>
              <a:t>элементтер</a:t>
            </a:r>
            <a:r>
              <a:rPr lang="ru-RU" dirty="0"/>
              <a:t> </a:t>
            </a:r>
            <a:r>
              <a:rPr lang="ru-RU" dirty="0" err="1"/>
              <a:t>жиынтығы</a:t>
            </a:r>
            <a:r>
              <a:rPr lang="ru-RU" dirty="0"/>
              <a:t> </a:t>
            </a:r>
            <a:r>
              <a:rPr lang="ru-RU" dirty="0" err="1"/>
              <a:t>болып</a:t>
            </a:r>
            <a:r>
              <a:rPr lang="ru-RU" dirty="0"/>
              <a:t> </a:t>
            </a:r>
            <a:r>
              <a:rPr lang="ru-RU" dirty="0" err="1"/>
              <a:t>табылады</a:t>
            </a:r>
            <a:r>
              <a:rPr lang="ru-RU" dirty="0"/>
              <a:t>.</a:t>
            </a:r>
          </a:p>
          <a:p>
            <a:pPr fontAlgn="base"/>
            <a:r>
              <a:rPr lang="ru-RU" dirty="0" err="1"/>
              <a:t>Мұндай</a:t>
            </a:r>
            <a:r>
              <a:rPr lang="ru-RU" dirty="0"/>
              <a:t> </a:t>
            </a:r>
            <a:r>
              <a:rPr lang="ru-RU" dirty="0" err="1"/>
              <a:t>тізімді</a:t>
            </a:r>
            <a:r>
              <a:rPr lang="ru-RU" dirty="0"/>
              <a:t> </a:t>
            </a:r>
            <a:r>
              <a:rPr lang="ru-RU" dirty="0" err="1"/>
              <a:t>жасау</a:t>
            </a:r>
            <a:r>
              <a:rPr lang="ru-RU" dirty="0"/>
              <a:t> </a:t>
            </a:r>
            <a:r>
              <a:rPr lang="ru-RU" dirty="0" err="1"/>
              <a:t>үшін</a:t>
            </a:r>
            <a:r>
              <a:rPr lang="ru-RU" dirty="0"/>
              <a:t> </a:t>
            </a:r>
            <a:r>
              <a:rPr lang="en-BZ" dirty="0"/>
              <a:t>HTML </a:t>
            </a:r>
            <a:r>
              <a:rPr lang="ru-RU" dirty="0" err="1"/>
              <a:t>дің</a:t>
            </a:r>
            <a:r>
              <a:rPr lang="ru-RU" dirty="0"/>
              <a:t> </a:t>
            </a:r>
            <a:r>
              <a:rPr lang="ru-RU" dirty="0" err="1"/>
              <a:t>жұптасқан</a:t>
            </a:r>
            <a:r>
              <a:rPr lang="ru-RU" dirty="0"/>
              <a:t> </a:t>
            </a:r>
            <a:r>
              <a:rPr lang="ru-RU" dirty="0" err="1"/>
              <a:t>тегтері</a:t>
            </a:r>
            <a:r>
              <a:rPr lang="ru-RU" dirty="0"/>
              <a:t> &lt;</a:t>
            </a:r>
            <a:r>
              <a:rPr lang="en-BZ" dirty="0" err="1"/>
              <a:t>ol</a:t>
            </a:r>
            <a:r>
              <a:rPr lang="en-BZ" dirty="0"/>
              <a:t>&gt;&lt;/</a:t>
            </a:r>
            <a:r>
              <a:rPr lang="en-BZ" dirty="0" err="1"/>
              <a:t>ol</a:t>
            </a:r>
            <a:r>
              <a:rPr lang="en-BZ" dirty="0"/>
              <a:t>&gt; </a:t>
            </a:r>
            <a:r>
              <a:rPr lang="ru-RU" dirty="0" err="1"/>
              <a:t>пайдаланылады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нөмірлердің</a:t>
            </a:r>
            <a:r>
              <a:rPr lang="ru-RU" dirty="0"/>
              <a:t> </a:t>
            </a:r>
            <a:r>
              <a:rPr lang="ru-RU" dirty="0" err="1"/>
              <a:t>түрлері</a:t>
            </a:r>
            <a:r>
              <a:rPr lang="ru-RU" dirty="0"/>
              <a:t> осы </a:t>
            </a:r>
            <a:r>
              <a:rPr lang="ru-RU" dirty="0" err="1"/>
              <a:t>тегтің</a:t>
            </a:r>
            <a:r>
              <a:rPr lang="ru-RU" dirty="0"/>
              <a:t> </a:t>
            </a:r>
            <a:r>
              <a:rPr lang="ru-RU" dirty="0" err="1"/>
              <a:t>атрибутына</a:t>
            </a:r>
            <a:r>
              <a:rPr lang="ru-RU" dirty="0"/>
              <a:t> </a:t>
            </a:r>
            <a:r>
              <a:rPr lang="ru-RU" dirty="0" err="1"/>
              <a:t>байланысты</a:t>
            </a:r>
            <a:r>
              <a:rPr lang="ru-RU" dirty="0"/>
              <a:t> </a:t>
            </a:r>
            <a:r>
              <a:rPr lang="ru-RU" dirty="0" err="1"/>
              <a:t>болады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Ал </a:t>
            </a:r>
            <a:r>
              <a:rPr lang="ru-RU" dirty="0" err="1"/>
              <a:t>бұл</a:t>
            </a:r>
            <a:r>
              <a:rPr lang="ru-RU" dirty="0"/>
              <a:t> </a:t>
            </a:r>
            <a:r>
              <a:rPr lang="ru-RU" dirty="0" err="1"/>
              <a:t>тізімнің</a:t>
            </a:r>
            <a:r>
              <a:rPr lang="ru-RU" dirty="0"/>
              <a:t> </a:t>
            </a:r>
            <a:r>
              <a:rPr lang="ru-RU" dirty="0" err="1"/>
              <a:t>әрбір</a:t>
            </a:r>
            <a:r>
              <a:rPr lang="ru-RU" dirty="0"/>
              <a:t> </a:t>
            </a:r>
            <a:r>
              <a:rPr lang="ru-RU" dirty="0" err="1"/>
              <a:t>элементі</a:t>
            </a:r>
            <a:r>
              <a:rPr lang="ru-RU" dirty="0"/>
              <a:t> &lt;</a:t>
            </a:r>
            <a:r>
              <a:rPr lang="en-BZ" dirty="0"/>
              <a:t>li&gt;&lt;/li&gt; </a:t>
            </a:r>
            <a:r>
              <a:rPr lang="ru-RU" dirty="0" err="1"/>
              <a:t>тегтерінің</a:t>
            </a:r>
            <a:r>
              <a:rPr lang="ru-RU" dirty="0"/>
              <a:t> </a:t>
            </a:r>
            <a:r>
              <a:rPr lang="ru-RU" dirty="0" err="1"/>
              <a:t>ортасына</a:t>
            </a:r>
            <a:r>
              <a:rPr lang="ru-RU" dirty="0"/>
              <a:t> </a:t>
            </a:r>
            <a:r>
              <a:rPr lang="ru-RU" dirty="0" err="1"/>
              <a:t>орналасады</a:t>
            </a:r>
            <a:r>
              <a:rPr lang="ru-RU" dirty="0"/>
              <a:t>.</a:t>
            </a:r>
          </a:p>
          <a:p>
            <a:pPr fontAlgn="base"/>
            <a:r>
              <a:rPr lang="ru-RU" dirty="0" err="1"/>
              <a:t>Егер</a:t>
            </a:r>
            <a:r>
              <a:rPr lang="ru-RU" dirty="0"/>
              <a:t> &lt;</a:t>
            </a:r>
            <a:r>
              <a:rPr lang="en-BZ" dirty="0" err="1"/>
              <a:t>ol</a:t>
            </a:r>
            <a:r>
              <a:rPr lang="en-BZ" dirty="0"/>
              <a:t>&gt; </a:t>
            </a:r>
            <a:r>
              <a:rPr lang="ru-RU" dirty="0" err="1"/>
              <a:t>тегінің</a:t>
            </a:r>
            <a:r>
              <a:rPr lang="ru-RU" dirty="0"/>
              <a:t> </a:t>
            </a:r>
            <a:r>
              <a:rPr lang="ru-RU" dirty="0" err="1"/>
              <a:t>атрибутында</a:t>
            </a:r>
            <a:r>
              <a:rPr lang="ru-RU" dirty="0"/>
              <a:t> </a:t>
            </a:r>
            <a:r>
              <a:rPr lang="ru-RU" dirty="0" err="1"/>
              <a:t>ештеңе</a:t>
            </a:r>
            <a:r>
              <a:rPr lang="ru-RU" dirty="0"/>
              <a:t> </a:t>
            </a:r>
            <a:r>
              <a:rPr lang="ru-RU" dirty="0" err="1"/>
              <a:t>жазылмаса</a:t>
            </a:r>
            <a:r>
              <a:rPr lang="ru-RU" dirty="0"/>
              <a:t>, </a:t>
            </a:r>
            <a:r>
              <a:rPr lang="ru-RU" dirty="0" err="1"/>
              <a:t>онда</a:t>
            </a:r>
            <a:r>
              <a:rPr lang="ru-RU" dirty="0"/>
              <a:t> </a:t>
            </a:r>
            <a:r>
              <a:rPr lang="ru-RU" dirty="0" err="1"/>
              <a:t>үнсіздік</a:t>
            </a:r>
            <a:r>
              <a:rPr lang="ru-RU" dirty="0"/>
              <a:t> </a:t>
            </a:r>
            <a:r>
              <a:rPr lang="ru-RU" dirty="0" err="1"/>
              <a:t>бойынша</a:t>
            </a:r>
            <a:r>
              <a:rPr lang="ru-RU" dirty="0"/>
              <a:t> </a:t>
            </a:r>
            <a:r>
              <a:rPr lang="ru-RU" dirty="0" err="1"/>
              <a:t>тізім</a:t>
            </a:r>
            <a:r>
              <a:rPr lang="ru-RU" dirty="0"/>
              <a:t> </a:t>
            </a:r>
            <a:r>
              <a:rPr lang="ru-RU" dirty="0" err="1"/>
              <a:t>нөмірлері</a:t>
            </a:r>
            <a:r>
              <a:rPr lang="ru-RU" dirty="0"/>
              <a:t> араб </a:t>
            </a:r>
            <a:r>
              <a:rPr lang="ru-RU" dirty="0" err="1"/>
              <a:t>сандарымен</a:t>
            </a:r>
            <a:r>
              <a:rPr lang="ru-RU" dirty="0"/>
              <a:t> </a:t>
            </a:r>
            <a:r>
              <a:rPr lang="ru-RU" dirty="0" err="1" smtClean="0"/>
              <a:t>өрнектеледі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00" y="3947893"/>
            <a:ext cx="280987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347" y="4410807"/>
            <a:ext cx="2798665" cy="16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61204"/>
            <a:ext cx="10421815" cy="987768"/>
          </a:xfrm>
        </p:spPr>
        <p:txBody>
          <a:bodyPr>
            <a:normAutofit fontScale="90000"/>
          </a:bodyPr>
          <a:lstStyle/>
          <a:p>
            <a:pPr algn="ctr"/>
            <a:r>
              <a:rPr lang="en-BZ" dirty="0"/>
              <a:t>HTML </a:t>
            </a:r>
            <a:r>
              <a:rPr lang="ru-RU" dirty="0" err="1"/>
              <a:t>Анықтамалар</a:t>
            </a:r>
            <a:r>
              <a:rPr lang="ru-RU" dirty="0"/>
              <a:t> </a:t>
            </a:r>
            <a:r>
              <a:rPr lang="ru-RU" dirty="0" err="1"/>
              <a:t>тізімі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448972"/>
            <a:ext cx="10536701" cy="5655156"/>
          </a:xfrm>
        </p:spPr>
        <p:txBody>
          <a:bodyPr/>
          <a:lstStyle/>
          <a:p>
            <a:pPr fontAlgn="base"/>
            <a:r>
              <a:rPr lang="ru-RU" dirty="0" err="1"/>
              <a:t>Анықтамалар</a:t>
            </a:r>
            <a:r>
              <a:rPr lang="ru-RU" dirty="0"/>
              <a:t> </a:t>
            </a:r>
            <a:r>
              <a:rPr lang="ru-RU" dirty="0" err="1"/>
              <a:t>тізімі</a:t>
            </a:r>
            <a:r>
              <a:rPr lang="ru-RU" dirty="0"/>
              <a:t> 2 </a:t>
            </a:r>
            <a:r>
              <a:rPr lang="ru-RU" dirty="0" err="1"/>
              <a:t>элементтен</a:t>
            </a:r>
            <a:r>
              <a:rPr lang="ru-RU" dirty="0"/>
              <a:t> </a:t>
            </a:r>
            <a:r>
              <a:rPr lang="ru-RU" dirty="0" err="1"/>
              <a:t>тұрады</a:t>
            </a:r>
            <a:r>
              <a:rPr lang="ru-RU" dirty="0"/>
              <a:t> - </a:t>
            </a:r>
            <a:r>
              <a:rPr lang="ru-RU" dirty="0" err="1"/>
              <a:t>терминнен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оның</a:t>
            </a:r>
            <a:r>
              <a:rPr lang="ru-RU" dirty="0"/>
              <a:t> </a:t>
            </a:r>
            <a:r>
              <a:rPr lang="ru-RU" dirty="0" err="1"/>
              <a:t>анықтамасынан</a:t>
            </a:r>
            <a:r>
              <a:rPr lang="ru-RU" dirty="0"/>
              <a:t>.</a:t>
            </a:r>
          </a:p>
          <a:p>
            <a:pPr fontAlgn="base"/>
            <a:r>
              <a:rPr lang="ru-RU" dirty="0" err="1"/>
              <a:t>Тізімнің</a:t>
            </a:r>
            <a:r>
              <a:rPr lang="ru-RU" dirty="0"/>
              <a:t> </a:t>
            </a:r>
            <a:r>
              <a:rPr lang="ru-RU" dirty="0" err="1"/>
              <a:t>өзі</a:t>
            </a:r>
            <a:r>
              <a:rPr lang="ru-RU" dirty="0"/>
              <a:t> </a:t>
            </a:r>
            <a:r>
              <a:rPr lang="ru-RU" dirty="0" err="1"/>
              <a:t>жұптасқан</a:t>
            </a:r>
            <a:r>
              <a:rPr lang="ru-RU" dirty="0"/>
              <a:t> </a:t>
            </a:r>
            <a:r>
              <a:rPr lang="en-BZ" dirty="0"/>
              <a:t>HTML </a:t>
            </a:r>
            <a:r>
              <a:rPr lang="ru-RU" dirty="0" err="1"/>
              <a:t>тегтері</a:t>
            </a:r>
            <a:r>
              <a:rPr lang="ru-RU" dirty="0"/>
              <a:t> &lt;</a:t>
            </a:r>
            <a:r>
              <a:rPr lang="en-BZ" dirty="0"/>
              <a:t>dl&gt;&lt;/dl&gt; </a:t>
            </a:r>
            <a:r>
              <a:rPr lang="ru-RU" dirty="0" err="1"/>
              <a:t>арқылы</a:t>
            </a:r>
            <a:r>
              <a:rPr lang="ru-RU" dirty="0"/>
              <a:t>, ал термин </a:t>
            </a:r>
            <a:r>
              <a:rPr lang="ru-RU" dirty="0" err="1"/>
              <a:t>жұптасқан</a:t>
            </a:r>
            <a:r>
              <a:rPr lang="ru-RU" dirty="0"/>
              <a:t> &lt;</a:t>
            </a:r>
            <a:r>
              <a:rPr lang="en-BZ" dirty="0" err="1"/>
              <a:t>dt</a:t>
            </a:r>
            <a:r>
              <a:rPr lang="en-BZ" dirty="0"/>
              <a:t>&gt;&lt;/</a:t>
            </a:r>
            <a:r>
              <a:rPr lang="en-BZ" dirty="0" err="1"/>
              <a:t>dt</a:t>
            </a:r>
            <a:r>
              <a:rPr lang="en-BZ" dirty="0"/>
              <a:t>&gt; </a:t>
            </a:r>
            <a:r>
              <a:rPr lang="ru-RU" dirty="0" err="1"/>
              <a:t>тегтері</a:t>
            </a:r>
            <a:r>
              <a:rPr lang="ru-RU" dirty="0"/>
              <a:t> </a:t>
            </a:r>
            <a:r>
              <a:rPr lang="ru-RU" dirty="0" err="1"/>
              <a:t>арқылы</a:t>
            </a:r>
            <a:r>
              <a:rPr lang="ru-RU" dirty="0"/>
              <a:t>, </a:t>
            </a:r>
            <a:r>
              <a:rPr lang="ru-RU" dirty="0" err="1"/>
              <a:t>оның</a:t>
            </a:r>
            <a:r>
              <a:rPr lang="ru-RU" dirty="0"/>
              <a:t> </a:t>
            </a:r>
            <a:r>
              <a:rPr lang="ru-RU" dirty="0" err="1"/>
              <a:t>анықтамасы</a:t>
            </a:r>
            <a:r>
              <a:rPr lang="ru-RU" dirty="0"/>
              <a:t> </a:t>
            </a:r>
            <a:r>
              <a:rPr lang="ru-RU" dirty="0" err="1"/>
              <a:t>жұптасқан</a:t>
            </a:r>
            <a:r>
              <a:rPr lang="ru-RU" dirty="0"/>
              <a:t> &lt;</a:t>
            </a:r>
            <a:r>
              <a:rPr lang="en-BZ" dirty="0" err="1"/>
              <a:t>dd</a:t>
            </a:r>
            <a:r>
              <a:rPr lang="en-BZ" dirty="0"/>
              <a:t>&gt;&lt;/</a:t>
            </a:r>
            <a:r>
              <a:rPr lang="en-BZ" dirty="0" err="1"/>
              <a:t>dd</a:t>
            </a:r>
            <a:r>
              <a:rPr lang="en-BZ" dirty="0"/>
              <a:t>&gt; </a:t>
            </a:r>
            <a:r>
              <a:rPr lang="ru-RU" dirty="0" err="1"/>
              <a:t>тегтері</a:t>
            </a:r>
            <a:r>
              <a:rPr lang="ru-RU" dirty="0"/>
              <a:t> </a:t>
            </a:r>
            <a:r>
              <a:rPr lang="ru-RU" dirty="0" err="1"/>
              <a:t>арқылы</a:t>
            </a:r>
            <a:r>
              <a:rPr lang="ru-RU" dirty="0"/>
              <a:t> </a:t>
            </a:r>
            <a:r>
              <a:rPr lang="ru-RU" dirty="0" err="1"/>
              <a:t>сипатталады</a:t>
            </a:r>
            <a:r>
              <a:rPr lang="ru-RU" dirty="0"/>
              <a:t>.</a:t>
            </a:r>
          </a:p>
          <a:p>
            <a:pPr fontAlgn="base"/>
            <a:r>
              <a:rPr lang="ru-RU" dirty="0" err="1"/>
              <a:t>Анықтамалар</a:t>
            </a:r>
            <a:r>
              <a:rPr lang="ru-RU" dirty="0"/>
              <a:t> </a:t>
            </a:r>
            <a:r>
              <a:rPr lang="ru-RU" dirty="0" err="1"/>
              <a:t>тізімі</a:t>
            </a:r>
            <a:r>
              <a:rPr lang="ru-RU" dirty="0"/>
              <a:t> </a:t>
            </a:r>
            <a:r>
              <a:rPr lang="ru-RU" dirty="0" err="1"/>
              <a:t>көбінесе</a:t>
            </a:r>
            <a:r>
              <a:rPr lang="ru-RU" dirty="0"/>
              <a:t> термин </a:t>
            </a:r>
            <a:r>
              <a:rPr lang="ru-RU" dirty="0" err="1"/>
              <a:t>атаулары</a:t>
            </a:r>
            <a:r>
              <a:rPr lang="ru-RU" dirty="0"/>
              <a:t>, </a:t>
            </a:r>
            <a:r>
              <a:rPr lang="ru-RU" dirty="0" err="1"/>
              <a:t>сөздіктер</a:t>
            </a:r>
            <a:r>
              <a:rPr lang="ru-RU" dirty="0"/>
              <a:t>, </a:t>
            </a:r>
            <a:r>
              <a:rPr lang="ru-RU" dirty="0" err="1"/>
              <a:t>анықтамалар</a:t>
            </a:r>
            <a:r>
              <a:rPr lang="ru-RU" dirty="0"/>
              <a:t> </a:t>
            </a:r>
            <a:r>
              <a:rPr lang="ru-RU" dirty="0" err="1"/>
              <a:t>үшін</a:t>
            </a:r>
            <a:r>
              <a:rPr lang="ru-RU" dirty="0"/>
              <a:t> </a:t>
            </a:r>
            <a:r>
              <a:rPr lang="ru-RU" dirty="0" err="1"/>
              <a:t>қолданылады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407019"/>
            <a:ext cx="6514536" cy="2965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5" y="3990462"/>
            <a:ext cx="47339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0527"/>
            <a:ext cx="10667998" cy="1423867"/>
          </a:xfrm>
        </p:spPr>
        <p:txBody>
          <a:bodyPr>
            <a:noAutofit/>
          </a:bodyPr>
          <a:lstStyle/>
          <a:p>
            <a:pPr algn="ctr"/>
            <a:r>
              <a:rPr lang="ru-RU" sz="4000" dirty="0" err="1" smtClean="0"/>
              <a:t>Көп</a:t>
            </a:r>
            <a:r>
              <a:rPr lang="ru-RU" sz="4000" dirty="0" smtClean="0"/>
              <a:t> </a:t>
            </a:r>
            <a:r>
              <a:rPr lang="ru-RU" sz="4000" dirty="0" err="1"/>
              <a:t>сатылы</a:t>
            </a:r>
            <a:r>
              <a:rPr lang="ru-RU" sz="4000" dirty="0"/>
              <a:t> </a:t>
            </a:r>
            <a:r>
              <a:rPr lang="ru-RU" sz="4000" dirty="0" err="1"/>
              <a:t>немесе</a:t>
            </a:r>
            <a:r>
              <a:rPr lang="ru-RU" sz="4000" dirty="0"/>
              <a:t> </a:t>
            </a:r>
            <a:r>
              <a:rPr lang="ru-RU" sz="4000" dirty="0" err="1"/>
              <a:t>бірінің</a:t>
            </a:r>
            <a:r>
              <a:rPr lang="ru-RU" sz="4000" dirty="0"/>
              <a:t> </a:t>
            </a:r>
            <a:r>
              <a:rPr lang="ru-RU" sz="4000" dirty="0" err="1"/>
              <a:t>ішіне</a:t>
            </a:r>
            <a:r>
              <a:rPr lang="ru-RU" sz="4000" dirty="0"/>
              <a:t> </a:t>
            </a:r>
            <a:r>
              <a:rPr lang="ru-RU" sz="4000" dirty="0" err="1"/>
              <a:t>бірі</a:t>
            </a:r>
            <a:r>
              <a:rPr lang="ru-RU" sz="4000" dirty="0"/>
              <a:t> </a:t>
            </a:r>
            <a:r>
              <a:rPr lang="ru-RU" sz="4000" dirty="0" err="1"/>
              <a:t>орналасқан</a:t>
            </a:r>
            <a:r>
              <a:rPr lang="ru-RU" sz="4000" dirty="0"/>
              <a:t> </a:t>
            </a:r>
            <a:r>
              <a:rPr lang="ru-RU" sz="4000" dirty="0" err="1"/>
              <a:t>тізімдер</a:t>
            </a:r>
            <a:r>
              <a:rPr lang="ru-RU" sz="4000" dirty="0"/>
              <a:t>.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44394"/>
            <a:ext cx="10667998" cy="5655156"/>
          </a:xfrm>
        </p:spPr>
        <p:txBody>
          <a:bodyPr/>
          <a:lstStyle/>
          <a:p>
            <a:r>
              <a:rPr lang="ru-RU" dirty="0"/>
              <a:t>Кей </a:t>
            </a:r>
            <a:r>
              <a:rPr lang="ru-RU" dirty="0" err="1"/>
              <a:t>кезде</a:t>
            </a:r>
            <a:r>
              <a:rPr lang="ru-RU" dirty="0"/>
              <a:t> </a:t>
            </a:r>
            <a:r>
              <a:rPr lang="ru-RU" dirty="0" err="1"/>
              <a:t>тізім</a:t>
            </a:r>
            <a:r>
              <a:rPr lang="ru-RU" dirty="0"/>
              <a:t> </a:t>
            </a:r>
            <a:r>
              <a:rPr lang="ru-RU" dirty="0" err="1"/>
              <a:t>элементерінің</a:t>
            </a:r>
            <a:r>
              <a:rPr lang="ru-RU" dirty="0"/>
              <a:t> </a:t>
            </a:r>
            <a:r>
              <a:rPr lang="ru-RU" dirty="0" err="1"/>
              <a:t>өзінің</a:t>
            </a:r>
            <a:r>
              <a:rPr lang="ru-RU" dirty="0"/>
              <a:t> </a:t>
            </a:r>
            <a:r>
              <a:rPr lang="ru-RU" dirty="0" err="1"/>
              <a:t>ішінде</a:t>
            </a:r>
            <a:r>
              <a:rPr lang="ru-RU" dirty="0"/>
              <a:t> </a:t>
            </a:r>
            <a:r>
              <a:rPr lang="ru-RU" dirty="0" err="1"/>
              <a:t>тізім</a:t>
            </a:r>
            <a:r>
              <a:rPr lang="ru-RU" dirty="0"/>
              <a:t> </a:t>
            </a:r>
            <a:r>
              <a:rPr lang="ru-RU" dirty="0" err="1"/>
              <a:t>жасауға</a:t>
            </a:r>
            <a:r>
              <a:rPr lang="ru-RU" dirty="0"/>
              <a:t> тура </a:t>
            </a:r>
            <a:r>
              <a:rPr lang="ru-RU" dirty="0" err="1"/>
              <a:t>келеді.Міне</a:t>
            </a:r>
            <a:r>
              <a:rPr lang="ru-RU" dirty="0"/>
              <a:t>, </a:t>
            </a:r>
            <a:r>
              <a:rPr lang="ru-RU" dirty="0" err="1"/>
              <a:t>осындай</a:t>
            </a:r>
            <a:r>
              <a:rPr lang="ru-RU" dirty="0"/>
              <a:t> </a:t>
            </a:r>
            <a:r>
              <a:rPr lang="ru-RU" dirty="0" err="1"/>
              <a:t>тізімдерді</a:t>
            </a:r>
            <a:r>
              <a:rPr lang="ru-RU" dirty="0"/>
              <a:t> </a:t>
            </a:r>
            <a:r>
              <a:rPr lang="ru-RU" dirty="0" err="1"/>
              <a:t>көп</a:t>
            </a:r>
            <a:r>
              <a:rPr lang="ru-RU" dirty="0"/>
              <a:t> </a:t>
            </a:r>
            <a:r>
              <a:rPr lang="ru-RU" dirty="0" err="1" smtClean="0"/>
              <a:t>сатылы</a:t>
            </a:r>
            <a:r>
              <a:rPr lang="ru-RU" dirty="0" smtClean="0"/>
              <a:t> </a:t>
            </a:r>
            <a:r>
              <a:rPr lang="ru-RU" dirty="0" err="1"/>
              <a:t>болмаса</a:t>
            </a:r>
            <a:r>
              <a:rPr lang="ru-RU" dirty="0"/>
              <a:t> </a:t>
            </a:r>
            <a:r>
              <a:rPr lang="ru-RU" dirty="0" err="1"/>
              <a:t>бірі-бірінің</a:t>
            </a:r>
            <a:r>
              <a:rPr lang="ru-RU" dirty="0"/>
              <a:t> </a:t>
            </a:r>
            <a:r>
              <a:rPr lang="ru-RU" dirty="0" err="1"/>
              <a:t>ішіне</a:t>
            </a:r>
            <a:r>
              <a:rPr lang="ru-RU" dirty="0"/>
              <a:t> </a:t>
            </a:r>
            <a:r>
              <a:rPr lang="ru-RU" dirty="0" err="1"/>
              <a:t>орналасқан</a:t>
            </a:r>
            <a:r>
              <a:rPr lang="ru-RU" dirty="0"/>
              <a:t> </a:t>
            </a:r>
            <a:r>
              <a:rPr lang="ru-RU" dirty="0" err="1"/>
              <a:t>тізімдер</a:t>
            </a:r>
            <a:r>
              <a:rPr lang="ru-RU" dirty="0"/>
              <a:t>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 smtClean="0"/>
              <a:t>атайды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95550"/>
            <a:ext cx="3598985" cy="4183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142" y="2895892"/>
            <a:ext cx="3697166" cy="30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60</TotalTime>
  <Words>257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Corbel</vt:lpstr>
      <vt:lpstr>Headlines</vt:lpstr>
      <vt:lpstr>Тізімдер</vt:lpstr>
      <vt:lpstr>PowerPoint Presentation</vt:lpstr>
      <vt:lpstr>Тізімдер түрлері</vt:lpstr>
      <vt:lpstr>HTML таңбаланған тізім. </vt:lpstr>
      <vt:lpstr>HTML нөмірленген тізім.  </vt:lpstr>
      <vt:lpstr>HTML Анықтамалар тізімі. </vt:lpstr>
      <vt:lpstr>Көп сатылы немесе бірінің ішіне бірі орналасқан тізімдер.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Тізімдер</dc:title>
  <dc:creator>Жанбота Сайлау</dc:creator>
  <cp:lastModifiedBy>Жанбота Сайлау</cp:lastModifiedBy>
  <cp:revision>4</cp:revision>
  <dcterms:created xsi:type="dcterms:W3CDTF">2017-09-05T16:21:35Z</dcterms:created>
  <dcterms:modified xsi:type="dcterms:W3CDTF">2017-09-17T17:11:11Z</dcterms:modified>
</cp:coreProperties>
</file>