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1319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8355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9767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8244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6343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1745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182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0977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4743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8990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497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7915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506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92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015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221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22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6739FB-E33A-484E-AFB3-79C4F9285EF4}" type="datetimeFigureOut">
              <a:rPr lang="ru-KZ" smtClean="0"/>
              <a:t>06.10.2020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6A2061-6B07-AC49-A136-FEE91EB2098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518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efros/courses/AP06/Papers/duygulu-eccv-02.pdf" TargetMode="External"/><Relationship Id="rId2" Type="http://schemas.openxmlformats.org/officeDocument/2006/relationships/hyperlink" Target="https://machinelearningmastery.com/object-recognition-with-deep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itz.ai/object-detection/" TargetMode="External"/><Relationship Id="rId5" Type="http://schemas.openxmlformats.org/officeDocument/2006/relationships/hyperlink" Target="https://www.researchgate.net/publication/225741505_Object_Recognition_as_Machine_Translation_Learning_a_Lexicon_for_a_Fixed_Image_Vocabulary" TargetMode="External"/><Relationship Id="rId4" Type="http://schemas.openxmlformats.org/officeDocument/2006/relationships/hyperlink" Target="https://www.abtosoftware.com/blog/image-to-image-trans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1B440-54BE-6844-A22D-1533E486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2375065"/>
            <a:ext cx="9654639" cy="1583155"/>
          </a:xfrm>
        </p:spPr>
        <p:txBody>
          <a:bodyPr/>
          <a:lstStyle/>
          <a:p>
            <a:r>
              <a:rPr lang="en-US" dirty="0"/>
              <a:t>Object detection for education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7AF1A2-687F-8E44-B735-1CF3DE583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</a:t>
            </a:r>
            <a:r>
              <a:rPr lang="en-US" dirty="0" err="1"/>
              <a:t>Zhanbota</a:t>
            </a:r>
            <a:r>
              <a:rPr lang="en-US" dirty="0"/>
              <a:t> </a:t>
            </a:r>
            <a:r>
              <a:rPr lang="en-US" dirty="0" err="1"/>
              <a:t>Kaleyeva</a:t>
            </a:r>
            <a:r>
              <a:rPr lang="en-US" dirty="0"/>
              <a:t>, </a:t>
            </a:r>
            <a:r>
              <a:rPr lang="en-US" dirty="0" err="1"/>
              <a:t>Meruyert</a:t>
            </a:r>
            <a:r>
              <a:rPr lang="en-US" dirty="0"/>
              <a:t> </a:t>
            </a:r>
            <a:r>
              <a:rPr lang="en-US" dirty="0" err="1"/>
              <a:t>adilgazy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8BA2A-CC40-774C-8F9C-3313309D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" dirty="0"/>
              <a:t>Relevance</a:t>
            </a:r>
            <a:br>
              <a:rPr lang="ru-KZ" dirty="0"/>
            </a:br>
            <a:br>
              <a:rPr lang="ru-RU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9CE91-A47A-CB4C-9A9E-1C6C2E50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96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" sz="2800" dirty="0"/>
              <a:t>Our topic of the thesis project is relevant, since we have chosen object recognition for teaching a foreign language. Our program will include the ability to identify an object from a photo and display its description. The program will be in demand among both adults and children, since the current time of learning foreign languages ​​is relevant.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247656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7A59A-08A7-0342-884B-E405308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E0692-8BB3-E047-8605-5C48538C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21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" sz="3200" dirty="0"/>
              <a:t>The interestingness of our thesis lies in the fact that the program is an educational focus. With the help of a photo taken by the user, he can display all objects in the photo and see their name with a description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32064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EDCD8-2F96-F44A-9A97-866A629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Demand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1B90D-7381-3946-BF84-4246B3FC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085549"/>
          </a:xfrm>
        </p:spPr>
        <p:txBody>
          <a:bodyPr>
            <a:normAutofit/>
          </a:bodyPr>
          <a:lstStyle/>
          <a:p>
            <a:r>
              <a:rPr lang="en" sz="2400" dirty="0"/>
              <a:t>The programs of our kind of thesis are in demand because the study of languages, the use of the application for translation is very relevant among all categories of people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11894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F6921-C5DB-1A44-BAC2-67329A13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achievable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A38D6-6EB7-CE4B-B9B4-DBAD6029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3600" dirty="0"/>
              <a:t>Yes, because this kind of program exists, there is a foundation and relevance, but they are not widespread for this reason, our feature is to update this focus</a:t>
            </a:r>
            <a:endParaRPr lang="ru-KZ" sz="3600" dirty="0"/>
          </a:p>
        </p:txBody>
      </p:sp>
    </p:spTree>
    <p:extLst>
      <p:ext uri="{BB962C8B-B14F-4D97-AF65-F5344CB8AC3E}">
        <p14:creationId xmlns:p14="http://schemas.microsoft.com/office/powerpoint/2010/main" val="39242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16FDA-6D8F-944A-BE40-17FA42C3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B73E9-837E-9D43-8357-2C86D40B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https://machinelearningmastery.com/object-recognition-with-deep-learning/</a:t>
            </a:r>
            <a:endParaRPr lang="en" dirty="0"/>
          </a:p>
          <a:p>
            <a:r>
              <a:rPr lang="en" dirty="0">
                <a:hlinkClick r:id="rId3"/>
              </a:rPr>
              <a:t>http://www.cs.cmu.edu/~efros/courses/AP06/Papers/duygulu-eccv-02.pdf</a:t>
            </a:r>
            <a:endParaRPr lang="en" dirty="0"/>
          </a:p>
          <a:p>
            <a:r>
              <a:rPr lang="en" dirty="0">
                <a:hlinkClick r:id="rId4"/>
              </a:rPr>
              <a:t>https://www.abtosoftware.com/blog/image-to-image-translation</a:t>
            </a:r>
            <a:endParaRPr lang="en" dirty="0"/>
          </a:p>
          <a:p>
            <a:r>
              <a:rPr lang="en" dirty="0">
                <a:hlinkClick r:id="rId5"/>
              </a:rPr>
              <a:t>https://www.researchgate.net/publication/225741505_Object_Recognition_as_Machine_Translation_Learning_a_Lexicon_for_a_Fixed_Image_Vocabulary</a:t>
            </a:r>
            <a:endParaRPr lang="en" dirty="0"/>
          </a:p>
          <a:p>
            <a:r>
              <a:rPr lang="en" dirty="0">
                <a:hlinkClick r:id="rId6"/>
              </a:rPr>
              <a:t>https://www.fritz.ai/object-detection/</a:t>
            </a:r>
            <a:endParaRPr lang="en" dirty="0"/>
          </a:p>
          <a:p>
            <a:endParaRPr lang="en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18342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{B5A45398-B5A9-4243-9291-8F277C2A40C8}tf10001058</Template>
  <TotalTime>109</TotalTime>
  <Words>275</Words>
  <Application>Microsoft Macintosh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Небесная</vt:lpstr>
      <vt:lpstr>Object detection for education</vt:lpstr>
      <vt:lpstr> Relevance  </vt:lpstr>
      <vt:lpstr>Interesting</vt:lpstr>
      <vt:lpstr>Demand</vt:lpstr>
      <vt:lpstr>achievable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detection</dc:title>
  <dc:creator>Zhanbota Kaleyeva</dc:creator>
  <cp:lastModifiedBy>Zhanbota Kaleyeva</cp:lastModifiedBy>
  <cp:revision>8</cp:revision>
  <dcterms:created xsi:type="dcterms:W3CDTF">2020-09-22T15:06:54Z</dcterms:created>
  <dcterms:modified xsi:type="dcterms:W3CDTF">2020-10-06T15:38:36Z</dcterms:modified>
</cp:coreProperties>
</file>