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09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133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6947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96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5808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0850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105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6914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678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6162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144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364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137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6122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15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73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0005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AE75-839F-4C27-BA2D-D393F4FCAC72}" type="datetimeFigureOut">
              <a:rPr lang="ru-KZ" smtClean="0"/>
              <a:t>12/23/2023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17D6-89D8-43C2-AE23-B2263D30D73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89053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3A27A-7979-558E-DC8C-79B43D48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/>
              <a:t>Python Project</a:t>
            </a:r>
            <a:br>
              <a:rPr lang="en-US" dirty="0"/>
            </a:b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73F9D4-2EF9-FB66-933B-E313E6330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SIS-2129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Alpysbekov Zhandos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Saya </a:t>
            </a:r>
            <a:r>
              <a:rPr lang="en-US" sz="1700" dirty="0" err="1"/>
              <a:t>Berik</a:t>
            </a:r>
            <a:r>
              <a:rPr lang="en-US" sz="17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700" dirty="0" err="1"/>
              <a:t>Yerassyl</a:t>
            </a:r>
            <a:r>
              <a:rPr lang="en-US" sz="1700" dirty="0"/>
              <a:t> </a:t>
            </a:r>
            <a:r>
              <a:rPr lang="en-US" sz="1700" dirty="0" err="1"/>
              <a:t>Taibossunov</a:t>
            </a:r>
            <a:endParaRPr lang="en-US" sz="1700" dirty="0"/>
          </a:p>
        </p:txBody>
      </p:sp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512786D4-C6EB-2DB6-1B86-FB4B1C236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82194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Vector | Thank you for your attention sign illustration">
            <a:extLst>
              <a:ext uri="{FF2B5EF4-FFF2-40B4-BE49-F238E27FC236}">
                <a16:creationId xmlns:a16="http://schemas.microsoft.com/office/drawing/2014/main" id="{3FC71FAC-E04A-C4DB-F52A-B09FC80564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 b="1958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99F4E-3169-DFF2-FED5-7AF3D8FC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7" y="457200"/>
            <a:ext cx="10384153" cy="1315990"/>
          </a:xfrm>
        </p:spPr>
        <p:txBody>
          <a:bodyPr/>
          <a:lstStyle/>
          <a:p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C275-0D57-5C05-82D4-4FD6667E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499" y="4848689"/>
            <a:ext cx="3474418" cy="2007416"/>
          </a:xfrm>
        </p:spPr>
        <p:txBody>
          <a:bodyPr>
            <a:norm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Name: </a:t>
            </a:r>
            <a:r>
              <a:rPr lang="en-US" sz="1600" dirty="0" err="1"/>
              <a:t>Yerassyl</a:t>
            </a:r>
            <a:r>
              <a:rPr lang="en-US" sz="1600" dirty="0"/>
              <a:t> </a:t>
            </a:r>
            <a:r>
              <a:rPr lang="en-US" sz="1600" dirty="0" err="1"/>
              <a:t>Taibossunov</a:t>
            </a:r>
            <a:endParaRPr lang="en-US" sz="1600" dirty="0"/>
          </a:p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Group: SIS-2129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Responsibilities in project:</a:t>
            </a:r>
            <a:r>
              <a:rPr lang="ru-RU" sz="1600" dirty="0"/>
              <a:t> </a:t>
            </a:r>
            <a:endParaRPr lang="en-US" sz="16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4D571E6-6DC6-B022-7900-E8FAAECF45EA}"/>
              </a:ext>
            </a:extLst>
          </p:cNvPr>
          <p:cNvSpPr/>
          <p:nvPr/>
        </p:nvSpPr>
        <p:spPr>
          <a:xfrm>
            <a:off x="1123406" y="2197037"/>
            <a:ext cx="2525787" cy="2463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r>
              <a:rPr lang="en-US" dirty="0"/>
              <a:t> 01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A93F22-C189-2AEA-3CBF-B69FDAB2D7C3}"/>
              </a:ext>
            </a:extLst>
          </p:cNvPr>
          <p:cNvSpPr/>
          <p:nvPr/>
        </p:nvSpPr>
        <p:spPr>
          <a:xfrm>
            <a:off x="4906979" y="2201974"/>
            <a:ext cx="2525787" cy="2463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r>
              <a:rPr lang="en-US" dirty="0"/>
              <a:t> 02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08E1A8-DC08-4427-8185-4613C341F75C}"/>
              </a:ext>
            </a:extLst>
          </p:cNvPr>
          <p:cNvSpPr/>
          <p:nvPr/>
        </p:nvSpPr>
        <p:spPr>
          <a:xfrm>
            <a:off x="8534099" y="2186451"/>
            <a:ext cx="2525787" cy="2463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r>
              <a:rPr lang="en-US" dirty="0"/>
              <a:t> 03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A8BEE54-82AD-6584-7621-A12A25886F90}"/>
              </a:ext>
            </a:extLst>
          </p:cNvPr>
          <p:cNvSpPr txBox="1">
            <a:spLocks/>
          </p:cNvSpPr>
          <p:nvPr/>
        </p:nvSpPr>
        <p:spPr>
          <a:xfrm>
            <a:off x="4720335" y="4850584"/>
            <a:ext cx="3474418" cy="200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Name: Saya </a:t>
            </a:r>
            <a:r>
              <a:rPr lang="en-US" sz="1600" dirty="0" err="1"/>
              <a:t>Berik</a:t>
            </a:r>
            <a:r>
              <a:rPr lang="en-US" sz="1600" dirty="0"/>
              <a:t> 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Group: SIS-2129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Responsibilities in project: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96E3E1D-D3DF-0B24-4F34-39C9C07F95FC}"/>
              </a:ext>
            </a:extLst>
          </p:cNvPr>
          <p:cNvSpPr txBox="1">
            <a:spLocks/>
          </p:cNvSpPr>
          <p:nvPr/>
        </p:nvSpPr>
        <p:spPr>
          <a:xfrm>
            <a:off x="838200" y="4850584"/>
            <a:ext cx="3474418" cy="200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Name:</a:t>
            </a:r>
            <a:r>
              <a:rPr lang="ru-RU" sz="1600" dirty="0"/>
              <a:t> </a:t>
            </a:r>
            <a:r>
              <a:rPr lang="en-US" sz="1600" dirty="0"/>
              <a:t>Alpysbekov Zhandos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Group:</a:t>
            </a:r>
            <a:r>
              <a:rPr lang="ru-RU" sz="1600" dirty="0"/>
              <a:t> </a:t>
            </a:r>
            <a:r>
              <a:rPr lang="en-US" sz="1600" dirty="0"/>
              <a:t>SIS-2129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Responsibilities in project:</a:t>
            </a:r>
          </a:p>
        </p:txBody>
      </p:sp>
      <p:pic>
        <p:nvPicPr>
          <p:cNvPr id="1028" name="Picture 4" descr="Как принцессы Диснея перестали ждать принца - Горящая изба">
            <a:extLst>
              <a:ext uri="{FF2B5EF4-FFF2-40B4-BE49-F238E27FC236}">
                <a16:creationId xmlns:a16="http://schemas.microsoft.com/office/drawing/2014/main" id="{38A3183F-2BA9-80DF-C56B-44E86586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03" y="2396501"/>
            <a:ext cx="2383537" cy="17668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ев мобильный телефон, смартфон обои, лев картинки, лев фото ...">
            <a:extLst>
              <a:ext uri="{FF2B5EF4-FFF2-40B4-BE49-F238E27FC236}">
                <a16:creationId xmlns:a16="http://schemas.microsoft.com/office/drawing/2014/main" id="{6D1C8351-ADF6-1CD9-CBD7-8ABB9FA2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37" y="2177664"/>
            <a:ext cx="1653362" cy="22044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елфи обезьяны — Википедия">
            <a:extLst>
              <a:ext uri="{FF2B5EF4-FFF2-40B4-BE49-F238E27FC236}">
                <a16:creationId xmlns:a16="http://schemas.microsoft.com/office/drawing/2014/main" id="{B1D4D580-87CF-92DD-CB56-3D4E104D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927">
            <a:off x="9035260" y="2174046"/>
            <a:ext cx="1523464" cy="21051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6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28225-BE3B-4E59-CF33-FD622D4A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system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B558B-5374-BB64-26A9-65CF903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Welcome to the University Management System, an advanced platform designed to streamline and enhance the administrative processes within a university setting.</a:t>
            </a:r>
            <a:endParaRPr lang="ru-RU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Our project is dedicated to providing a comprehensive solution for university administrators, faculty, and students, optimizing various tasks and fostering a more efficient and collaborative learning environment.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245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B1537-48C2-D70E-2062-8A664276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Объект 4" descr="Изображение выглядит как диаграмма, текст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CC7179A8-E08E-B911-42E3-4BCDF8961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8" y="395337"/>
            <a:ext cx="11955323" cy="60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3D669-207F-1668-BE37-C5C202AC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Features:</a:t>
            </a:r>
            <a:br>
              <a:rPr lang="en-US" b="1" i="0" dirty="0">
                <a:effectLst/>
                <a:latin typeface="Söhne"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8955F-58A1-8397-F0C0-DE9D7BE6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 Management:</a:t>
            </a:r>
            <a:r>
              <a:rPr lang="en-US" b="0" i="0" dirty="0">
                <a:effectLst/>
                <a:latin typeface="Söhne"/>
              </a:rPr>
              <a:t> Efficiently manage student and faculty profiles, including personal details, academic records, and roles.</a:t>
            </a:r>
          </a:p>
          <a:p>
            <a:pPr algn="l">
              <a:buFont typeface="+mj-lt"/>
              <a:buAutoNum type="arabicPeriod"/>
            </a:pPr>
            <a:endParaRPr lang="ru-RU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Course and Subject Management:</a:t>
            </a:r>
            <a:r>
              <a:rPr lang="en-US" b="0" i="0" dirty="0">
                <a:effectLst/>
                <a:latin typeface="Söhne"/>
              </a:rPr>
              <a:t> Easily create, modify, and manage courses and subjects. Assign teachers to subjects and track student enrollment.</a:t>
            </a:r>
          </a:p>
          <a:p>
            <a:pPr algn="l">
              <a:buFont typeface="+mj-lt"/>
              <a:buAutoNum type="arabicPeriod"/>
            </a:pPr>
            <a:endParaRPr lang="ru-RU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Grading and Attendance:</a:t>
            </a:r>
            <a:r>
              <a:rPr lang="en-US" b="0" i="0" dirty="0">
                <a:effectLst/>
                <a:latin typeface="Söhne"/>
              </a:rPr>
              <a:t> Streamline the grading process and attendance tracking for each course, ensuring accurate and timely assessment of student performance.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013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20E12-9A4D-7968-0F56-00FF95B7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Roles</a:t>
            </a:r>
            <a:endParaRPr lang="ru-KZ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B5853-1CAF-D222-18F8-18DA3AB2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184120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We have class Student and Teacher which inherited User class.</a:t>
            </a:r>
          </a:p>
          <a:p>
            <a:pPr marL="0" indent="0">
              <a:buNone/>
            </a:pPr>
            <a:r>
              <a:rPr lang="en-US" sz="2000" dirty="0"/>
              <a:t>For creating class we use </a:t>
            </a:r>
            <a:r>
              <a:rPr lang="en-US" sz="2000" b="1" dirty="0" err="1"/>
              <a:t>sqlalchemy</a:t>
            </a:r>
            <a:r>
              <a:rPr lang="en-US" sz="2000" b="1" dirty="0"/>
              <a:t> </a:t>
            </a:r>
            <a:r>
              <a:rPr lang="en-US" sz="2000" dirty="0"/>
              <a:t>which helps to connect easily with </a:t>
            </a:r>
            <a:r>
              <a:rPr lang="en-US" sz="2000" dirty="0" err="1"/>
              <a:t>db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KZ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52F43-55D2-864B-A400-9FF44FDD0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7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BA986-388D-61B8-9227-56B3CF8F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Views</a:t>
            </a:r>
            <a:br>
              <a:rPr lang="en-US" sz="3200"/>
            </a:br>
            <a:endParaRPr lang="ru-KZ" sz="3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AF856-14EB-6287-38C8-F7851AE6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In views, we created function for API using CRUD. Also we handle all errors about database and some logic errors</a:t>
            </a:r>
          </a:p>
          <a:p>
            <a:r>
              <a:rPr lang="en-US" sz="2000" dirty="0"/>
              <a:t>Example: Teacher cannot put mark to student if student haven’t any subject. Firstly student should add subject.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D70550-6F02-ABF0-35B6-2FD0AC1A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61943"/>
            <a:ext cx="6389346" cy="51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11212-3977-E1DB-C623-336E7DE3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API</a:t>
            </a:r>
            <a:endParaRPr lang="ru-KZ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3C912-0A97-FA29-6EEA-68F023DB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 </a:t>
            </a:r>
            <a:r>
              <a:rPr lang="en-US" sz="1800" dirty="0" err="1"/>
              <a:t>api</a:t>
            </a:r>
            <a:r>
              <a:rPr lang="en-US" sz="1800" dirty="0"/>
              <a:t> returns in </a:t>
            </a:r>
            <a:r>
              <a:rPr lang="en-US" sz="1800" dirty="0" err="1"/>
              <a:t>json</a:t>
            </a:r>
            <a:r>
              <a:rPr lang="en-US" sz="1800" dirty="0"/>
              <a:t> formats and we use Flask</a:t>
            </a:r>
            <a:endParaRPr lang="ru-KZ" sz="1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342C87-6B04-AC1E-E816-88812525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1" y="2729397"/>
            <a:ext cx="5238892" cy="34838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E0A4F-A831-E6B5-36D8-2E295BA0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21944"/>
            <a:ext cx="5523082" cy="20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9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81206-9C30-A28B-1A45-691E6FB7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5" y="198896"/>
            <a:ext cx="10353761" cy="1326321"/>
          </a:xfrm>
        </p:spPr>
        <p:txBody>
          <a:bodyPr/>
          <a:lstStyle/>
          <a:p>
            <a:r>
              <a:rPr lang="en-US" dirty="0"/>
              <a:t>Conclusion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2FFA7-6459-72F0-3730-8B0E4648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9607"/>
            <a:ext cx="10353762" cy="525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Our group did not have enough time to implement an Admin who has access to all functions, 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Did not have enough time to add a login,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 Did not have enough time to add a socket.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 And of course the front end.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 Everything else works correctly. 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It turns out that our project only works as a Back end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48570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397</TotalTime>
  <Words>330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Consolas</vt:lpstr>
      <vt:lpstr>Rockwell</vt:lpstr>
      <vt:lpstr>Söhne</vt:lpstr>
      <vt:lpstr>Wingdings</vt:lpstr>
      <vt:lpstr>Damask</vt:lpstr>
      <vt:lpstr>Python Project </vt:lpstr>
      <vt:lpstr>TEAM </vt:lpstr>
      <vt:lpstr>University system</vt:lpstr>
      <vt:lpstr>Use case diagram</vt:lpstr>
      <vt:lpstr>Key Features: </vt:lpstr>
      <vt:lpstr>Roles</vt:lpstr>
      <vt:lpstr>Views </vt:lpstr>
      <vt:lpstr>API</vt:lpstr>
      <vt:lpstr>Conclusion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Dauren N. Kozhakhmetov</dc:creator>
  <cp:lastModifiedBy>Zhandos Alpysbekov</cp:lastModifiedBy>
  <cp:revision>4</cp:revision>
  <dcterms:created xsi:type="dcterms:W3CDTF">2023-12-18T17:05:38Z</dcterms:created>
  <dcterms:modified xsi:type="dcterms:W3CDTF">2023-12-23T13:34:34Z</dcterms:modified>
</cp:coreProperties>
</file>