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4" r:id="rId1"/>
  </p:sldMasterIdLst>
  <p:sldIdLst>
    <p:sldId id="256" r:id="rId2"/>
    <p:sldId id="260" r:id="rId3"/>
    <p:sldId id="264" r:id="rId4"/>
    <p:sldId id="265" r:id="rId5"/>
    <p:sldId id="257" r:id="rId6"/>
    <p:sldId id="258" r:id="rId7"/>
    <p:sldId id="259" r:id="rId8"/>
    <p:sldId id="263" r:id="rId9"/>
    <p:sldId id="261" r:id="rId10"/>
    <p:sldId id="262"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F5CDB6C-F6D8-CDC9-EE19-D9C1B7D1ACA6}" v="39" dt="2020-11-21T06:03:07.584"/>
    <p1510:client id="{B10562D6-F40D-BF68-E79D-E3F894BD15DA}" v="2" dt="2020-11-21T08:52:18.318"/>
    <p1510:client id="{BBA3CBA0-FD17-9765-9782-06302CF1978C}" v="554" dt="2020-11-21T08:40:32.961"/>
    <p1510:client id="{CA9FDA4B-0158-A081-2301-2E000DFCFD90}" v="185" dt="2020-11-17T06:40:11.754"/>
    <p1510:client id="{DFEC262F-0C1F-27D5-A0DB-9C1DC750F8BA}" v="486" dt="2020-11-21T06:49:27.28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1-21T08:51:37.629"/>
    </inkml:context>
    <inkml:brush xml:id="br0">
      <inkml:brushProperty name="width" value="0.05" units="cm"/>
      <inkml:brushProperty name="height" value="0.05" units="cm"/>
      <inkml:brushProperty name="color" value="#FF0066"/>
    </inkml:brush>
  </inkml:definitions>
  <inkml:trace contextRef="#ctx0" brushRef="#br0">12370 13555 16383 0 0,'0'0'-16383'0'0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1-21T08:51:37.676"/>
    </inkml:context>
    <inkml:brush xml:id="br0">
      <inkml:brushProperty name="width" value="0.05" units="cm"/>
      <inkml:brushProperty name="height" value="0.05" units="cm"/>
      <inkml:brushProperty name="color" value="#FF0066"/>
    </inkml:brush>
  </inkml:definitions>
  <inkml:trace contextRef="#ctx0" brushRef="#br0">11636 16339 16383 0 0,'9'0'0'0'0,"20"0"0"0"0,32 0 0 0 0,32 0 0 0 0,35-4 0 0 0,22-11 0 0 0,7-6 0 0 0,-9-1 0 0 0,-8 5 0 0 0,-15 4 0 0 0,-16 5 0 0 0,-8 3 0 0 0,-8 3 0 0 0,-12 2 0 0 0,-6 0 0 0 0,-11 1 0 0 0,-8 0 0 0 0,-10 0 0 0 0,-11 0-16383 0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1-21T08:51:37.677"/>
    </inkml:context>
    <inkml:brush xml:id="br0">
      <inkml:brushProperty name="width" value="0.05" units="cm"/>
      <inkml:brushProperty name="height" value="0.05" units="cm"/>
      <inkml:brushProperty name="color" value="#FF0066"/>
    </inkml:brush>
  </inkml:definitions>
  <inkml:trace contextRef="#ctx0" brushRef="#br0">12201 16561 16383 0 0,'9'-5'0'0'0,"15"-9"0"0"0,14-8 0 0 0,12 0 0 0 0,16 5 0 0 0,10 4 0 0 0,14-4 0 0 0,0 1 0 0 0,-6 3 0 0 0,-9 3 0 0 0,-8 5 0 0 0,-7 2 0 0 0,0 1 0 0 0,-2 2 0 0 0,2 1 0 0 0,5 0 0 0 0,-9-1-16383 0 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DE6C8-AB1D-4204-BC9C-3366B0BF0435}"/>
              </a:ext>
            </a:extLst>
          </p:cNvPr>
          <p:cNvSpPr>
            <a:spLocks noGrp="1"/>
          </p:cNvSpPr>
          <p:nvPr>
            <p:ph type="ctrTitle"/>
          </p:nvPr>
        </p:nvSpPr>
        <p:spPr>
          <a:xfrm>
            <a:off x="678426" y="889820"/>
            <a:ext cx="9989574" cy="3598606"/>
          </a:xfrm>
        </p:spPr>
        <p:txBody>
          <a:bodyPr anchor="t">
            <a:normAutofit/>
          </a:bodyPr>
          <a:lstStyle>
            <a:lvl1pPr algn="l">
              <a:defRPr sz="5400"/>
            </a:lvl1pPr>
          </a:lstStyle>
          <a:p>
            <a:r>
              <a:rPr lang="en-US"/>
              <a:t>Click to edit Master title style</a:t>
            </a:r>
          </a:p>
        </p:txBody>
      </p:sp>
      <p:sp>
        <p:nvSpPr>
          <p:cNvPr id="3" name="Subtitle 2">
            <a:extLst>
              <a:ext uri="{FF2B5EF4-FFF2-40B4-BE49-F238E27FC236}">
                <a16:creationId xmlns:a16="http://schemas.microsoft.com/office/drawing/2014/main" id="{7A7B9009-EE50-4EE5-B6EB-CD6EC83D3FA3}"/>
              </a:ext>
            </a:extLst>
          </p:cNvPr>
          <p:cNvSpPr>
            <a:spLocks noGrp="1"/>
          </p:cNvSpPr>
          <p:nvPr>
            <p:ph type="subTitle" idx="1"/>
          </p:nvPr>
        </p:nvSpPr>
        <p:spPr>
          <a:xfrm>
            <a:off x="678426" y="4488426"/>
            <a:ext cx="6991776" cy="1302774"/>
          </a:xfrm>
        </p:spPr>
        <p:txBody>
          <a:bodyPr anchor="b">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9C8667E-058A-436F-B8EA-5B3A99D43D09}"/>
              </a:ext>
            </a:extLst>
          </p:cNvPr>
          <p:cNvSpPr>
            <a:spLocks noGrp="1"/>
          </p:cNvSpPr>
          <p:nvPr>
            <p:ph type="dt" sz="half" idx="10"/>
          </p:nvPr>
        </p:nvSpPr>
        <p:spPr/>
        <p:txBody>
          <a:bodyPr/>
          <a:lstStyle/>
          <a:p>
            <a:fld id="{2F3E8B1C-86EF-43CF-8304-249481088644}" type="datetimeFigureOut">
              <a:rPr lang="en-US" smtClean="0"/>
              <a:t>11/21/2020</a:t>
            </a:fld>
            <a:endParaRPr lang="en-US"/>
          </a:p>
        </p:txBody>
      </p:sp>
      <p:sp>
        <p:nvSpPr>
          <p:cNvPr id="5" name="Footer Placeholder 4">
            <a:extLst>
              <a:ext uri="{FF2B5EF4-FFF2-40B4-BE49-F238E27FC236}">
                <a16:creationId xmlns:a16="http://schemas.microsoft.com/office/drawing/2014/main" id="{52680305-1AD7-482D-BFFD-6CDB83AB39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5762A1-52E9-402D-B65E-DF193E44CE83}"/>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33466891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359C1-C098-4BF4-A55D-782F4E606B8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D343C7E-1E8B-4D38-9B81-1AA2A8978ED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A70B00-53AE-4D3F-91BE-A8D789ED9864}"/>
              </a:ext>
            </a:extLst>
          </p:cNvPr>
          <p:cNvSpPr>
            <a:spLocks noGrp="1"/>
          </p:cNvSpPr>
          <p:nvPr>
            <p:ph type="dt" sz="half" idx="10"/>
          </p:nvPr>
        </p:nvSpPr>
        <p:spPr/>
        <p:txBody>
          <a:bodyPr/>
          <a:lstStyle/>
          <a:p>
            <a:fld id="{2F3E8B1C-86EF-43CF-8304-249481088644}" type="datetimeFigureOut">
              <a:rPr lang="en-US" smtClean="0"/>
              <a:t>11/21/2020</a:t>
            </a:fld>
            <a:endParaRPr lang="en-US"/>
          </a:p>
        </p:txBody>
      </p:sp>
      <p:sp>
        <p:nvSpPr>
          <p:cNvPr id="5" name="Footer Placeholder 4">
            <a:extLst>
              <a:ext uri="{FF2B5EF4-FFF2-40B4-BE49-F238E27FC236}">
                <a16:creationId xmlns:a16="http://schemas.microsoft.com/office/drawing/2014/main" id="{06647FC7-8124-4F70-A849-B6BCC5189C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7CEBE4-50DC-47DB-B699-CCC024336C9F}"/>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2165100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B418279-D3B8-4C6A-AB74-9DE377771270}"/>
              </a:ext>
            </a:extLst>
          </p:cNvPr>
          <p:cNvSpPr>
            <a:spLocks noGrp="1"/>
          </p:cNvSpPr>
          <p:nvPr>
            <p:ph type="title" orient="vert"/>
          </p:nvPr>
        </p:nvSpPr>
        <p:spPr>
          <a:xfrm>
            <a:off x="9242322" y="997974"/>
            <a:ext cx="2349043" cy="4984956"/>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28F733C-9309-4197-BACA-207CDC8935C9}"/>
              </a:ext>
            </a:extLst>
          </p:cNvPr>
          <p:cNvSpPr>
            <a:spLocks noGrp="1"/>
          </p:cNvSpPr>
          <p:nvPr>
            <p:ph type="body" orient="vert" idx="1"/>
          </p:nvPr>
        </p:nvSpPr>
        <p:spPr>
          <a:xfrm>
            <a:off x="838200" y="997973"/>
            <a:ext cx="8404122" cy="498495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ACD4D0-5BE6-412D-B08B-5DFFD593513E}"/>
              </a:ext>
            </a:extLst>
          </p:cNvPr>
          <p:cNvSpPr>
            <a:spLocks noGrp="1"/>
          </p:cNvSpPr>
          <p:nvPr>
            <p:ph type="dt" sz="half" idx="10"/>
          </p:nvPr>
        </p:nvSpPr>
        <p:spPr/>
        <p:txBody>
          <a:bodyPr/>
          <a:lstStyle/>
          <a:p>
            <a:fld id="{2F3E8B1C-86EF-43CF-8304-249481088644}" type="datetimeFigureOut">
              <a:rPr lang="en-US" smtClean="0"/>
              <a:t>11/21/2020</a:t>
            </a:fld>
            <a:endParaRPr lang="en-US"/>
          </a:p>
        </p:txBody>
      </p:sp>
      <p:sp>
        <p:nvSpPr>
          <p:cNvPr id="5" name="Footer Placeholder 4">
            <a:extLst>
              <a:ext uri="{FF2B5EF4-FFF2-40B4-BE49-F238E27FC236}">
                <a16:creationId xmlns:a16="http://schemas.microsoft.com/office/drawing/2014/main" id="{55021651-B786-4A39-A10F-F5231D0A2C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504D2D-9379-40DE-9F45-3004BE54F16B}"/>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16921412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87CA6-BFD9-4CB1-8892-F6B062E8244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0CDA8C3-9C0C-4E52-9A62-E4DB159E6B0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C3EC35-E02F-41FF-9232-F90692A902FC}"/>
              </a:ext>
            </a:extLst>
          </p:cNvPr>
          <p:cNvSpPr>
            <a:spLocks noGrp="1"/>
          </p:cNvSpPr>
          <p:nvPr>
            <p:ph type="dt" sz="half" idx="10"/>
          </p:nvPr>
        </p:nvSpPr>
        <p:spPr/>
        <p:txBody>
          <a:bodyPr/>
          <a:lstStyle/>
          <a:p>
            <a:fld id="{2F3E8B1C-86EF-43CF-8304-249481088644}" type="datetimeFigureOut">
              <a:rPr lang="en-US" smtClean="0"/>
              <a:t>11/21/2020</a:t>
            </a:fld>
            <a:endParaRPr lang="en-US"/>
          </a:p>
        </p:txBody>
      </p:sp>
      <p:sp>
        <p:nvSpPr>
          <p:cNvPr id="5" name="Footer Placeholder 4">
            <a:extLst>
              <a:ext uri="{FF2B5EF4-FFF2-40B4-BE49-F238E27FC236}">
                <a16:creationId xmlns:a16="http://schemas.microsoft.com/office/drawing/2014/main" id="{39D13D38-5DF1-443B-8A12-71E834FDC6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5E644A-4A37-4757-9809-5B035E2874E6}"/>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31380407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6578B-CD85-4BF1-A729-E8E8079B595F}"/>
              </a:ext>
            </a:extLst>
          </p:cNvPr>
          <p:cNvSpPr>
            <a:spLocks noGrp="1"/>
          </p:cNvSpPr>
          <p:nvPr>
            <p:ph type="title"/>
          </p:nvPr>
        </p:nvSpPr>
        <p:spPr>
          <a:xfrm>
            <a:off x="715383" y="1709738"/>
            <a:ext cx="10632067"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58448C1-C13F-4826-8347-EEB00A6643D6}"/>
              </a:ext>
            </a:extLst>
          </p:cNvPr>
          <p:cNvSpPr>
            <a:spLocks noGrp="1"/>
          </p:cNvSpPr>
          <p:nvPr>
            <p:ph type="body" idx="1"/>
          </p:nvPr>
        </p:nvSpPr>
        <p:spPr>
          <a:xfrm>
            <a:off x="715383" y="4589463"/>
            <a:ext cx="10632067"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806546A-957F-4C4D-9744-1177AD258E10}"/>
              </a:ext>
            </a:extLst>
          </p:cNvPr>
          <p:cNvSpPr>
            <a:spLocks noGrp="1"/>
          </p:cNvSpPr>
          <p:nvPr>
            <p:ph type="dt" sz="half" idx="10"/>
          </p:nvPr>
        </p:nvSpPr>
        <p:spPr/>
        <p:txBody>
          <a:bodyPr/>
          <a:lstStyle/>
          <a:p>
            <a:fld id="{2F3E8B1C-86EF-43CF-8304-249481088644}" type="datetimeFigureOut">
              <a:rPr lang="en-US" smtClean="0"/>
              <a:t>11/21/2020</a:t>
            </a:fld>
            <a:endParaRPr lang="en-US"/>
          </a:p>
        </p:txBody>
      </p:sp>
      <p:sp>
        <p:nvSpPr>
          <p:cNvPr id="5" name="Footer Placeholder 4">
            <a:extLst>
              <a:ext uri="{FF2B5EF4-FFF2-40B4-BE49-F238E27FC236}">
                <a16:creationId xmlns:a16="http://schemas.microsoft.com/office/drawing/2014/main" id="{B1DB149C-CC63-4E3A-A83D-EF637EB519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B94775-7982-41EC-B584-D51224D38F77}"/>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10179134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E4BD8-507D-48E4-A624-F16A741C3609}"/>
              </a:ext>
            </a:extLst>
          </p:cNvPr>
          <p:cNvSpPr>
            <a:spLocks noGrp="1"/>
          </p:cNvSpPr>
          <p:nvPr>
            <p:ph type="title"/>
          </p:nvPr>
        </p:nvSpPr>
        <p:spPr>
          <a:xfrm>
            <a:off x="700635" y="922096"/>
            <a:ext cx="10691265" cy="1127930"/>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810A07E4-3A39-457C-A059-7DFB6039D947}"/>
              </a:ext>
            </a:extLst>
          </p:cNvPr>
          <p:cNvSpPr>
            <a:spLocks noGrp="1"/>
          </p:cNvSpPr>
          <p:nvPr>
            <p:ph sz="half" idx="1"/>
          </p:nvPr>
        </p:nvSpPr>
        <p:spPr>
          <a:xfrm>
            <a:off x="715383" y="2128684"/>
            <a:ext cx="5304417" cy="38444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B141E17-47CE-4A78-B0FA-0E9786DA67C5}"/>
              </a:ext>
            </a:extLst>
          </p:cNvPr>
          <p:cNvSpPr>
            <a:spLocks noGrp="1"/>
          </p:cNvSpPr>
          <p:nvPr>
            <p:ph sz="half" idx="2"/>
          </p:nvPr>
        </p:nvSpPr>
        <p:spPr>
          <a:xfrm>
            <a:off x="6172200" y="2128684"/>
            <a:ext cx="5219700" cy="38444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9F02C13-D3ED-4044-9716-F29D79A184C9}"/>
              </a:ext>
            </a:extLst>
          </p:cNvPr>
          <p:cNvSpPr>
            <a:spLocks noGrp="1"/>
          </p:cNvSpPr>
          <p:nvPr>
            <p:ph type="dt" sz="half" idx="10"/>
          </p:nvPr>
        </p:nvSpPr>
        <p:spPr/>
        <p:txBody>
          <a:bodyPr/>
          <a:lstStyle/>
          <a:p>
            <a:fld id="{2F3E8B1C-86EF-43CF-8304-249481088644}" type="datetimeFigureOut">
              <a:rPr lang="en-US" smtClean="0"/>
              <a:t>11/21/2020</a:t>
            </a:fld>
            <a:endParaRPr lang="en-US"/>
          </a:p>
        </p:txBody>
      </p:sp>
      <p:sp>
        <p:nvSpPr>
          <p:cNvPr id="6" name="Footer Placeholder 5">
            <a:extLst>
              <a:ext uri="{FF2B5EF4-FFF2-40B4-BE49-F238E27FC236}">
                <a16:creationId xmlns:a16="http://schemas.microsoft.com/office/drawing/2014/main" id="{8AF334AD-FB29-4355-B5CF-85E61B4F34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A5AA154-790C-4774-9C21-8C543E733F26}"/>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42640810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7DD35-7673-4F88-86B0-634883B5E345}"/>
              </a:ext>
            </a:extLst>
          </p:cNvPr>
          <p:cNvSpPr>
            <a:spLocks noGrp="1"/>
          </p:cNvSpPr>
          <p:nvPr>
            <p:ph type="title"/>
          </p:nvPr>
        </p:nvSpPr>
        <p:spPr>
          <a:xfrm>
            <a:off x="685887" y="929148"/>
            <a:ext cx="10640005" cy="761540"/>
          </a:xfrm>
        </p:spPr>
        <p:txBody>
          <a:bodyPr/>
          <a:lstStyle/>
          <a:p>
            <a:r>
              <a:rPr lang="en-US"/>
              <a:t>Click to edit Master title style</a:t>
            </a:r>
          </a:p>
        </p:txBody>
      </p:sp>
      <p:sp>
        <p:nvSpPr>
          <p:cNvPr id="3" name="Text Placeholder 2">
            <a:extLst>
              <a:ext uri="{FF2B5EF4-FFF2-40B4-BE49-F238E27FC236}">
                <a16:creationId xmlns:a16="http://schemas.microsoft.com/office/drawing/2014/main" id="{5EC820D7-3E0B-47C6-A583-C4C839C5AF03}"/>
              </a:ext>
            </a:extLst>
          </p:cNvPr>
          <p:cNvSpPr>
            <a:spLocks noGrp="1"/>
          </p:cNvSpPr>
          <p:nvPr>
            <p:ph type="body" idx="1"/>
          </p:nvPr>
        </p:nvSpPr>
        <p:spPr>
          <a:xfrm>
            <a:off x="715384" y="1681163"/>
            <a:ext cx="5282192"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A839A7B-97D5-400F-B802-A0FF28FE9F15}"/>
              </a:ext>
            </a:extLst>
          </p:cNvPr>
          <p:cNvSpPr>
            <a:spLocks noGrp="1"/>
          </p:cNvSpPr>
          <p:nvPr>
            <p:ph sz="half" idx="2"/>
          </p:nvPr>
        </p:nvSpPr>
        <p:spPr>
          <a:xfrm>
            <a:off x="715384" y="2505075"/>
            <a:ext cx="5282192" cy="34237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2E0ECA2-DBF1-4681-9DFA-93AFD1B371DB}"/>
              </a:ext>
            </a:extLst>
          </p:cNvPr>
          <p:cNvSpPr>
            <a:spLocks noGrp="1"/>
          </p:cNvSpPr>
          <p:nvPr>
            <p:ph type="body" sz="quarter" idx="3"/>
          </p:nvPr>
        </p:nvSpPr>
        <p:spPr>
          <a:xfrm>
            <a:off x="6172200" y="1681163"/>
            <a:ext cx="5183188"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90EBBBB-517F-4ED7-9E51-CF0F7590B4D4}"/>
              </a:ext>
            </a:extLst>
          </p:cNvPr>
          <p:cNvSpPr>
            <a:spLocks noGrp="1"/>
          </p:cNvSpPr>
          <p:nvPr>
            <p:ph sz="quarter" idx="4"/>
          </p:nvPr>
        </p:nvSpPr>
        <p:spPr>
          <a:xfrm>
            <a:off x="6172200" y="2505075"/>
            <a:ext cx="5183188" cy="34237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511B5C7-1E37-478F-B4B0-C7202FFE41B9}"/>
              </a:ext>
            </a:extLst>
          </p:cNvPr>
          <p:cNvSpPr>
            <a:spLocks noGrp="1"/>
          </p:cNvSpPr>
          <p:nvPr>
            <p:ph type="dt" sz="half" idx="10"/>
          </p:nvPr>
        </p:nvSpPr>
        <p:spPr/>
        <p:txBody>
          <a:bodyPr/>
          <a:lstStyle/>
          <a:p>
            <a:fld id="{2F3E8B1C-86EF-43CF-8304-249481088644}" type="datetimeFigureOut">
              <a:rPr lang="en-US" smtClean="0"/>
              <a:t>11/21/2020</a:t>
            </a:fld>
            <a:endParaRPr lang="en-US"/>
          </a:p>
        </p:txBody>
      </p:sp>
      <p:sp>
        <p:nvSpPr>
          <p:cNvPr id="8" name="Footer Placeholder 7">
            <a:extLst>
              <a:ext uri="{FF2B5EF4-FFF2-40B4-BE49-F238E27FC236}">
                <a16:creationId xmlns:a16="http://schemas.microsoft.com/office/drawing/2014/main" id="{9153F7EF-507C-4CB3-86C5-8B34FFFC1D8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8E3DEA6-E4EB-4C2A-8B4F-55EC965B6219}"/>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27791404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32964-A933-4B98-A141-A4B316DAFA9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D684C9D-23DA-42B0-9DD3-7592F72E8DC9}"/>
              </a:ext>
            </a:extLst>
          </p:cNvPr>
          <p:cNvSpPr>
            <a:spLocks noGrp="1"/>
          </p:cNvSpPr>
          <p:nvPr>
            <p:ph type="dt" sz="half" idx="10"/>
          </p:nvPr>
        </p:nvSpPr>
        <p:spPr/>
        <p:txBody>
          <a:bodyPr/>
          <a:lstStyle/>
          <a:p>
            <a:fld id="{2F3E8B1C-86EF-43CF-8304-249481088644}" type="datetimeFigureOut">
              <a:rPr lang="en-US" smtClean="0"/>
              <a:t>11/21/2020</a:t>
            </a:fld>
            <a:endParaRPr lang="en-US"/>
          </a:p>
        </p:txBody>
      </p:sp>
      <p:sp>
        <p:nvSpPr>
          <p:cNvPr id="4" name="Footer Placeholder 3">
            <a:extLst>
              <a:ext uri="{FF2B5EF4-FFF2-40B4-BE49-F238E27FC236}">
                <a16:creationId xmlns:a16="http://schemas.microsoft.com/office/drawing/2014/main" id="{68BF8F05-876F-49D8-AE30-5BB2A91ECD5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53D20DA-9260-4577-BB51-789570A243AF}"/>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23698285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D2C1F24-E0A1-45A7-8EF5-92CD9799341C}"/>
              </a:ext>
            </a:extLst>
          </p:cNvPr>
          <p:cNvSpPr>
            <a:spLocks noGrp="1"/>
          </p:cNvSpPr>
          <p:nvPr>
            <p:ph type="dt" sz="half" idx="10"/>
          </p:nvPr>
        </p:nvSpPr>
        <p:spPr/>
        <p:txBody>
          <a:bodyPr/>
          <a:lstStyle/>
          <a:p>
            <a:fld id="{2F3E8B1C-86EF-43CF-8304-249481088644}" type="datetimeFigureOut">
              <a:rPr lang="en-US" smtClean="0"/>
              <a:t>11/21/2020</a:t>
            </a:fld>
            <a:endParaRPr lang="en-US"/>
          </a:p>
        </p:txBody>
      </p:sp>
      <p:sp>
        <p:nvSpPr>
          <p:cNvPr id="3" name="Footer Placeholder 2">
            <a:extLst>
              <a:ext uri="{FF2B5EF4-FFF2-40B4-BE49-F238E27FC236}">
                <a16:creationId xmlns:a16="http://schemas.microsoft.com/office/drawing/2014/main" id="{3E021C19-210E-46B0-9036-5D8AECC9260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A880FEF-487E-44DF-8615-DF2210419602}"/>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11482527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568EE-74C8-43A6-90BC-2DDD965CF64A}"/>
              </a:ext>
            </a:extLst>
          </p:cNvPr>
          <p:cNvSpPr>
            <a:spLocks noGrp="1"/>
          </p:cNvSpPr>
          <p:nvPr>
            <p:ph type="title"/>
          </p:nvPr>
        </p:nvSpPr>
        <p:spPr>
          <a:xfrm>
            <a:off x="678426" y="781665"/>
            <a:ext cx="4093599" cy="1223452"/>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71C35AC-CAE3-48CF-A3E4-A075C9FDD71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D9D03EA-5FAD-4609-A2B8-624E426847E3}"/>
              </a:ext>
            </a:extLst>
          </p:cNvPr>
          <p:cNvSpPr>
            <a:spLocks noGrp="1"/>
          </p:cNvSpPr>
          <p:nvPr>
            <p:ph type="body" sz="half" idx="2"/>
          </p:nvPr>
        </p:nvSpPr>
        <p:spPr>
          <a:xfrm>
            <a:off x="688258" y="2315497"/>
            <a:ext cx="4093599" cy="355349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B58D2EA-2191-4216-B64D-067BDFE12375}"/>
              </a:ext>
            </a:extLst>
          </p:cNvPr>
          <p:cNvSpPr>
            <a:spLocks noGrp="1"/>
          </p:cNvSpPr>
          <p:nvPr>
            <p:ph type="dt" sz="half" idx="10"/>
          </p:nvPr>
        </p:nvSpPr>
        <p:spPr/>
        <p:txBody>
          <a:bodyPr/>
          <a:lstStyle/>
          <a:p>
            <a:fld id="{2F3E8B1C-86EF-43CF-8304-249481088644}" type="datetimeFigureOut">
              <a:rPr lang="en-US" smtClean="0"/>
              <a:t>11/21/2020</a:t>
            </a:fld>
            <a:endParaRPr lang="en-US"/>
          </a:p>
        </p:txBody>
      </p:sp>
      <p:sp>
        <p:nvSpPr>
          <p:cNvPr id="6" name="Footer Placeholder 5">
            <a:extLst>
              <a:ext uri="{FF2B5EF4-FFF2-40B4-BE49-F238E27FC236}">
                <a16:creationId xmlns:a16="http://schemas.microsoft.com/office/drawing/2014/main" id="{78042128-DAB4-481C-BEE6-3523E8E88B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E50E382-C500-4A4C-A7C6-43860383AB91}"/>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4223120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FE98B-EACF-4251-A8AF-0D9EDD17C664}"/>
              </a:ext>
            </a:extLst>
          </p:cNvPr>
          <p:cNvSpPr>
            <a:spLocks noGrp="1"/>
          </p:cNvSpPr>
          <p:nvPr>
            <p:ph type="title"/>
          </p:nvPr>
        </p:nvSpPr>
        <p:spPr>
          <a:xfrm>
            <a:off x="683342" y="1066800"/>
            <a:ext cx="4103431" cy="1317523"/>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905F473-761A-4002-AF70-9FF878D0139E}"/>
              </a:ext>
            </a:extLst>
          </p:cNvPr>
          <p:cNvSpPr>
            <a:spLocks noGrp="1"/>
          </p:cNvSpPr>
          <p:nvPr>
            <p:ph type="pic" idx="1"/>
          </p:nvPr>
        </p:nvSpPr>
        <p:spPr>
          <a:xfrm>
            <a:off x="5183188" y="1066800"/>
            <a:ext cx="6172200" cy="47942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A0C2E6A-F834-4540-BB00-E13CB45DC362}"/>
              </a:ext>
            </a:extLst>
          </p:cNvPr>
          <p:cNvSpPr>
            <a:spLocks noGrp="1"/>
          </p:cNvSpPr>
          <p:nvPr>
            <p:ph type="body" sz="half" idx="2"/>
          </p:nvPr>
        </p:nvSpPr>
        <p:spPr>
          <a:xfrm>
            <a:off x="683342" y="2552700"/>
            <a:ext cx="4103431" cy="33162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0C38EAB-AD63-415C-B263-BA1D8FBE3CB0}"/>
              </a:ext>
            </a:extLst>
          </p:cNvPr>
          <p:cNvSpPr>
            <a:spLocks noGrp="1"/>
          </p:cNvSpPr>
          <p:nvPr>
            <p:ph type="dt" sz="half" idx="10"/>
          </p:nvPr>
        </p:nvSpPr>
        <p:spPr/>
        <p:txBody>
          <a:bodyPr/>
          <a:lstStyle/>
          <a:p>
            <a:fld id="{2F3E8B1C-86EF-43CF-8304-249481088644}" type="datetimeFigureOut">
              <a:rPr lang="en-US" smtClean="0"/>
              <a:t>11/21/2020</a:t>
            </a:fld>
            <a:endParaRPr lang="en-US"/>
          </a:p>
        </p:txBody>
      </p:sp>
      <p:sp>
        <p:nvSpPr>
          <p:cNvPr id="6" name="Footer Placeholder 5">
            <a:extLst>
              <a:ext uri="{FF2B5EF4-FFF2-40B4-BE49-F238E27FC236}">
                <a16:creationId xmlns:a16="http://schemas.microsoft.com/office/drawing/2014/main" id="{422E5541-B6DE-45E8-BCFE-0DFC4F57407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BB78D45-289B-46AF-8CB9-E6150BEA17ED}"/>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41032484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A362AC-B59F-4AC7-B279-57DDD5336BCA}"/>
              </a:ext>
            </a:extLst>
          </p:cNvPr>
          <p:cNvSpPr>
            <a:spLocks noGrp="1"/>
          </p:cNvSpPr>
          <p:nvPr>
            <p:ph type="title"/>
          </p:nvPr>
        </p:nvSpPr>
        <p:spPr>
          <a:xfrm>
            <a:off x="700635" y="922096"/>
            <a:ext cx="10691265" cy="1371030"/>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a:extLst>
              <a:ext uri="{FF2B5EF4-FFF2-40B4-BE49-F238E27FC236}">
                <a16:creationId xmlns:a16="http://schemas.microsoft.com/office/drawing/2014/main" id="{0E6042DB-75BD-4EC1-B6D9-8A72EF940CAA}"/>
              </a:ext>
            </a:extLst>
          </p:cNvPr>
          <p:cNvSpPr>
            <a:spLocks noGrp="1"/>
          </p:cNvSpPr>
          <p:nvPr>
            <p:ph type="body" idx="1"/>
          </p:nvPr>
        </p:nvSpPr>
        <p:spPr>
          <a:xfrm>
            <a:off x="700635" y="2293126"/>
            <a:ext cx="10691265" cy="363608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DD1378-7C96-4079-B44C-3D86B4657596}"/>
              </a:ext>
            </a:extLst>
          </p:cNvPr>
          <p:cNvSpPr>
            <a:spLocks noGrp="1"/>
          </p:cNvSpPr>
          <p:nvPr>
            <p:ph type="dt" sz="half" idx="2"/>
          </p:nvPr>
        </p:nvSpPr>
        <p:spPr>
          <a:xfrm>
            <a:off x="8369448" y="6356350"/>
            <a:ext cx="2592594" cy="365125"/>
          </a:xfrm>
          <a:prstGeom prst="rect">
            <a:avLst/>
          </a:prstGeom>
        </p:spPr>
        <p:txBody>
          <a:bodyPr vert="horz" lIns="91440" tIns="45720" rIns="91440" bIns="45720" rtlCol="0" anchor="ctr"/>
          <a:lstStyle>
            <a:lvl1pPr algn="r">
              <a:defRPr sz="1050">
                <a:solidFill>
                  <a:schemeClr val="tx1"/>
                </a:solidFill>
                <a:latin typeface="+mj-lt"/>
              </a:defRPr>
            </a:lvl1pPr>
          </a:lstStyle>
          <a:p>
            <a:fld id="{2F3E8B1C-86EF-43CF-8304-249481088644}" type="datetimeFigureOut">
              <a:rPr lang="en-US" smtClean="0"/>
              <a:pPr/>
              <a:t>11/21/2020</a:t>
            </a:fld>
            <a:endParaRPr lang="en-US"/>
          </a:p>
        </p:txBody>
      </p:sp>
      <p:sp>
        <p:nvSpPr>
          <p:cNvPr id="5" name="Footer Placeholder 4">
            <a:extLst>
              <a:ext uri="{FF2B5EF4-FFF2-40B4-BE49-F238E27FC236}">
                <a16:creationId xmlns:a16="http://schemas.microsoft.com/office/drawing/2014/main" id="{D19B6B78-577F-43F5-BAEE-BF72484C9850}"/>
              </a:ext>
            </a:extLst>
          </p:cNvPr>
          <p:cNvSpPr>
            <a:spLocks noGrp="1"/>
          </p:cNvSpPr>
          <p:nvPr>
            <p:ph type="ftr" sz="quarter" idx="3"/>
          </p:nvPr>
        </p:nvSpPr>
        <p:spPr>
          <a:xfrm>
            <a:off x="715383" y="6356350"/>
            <a:ext cx="4539727" cy="365125"/>
          </a:xfrm>
          <a:prstGeom prst="rect">
            <a:avLst/>
          </a:prstGeom>
        </p:spPr>
        <p:txBody>
          <a:bodyPr vert="horz" lIns="91440" tIns="45720" rIns="91440" bIns="45720" rtlCol="0" anchor="ctr"/>
          <a:lstStyle>
            <a:lvl1pPr algn="l">
              <a:defRPr sz="1050">
                <a:solidFill>
                  <a:schemeClr val="tx1"/>
                </a:solidFill>
                <a:latin typeface="+mj-lt"/>
              </a:defRPr>
            </a:lvl1pPr>
          </a:lstStyle>
          <a:p>
            <a:endParaRPr lang="en-US"/>
          </a:p>
        </p:txBody>
      </p:sp>
      <p:sp>
        <p:nvSpPr>
          <p:cNvPr id="6" name="Slide Number Placeholder 5">
            <a:extLst>
              <a:ext uri="{FF2B5EF4-FFF2-40B4-BE49-F238E27FC236}">
                <a16:creationId xmlns:a16="http://schemas.microsoft.com/office/drawing/2014/main" id="{A8CC75B8-AF8F-4D8A-9B3D-D1951A64BADB}"/>
              </a:ext>
            </a:extLst>
          </p:cNvPr>
          <p:cNvSpPr>
            <a:spLocks noGrp="1"/>
          </p:cNvSpPr>
          <p:nvPr>
            <p:ph type="sldNum" sz="quarter" idx="4"/>
          </p:nvPr>
        </p:nvSpPr>
        <p:spPr>
          <a:xfrm>
            <a:off x="10919012" y="6356350"/>
            <a:ext cx="672354" cy="365125"/>
          </a:xfrm>
          <a:prstGeom prst="rect">
            <a:avLst/>
          </a:prstGeom>
        </p:spPr>
        <p:txBody>
          <a:bodyPr vert="horz" lIns="91440" tIns="45720" rIns="91440" bIns="45720" rtlCol="0" anchor="ctr"/>
          <a:lstStyle>
            <a:lvl1pPr algn="r">
              <a:defRPr sz="1800">
                <a:solidFill>
                  <a:schemeClr val="tx1"/>
                </a:solidFill>
              </a:defRPr>
            </a:lvl1pPr>
          </a:lstStyle>
          <a:p>
            <a:fld id="{C3DB2ADC-AF19-4574-8C10-79B5B04FCA27}" type="slidenum">
              <a:rPr lang="en-US" smtClean="0"/>
              <a:pPr/>
              <a:t>‹#›</a:t>
            </a:fld>
            <a:endParaRPr lang="en-US"/>
          </a:p>
        </p:txBody>
      </p:sp>
      <p:cxnSp>
        <p:nvCxnSpPr>
          <p:cNvPr id="7" name="Straight Connector 6">
            <a:extLst>
              <a:ext uri="{FF2B5EF4-FFF2-40B4-BE49-F238E27FC236}">
                <a16:creationId xmlns:a16="http://schemas.microsoft.com/office/drawing/2014/main" id="{F64F9B95-9045-48D2-B9F3-2927E98F54AA}"/>
              </a:ext>
            </a:extLst>
          </p:cNvPr>
          <p:cNvCxnSpPr>
            <a:cxnSpLocks/>
          </p:cNvCxnSpPr>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085AA86F-6A4D-4BCB-A045-D992CDC2959B}"/>
              </a:ext>
            </a:extLst>
          </p:cNvPr>
          <p:cNvCxnSpPr>
            <a:cxnSpLocks/>
          </p:cNvCxnSpPr>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91012031"/>
      </p:ext>
    </p:extLst>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13" r:id="rId5"/>
    <p:sldLayoutId id="2147483718" r:id="rId6"/>
    <p:sldLayoutId id="2147483714" r:id="rId7"/>
    <p:sldLayoutId id="2147483715" r:id="rId8"/>
    <p:sldLayoutId id="2147483716" r:id="rId9"/>
    <p:sldLayoutId id="2147483717" r:id="rId10"/>
    <p:sldLayoutId id="2147483719" r:id="rId11"/>
  </p:sldLayoutIdLst>
  <p:txStyles>
    <p:titleStyle>
      <a:lvl1pPr algn="l" defTabSz="914400" rtl="0" eaLnBrk="1" latinLnBrk="0" hangingPunct="1">
        <a:lnSpc>
          <a:spcPct val="100000"/>
        </a:lnSpc>
        <a:spcBef>
          <a:spcPct val="0"/>
        </a:spcBef>
        <a:buNone/>
        <a:defRPr sz="4000" kern="1200" cap="all" spc="3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1.png"/><Relationship Id="rId7" Type="http://schemas.openxmlformats.org/officeDocument/2006/relationships/image" Target="../media/image35.png"/><Relationship Id="rId2" Type="http://schemas.openxmlformats.org/officeDocument/2006/relationships/image" Target="../media/image30.png"/><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11.xml.rels><?xml version="1.0" encoding="UTF-8" standalone="yes"?>
<Relationships xmlns="http://schemas.openxmlformats.org/package/2006/relationships"><Relationship Id="rId2" Type="http://schemas.openxmlformats.org/officeDocument/2006/relationships/image" Target="../media/image36.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customXml" Target="../ink/ink1.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8.xml.rels><?xml version="1.0" encoding="UTF-8" standalone="yes"?>
<Relationships xmlns="http://schemas.openxmlformats.org/package/2006/relationships"><Relationship Id="rId8" Type="http://schemas.openxmlformats.org/officeDocument/2006/relationships/customXml" Target="../ink/ink3.xml"/><Relationship Id="rId3" Type="http://schemas.openxmlformats.org/officeDocument/2006/relationships/image" Target="../media/image23.png"/><Relationship Id="rId7" Type="http://schemas.openxmlformats.org/officeDocument/2006/relationships/image" Target="../media/image26.png"/><Relationship Id="rId2"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customXml" Target="../ink/ink2.xml"/><Relationship Id="rId5" Type="http://schemas.openxmlformats.org/officeDocument/2006/relationships/image" Target="../media/image25.png"/><Relationship Id="rId4" Type="http://schemas.openxmlformats.org/officeDocument/2006/relationships/image" Target="../media/image24.png"/><Relationship Id="rId9" Type="http://schemas.openxmlformats.org/officeDocument/2006/relationships/image" Target="../media/image27.png"/></Relationships>
</file>

<file path=ppt/slides/_rels/slide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A5D67320-FCFD-4931-AAF7-C6C853329C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685800" y="908651"/>
            <a:ext cx="3620882" cy="3640345"/>
          </a:xfrm>
        </p:spPr>
        <p:txBody>
          <a:bodyPr anchor="t">
            <a:normAutofit/>
          </a:bodyPr>
          <a:lstStyle/>
          <a:p>
            <a:r>
              <a:rPr lang="en-US" sz="4000">
                <a:solidFill>
                  <a:schemeClr val="bg1"/>
                </a:solidFill>
              </a:rPr>
              <a:t>University database</a:t>
            </a:r>
          </a:p>
        </p:txBody>
      </p:sp>
      <p:sp>
        <p:nvSpPr>
          <p:cNvPr id="3" name="Subtitle 2"/>
          <p:cNvSpPr>
            <a:spLocks noGrp="1"/>
          </p:cNvSpPr>
          <p:nvPr>
            <p:ph type="subTitle" idx="1"/>
          </p:nvPr>
        </p:nvSpPr>
        <p:spPr>
          <a:xfrm>
            <a:off x="705934" y="5220450"/>
            <a:ext cx="3380437" cy="570748"/>
          </a:xfrm>
        </p:spPr>
        <p:txBody>
          <a:bodyPr anchor="b">
            <a:normAutofit/>
          </a:bodyPr>
          <a:lstStyle/>
          <a:p>
            <a:r>
              <a:rPr lang="en-US" sz="1800" err="1">
                <a:solidFill>
                  <a:schemeClr val="bg1"/>
                </a:solidFill>
              </a:rPr>
              <a:t>Zhandos</a:t>
            </a:r>
            <a:r>
              <a:rPr lang="en-US" sz="1800">
                <a:solidFill>
                  <a:schemeClr val="bg1"/>
                </a:solidFill>
              </a:rPr>
              <a:t> </a:t>
            </a:r>
            <a:r>
              <a:rPr lang="en-US" sz="1800" err="1">
                <a:solidFill>
                  <a:schemeClr val="bg1"/>
                </a:solidFill>
              </a:rPr>
              <a:t>Zhanatov</a:t>
            </a:r>
          </a:p>
        </p:txBody>
      </p:sp>
      <p:cxnSp>
        <p:nvCxnSpPr>
          <p:cNvPr id="13" name="Straight Connector 12">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638300" cy="0"/>
          </a:xfrm>
          <a:prstGeom prst="line">
            <a:avLst/>
          </a:prstGeom>
          <a:ln w="44450">
            <a:solidFill>
              <a:schemeClr val="bg1"/>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9798E749-4B2A-4596-90ED-FE525537A456}"/>
              </a:ext>
            </a:extLst>
          </p:cNvPr>
          <p:cNvPicPr>
            <a:picLocks noChangeAspect="1"/>
          </p:cNvPicPr>
          <p:nvPr/>
        </p:nvPicPr>
        <p:blipFill rotWithShape="1">
          <a:blip r:embed="rId2"/>
          <a:srcRect l="10952" r="13318" b="8"/>
          <a:stretch/>
        </p:blipFill>
        <p:spPr>
          <a:xfrm>
            <a:off x="4876158" y="10"/>
            <a:ext cx="7315841" cy="6857990"/>
          </a:xfrm>
          <a:prstGeom prst="rect">
            <a:avLst/>
          </a:prstGeom>
        </p:spPr>
      </p:pic>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17AFC7-73B2-4ED3-8991-8DF718B95CB6}"/>
              </a:ext>
            </a:extLst>
          </p:cNvPr>
          <p:cNvSpPr>
            <a:spLocks noGrp="1"/>
          </p:cNvSpPr>
          <p:nvPr>
            <p:ph type="title"/>
          </p:nvPr>
        </p:nvSpPr>
        <p:spPr/>
        <p:txBody>
          <a:bodyPr/>
          <a:lstStyle/>
          <a:p>
            <a:pPr algn="ctr"/>
            <a:r>
              <a:rPr lang="en-US"/>
              <a:t>queries</a:t>
            </a:r>
          </a:p>
        </p:txBody>
      </p:sp>
      <p:pic>
        <p:nvPicPr>
          <p:cNvPr id="5" name="Picture 5" descr="Table&#10;&#10;Description automatically generated">
            <a:extLst>
              <a:ext uri="{FF2B5EF4-FFF2-40B4-BE49-F238E27FC236}">
                <a16:creationId xmlns:a16="http://schemas.microsoft.com/office/drawing/2014/main" id="{B17B8AA6-98E1-41B7-9CB8-58E97C454427}"/>
              </a:ext>
            </a:extLst>
          </p:cNvPr>
          <p:cNvPicPr>
            <a:picLocks noChangeAspect="1"/>
          </p:cNvPicPr>
          <p:nvPr/>
        </p:nvPicPr>
        <p:blipFill>
          <a:blip r:embed="rId2"/>
          <a:stretch>
            <a:fillRect/>
          </a:stretch>
        </p:blipFill>
        <p:spPr>
          <a:xfrm>
            <a:off x="672790" y="4449516"/>
            <a:ext cx="2743200" cy="542334"/>
          </a:xfrm>
          <a:prstGeom prst="rect">
            <a:avLst/>
          </a:prstGeom>
        </p:spPr>
      </p:pic>
      <p:pic>
        <p:nvPicPr>
          <p:cNvPr id="6" name="Picture 6" descr="Graphical user interface, application, table, Teams&#10;&#10;Description automatically generated">
            <a:extLst>
              <a:ext uri="{FF2B5EF4-FFF2-40B4-BE49-F238E27FC236}">
                <a16:creationId xmlns:a16="http://schemas.microsoft.com/office/drawing/2014/main" id="{5B97D580-126D-4231-9310-BE3F5B61E753}"/>
              </a:ext>
            </a:extLst>
          </p:cNvPr>
          <p:cNvPicPr>
            <a:picLocks noChangeAspect="1"/>
          </p:cNvPicPr>
          <p:nvPr/>
        </p:nvPicPr>
        <p:blipFill>
          <a:blip r:embed="rId3"/>
          <a:stretch>
            <a:fillRect/>
          </a:stretch>
        </p:blipFill>
        <p:spPr>
          <a:xfrm>
            <a:off x="2357438" y="5156509"/>
            <a:ext cx="1381125" cy="838200"/>
          </a:xfrm>
          <a:prstGeom prst="rect">
            <a:avLst/>
          </a:prstGeom>
        </p:spPr>
      </p:pic>
      <p:pic>
        <p:nvPicPr>
          <p:cNvPr id="7" name="Picture 7" descr="A picture containing table&#10;&#10;Description automatically generated">
            <a:extLst>
              <a:ext uri="{FF2B5EF4-FFF2-40B4-BE49-F238E27FC236}">
                <a16:creationId xmlns:a16="http://schemas.microsoft.com/office/drawing/2014/main" id="{332B7229-4528-431C-8156-0A2DF398956C}"/>
              </a:ext>
            </a:extLst>
          </p:cNvPr>
          <p:cNvPicPr>
            <a:picLocks noChangeAspect="1"/>
          </p:cNvPicPr>
          <p:nvPr/>
        </p:nvPicPr>
        <p:blipFill>
          <a:blip r:embed="rId4"/>
          <a:stretch>
            <a:fillRect/>
          </a:stretch>
        </p:blipFill>
        <p:spPr>
          <a:xfrm>
            <a:off x="3869473" y="4184304"/>
            <a:ext cx="1925444" cy="1128513"/>
          </a:xfrm>
          <a:prstGeom prst="rect">
            <a:avLst/>
          </a:prstGeom>
        </p:spPr>
      </p:pic>
      <p:pic>
        <p:nvPicPr>
          <p:cNvPr id="8" name="Picture 8" descr="Graphical user interface, application, table&#10;&#10;Description automatically generated">
            <a:extLst>
              <a:ext uri="{FF2B5EF4-FFF2-40B4-BE49-F238E27FC236}">
                <a16:creationId xmlns:a16="http://schemas.microsoft.com/office/drawing/2014/main" id="{72DEBCA9-ED63-425A-BC83-EC6480771A2C}"/>
              </a:ext>
            </a:extLst>
          </p:cNvPr>
          <p:cNvPicPr>
            <a:picLocks noChangeAspect="1"/>
          </p:cNvPicPr>
          <p:nvPr/>
        </p:nvPicPr>
        <p:blipFill>
          <a:blip r:embed="rId5"/>
          <a:stretch>
            <a:fillRect/>
          </a:stretch>
        </p:blipFill>
        <p:spPr>
          <a:xfrm>
            <a:off x="5198326" y="4933096"/>
            <a:ext cx="4304370" cy="1108465"/>
          </a:xfrm>
          <a:prstGeom prst="rect">
            <a:avLst/>
          </a:prstGeom>
        </p:spPr>
      </p:pic>
      <p:pic>
        <p:nvPicPr>
          <p:cNvPr id="14" name="Picture 14" descr="Table&#10;&#10;Description automatically generated">
            <a:extLst>
              <a:ext uri="{FF2B5EF4-FFF2-40B4-BE49-F238E27FC236}">
                <a16:creationId xmlns:a16="http://schemas.microsoft.com/office/drawing/2014/main" id="{C2422D62-D3BA-4C9B-84F7-DE70E98FEC25}"/>
              </a:ext>
            </a:extLst>
          </p:cNvPr>
          <p:cNvPicPr>
            <a:picLocks noGrp="1" noChangeAspect="1"/>
          </p:cNvPicPr>
          <p:nvPr>
            <p:ph idx="1"/>
          </p:nvPr>
        </p:nvPicPr>
        <p:blipFill>
          <a:blip r:embed="rId6"/>
          <a:stretch>
            <a:fillRect/>
          </a:stretch>
        </p:blipFill>
        <p:spPr>
          <a:xfrm>
            <a:off x="8399639" y="4086544"/>
            <a:ext cx="3703135" cy="1266593"/>
          </a:xfrm>
        </p:spPr>
      </p:pic>
      <p:pic>
        <p:nvPicPr>
          <p:cNvPr id="15" name="Picture 15" descr="A picture containing text&#10;&#10;Description automatically generated">
            <a:extLst>
              <a:ext uri="{FF2B5EF4-FFF2-40B4-BE49-F238E27FC236}">
                <a16:creationId xmlns:a16="http://schemas.microsoft.com/office/drawing/2014/main" id="{67E64957-D1E9-4E3A-8AC6-BC88FC33BFBB}"/>
              </a:ext>
            </a:extLst>
          </p:cNvPr>
          <p:cNvPicPr>
            <a:picLocks noChangeAspect="1"/>
          </p:cNvPicPr>
          <p:nvPr/>
        </p:nvPicPr>
        <p:blipFill>
          <a:blip r:embed="rId7"/>
          <a:stretch>
            <a:fillRect/>
          </a:stretch>
        </p:blipFill>
        <p:spPr>
          <a:xfrm>
            <a:off x="1379034" y="1613825"/>
            <a:ext cx="9564028" cy="2524520"/>
          </a:xfrm>
          <a:prstGeom prst="rect">
            <a:avLst/>
          </a:prstGeom>
        </p:spPr>
      </p:pic>
    </p:spTree>
    <p:extLst>
      <p:ext uri="{BB962C8B-B14F-4D97-AF65-F5344CB8AC3E}">
        <p14:creationId xmlns:p14="http://schemas.microsoft.com/office/powerpoint/2010/main" val="13756370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Объект 6" descr="Изображение выглядит как текст&#10;&#10;Автоматически созданное описание">
            <a:extLst>
              <a:ext uri="{FF2B5EF4-FFF2-40B4-BE49-F238E27FC236}">
                <a16:creationId xmlns:a16="http://schemas.microsoft.com/office/drawing/2014/main" id="{74665AD8-01E3-415E-8919-B9C3833B45F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71539" y="836865"/>
            <a:ext cx="7648921" cy="5184270"/>
          </a:xfrm>
        </p:spPr>
      </p:pic>
    </p:spTree>
    <p:extLst>
      <p:ext uri="{BB962C8B-B14F-4D97-AF65-F5344CB8AC3E}">
        <p14:creationId xmlns:p14="http://schemas.microsoft.com/office/powerpoint/2010/main" val="1716668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3AA925-7B1C-4099-AD22-39C5682EE702}"/>
              </a:ext>
            </a:extLst>
          </p:cNvPr>
          <p:cNvSpPr>
            <a:spLocks noGrp="1"/>
          </p:cNvSpPr>
          <p:nvPr>
            <p:ph type="title"/>
          </p:nvPr>
        </p:nvSpPr>
        <p:spPr/>
        <p:txBody>
          <a:bodyPr/>
          <a:lstStyle/>
          <a:p>
            <a:r>
              <a:rPr lang="en-US"/>
              <a:t>Gantt chart</a:t>
            </a:r>
          </a:p>
        </p:txBody>
      </p:sp>
      <p:pic>
        <p:nvPicPr>
          <p:cNvPr id="4" name="Picture 4" descr="Table&#10;&#10;Description automatically generated">
            <a:extLst>
              <a:ext uri="{FF2B5EF4-FFF2-40B4-BE49-F238E27FC236}">
                <a16:creationId xmlns:a16="http://schemas.microsoft.com/office/drawing/2014/main" id="{53DF69D9-50AA-4FAD-8208-69E35B7D21C3}"/>
              </a:ext>
            </a:extLst>
          </p:cNvPr>
          <p:cNvPicPr>
            <a:picLocks noGrp="1" noChangeAspect="1"/>
          </p:cNvPicPr>
          <p:nvPr>
            <p:ph idx="1"/>
          </p:nvPr>
        </p:nvPicPr>
        <p:blipFill>
          <a:blip r:embed="rId2"/>
          <a:stretch>
            <a:fillRect/>
          </a:stretch>
        </p:blipFill>
        <p:spPr>
          <a:xfrm>
            <a:off x="700635" y="2004216"/>
            <a:ext cx="10986540" cy="3690034"/>
          </a:xfrm>
        </p:spPr>
      </p:pic>
    </p:spTree>
    <p:extLst>
      <p:ext uri="{BB962C8B-B14F-4D97-AF65-F5344CB8AC3E}">
        <p14:creationId xmlns:p14="http://schemas.microsoft.com/office/powerpoint/2010/main" val="1691735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60EB578-C970-4186-B93C-45851BBC6E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A4C8E77-C2D9-4D43-A7F1-AC3F2AFC0528}"/>
              </a:ext>
            </a:extLst>
          </p:cNvPr>
          <p:cNvSpPr>
            <a:spLocks noGrp="1"/>
          </p:cNvSpPr>
          <p:nvPr>
            <p:ph type="title"/>
          </p:nvPr>
        </p:nvSpPr>
        <p:spPr>
          <a:xfrm>
            <a:off x="5604846" y="860615"/>
            <a:ext cx="5922279" cy="1272986"/>
          </a:xfrm>
        </p:spPr>
        <p:txBody>
          <a:bodyPr>
            <a:normAutofit/>
          </a:bodyPr>
          <a:lstStyle/>
          <a:p>
            <a:r>
              <a:rPr lang="en-US"/>
              <a:t>introduction</a:t>
            </a:r>
          </a:p>
        </p:txBody>
      </p:sp>
      <p:pic>
        <p:nvPicPr>
          <p:cNvPr id="5" name="Picture 4">
            <a:extLst>
              <a:ext uri="{FF2B5EF4-FFF2-40B4-BE49-F238E27FC236}">
                <a16:creationId xmlns:a16="http://schemas.microsoft.com/office/drawing/2014/main" id="{3E43B4E6-78AB-4F69-80D3-03499BC66633}"/>
              </a:ext>
            </a:extLst>
          </p:cNvPr>
          <p:cNvPicPr>
            <a:picLocks noChangeAspect="1"/>
          </p:cNvPicPr>
          <p:nvPr/>
        </p:nvPicPr>
        <p:blipFill rotWithShape="1">
          <a:blip r:embed="rId2"/>
          <a:srcRect l="29437" r="23288" b="-6"/>
          <a:stretch/>
        </p:blipFill>
        <p:spPr>
          <a:xfrm>
            <a:off x="20" y="-17929"/>
            <a:ext cx="4876780" cy="6875929"/>
          </a:xfrm>
          <a:prstGeom prst="rect">
            <a:avLst/>
          </a:prstGeom>
        </p:spPr>
      </p:pic>
      <p:cxnSp>
        <p:nvCxnSpPr>
          <p:cNvPr id="11" name="Straight Connector 10">
            <a:extLst>
              <a:ext uri="{FF2B5EF4-FFF2-40B4-BE49-F238E27FC236}">
                <a16:creationId xmlns:a16="http://schemas.microsoft.com/office/drawing/2014/main" id="{CDF57B02-07BB-407B-BB36-06D9C64A673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15000" y="738013"/>
            <a:ext cx="56769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2C740A05-23B4-42BB-8985-EE49605434E6}"/>
              </a:ext>
            </a:extLst>
          </p:cNvPr>
          <p:cNvSpPr>
            <a:spLocks noGrp="1"/>
          </p:cNvSpPr>
          <p:nvPr>
            <p:ph idx="1"/>
          </p:nvPr>
        </p:nvSpPr>
        <p:spPr>
          <a:xfrm>
            <a:off x="5566943" y="2133600"/>
            <a:ext cx="6005933" cy="3774464"/>
          </a:xfrm>
        </p:spPr>
        <p:txBody>
          <a:bodyPr vert="horz" lIns="91440" tIns="45720" rIns="91440" bIns="45720" rtlCol="0">
            <a:normAutofit/>
          </a:bodyPr>
          <a:lstStyle/>
          <a:p>
            <a:r>
              <a:rPr lang="en-US">
                <a:ea typeface="+mn-lt"/>
                <a:cs typeface="+mn-lt"/>
              </a:rPr>
              <a:t>DBMS software primarily functions as an interface between the end user and the database, simultaneously managing the data, the database engine, and the database schema in order to facilitate the organization and manipulation of data.</a:t>
            </a:r>
            <a:endParaRPr lang="en-US"/>
          </a:p>
        </p:txBody>
      </p:sp>
      <p:cxnSp>
        <p:nvCxnSpPr>
          <p:cNvPr id="13" name="Straight Connector 12">
            <a:extLst>
              <a:ext uri="{FF2B5EF4-FFF2-40B4-BE49-F238E27FC236}">
                <a16:creationId xmlns:a16="http://schemas.microsoft.com/office/drawing/2014/main" id="{C6855964-C920-48EB-8804-74291211C8A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15000" y="6134100"/>
            <a:ext cx="56769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4" name="Picture 5" descr="Graphical user interface&#10;&#10;Description automatically generated">
            <a:extLst>
              <a:ext uri="{FF2B5EF4-FFF2-40B4-BE49-F238E27FC236}">
                <a16:creationId xmlns:a16="http://schemas.microsoft.com/office/drawing/2014/main" id="{E251CCE9-ADCE-497F-BD21-2B3866044F98}"/>
              </a:ext>
            </a:extLst>
          </p:cNvPr>
          <p:cNvPicPr>
            <a:picLocks noChangeAspect="1"/>
          </p:cNvPicPr>
          <p:nvPr/>
        </p:nvPicPr>
        <p:blipFill>
          <a:blip r:embed="rId3"/>
          <a:stretch>
            <a:fillRect/>
          </a:stretch>
        </p:blipFill>
        <p:spPr>
          <a:xfrm>
            <a:off x="7976838" y="4059546"/>
            <a:ext cx="2464421" cy="2000639"/>
          </a:xfrm>
          <a:prstGeom prst="rect">
            <a:avLst/>
          </a:prstGeom>
        </p:spPr>
      </p:pic>
    </p:spTree>
    <p:extLst>
      <p:ext uri="{BB962C8B-B14F-4D97-AF65-F5344CB8AC3E}">
        <p14:creationId xmlns:p14="http://schemas.microsoft.com/office/powerpoint/2010/main" val="38424268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49D7415-2F11-44C2-B6AA-13A25B681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DEA7DC9-EDEA-47C2-A079-394A2E3FCAB2}"/>
              </a:ext>
            </a:extLst>
          </p:cNvPr>
          <p:cNvSpPr>
            <a:spLocks noGrp="1"/>
          </p:cNvSpPr>
          <p:nvPr>
            <p:ph type="title"/>
          </p:nvPr>
        </p:nvSpPr>
        <p:spPr>
          <a:xfrm>
            <a:off x="695325" y="897753"/>
            <a:ext cx="3635046" cy="1575391"/>
          </a:xfrm>
        </p:spPr>
        <p:txBody>
          <a:bodyPr>
            <a:normAutofit/>
          </a:bodyPr>
          <a:lstStyle/>
          <a:p>
            <a:r>
              <a:rPr lang="en-US"/>
              <a:t>The aim</a:t>
            </a:r>
          </a:p>
        </p:txBody>
      </p:sp>
      <p:cxnSp>
        <p:nvCxnSpPr>
          <p:cNvPr id="12" name="Straight Connector 11">
            <a:extLst>
              <a:ext uri="{FF2B5EF4-FFF2-40B4-BE49-F238E27FC236}">
                <a16:creationId xmlns:a16="http://schemas.microsoft.com/office/drawing/2014/main" id="{D2E57F3D-33BE-4306-87E6-2457637195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86222C1-7427-4FC1-B85D-5E1AB3DE2233}"/>
              </a:ext>
            </a:extLst>
          </p:cNvPr>
          <p:cNvSpPr>
            <a:spLocks noGrp="1"/>
          </p:cNvSpPr>
          <p:nvPr>
            <p:ph idx="1"/>
          </p:nvPr>
        </p:nvSpPr>
        <p:spPr>
          <a:xfrm>
            <a:off x="695325" y="2710035"/>
            <a:ext cx="3587668" cy="3500265"/>
          </a:xfrm>
        </p:spPr>
        <p:txBody>
          <a:bodyPr vert="horz" lIns="91440" tIns="45720" rIns="91440" bIns="45720" rtlCol="0" anchor="t">
            <a:normAutofit/>
          </a:bodyPr>
          <a:lstStyle/>
          <a:p>
            <a:r>
              <a:rPr lang="en-US"/>
              <a:t>The main purpose of this project was to create DBMS for university with included information about students, teachers and etc.</a:t>
            </a:r>
            <a:endParaRPr lang="en-US" dirty="0"/>
          </a:p>
        </p:txBody>
      </p:sp>
      <p:pic>
        <p:nvPicPr>
          <p:cNvPr id="7" name="Graphic 6" descr="Fabric Report Library">
            <a:extLst>
              <a:ext uri="{FF2B5EF4-FFF2-40B4-BE49-F238E27FC236}">
                <a16:creationId xmlns:a16="http://schemas.microsoft.com/office/drawing/2014/main" id="{04FCEC5D-46F1-482A-B8B9-438D4B8BB41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429250" y="723900"/>
            <a:ext cx="5410200" cy="5410200"/>
          </a:xfrm>
          <a:prstGeom prst="rect">
            <a:avLst/>
          </a:prstGeom>
        </p:spPr>
      </p:pic>
      <mc:AlternateContent xmlns:mc="http://schemas.openxmlformats.org/markup-compatibility/2006" xmlns:p14="http://schemas.microsoft.com/office/powerpoint/2010/main">
        <mc:Choice Requires="p14">
          <p:contentPart p14:bwMode="auto" r:id="rId4">
            <p14:nvContentPartPr>
              <p14:cNvPr id="4" name="Ink 3">
                <a:extLst>
                  <a:ext uri="{FF2B5EF4-FFF2-40B4-BE49-F238E27FC236}">
                    <a16:creationId xmlns:a16="http://schemas.microsoft.com/office/drawing/2014/main" id="{44BC041A-1E2F-4EB6-BA63-7EAFF448A0E6}"/>
                  </a:ext>
                </a:extLst>
              </p14:cNvPr>
              <p14:cNvContentPartPr/>
              <p14:nvPr/>
            </p14:nvContentPartPr>
            <p14:xfrm>
              <a:off x="2409128" y="4384985"/>
              <a:ext cx="9525" cy="9525"/>
            </p14:xfrm>
          </p:contentPart>
        </mc:Choice>
        <mc:Fallback xmlns="">
          <p:pic>
            <p:nvPicPr>
              <p:cNvPr id="4" name="Ink 3">
                <a:extLst>
                  <a:ext uri="{FF2B5EF4-FFF2-40B4-BE49-F238E27FC236}">
                    <a16:creationId xmlns:a16="http://schemas.microsoft.com/office/drawing/2014/main" id="{44BC041A-1E2F-4EB6-BA63-7EAFF448A0E6}"/>
                  </a:ext>
                </a:extLst>
              </p:cNvPr>
              <p:cNvPicPr/>
              <p:nvPr/>
            </p:nvPicPr>
            <p:blipFill>
              <a:blip r:embed="rId5"/>
              <a:stretch>
                <a:fillRect/>
              </a:stretch>
            </p:blipFill>
            <p:spPr>
              <a:xfrm>
                <a:off x="2171003" y="4146860"/>
                <a:ext cx="476250" cy="476250"/>
              </a:xfrm>
              <a:prstGeom prst="rect">
                <a:avLst/>
              </a:prstGeom>
            </p:spPr>
          </p:pic>
        </mc:Fallback>
      </mc:AlternateContent>
    </p:spTree>
    <p:extLst>
      <p:ext uri="{BB962C8B-B14F-4D97-AF65-F5344CB8AC3E}">
        <p14:creationId xmlns:p14="http://schemas.microsoft.com/office/powerpoint/2010/main" val="33619333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8FB640-1F84-4AE5-9F96-5398C0CC2FF8}"/>
              </a:ext>
            </a:extLst>
          </p:cNvPr>
          <p:cNvSpPr>
            <a:spLocks noGrp="1"/>
          </p:cNvSpPr>
          <p:nvPr>
            <p:ph type="title"/>
          </p:nvPr>
        </p:nvSpPr>
        <p:spPr>
          <a:xfrm>
            <a:off x="750115" y="823135"/>
            <a:ext cx="10691265" cy="1371030"/>
          </a:xfrm>
        </p:spPr>
        <p:txBody>
          <a:bodyPr/>
          <a:lstStyle/>
          <a:p>
            <a:pPr algn="ctr"/>
            <a:r>
              <a:rPr lang="en-US"/>
              <a:t>ER diagram</a:t>
            </a:r>
          </a:p>
        </p:txBody>
      </p:sp>
      <p:pic>
        <p:nvPicPr>
          <p:cNvPr id="5" name="Picture 6" descr="Diagram&#10;&#10;Description automatically generated">
            <a:extLst>
              <a:ext uri="{FF2B5EF4-FFF2-40B4-BE49-F238E27FC236}">
                <a16:creationId xmlns:a16="http://schemas.microsoft.com/office/drawing/2014/main" id="{E645C5C0-4537-4990-83F1-82A2F3E26892}"/>
              </a:ext>
            </a:extLst>
          </p:cNvPr>
          <p:cNvPicPr>
            <a:picLocks noGrp="1" noChangeAspect="1"/>
          </p:cNvPicPr>
          <p:nvPr>
            <p:ph idx="1"/>
          </p:nvPr>
        </p:nvPicPr>
        <p:blipFill>
          <a:blip r:embed="rId2"/>
          <a:stretch>
            <a:fillRect/>
          </a:stretch>
        </p:blipFill>
        <p:spPr>
          <a:xfrm>
            <a:off x="1304208" y="1509661"/>
            <a:ext cx="9580709" cy="4580538"/>
          </a:xfrm>
        </p:spPr>
      </p:pic>
    </p:spTree>
    <p:extLst>
      <p:ext uri="{BB962C8B-B14F-4D97-AF65-F5344CB8AC3E}">
        <p14:creationId xmlns:p14="http://schemas.microsoft.com/office/powerpoint/2010/main" val="33976972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D1F965-18EF-4506-8FC0-D1D4C48B69A6}"/>
              </a:ext>
            </a:extLst>
          </p:cNvPr>
          <p:cNvSpPr>
            <a:spLocks noGrp="1"/>
          </p:cNvSpPr>
          <p:nvPr>
            <p:ph type="title"/>
          </p:nvPr>
        </p:nvSpPr>
        <p:spPr/>
        <p:txBody>
          <a:bodyPr/>
          <a:lstStyle/>
          <a:p>
            <a:r>
              <a:rPr lang="en-US"/>
              <a:t>tables</a:t>
            </a:r>
          </a:p>
        </p:txBody>
      </p:sp>
      <p:pic>
        <p:nvPicPr>
          <p:cNvPr id="4" name="Picture 4" descr="Graphical user interface, text, application&#10;&#10;Description automatically generated">
            <a:extLst>
              <a:ext uri="{FF2B5EF4-FFF2-40B4-BE49-F238E27FC236}">
                <a16:creationId xmlns:a16="http://schemas.microsoft.com/office/drawing/2014/main" id="{75DBCA45-2866-4E7C-98C4-1884E2757B78}"/>
              </a:ext>
            </a:extLst>
          </p:cNvPr>
          <p:cNvPicPr>
            <a:picLocks noGrp="1" noChangeAspect="1"/>
          </p:cNvPicPr>
          <p:nvPr>
            <p:ph idx="1"/>
          </p:nvPr>
        </p:nvPicPr>
        <p:blipFill>
          <a:blip r:embed="rId2"/>
          <a:stretch>
            <a:fillRect/>
          </a:stretch>
        </p:blipFill>
        <p:spPr>
          <a:xfrm>
            <a:off x="536921" y="1710746"/>
            <a:ext cx="4457576" cy="921575"/>
          </a:xfrm>
        </p:spPr>
      </p:pic>
      <p:pic>
        <p:nvPicPr>
          <p:cNvPr id="5" name="Picture 5" descr="Graphical user interface, text, application&#10;&#10;Description automatically generated">
            <a:extLst>
              <a:ext uri="{FF2B5EF4-FFF2-40B4-BE49-F238E27FC236}">
                <a16:creationId xmlns:a16="http://schemas.microsoft.com/office/drawing/2014/main" id="{F5EA2057-B24E-423F-90BC-A6A77BBC6C2F}"/>
              </a:ext>
            </a:extLst>
          </p:cNvPr>
          <p:cNvPicPr>
            <a:picLocks noChangeAspect="1"/>
          </p:cNvPicPr>
          <p:nvPr/>
        </p:nvPicPr>
        <p:blipFill>
          <a:blip r:embed="rId3"/>
          <a:stretch>
            <a:fillRect/>
          </a:stretch>
        </p:blipFill>
        <p:spPr>
          <a:xfrm>
            <a:off x="6278089" y="1821739"/>
            <a:ext cx="5108367" cy="849354"/>
          </a:xfrm>
          <a:prstGeom prst="rect">
            <a:avLst/>
          </a:prstGeom>
        </p:spPr>
      </p:pic>
      <p:pic>
        <p:nvPicPr>
          <p:cNvPr id="6" name="Picture 7" descr="Graphical user interface, text, application&#10;&#10;Description automatically generated">
            <a:extLst>
              <a:ext uri="{FF2B5EF4-FFF2-40B4-BE49-F238E27FC236}">
                <a16:creationId xmlns:a16="http://schemas.microsoft.com/office/drawing/2014/main" id="{18B3432C-A0C2-4115-AE36-5F3D8280CC9B}"/>
              </a:ext>
            </a:extLst>
          </p:cNvPr>
          <p:cNvPicPr>
            <a:picLocks noChangeAspect="1"/>
          </p:cNvPicPr>
          <p:nvPr/>
        </p:nvPicPr>
        <p:blipFill>
          <a:blip r:embed="rId4"/>
          <a:stretch>
            <a:fillRect/>
          </a:stretch>
        </p:blipFill>
        <p:spPr>
          <a:xfrm>
            <a:off x="6099959" y="3903063"/>
            <a:ext cx="5464629" cy="951925"/>
          </a:xfrm>
          <a:prstGeom prst="rect">
            <a:avLst/>
          </a:prstGeom>
        </p:spPr>
      </p:pic>
      <p:pic>
        <p:nvPicPr>
          <p:cNvPr id="8" name="Picture 8" descr="Graphical user interface, text, application&#10;&#10;Description automatically generated">
            <a:extLst>
              <a:ext uri="{FF2B5EF4-FFF2-40B4-BE49-F238E27FC236}">
                <a16:creationId xmlns:a16="http://schemas.microsoft.com/office/drawing/2014/main" id="{814FDA20-9290-4CC0-BBBC-D42225AFE6A8}"/>
              </a:ext>
            </a:extLst>
          </p:cNvPr>
          <p:cNvPicPr>
            <a:picLocks noChangeAspect="1"/>
          </p:cNvPicPr>
          <p:nvPr/>
        </p:nvPicPr>
        <p:blipFill>
          <a:blip r:embed="rId5"/>
          <a:stretch>
            <a:fillRect/>
          </a:stretch>
        </p:blipFill>
        <p:spPr>
          <a:xfrm>
            <a:off x="4932218" y="2837355"/>
            <a:ext cx="6177147" cy="648899"/>
          </a:xfrm>
          <a:prstGeom prst="rect">
            <a:avLst/>
          </a:prstGeom>
        </p:spPr>
      </p:pic>
      <p:pic>
        <p:nvPicPr>
          <p:cNvPr id="9" name="Picture 10" descr="Graphical user interface, application, table&#10;&#10;Description automatically generated">
            <a:extLst>
              <a:ext uri="{FF2B5EF4-FFF2-40B4-BE49-F238E27FC236}">
                <a16:creationId xmlns:a16="http://schemas.microsoft.com/office/drawing/2014/main" id="{EA59C93A-3346-4CF7-ABCA-6456E5A18019}"/>
              </a:ext>
            </a:extLst>
          </p:cNvPr>
          <p:cNvPicPr>
            <a:picLocks noChangeAspect="1"/>
          </p:cNvPicPr>
          <p:nvPr/>
        </p:nvPicPr>
        <p:blipFill>
          <a:blip r:embed="rId6"/>
          <a:stretch>
            <a:fillRect/>
          </a:stretch>
        </p:blipFill>
        <p:spPr>
          <a:xfrm>
            <a:off x="1171698" y="4989697"/>
            <a:ext cx="9848602" cy="955803"/>
          </a:xfrm>
          <a:prstGeom prst="rect">
            <a:avLst/>
          </a:prstGeom>
        </p:spPr>
      </p:pic>
      <p:pic>
        <p:nvPicPr>
          <p:cNvPr id="11" name="Picture 12" descr="Graphical user interface, text, application, chat or text message&#10;&#10;Description automatically generated">
            <a:extLst>
              <a:ext uri="{FF2B5EF4-FFF2-40B4-BE49-F238E27FC236}">
                <a16:creationId xmlns:a16="http://schemas.microsoft.com/office/drawing/2014/main" id="{7AE0BE5C-9083-4680-B49D-1D175F300065}"/>
              </a:ext>
            </a:extLst>
          </p:cNvPr>
          <p:cNvPicPr>
            <a:picLocks noChangeAspect="1"/>
          </p:cNvPicPr>
          <p:nvPr/>
        </p:nvPicPr>
        <p:blipFill>
          <a:blip r:embed="rId7"/>
          <a:stretch>
            <a:fillRect/>
          </a:stretch>
        </p:blipFill>
        <p:spPr>
          <a:xfrm>
            <a:off x="1023257" y="2835297"/>
            <a:ext cx="3604161" cy="771771"/>
          </a:xfrm>
          <a:prstGeom prst="rect">
            <a:avLst/>
          </a:prstGeom>
        </p:spPr>
      </p:pic>
      <p:pic>
        <p:nvPicPr>
          <p:cNvPr id="13" name="Picture 14" descr="Graphical user interface, text, application&#10;&#10;Description automatically generated">
            <a:extLst>
              <a:ext uri="{FF2B5EF4-FFF2-40B4-BE49-F238E27FC236}">
                <a16:creationId xmlns:a16="http://schemas.microsoft.com/office/drawing/2014/main" id="{10FA68DD-629A-4079-BACA-C21399A235CC}"/>
              </a:ext>
            </a:extLst>
          </p:cNvPr>
          <p:cNvPicPr>
            <a:picLocks noChangeAspect="1"/>
          </p:cNvPicPr>
          <p:nvPr/>
        </p:nvPicPr>
        <p:blipFill>
          <a:blip r:embed="rId8"/>
          <a:stretch>
            <a:fillRect/>
          </a:stretch>
        </p:blipFill>
        <p:spPr>
          <a:xfrm>
            <a:off x="538349" y="3821628"/>
            <a:ext cx="5306290" cy="827808"/>
          </a:xfrm>
          <a:prstGeom prst="rect">
            <a:avLst/>
          </a:prstGeom>
        </p:spPr>
      </p:pic>
    </p:spTree>
    <p:extLst>
      <p:ext uri="{BB962C8B-B14F-4D97-AF65-F5344CB8AC3E}">
        <p14:creationId xmlns:p14="http://schemas.microsoft.com/office/powerpoint/2010/main" val="42002613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C00B39-962C-4DB3-AFF7-F7680052B040}"/>
              </a:ext>
            </a:extLst>
          </p:cNvPr>
          <p:cNvSpPr>
            <a:spLocks noGrp="1"/>
          </p:cNvSpPr>
          <p:nvPr>
            <p:ph type="title"/>
          </p:nvPr>
        </p:nvSpPr>
        <p:spPr/>
        <p:txBody>
          <a:bodyPr/>
          <a:lstStyle/>
          <a:p>
            <a:r>
              <a:rPr lang="en-US"/>
              <a:t>Inserting some data</a:t>
            </a:r>
          </a:p>
        </p:txBody>
      </p:sp>
      <p:pic>
        <p:nvPicPr>
          <p:cNvPr id="4" name="Picture 4" descr="Table&#10;&#10;Description automatically generated">
            <a:extLst>
              <a:ext uri="{FF2B5EF4-FFF2-40B4-BE49-F238E27FC236}">
                <a16:creationId xmlns:a16="http://schemas.microsoft.com/office/drawing/2014/main" id="{235740BC-F601-4220-983A-A1A24A1CF766}"/>
              </a:ext>
            </a:extLst>
          </p:cNvPr>
          <p:cNvPicPr>
            <a:picLocks noGrp="1" noChangeAspect="1"/>
          </p:cNvPicPr>
          <p:nvPr>
            <p:ph idx="1"/>
          </p:nvPr>
        </p:nvPicPr>
        <p:blipFill>
          <a:blip r:embed="rId2"/>
          <a:stretch>
            <a:fillRect/>
          </a:stretch>
        </p:blipFill>
        <p:spPr>
          <a:xfrm>
            <a:off x="817914" y="1613541"/>
            <a:ext cx="4285581" cy="1432105"/>
          </a:xfrm>
        </p:spPr>
      </p:pic>
      <p:pic>
        <p:nvPicPr>
          <p:cNvPr id="5" name="Picture 5" descr="Table&#10;&#10;Description automatically generated">
            <a:extLst>
              <a:ext uri="{FF2B5EF4-FFF2-40B4-BE49-F238E27FC236}">
                <a16:creationId xmlns:a16="http://schemas.microsoft.com/office/drawing/2014/main" id="{B53F9A95-CC39-42FC-9FE8-93F63CD355BE}"/>
              </a:ext>
            </a:extLst>
          </p:cNvPr>
          <p:cNvPicPr>
            <a:picLocks noChangeAspect="1"/>
          </p:cNvPicPr>
          <p:nvPr/>
        </p:nvPicPr>
        <p:blipFill>
          <a:blip r:embed="rId3"/>
          <a:stretch>
            <a:fillRect/>
          </a:stretch>
        </p:blipFill>
        <p:spPr>
          <a:xfrm>
            <a:off x="742682" y="4198814"/>
            <a:ext cx="7637172" cy="1594231"/>
          </a:xfrm>
          <a:prstGeom prst="rect">
            <a:avLst/>
          </a:prstGeom>
        </p:spPr>
      </p:pic>
      <p:pic>
        <p:nvPicPr>
          <p:cNvPr id="6" name="Picture 6" descr="Graphical user interface, table&#10;&#10;Description automatically generated">
            <a:extLst>
              <a:ext uri="{FF2B5EF4-FFF2-40B4-BE49-F238E27FC236}">
                <a16:creationId xmlns:a16="http://schemas.microsoft.com/office/drawing/2014/main" id="{68D510E1-BE91-48D6-A67D-4191F26C95DD}"/>
              </a:ext>
            </a:extLst>
          </p:cNvPr>
          <p:cNvPicPr>
            <a:picLocks noChangeAspect="1"/>
          </p:cNvPicPr>
          <p:nvPr/>
        </p:nvPicPr>
        <p:blipFill>
          <a:blip r:embed="rId4"/>
          <a:stretch>
            <a:fillRect/>
          </a:stretch>
        </p:blipFill>
        <p:spPr>
          <a:xfrm>
            <a:off x="5432737" y="1580039"/>
            <a:ext cx="6091707" cy="1433383"/>
          </a:xfrm>
          <a:prstGeom prst="rect">
            <a:avLst/>
          </a:prstGeom>
        </p:spPr>
      </p:pic>
      <p:pic>
        <p:nvPicPr>
          <p:cNvPr id="7" name="Picture 7" descr="Graphical user interface, application&#10;&#10;Description automatically generated">
            <a:extLst>
              <a:ext uri="{FF2B5EF4-FFF2-40B4-BE49-F238E27FC236}">
                <a16:creationId xmlns:a16="http://schemas.microsoft.com/office/drawing/2014/main" id="{CE6F0BBD-8680-40AC-866E-D89ED0B99EE6}"/>
              </a:ext>
            </a:extLst>
          </p:cNvPr>
          <p:cNvPicPr>
            <a:picLocks noChangeAspect="1"/>
          </p:cNvPicPr>
          <p:nvPr/>
        </p:nvPicPr>
        <p:blipFill>
          <a:blip r:embed="rId5"/>
          <a:stretch>
            <a:fillRect/>
          </a:stretch>
        </p:blipFill>
        <p:spPr>
          <a:xfrm>
            <a:off x="8577330" y="4195503"/>
            <a:ext cx="2850523" cy="1600854"/>
          </a:xfrm>
          <a:prstGeom prst="rect">
            <a:avLst/>
          </a:prstGeom>
        </p:spPr>
      </p:pic>
      <p:pic>
        <p:nvPicPr>
          <p:cNvPr id="8" name="Picture 8" descr="Graphical user interface, application&#10;&#10;Description automatically generated">
            <a:extLst>
              <a:ext uri="{FF2B5EF4-FFF2-40B4-BE49-F238E27FC236}">
                <a16:creationId xmlns:a16="http://schemas.microsoft.com/office/drawing/2014/main" id="{6EF46125-5393-4862-BB0F-065DEC874D68}"/>
              </a:ext>
            </a:extLst>
          </p:cNvPr>
          <p:cNvPicPr>
            <a:picLocks noChangeAspect="1"/>
          </p:cNvPicPr>
          <p:nvPr/>
        </p:nvPicPr>
        <p:blipFill>
          <a:blip r:embed="rId6"/>
          <a:stretch>
            <a:fillRect/>
          </a:stretch>
        </p:blipFill>
        <p:spPr>
          <a:xfrm>
            <a:off x="1472484" y="3079586"/>
            <a:ext cx="2807594" cy="1138855"/>
          </a:xfrm>
          <a:prstGeom prst="rect">
            <a:avLst/>
          </a:prstGeom>
        </p:spPr>
      </p:pic>
      <p:pic>
        <p:nvPicPr>
          <p:cNvPr id="9" name="Picture 9" descr="Table&#10;&#10;Description automatically generated">
            <a:extLst>
              <a:ext uri="{FF2B5EF4-FFF2-40B4-BE49-F238E27FC236}">
                <a16:creationId xmlns:a16="http://schemas.microsoft.com/office/drawing/2014/main" id="{B7F8DB73-2CE5-42DA-B5D2-8A5A46AA331F}"/>
              </a:ext>
            </a:extLst>
          </p:cNvPr>
          <p:cNvPicPr>
            <a:picLocks noChangeAspect="1"/>
          </p:cNvPicPr>
          <p:nvPr/>
        </p:nvPicPr>
        <p:blipFill>
          <a:blip r:embed="rId7"/>
          <a:stretch>
            <a:fillRect/>
          </a:stretch>
        </p:blipFill>
        <p:spPr>
          <a:xfrm>
            <a:off x="4917583" y="3172063"/>
            <a:ext cx="5855594" cy="964635"/>
          </a:xfrm>
          <a:prstGeom prst="rect">
            <a:avLst/>
          </a:prstGeom>
        </p:spPr>
      </p:pic>
    </p:spTree>
    <p:extLst>
      <p:ext uri="{BB962C8B-B14F-4D97-AF65-F5344CB8AC3E}">
        <p14:creationId xmlns:p14="http://schemas.microsoft.com/office/powerpoint/2010/main" val="807881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0C9A30-96DB-4F2B-8579-CD5A2CA7A1BF}"/>
              </a:ext>
            </a:extLst>
          </p:cNvPr>
          <p:cNvSpPr>
            <a:spLocks noGrp="1"/>
          </p:cNvSpPr>
          <p:nvPr>
            <p:ph type="title"/>
          </p:nvPr>
        </p:nvSpPr>
        <p:spPr/>
        <p:txBody>
          <a:bodyPr/>
          <a:lstStyle/>
          <a:p>
            <a:pPr algn="ctr"/>
            <a:r>
              <a:rPr lang="en-US"/>
              <a:t>Inserting and alter statements</a:t>
            </a:r>
          </a:p>
        </p:txBody>
      </p:sp>
      <p:pic>
        <p:nvPicPr>
          <p:cNvPr id="4" name="Picture 4" descr="Text&#10;&#10;Description automatically generated">
            <a:extLst>
              <a:ext uri="{FF2B5EF4-FFF2-40B4-BE49-F238E27FC236}">
                <a16:creationId xmlns:a16="http://schemas.microsoft.com/office/drawing/2014/main" id="{3FAC0524-C4CF-4B87-9A36-7716C6F523BD}"/>
              </a:ext>
            </a:extLst>
          </p:cNvPr>
          <p:cNvPicPr>
            <a:picLocks noGrp="1" noChangeAspect="1"/>
          </p:cNvPicPr>
          <p:nvPr>
            <p:ph idx="1"/>
          </p:nvPr>
        </p:nvPicPr>
        <p:blipFill>
          <a:blip r:embed="rId2"/>
          <a:stretch>
            <a:fillRect/>
          </a:stretch>
        </p:blipFill>
        <p:spPr>
          <a:xfrm>
            <a:off x="469265" y="3845399"/>
            <a:ext cx="6489081" cy="1451517"/>
          </a:xfrm>
        </p:spPr>
      </p:pic>
      <p:pic>
        <p:nvPicPr>
          <p:cNvPr id="6" name="Picture 6" descr="Text&#10;&#10;Description automatically generated">
            <a:extLst>
              <a:ext uri="{FF2B5EF4-FFF2-40B4-BE49-F238E27FC236}">
                <a16:creationId xmlns:a16="http://schemas.microsoft.com/office/drawing/2014/main" id="{4901DA56-1838-499B-9130-C50CAE1D8C51}"/>
              </a:ext>
            </a:extLst>
          </p:cNvPr>
          <p:cNvPicPr>
            <a:picLocks noChangeAspect="1"/>
          </p:cNvPicPr>
          <p:nvPr/>
        </p:nvPicPr>
        <p:blipFill>
          <a:blip r:embed="rId3"/>
          <a:stretch>
            <a:fillRect/>
          </a:stretch>
        </p:blipFill>
        <p:spPr>
          <a:xfrm>
            <a:off x="551985" y="1842072"/>
            <a:ext cx="11441151" cy="1445418"/>
          </a:xfrm>
          <a:prstGeom prst="rect">
            <a:avLst/>
          </a:prstGeom>
        </p:spPr>
      </p:pic>
      <p:pic>
        <p:nvPicPr>
          <p:cNvPr id="3" name="Picture 6" descr="Graphical user interface, application&#10;&#10;Description automatically generated">
            <a:extLst>
              <a:ext uri="{FF2B5EF4-FFF2-40B4-BE49-F238E27FC236}">
                <a16:creationId xmlns:a16="http://schemas.microsoft.com/office/drawing/2014/main" id="{6ED3871A-101C-44C4-A30A-34592B83DD01}"/>
              </a:ext>
            </a:extLst>
          </p:cNvPr>
          <p:cNvPicPr>
            <a:picLocks noChangeAspect="1"/>
          </p:cNvPicPr>
          <p:nvPr/>
        </p:nvPicPr>
        <p:blipFill>
          <a:blip r:embed="rId4"/>
          <a:stretch>
            <a:fillRect/>
          </a:stretch>
        </p:blipFill>
        <p:spPr>
          <a:xfrm>
            <a:off x="7127373" y="3607187"/>
            <a:ext cx="1914525" cy="2152650"/>
          </a:xfrm>
          <a:prstGeom prst="rect">
            <a:avLst/>
          </a:prstGeom>
        </p:spPr>
      </p:pic>
      <p:pic>
        <p:nvPicPr>
          <p:cNvPr id="7" name="Picture 7" descr="Graphical user interface, application&#10;&#10;Description automatically generated">
            <a:extLst>
              <a:ext uri="{FF2B5EF4-FFF2-40B4-BE49-F238E27FC236}">
                <a16:creationId xmlns:a16="http://schemas.microsoft.com/office/drawing/2014/main" id="{6937F65A-CD7E-4FB3-9D56-F73C8A4ADD14}"/>
              </a:ext>
            </a:extLst>
          </p:cNvPr>
          <p:cNvPicPr>
            <a:picLocks noChangeAspect="1"/>
          </p:cNvPicPr>
          <p:nvPr/>
        </p:nvPicPr>
        <p:blipFill>
          <a:blip r:embed="rId5"/>
          <a:stretch>
            <a:fillRect/>
          </a:stretch>
        </p:blipFill>
        <p:spPr>
          <a:xfrm>
            <a:off x="9853961" y="3582213"/>
            <a:ext cx="1981200" cy="2193306"/>
          </a:xfrm>
          <a:prstGeom prst="rect">
            <a:avLst/>
          </a:prstGeom>
        </p:spPr>
      </p:pic>
      <p:sp>
        <p:nvSpPr>
          <p:cNvPr id="8" name="Arrow: Right 7">
            <a:extLst>
              <a:ext uri="{FF2B5EF4-FFF2-40B4-BE49-F238E27FC236}">
                <a16:creationId xmlns:a16="http://schemas.microsoft.com/office/drawing/2014/main" id="{33080E0C-6BCD-47BF-A746-712CFCDBD568}"/>
              </a:ext>
            </a:extLst>
          </p:cNvPr>
          <p:cNvSpPr/>
          <p:nvPr/>
        </p:nvSpPr>
        <p:spPr>
          <a:xfrm>
            <a:off x="9147308" y="4905829"/>
            <a:ext cx="613317" cy="28807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p14="http://schemas.microsoft.com/office/powerpoint/2010/main">
        <mc:Choice Requires="p14">
          <p:contentPart p14:bwMode="auto" r:id="rId6">
            <p14:nvContentPartPr>
              <p14:cNvPr id="12" name="Ink 11">
                <a:extLst>
                  <a:ext uri="{FF2B5EF4-FFF2-40B4-BE49-F238E27FC236}">
                    <a16:creationId xmlns:a16="http://schemas.microsoft.com/office/drawing/2014/main" id="{EC10C14B-90CB-4782-BCBB-78D8A61CE1A4}"/>
                  </a:ext>
                </a:extLst>
              </p14:cNvPr>
              <p14:cNvContentPartPr/>
              <p14:nvPr/>
            </p14:nvContentPartPr>
            <p14:xfrm>
              <a:off x="3561422" y="5266241"/>
              <a:ext cx="609600" cy="38100"/>
            </p14:xfrm>
          </p:contentPart>
        </mc:Choice>
        <mc:Fallback xmlns="">
          <p:pic>
            <p:nvPicPr>
              <p:cNvPr id="12" name="Ink 11">
                <a:extLst>
                  <a:ext uri="{FF2B5EF4-FFF2-40B4-BE49-F238E27FC236}">
                    <a16:creationId xmlns:a16="http://schemas.microsoft.com/office/drawing/2014/main" id="{EC10C14B-90CB-4782-BCBB-78D8A61CE1A4}"/>
                  </a:ext>
                </a:extLst>
              </p:cNvPr>
              <p:cNvPicPr/>
              <p:nvPr/>
            </p:nvPicPr>
            <p:blipFill>
              <a:blip r:embed="rId7"/>
              <a:stretch>
                <a:fillRect/>
              </a:stretch>
            </p:blipFill>
            <p:spPr>
              <a:xfrm>
                <a:off x="3552463" y="5257422"/>
                <a:ext cx="627160" cy="55386"/>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3" name="Ink 12">
                <a:extLst>
                  <a:ext uri="{FF2B5EF4-FFF2-40B4-BE49-F238E27FC236}">
                    <a16:creationId xmlns:a16="http://schemas.microsoft.com/office/drawing/2014/main" id="{629C1C6C-407A-4530-B7E5-89E0A70EE32A}"/>
                  </a:ext>
                </a:extLst>
              </p14:cNvPr>
              <p14:cNvContentPartPr/>
              <p14:nvPr/>
            </p14:nvContentPartPr>
            <p14:xfrm>
              <a:off x="3747274" y="5322369"/>
              <a:ext cx="371475" cy="57150"/>
            </p14:xfrm>
          </p:contentPart>
        </mc:Choice>
        <mc:Fallback xmlns="">
          <p:pic>
            <p:nvPicPr>
              <p:cNvPr id="13" name="Ink 12">
                <a:extLst>
                  <a:ext uri="{FF2B5EF4-FFF2-40B4-BE49-F238E27FC236}">
                    <a16:creationId xmlns:a16="http://schemas.microsoft.com/office/drawing/2014/main" id="{629C1C6C-407A-4530-B7E5-89E0A70EE32A}"/>
                  </a:ext>
                </a:extLst>
              </p:cNvPr>
              <p:cNvPicPr/>
              <p:nvPr/>
            </p:nvPicPr>
            <p:blipFill>
              <a:blip r:embed="rId9"/>
              <a:stretch>
                <a:fillRect/>
              </a:stretch>
            </p:blipFill>
            <p:spPr>
              <a:xfrm>
                <a:off x="3738249" y="5313439"/>
                <a:ext cx="389164" cy="74652"/>
              </a:xfrm>
              <a:prstGeom prst="rect">
                <a:avLst/>
              </a:prstGeom>
            </p:spPr>
          </p:pic>
        </mc:Fallback>
      </mc:AlternateContent>
    </p:spTree>
    <p:extLst>
      <p:ext uri="{BB962C8B-B14F-4D97-AF65-F5344CB8AC3E}">
        <p14:creationId xmlns:p14="http://schemas.microsoft.com/office/powerpoint/2010/main" val="66209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1BF7CD-7DF1-43CB-80E7-B3C1A206A3F2}"/>
              </a:ext>
            </a:extLst>
          </p:cNvPr>
          <p:cNvSpPr>
            <a:spLocks noGrp="1"/>
          </p:cNvSpPr>
          <p:nvPr>
            <p:ph type="title"/>
          </p:nvPr>
        </p:nvSpPr>
        <p:spPr/>
        <p:txBody>
          <a:bodyPr/>
          <a:lstStyle/>
          <a:p>
            <a:pPr algn="ctr"/>
            <a:r>
              <a:rPr lang="en-US"/>
              <a:t>Update and delete queries</a:t>
            </a:r>
          </a:p>
        </p:txBody>
      </p:sp>
      <p:pic>
        <p:nvPicPr>
          <p:cNvPr id="4" name="Picture 4" descr="A picture containing text&#10;&#10;Description automatically generated">
            <a:extLst>
              <a:ext uri="{FF2B5EF4-FFF2-40B4-BE49-F238E27FC236}">
                <a16:creationId xmlns:a16="http://schemas.microsoft.com/office/drawing/2014/main" id="{E8A1E284-991F-4453-A276-C3FACD029D0E}"/>
              </a:ext>
            </a:extLst>
          </p:cNvPr>
          <p:cNvPicPr>
            <a:picLocks noGrp="1" noChangeAspect="1"/>
          </p:cNvPicPr>
          <p:nvPr>
            <p:ph idx="1"/>
          </p:nvPr>
        </p:nvPicPr>
        <p:blipFill>
          <a:blip r:embed="rId2"/>
          <a:stretch>
            <a:fillRect/>
          </a:stretch>
        </p:blipFill>
        <p:spPr>
          <a:xfrm>
            <a:off x="3327434" y="1772735"/>
            <a:ext cx="7658618" cy="4007795"/>
          </a:xfrm>
        </p:spPr>
      </p:pic>
      <p:pic>
        <p:nvPicPr>
          <p:cNvPr id="5" name="Picture 5" descr="Application, table&#10;&#10;Description automatically generated">
            <a:extLst>
              <a:ext uri="{FF2B5EF4-FFF2-40B4-BE49-F238E27FC236}">
                <a16:creationId xmlns:a16="http://schemas.microsoft.com/office/drawing/2014/main" id="{19B6523F-E03D-4EE3-A8BE-26C925135591}"/>
              </a:ext>
            </a:extLst>
          </p:cNvPr>
          <p:cNvPicPr>
            <a:picLocks noChangeAspect="1"/>
          </p:cNvPicPr>
          <p:nvPr/>
        </p:nvPicPr>
        <p:blipFill>
          <a:blip r:embed="rId3"/>
          <a:stretch>
            <a:fillRect/>
          </a:stretch>
        </p:blipFill>
        <p:spPr>
          <a:xfrm rot="16200000">
            <a:off x="-156164" y="2859378"/>
            <a:ext cx="3904786" cy="1737403"/>
          </a:xfrm>
          <a:prstGeom prst="rect">
            <a:avLst/>
          </a:prstGeom>
        </p:spPr>
      </p:pic>
    </p:spTree>
    <p:extLst>
      <p:ext uri="{BB962C8B-B14F-4D97-AF65-F5344CB8AC3E}">
        <p14:creationId xmlns:p14="http://schemas.microsoft.com/office/powerpoint/2010/main" val="578655668"/>
      </p:ext>
    </p:extLst>
  </p:cSld>
  <p:clrMapOvr>
    <a:masterClrMapping/>
  </p:clrMapOvr>
</p:sld>
</file>

<file path=ppt/theme/theme1.xml><?xml version="1.0" encoding="utf-8"?>
<a:theme xmlns:a="http://schemas.openxmlformats.org/drawingml/2006/main" name="ChronicleVTI">
  <a:themeElements>
    <a:clrScheme name="AnalogousFromLightSeedLeftStep">
      <a:dk1>
        <a:srgbClr val="000000"/>
      </a:dk1>
      <a:lt1>
        <a:srgbClr val="FFFFFF"/>
      </a:lt1>
      <a:dk2>
        <a:srgbClr val="203922"/>
      </a:dk2>
      <a:lt2>
        <a:srgbClr val="E8E4E2"/>
      </a:lt2>
      <a:accent1>
        <a:srgbClr val="80A7BA"/>
      </a:accent1>
      <a:accent2>
        <a:srgbClr val="76ACA7"/>
      </a:accent2>
      <a:accent3>
        <a:srgbClr val="81AA95"/>
      </a:accent3>
      <a:accent4>
        <a:srgbClr val="78B07C"/>
      </a:accent4>
      <a:accent5>
        <a:srgbClr val="8EA980"/>
      </a:accent5>
      <a:accent6>
        <a:srgbClr val="9AA772"/>
      </a:accent6>
      <a:hlink>
        <a:srgbClr val="A8765E"/>
      </a:hlink>
      <a:folHlink>
        <a:srgbClr val="7F7F7F"/>
      </a:folHlink>
    </a:clrScheme>
    <a:fontScheme name="Univers Calisto">
      <a:majorFont>
        <a:latin typeface="Univers Condensed"/>
        <a:ea typeface=""/>
        <a:cs typeface=""/>
      </a:majorFont>
      <a:minorFont>
        <a:latin typeface="Calisto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hronicleVTI" id="{508E4D90-5116-4BF0-876B-3F422DD1F65F}" vid="{AA21DC3D-92A8-43A4-8358-ED428371CD55}"/>
    </a:ext>
  </a:extLst>
</a:theme>
</file>

<file path=docProps/app.xml><?xml version="1.0" encoding="utf-8"?>
<Properties xmlns="http://schemas.openxmlformats.org/officeDocument/2006/extended-properties" xmlns:vt="http://schemas.openxmlformats.org/officeDocument/2006/docPropsVTypes">
  <Template>office theme</Template>
  <TotalTime>6</TotalTime>
  <Words>85</Words>
  <Application>Microsoft Office PowerPoint</Application>
  <PresentationFormat>Широкоэкранный</PresentationFormat>
  <Paragraphs>13</Paragraphs>
  <Slides>11</Slides>
  <Notes>0</Notes>
  <HiddenSlides>0</HiddenSlides>
  <MMClips>0</MMClips>
  <ScaleCrop>false</ScaleCrop>
  <HeadingPairs>
    <vt:vector size="6" baseType="variant">
      <vt:variant>
        <vt:lpstr>Использованные шрифты</vt:lpstr>
      </vt:variant>
      <vt:variant>
        <vt:i4>3</vt:i4>
      </vt:variant>
      <vt:variant>
        <vt:lpstr>Тема</vt:lpstr>
      </vt:variant>
      <vt:variant>
        <vt:i4>1</vt:i4>
      </vt:variant>
      <vt:variant>
        <vt:lpstr>Заголовки слайдов</vt:lpstr>
      </vt:variant>
      <vt:variant>
        <vt:i4>11</vt:i4>
      </vt:variant>
    </vt:vector>
  </HeadingPairs>
  <TitlesOfParts>
    <vt:vector size="15" baseType="lpstr">
      <vt:lpstr>Arial</vt:lpstr>
      <vt:lpstr>Calisto MT</vt:lpstr>
      <vt:lpstr>Univers Condensed</vt:lpstr>
      <vt:lpstr>ChronicleVTI</vt:lpstr>
      <vt:lpstr>University database</vt:lpstr>
      <vt:lpstr>Gantt chart</vt:lpstr>
      <vt:lpstr>introduction</vt:lpstr>
      <vt:lpstr>The aim</vt:lpstr>
      <vt:lpstr>ER diagram</vt:lpstr>
      <vt:lpstr>tables</vt:lpstr>
      <vt:lpstr>Inserting some data</vt:lpstr>
      <vt:lpstr>Inserting and alter statements</vt:lpstr>
      <vt:lpstr>Update and delete queries</vt:lpstr>
      <vt:lpstr>queries</vt:lpstr>
      <vt:lpstr>Презентация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Zhandos Zhanatov</cp:lastModifiedBy>
  <cp:revision>155</cp:revision>
  <dcterms:created xsi:type="dcterms:W3CDTF">2020-11-13T05:03:29Z</dcterms:created>
  <dcterms:modified xsi:type="dcterms:W3CDTF">2020-11-21T09:01:00Z</dcterms:modified>
</cp:coreProperties>
</file>