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3"/>
  </p:notesMasterIdLst>
  <p:sldIdLst>
    <p:sldId id="256" r:id="rId3"/>
    <p:sldId id="257" r:id="rId4"/>
    <p:sldId id="258" r:id="rId5"/>
    <p:sldId id="259" r:id="rId6"/>
    <p:sldId id="261" r:id="rId7"/>
    <p:sldId id="276" r:id="rId8"/>
    <p:sldId id="277" r:id="rId9"/>
    <p:sldId id="278" r:id="rId10"/>
    <p:sldId id="279" r:id="rId11"/>
    <p:sldId id="280" r:id="rId12"/>
    <p:sldId id="263" r:id="rId13"/>
    <p:sldId id="281" r:id="rId14"/>
    <p:sldId id="282" r:id="rId15"/>
    <p:sldId id="283" r:id="rId16"/>
    <p:sldId id="265" r:id="rId17"/>
    <p:sldId id="266" r:id="rId18"/>
    <p:sldId id="284" r:id="rId19"/>
    <p:sldId id="285" r:id="rId20"/>
    <p:sldId id="287" r:id="rId21"/>
    <p:sldId id="273"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showGuides="1">
      <p:cViewPr varScale="1">
        <p:scale>
          <a:sx n="122" d="100"/>
          <a:sy n="122" d="100"/>
        </p:scale>
        <p:origin x="240" y="3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CAB982-ABEF-4BDC-B94F-2AD1361114C8}" type="datetimeFigureOut">
              <a:rPr lang="zh-CN" altLang="en-US" smtClean="0"/>
              <a:t>2020/5/12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899A83-2A67-464A-8FA2-BF964E86B54C}" type="slidenum">
              <a:rPr lang="zh-CN" altLang="en-US" smtClean="0"/>
              <a:t>‹#›</a:t>
            </a:fld>
            <a:endParaRPr lang="zh-CN" altLang="en-US"/>
          </a:p>
        </p:txBody>
      </p:sp>
    </p:spTree>
    <p:extLst>
      <p:ext uri="{BB962C8B-B14F-4D97-AF65-F5344CB8AC3E}">
        <p14:creationId xmlns:p14="http://schemas.microsoft.com/office/powerpoint/2010/main" val="822027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a:extLst>
              <a:ext uri="{FF2B5EF4-FFF2-40B4-BE49-F238E27FC236}">
                <a16:creationId xmlns:a16="http://schemas.microsoft.com/office/drawing/2014/main" id="{4AB32163-BF53-4CF1-907A-0EFCF60C61A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a:extLst>
              <a:ext uri="{FF2B5EF4-FFF2-40B4-BE49-F238E27FC236}">
                <a16:creationId xmlns:a16="http://schemas.microsoft.com/office/drawing/2014/main" id="{B35B7581-6A5A-416C-8C67-4B02D1D78F3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a:p>
        </p:txBody>
      </p:sp>
      <p:sp>
        <p:nvSpPr>
          <p:cNvPr id="16388" name="灯片编号占位符 3">
            <a:extLst>
              <a:ext uri="{FF2B5EF4-FFF2-40B4-BE49-F238E27FC236}">
                <a16:creationId xmlns:a16="http://schemas.microsoft.com/office/drawing/2014/main" id="{7EF9EA94-DB18-4DC5-B88C-B117873FB04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22686F30-0658-4F22-BBEA-0DDAF480456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782215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205D0FBA-BECE-4201-98C2-F3D2E61989A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a:extLst>
              <a:ext uri="{FF2B5EF4-FFF2-40B4-BE49-F238E27FC236}">
                <a16:creationId xmlns:a16="http://schemas.microsoft.com/office/drawing/2014/main" id="{DA6A3675-0DC7-4B55-A9EA-376FAC81BD3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1508" name="灯片编号占位符 3">
            <a:extLst>
              <a:ext uri="{FF2B5EF4-FFF2-40B4-BE49-F238E27FC236}">
                <a16:creationId xmlns:a16="http://schemas.microsoft.com/office/drawing/2014/main" id="{6DCD597D-F6A4-428B-B2D7-7ABF9D75C1B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F04B0132-7D47-4329-89AA-248320FFA2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243707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205D0FBA-BECE-4201-98C2-F3D2E61989A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a:extLst>
              <a:ext uri="{FF2B5EF4-FFF2-40B4-BE49-F238E27FC236}">
                <a16:creationId xmlns:a16="http://schemas.microsoft.com/office/drawing/2014/main" id="{DA6A3675-0DC7-4B55-A9EA-376FAC81BD3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1508" name="灯片编号占位符 3">
            <a:extLst>
              <a:ext uri="{FF2B5EF4-FFF2-40B4-BE49-F238E27FC236}">
                <a16:creationId xmlns:a16="http://schemas.microsoft.com/office/drawing/2014/main" id="{6DCD597D-F6A4-428B-B2D7-7ABF9D75C1B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F04B0132-7D47-4329-89AA-248320FFA2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086463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96A42FC5-8879-4ABC-BCF8-00C57C92F32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a:extLst>
              <a:ext uri="{FF2B5EF4-FFF2-40B4-BE49-F238E27FC236}">
                <a16:creationId xmlns:a16="http://schemas.microsoft.com/office/drawing/2014/main" id="{B8AB5AC7-54FF-4A7A-9F83-23EDB7B3F49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0724" name="灯片编号占位符 3">
            <a:extLst>
              <a:ext uri="{FF2B5EF4-FFF2-40B4-BE49-F238E27FC236}">
                <a16:creationId xmlns:a16="http://schemas.microsoft.com/office/drawing/2014/main" id="{19DD24A3-4238-414A-AF55-02BE69E0B83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FE54A3C-ECFE-4CD4-AD3F-2CEB8F8A36C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51203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96A42FC5-8879-4ABC-BCF8-00C57C92F32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a:extLst>
              <a:ext uri="{FF2B5EF4-FFF2-40B4-BE49-F238E27FC236}">
                <a16:creationId xmlns:a16="http://schemas.microsoft.com/office/drawing/2014/main" id="{B8AB5AC7-54FF-4A7A-9F83-23EDB7B3F49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0724" name="灯片编号占位符 3">
            <a:extLst>
              <a:ext uri="{FF2B5EF4-FFF2-40B4-BE49-F238E27FC236}">
                <a16:creationId xmlns:a16="http://schemas.microsoft.com/office/drawing/2014/main" id="{19DD24A3-4238-414A-AF55-02BE69E0B83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FE54A3C-ECFE-4CD4-AD3F-2CEB8F8A36C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62517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96A42FC5-8879-4ABC-BCF8-00C57C92F32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a:extLst>
              <a:ext uri="{FF2B5EF4-FFF2-40B4-BE49-F238E27FC236}">
                <a16:creationId xmlns:a16="http://schemas.microsoft.com/office/drawing/2014/main" id="{B8AB5AC7-54FF-4A7A-9F83-23EDB7B3F49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0724" name="灯片编号占位符 3">
            <a:extLst>
              <a:ext uri="{FF2B5EF4-FFF2-40B4-BE49-F238E27FC236}">
                <a16:creationId xmlns:a16="http://schemas.microsoft.com/office/drawing/2014/main" id="{19DD24A3-4238-414A-AF55-02BE69E0B83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FE54A3C-ECFE-4CD4-AD3F-2CEB8F8A36C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4538861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96A42FC5-8879-4ABC-BCF8-00C57C92F32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a:extLst>
              <a:ext uri="{FF2B5EF4-FFF2-40B4-BE49-F238E27FC236}">
                <a16:creationId xmlns:a16="http://schemas.microsoft.com/office/drawing/2014/main" id="{B8AB5AC7-54FF-4A7A-9F83-23EDB7B3F49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0724" name="灯片编号占位符 3">
            <a:extLst>
              <a:ext uri="{FF2B5EF4-FFF2-40B4-BE49-F238E27FC236}">
                <a16:creationId xmlns:a16="http://schemas.microsoft.com/office/drawing/2014/main" id="{19DD24A3-4238-414A-AF55-02BE69E0B83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FE54A3C-ECFE-4CD4-AD3F-2CEB8F8A36C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673673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59BA2C1C-A98B-4484-82AE-2CA0124E2EB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D42556CD-1A01-4F2C-956E-23E05CF5054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a:p>
        </p:txBody>
      </p:sp>
      <p:sp>
        <p:nvSpPr>
          <p:cNvPr id="40964" name="灯片编号占位符 3">
            <a:extLst>
              <a:ext uri="{FF2B5EF4-FFF2-40B4-BE49-F238E27FC236}">
                <a16:creationId xmlns:a16="http://schemas.microsoft.com/office/drawing/2014/main" id="{053031DD-AFA3-419E-BAD0-AE3AE4C0DA9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176F3BDF-D908-4289-A76A-C6695DFBDF2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192581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6E34F224-BE20-49B0-99B2-0ADD9673E67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备注占位符 2">
            <a:extLst>
              <a:ext uri="{FF2B5EF4-FFF2-40B4-BE49-F238E27FC236}">
                <a16:creationId xmlns:a16="http://schemas.microsoft.com/office/drawing/2014/main" id="{E598D6A7-9949-4C8F-9488-685F237BD76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8436" name="灯片编号占位符 3">
            <a:extLst>
              <a:ext uri="{FF2B5EF4-FFF2-40B4-BE49-F238E27FC236}">
                <a16:creationId xmlns:a16="http://schemas.microsoft.com/office/drawing/2014/main" id="{9F2B6504-D2E9-4694-9F06-CD56D901DCA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F82279E9-F477-462B-B46D-6E028DEAEB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867807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205D0FBA-BECE-4201-98C2-F3D2E61989A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a:extLst>
              <a:ext uri="{FF2B5EF4-FFF2-40B4-BE49-F238E27FC236}">
                <a16:creationId xmlns:a16="http://schemas.microsoft.com/office/drawing/2014/main" id="{DA6A3675-0DC7-4B55-A9EA-376FAC81BD3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1508" name="灯片编号占位符 3">
            <a:extLst>
              <a:ext uri="{FF2B5EF4-FFF2-40B4-BE49-F238E27FC236}">
                <a16:creationId xmlns:a16="http://schemas.microsoft.com/office/drawing/2014/main" id="{6DCD597D-F6A4-428B-B2D7-7ABF9D75C1B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F04B0132-7D47-4329-89AA-248320FFA2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75414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205D0FBA-BECE-4201-98C2-F3D2E61989A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a:extLst>
              <a:ext uri="{FF2B5EF4-FFF2-40B4-BE49-F238E27FC236}">
                <a16:creationId xmlns:a16="http://schemas.microsoft.com/office/drawing/2014/main" id="{DA6A3675-0DC7-4B55-A9EA-376FAC81BD3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1508" name="灯片编号占位符 3">
            <a:extLst>
              <a:ext uri="{FF2B5EF4-FFF2-40B4-BE49-F238E27FC236}">
                <a16:creationId xmlns:a16="http://schemas.microsoft.com/office/drawing/2014/main" id="{6DCD597D-F6A4-428B-B2D7-7ABF9D75C1B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F04B0132-7D47-4329-89AA-248320FFA2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951143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205D0FBA-BECE-4201-98C2-F3D2E61989A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a:extLst>
              <a:ext uri="{FF2B5EF4-FFF2-40B4-BE49-F238E27FC236}">
                <a16:creationId xmlns:a16="http://schemas.microsoft.com/office/drawing/2014/main" id="{DA6A3675-0DC7-4B55-A9EA-376FAC81BD3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1508" name="灯片编号占位符 3">
            <a:extLst>
              <a:ext uri="{FF2B5EF4-FFF2-40B4-BE49-F238E27FC236}">
                <a16:creationId xmlns:a16="http://schemas.microsoft.com/office/drawing/2014/main" id="{6DCD597D-F6A4-428B-B2D7-7ABF9D75C1B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F04B0132-7D47-4329-89AA-248320FFA2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21767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205D0FBA-BECE-4201-98C2-F3D2E61989A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a:extLst>
              <a:ext uri="{FF2B5EF4-FFF2-40B4-BE49-F238E27FC236}">
                <a16:creationId xmlns:a16="http://schemas.microsoft.com/office/drawing/2014/main" id="{DA6A3675-0DC7-4B55-A9EA-376FAC81BD3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1508" name="灯片编号占位符 3">
            <a:extLst>
              <a:ext uri="{FF2B5EF4-FFF2-40B4-BE49-F238E27FC236}">
                <a16:creationId xmlns:a16="http://schemas.microsoft.com/office/drawing/2014/main" id="{6DCD597D-F6A4-428B-B2D7-7ABF9D75C1B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F04B0132-7D47-4329-89AA-248320FFA2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10886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205D0FBA-BECE-4201-98C2-F3D2E61989A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a:extLst>
              <a:ext uri="{FF2B5EF4-FFF2-40B4-BE49-F238E27FC236}">
                <a16:creationId xmlns:a16="http://schemas.microsoft.com/office/drawing/2014/main" id="{DA6A3675-0DC7-4B55-A9EA-376FAC81BD3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1508" name="灯片编号占位符 3">
            <a:extLst>
              <a:ext uri="{FF2B5EF4-FFF2-40B4-BE49-F238E27FC236}">
                <a16:creationId xmlns:a16="http://schemas.microsoft.com/office/drawing/2014/main" id="{6DCD597D-F6A4-428B-B2D7-7ABF9D75C1B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F04B0132-7D47-4329-89AA-248320FFA2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658443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205D0FBA-BECE-4201-98C2-F3D2E61989A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a:extLst>
              <a:ext uri="{FF2B5EF4-FFF2-40B4-BE49-F238E27FC236}">
                <a16:creationId xmlns:a16="http://schemas.microsoft.com/office/drawing/2014/main" id="{DA6A3675-0DC7-4B55-A9EA-376FAC81BD3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1508" name="灯片编号占位符 3">
            <a:extLst>
              <a:ext uri="{FF2B5EF4-FFF2-40B4-BE49-F238E27FC236}">
                <a16:creationId xmlns:a16="http://schemas.microsoft.com/office/drawing/2014/main" id="{6DCD597D-F6A4-428B-B2D7-7ABF9D75C1B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F04B0132-7D47-4329-89AA-248320FFA2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477721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205D0FBA-BECE-4201-98C2-F3D2E61989A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a:extLst>
              <a:ext uri="{FF2B5EF4-FFF2-40B4-BE49-F238E27FC236}">
                <a16:creationId xmlns:a16="http://schemas.microsoft.com/office/drawing/2014/main" id="{DA6A3675-0DC7-4B55-A9EA-376FAC81BD3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1508" name="灯片编号占位符 3">
            <a:extLst>
              <a:ext uri="{FF2B5EF4-FFF2-40B4-BE49-F238E27FC236}">
                <a16:creationId xmlns:a16="http://schemas.microsoft.com/office/drawing/2014/main" id="{6DCD597D-F6A4-428B-B2D7-7ABF9D75C1B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F04B0132-7D47-4329-89AA-248320FFA2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650919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37D811-A40D-4C41-AD99-A771781C0C1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9EB853F-313C-4F84-9D62-F58BE8709C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2CC9468A-DC83-454A-A2D5-53709214952B}"/>
              </a:ext>
            </a:extLst>
          </p:cNvPr>
          <p:cNvSpPr>
            <a:spLocks noGrp="1"/>
          </p:cNvSpPr>
          <p:nvPr>
            <p:ph type="dt" sz="half" idx="10"/>
          </p:nvPr>
        </p:nvSpPr>
        <p:spPr/>
        <p:txBody>
          <a:bodyPr/>
          <a:lstStyle/>
          <a:p>
            <a:fld id="{9E50415A-1330-4CA3-82FF-CF4BE6CE58E1}" type="datetimeFigureOut">
              <a:rPr lang="zh-CN" altLang="en-US" smtClean="0"/>
              <a:t>2020/5/12</a:t>
            </a:fld>
            <a:endParaRPr lang="zh-CN" altLang="en-US"/>
          </a:p>
        </p:txBody>
      </p:sp>
      <p:sp>
        <p:nvSpPr>
          <p:cNvPr id="5" name="页脚占位符 4">
            <a:extLst>
              <a:ext uri="{FF2B5EF4-FFF2-40B4-BE49-F238E27FC236}">
                <a16:creationId xmlns:a16="http://schemas.microsoft.com/office/drawing/2014/main" id="{C9DC42DE-C48D-4594-8AF6-F55601CB59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BB29F3-FC3A-48D4-B3A7-CBABA1869788}"/>
              </a:ext>
            </a:extLst>
          </p:cNvPr>
          <p:cNvSpPr>
            <a:spLocks noGrp="1"/>
          </p:cNvSpPr>
          <p:nvPr>
            <p:ph type="sldNum" sz="quarter" idx="12"/>
          </p:nvPr>
        </p:nvSpPr>
        <p:spPr/>
        <p:txBody>
          <a:bodyPr/>
          <a:lstStyle/>
          <a:p>
            <a:fld id="{93179139-4AD5-4EC5-AAEA-B378EFC5105B}" type="slidenum">
              <a:rPr lang="zh-CN" altLang="en-US" smtClean="0"/>
              <a:t>‹#›</a:t>
            </a:fld>
            <a:endParaRPr lang="zh-CN" altLang="en-US"/>
          </a:p>
        </p:txBody>
      </p:sp>
    </p:spTree>
    <p:extLst>
      <p:ext uri="{BB962C8B-B14F-4D97-AF65-F5344CB8AC3E}">
        <p14:creationId xmlns:p14="http://schemas.microsoft.com/office/powerpoint/2010/main" val="2388263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AC7708-C103-40D3-A878-4F1BB747DF3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082D9F7-11D6-427C-91B1-1FDA19378872}"/>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5D0167B-1A3F-463B-B80B-9DFEF51B087D}"/>
              </a:ext>
            </a:extLst>
          </p:cNvPr>
          <p:cNvSpPr>
            <a:spLocks noGrp="1"/>
          </p:cNvSpPr>
          <p:nvPr>
            <p:ph type="dt" sz="half" idx="10"/>
          </p:nvPr>
        </p:nvSpPr>
        <p:spPr/>
        <p:txBody>
          <a:bodyPr/>
          <a:lstStyle/>
          <a:p>
            <a:fld id="{9E50415A-1330-4CA3-82FF-CF4BE6CE58E1}" type="datetimeFigureOut">
              <a:rPr lang="zh-CN" altLang="en-US" smtClean="0"/>
              <a:t>2020/5/12</a:t>
            </a:fld>
            <a:endParaRPr lang="zh-CN" altLang="en-US"/>
          </a:p>
        </p:txBody>
      </p:sp>
      <p:sp>
        <p:nvSpPr>
          <p:cNvPr id="5" name="页脚占位符 4">
            <a:extLst>
              <a:ext uri="{FF2B5EF4-FFF2-40B4-BE49-F238E27FC236}">
                <a16:creationId xmlns:a16="http://schemas.microsoft.com/office/drawing/2014/main" id="{BF0B7A64-FB0F-4859-82F3-DA82511872D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F94BF8-132D-4F49-A33B-ABFE3275ADD0}"/>
              </a:ext>
            </a:extLst>
          </p:cNvPr>
          <p:cNvSpPr>
            <a:spLocks noGrp="1"/>
          </p:cNvSpPr>
          <p:nvPr>
            <p:ph type="sldNum" sz="quarter" idx="12"/>
          </p:nvPr>
        </p:nvSpPr>
        <p:spPr/>
        <p:txBody>
          <a:bodyPr/>
          <a:lstStyle/>
          <a:p>
            <a:fld id="{93179139-4AD5-4EC5-AAEA-B378EFC5105B}" type="slidenum">
              <a:rPr lang="zh-CN" altLang="en-US" smtClean="0"/>
              <a:t>‹#›</a:t>
            </a:fld>
            <a:endParaRPr lang="zh-CN" altLang="en-US"/>
          </a:p>
        </p:txBody>
      </p:sp>
    </p:spTree>
    <p:extLst>
      <p:ext uri="{BB962C8B-B14F-4D97-AF65-F5344CB8AC3E}">
        <p14:creationId xmlns:p14="http://schemas.microsoft.com/office/powerpoint/2010/main" val="1816313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2470D7-E2EE-4733-8132-584A5E99530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2CEEFE5-D006-4A1F-91A3-0B2B4576999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8AC4A50-130D-43BE-BA71-98379EC32521}"/>
              </a:ext>
            </a:extLst>
          </p:cNvPr>
          <p:cNvSpPr>
            <a:spLocks noGrp="1"/>
          </p:cNvSpPr>
          <p:nvPr>
            <p:ph type="dt" sz="half" idx="10"/>
          </p:nvPr>
        </p:nvSpPr>
        <p:spPr/>
        <p:txBody>
          <a:bodyPr/>
          <a:lstStyle/>
          <a:p>
            <a:fld id="{9E50415A-1330-4CA3-82FF-CF4BE6CE58E1}" type="datetimeFigureOut">
              <a:rPr lang="zh-CN" altLang="en-US" smtClean="0"/>
              <a:t>2020/5/12</a:t>
            </a:fld>
            <a:endParaRPr lang="zh-CN" altLang="en-US"/>
          </a:p>
        </p:txBody>
      </p:sp>
      <p:sp>
        <p:nvSpPr>
          <p:cNvPr id="5" name="页脚占位符 4">
            <a:extLst>
              <a:ext uri="{FF2B5EF4-FFF2-40B4-BE49-F238E27FC236}">
                <a16:creationId xmlns:a16="http://schemas.microsoft.com/office/drawing/2014/main" id="{806B17AB-A8F3-4977-B142-A87E15ACF4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0A63AC0-1BEA-4126-BDF3-E1233D63CE2A}"/>
              </a:ext>
            </a:extLst>
          </p:cNvPr>
          <p:cNvSpPr>
            <a:spLocks noGrp="1"/>
          </p:cNvSpPr>
          <p:nvPr>
            <p:ph type="sldNum" sz="quarter" idx="12"/>
          </p:nvPr>
        </p:nvSpPr>
        <p:spPr/>
        <p:txBody>
          <a:bodyPr/>
          <a:lstStyle/>
          <a:p>
            <a:fld id="{93179139-4AD5-4EC5-AAEA-B378EFC5105B}" type="slidenum">
              <a:rPr lang="zh-CN" altLang="en-US" smtClean="0"/>
              <a:t>‹#›</a:t>
            </a:fld>
            <a:endParaRPr lang="zh-CN" altLang="en-US"/>
          </a:p>
        </p:txBody>
      </p:sp>
    </p:spTree>
    <p:extLst>
      <p:ext uri="{BB962C8B-B14F-4D97-AF65-F5344CB8AC3E}">
        <p14:creationId xmlns:p14="http://schemas.microsoft.com/office/powerpoint/2010/main" val="574932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FB90E84-3F04-46B3-9D0B-A25E205F44DE}"/>
              </a:ext>
            </a:extLst>
          </p:cNvPr>
          <p:cNvSpPr>
            <a:spLocks noGrp="1"/>
          </p:cNvSpPr>
          <p:nvPr>
            <p:ph type="dt" sz="half" idx="10"/>
          </p:nvPr>
        </p:nvSpPr>
        <p:spPr/>
        <p:txBody>
          <a:bodyPr/>
          <a:lstStyle>
            <a:lvl1pPr>
              <a:defRPr/>
            </a:lvl1pPr>
          </a:lstStyle>
          <a:p>
            <a:pPr>
              <a:defRPr/>
            </a:pPr>
            <a:fld id="{E2628C41-8F8A-408C-8C1E-7757418A73B5}" type="datetimeFigureOut">
              <a:rPr lang="zh-CN" altLang="en-US"/>
              <a:pPr>
                <a:defRPr/>
              </a:pPr>
              <a:t>2020/5/12</a:t>
            </a:fld>
            <a:endParaRPr lang="zh-CN" altLang="en-US"/>
          </a:p>
        </p:txBody>
      </p:sp>
      <p:sp>
        <p:nvSpPr>
          <p:cNvPr id="5" name="页脚占位符 4">
            <a:extLst>
              <a:ext uri="{FF2B5EF4-FFF2-40B4-BE49-F238E27FC236}">
                <a16:creationId xmlns:a16="http://schemas.microsoft.com/office/drawing/2014/main" id="{4918A02D-66B3-4A41-B797-4A3FE3E9E73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15748F1E-C4D8-4473-A776-AE7C3C5A1295}"/>
              </a:ext>
            </a:extLst>
          </p:cNvPr>
          <p:cNvSpPr>
            <a:spLocks noGrp="1"/>
          </p:cNvSpPr>
          <p:nvPr>
            <p:ph type="sldNum" sz="quarter" idx="12"/>
          </p:nvPr>
        </p:nvSpPr>
        <p:spPr/>
        <p:txBody>
          <a:bodyPr/>
          <a:lstStyle>
            <a:lvl1pPr>
              <a:defRPr/>
            </a:lvl1pPr>
          </a:lstStyle>
          <a:p>
            <a:pPr>
              <a:defRPr/>
            </a:pPr>
            <a:fld id="{BE51F432-F75D-41AB-B3CE-0DD91B97ED3F}" type="slidenum">
              <a:rPr lang="zh-CN" altLang="en-US"/>
              <a:pPr>
                <a:defRPr/>
              </a:pPr>
              <a:t>‹#›</a:t>
            </a:fld>
            <a:endParaRPr lang="zh-CN" altLang="en-US"/>
          </a:p>
        </p:txBody>
      </p:sp>
    </p:spTree>
    <p:extLst>
      <p:ext uri="{BB962C8B-B14F-4D97-AF65-F5344CB8AC3E}">
        <p14:creationId xmlns:p14="http://schemas.microsoft.com/office/powerpoint/2010/main" val="1488364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C534540-225A-4FAE-BFB5-835809230A81}"/>
              </a:ext>
            </a:extLst>
          </p:cNvPr>
          <p:cNvSpPr>
            <a:spLocks noGrp="1"/>
          </p:cNvSpPr>
          <p:nvPr>
            <p:ph type="dt" sz="half" idx="10"/>
          </p:nvPr>
        </p:nvSpPr>
        <p:spPr/>
        <p:txBody>
          <a:bodyPr/>
          <a:lstStyle>
            <a:lvl1pPr>
              <a:defRPr/>
            </a:lvl1pPr>
          </a:lstStyle>
          <a:p>
            <a:pPr>
              <a:defRPr/>
            </a:pPr>
            <a:fld id="{0C8FD89D-50B5-4547-9BB6-C034B1209A65}" type="datetimeFigureOut">
              <a:rPr lang="zh-CN" altLang="en-US"/>
              <a:pPr>
                <a:defRPr/>
              </a:pPr>
              <a:t>2020/5/12</a:t>
            </a:fld>
            <a:endParaRPr lang="zh-CN" altLang="en-US"/>
          </a:p>
        </p:txBody>
      </p:sp>
      <p:sp>
        <p:nvSpPr>
          <p:cNvPr id="5" name="页脚占位符 4">
            <a:extLst>
              <a:ext uri="{FF2B5EF4-FFF2-40B4-BE49-F238E27FC236}">
                <a16:creationId xmlns:a16="http://schemas.microsoft.com/office/drawing/2014/main" id="{D797DDB2-98E8-4885-80B5-43B7AE91711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F5A7C0E8-ADD9-4B7E-8C5D-64DBB2691AB4}"/>
              </a:ext>
            </a:extLst>
          </p:cNvPr>
          <p:cNvSpPr>
            <a:spLocks noGrp="1"/>
          </p:cNvSpPr>
          <p:nvPr>
            <p:ph type="sldNum" sz="quarter" idx="12"/>
          </p:nvPr>
        </p:nvSpPr>
        <p:spPr/>
        <p:txBody>
          <a:bodyPr/>
          <a:lstStyle>
            <a:lvl1pPr>
              <a:defRPr/>
            </a:lvl1pPr>
          </a:lstStyle>
          <a:p>
            <a:pPr>
              <a:defRPr/>
            </a:pPr>
            <a:fld id="{410323E0-AD37-4532-971D-317F0E57D796}" type="slidenum">
              <a:rPr lang="zh-CN" altLang="en-US"/>
              <a:pPr>
                <a:defRPr/>
              </a:pPr>
              <a:t>‹#›</a:t>
            </a:fld>
            <a:endParaRPr lang="zh-CN" altLang="en-US"/>
          </a:p>
        </p:txBody>
      </p:sp>
    </p:spTree>
    <p:extLst>
      <p:ext uri="{BB962C8B-B14F-4D97-AF65-F5344CB8AC3E}">
        <p14:creationId xmlns:p14="http://schemas.microsoft.com/office/powerpoint/2010/main" val="3549427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E9C90E7-5065-49B9-BD36-FE85C5BED7E4}"/>
              </a:ext>
            </a:extLst>
          </p:cNvPr>
          <p:cNvSpPr>
            <a:spLocks noGrp="1"/>
          </p:cNvSpPr>
          <p:nvPr>
            <p:ph type="dt" sz="half" idx="10"/>
          </p:nvPr>
        </p:nvSpPr>
        <p:spPr/>
        <p:txBody>
          <a:bodyPr/>
          <a:lstStyle>
            <a:lvl1pPr>
              <a:defRPr/>
            </a:lvl1pPr>
          </a:lstStyle>
          <a:p>
            <a:pPr>
              <a:defRPr/>
            </a:pPr>
            <a:fld id="{75CD204B-085A-4836-AF67-34BF5BCE25AF}" type="datetimeFigureOut">
              <a:rPr lang="zh-CN" altLang="en-US"/>
              <a:pPr>
                <a:defRPr/>
              </a:pPr>
              <a:t>2020/5/12</a:t>
            </a:fld>
            <a:endParaRPr lang="zh-CN" altLang="en-US"/>
          </a:p>
        </p:txBody>
      </p:sp>
      <p:sp>
        <p:nvSpPr>
          <p:cNvPr id="5" name="页脚占位符 4">
            <a:extLst>
              <a:ext uri="{FF2B5EF4-FFF2-40B4-BE49-F238E27FC236}">
                <a16:creationId xmlns:a16="http://schemas.microsoft.com/office/drawing/2014/main" id="{7D5149E5-48FC-4A8E-A237-733D1863D822}"/>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873B224A-EA99-41AF-A7C5-281F2592671B}"/>
              </a:ext>
            </a:extLst>
          </p:cNvPr>
          <p:cNvSpPr>
            <a:spLocks noGrp="1"/>
          </p:cNvSpPr>
          <p:nvPr>
            <p:ph type="sldNum" sz="quarter" idx="12"/>
          </p:nvPr>
        </p:nvSpPr>
        <p:spPr/>
        <p:txBody>
          <a:bodyPr/>
          <a:lstStyle>
            <a:lvl1pPr>
              <a:defRPr/>
            </a:lvl1pPr>
          </a:lstStyle>
          <a:p>
            <a:pPr>
              <a:defRPr/>
            </a:pPr>
            <a:fld id="{98C897ED-ADAA-4962-A047-3C4854A1175B}" type="slidenum">
              <a:rPr lang="zh-CN" altLang="en-US"/>
              <a:pPr>
                <a:defRPr/>
              </a:pPr>
              <a:t>‹#›</a:t>
            </a:fld>
            <a:endParaRPr lang="zh-CN" altLang="en-US"/>
          </a:p>
        </p:txBody>
      </p:sp>
    </p:spTree>
    <p:extLst>
      <p:ext uri="{BB962C8B-B14F-4D97-AF65-F5344CB8AC3E}">
        <p14:creationId xmlns:p14="http://schemas.microsoft.com/office/powerpoint/2010/main" val="28149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446EDF17-E44C-40BA-84BB-D962E1C626E4}"/>
              </a:ext>
            </a:extLst>
          </p:cNvPr>
          <p:cNvSpPr>
            <a:spLocks noGrp="1"/>
          </p:cNvSpPr>
          <p:nvPr>
            <p:ph type="dt" sz="half" idx="10"/>
          </p:nvPr>
        </p:nvSpPr>
        <p:spPr/>
        <p:txBody>
          <a:bodyPr/>
          <a:lstStyle>
            <a:lvl1pPr>
              <a:defRPr/>
            </a:lvl1pPr>
          </a:lstStyle>
          <a:p>
            <a:pPr>
              <a:defRPr/>
            </a:pPr>
            <a:fld id="{416D26F9-CF12-47C0-A5BF-FF21007B9A58}" type="datetimeFigureOut">
              <a:rPr lang="zh-CN" altLang="en-US"/>
              <a:pPr>
                <a:defRPr/>
              </a:pPr>
              <a:t>2020/5/12</a:t>
            </a:fld>
            <a:endParaRPr lang="zh-CN" altLang="en-US"/>
          </a:p>
        </p:txBody>
      </p:sp>
      <p:sp>
        <p:nvSpPr>
          <p:cNvPr id="6" name="页脚占位符 4">
            <a:extLst>
              <a:ext uri="{FF2B5EF4-FFF2-40B4-BE49-F238E27FC236}">
                <a16:creationId xmlns:a16="http://schemas.microsoft.com/office/drawing/2014/main" id="{0C27D216-BE00-4B74-984E-C1475627562D}"/>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F668219D-ACF7-46EF-B5B6-7B07FBA13E3B}"/>
              </a:ext>
            </a:extLst>
          </p:cNvPr>
          <p:cNvSpPr>
            <a:spLocks noGrp="1"/>
          </p:cNvSpPr>
          <p:nvPr>
            <p:ph type="sldNum" sz="quarter" idx="12"/>
          </p:nvPr>
        </p:nvSpPr>
        <p:spPr/>
        <p:txBody>
          <a:bodyPr/>
          <a:lstStyle>
            <a:lvl1pPr>
              <a:defRPr/>
            </a:lvl1pPr>
          </a:lstStyle>
          <a:p>
            <a:pPr>
              <a:defRPr/>
            </a:pPr>
            <a:fld id="{DEA58784-FD96-479A-A1BF-4E4C539B5DBF}" type="slidenum">
              <a:rPr lang="zh-CN" altLang="en-US"/>
              <a:pPr>
                <a:defRPr/>
              </a:pPr>
              <a:t>‹#›</a:t>
            </a:fld>
            <a:endParaRPr lang="zh-CN" altLang="en-US"/>
          </a:p>
        </p:txBody>
      </p:sp>
    </p:spTree>
    <p:extLst>
      <p:ext uri="{BB962C8B-B14F-4D97-AF65-F5344CB8AC3E}">
        <p14:creationId xmlns:p14="http://schemas.microsoft.com/office/powerpoint/2010/main" val="4181425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2FA7A6E2-319D-4AF6-89F1-5A468934005A}"/>
              </a:ext>
            </a:extLst>
          </p:cNvPr>
          <p:cNvSpPr>
            <a:spLocks noGrp="1"/>
          </p:cNvSpPr>
          <p:nvPr>
            <p:ph type="dt" sz="half" idx="10"/>
          </p:nvPr>
        </p:nvSpPr>
        <p:spPr/>
        <p:txBody>
          <a:bodyPr/>
          <a:lstStyle>
            <a:lvl1pPr>
              <a:defRPr/>
            </a:lvl1pPr>
          </a:lstStyle>
          <a:p>
            <a:pPr>
              <a:defRPr/>
            </a:pPr>
            <a:fld id="{19FA4304-43AC-4AA3-969A-916FA77E8621}" type="datetimeFigureOut">
              <a:rPr lang="zh-CN" altLang="en-US"/>
              <a:pPr>
                <a:defRPr/>
              </a:pPr>
              <a:t>2020/5/12</a:t>
            </a:fld>
            <a:endParaRPr lang="zh-CN" altLang="en-US"/>
          </a:p>
        </p:txBody>
      </p:sp>
      <p:sp>
        <p:nvSpPr>
          <p:cNvPr id="8" name="页脚占位符 4">
            <a:extLst>
              <a:ext uri="{FF2B5EF4-FFF2-40B4-BE49-F238E27FC236}">
                <a16:creationId xmlns:a16="http://schemas.microsoft.com/office/drawing/2014/main" id="{565BC134-8F71-4A64-BF98-6333E259DCB6}"/>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0493ECDB-FCEF-4CDC-9464-6670725867BE}"/>
              </a:ext>
            </a:extLst>
          </p:cNvPr>
          <p:cNvSpPr>
            <a:spLocks noGrp="1"/>
          </p:cNvSpPr>
          <p:nvPr>
            <p:ph type="sldNum" sz="quarter" idx="12"/>
          </p:nvPr>
        </p:nvSpPr>
        <p:spPr/>
        <p:txBody>
          <a:bodyPr/>
          <a:lstStyle>
            <a:lvl1pPr>
              <a:defRPr/>
            </a:lvl1pPr>
          </a:lstStyle>
          <a:p>
            <a:pPr>
              <a:defRPr/>
            </a:pPr>
            <a:fld id="{203386D4-4842-46C4-96ED-FF6217D3310C}" type="slidenum">
              <a:rPr lang="zh-CN" altLang="en-US"/>
              <a:pPr>
                <a:defRPr/>
              </a:pPr>
              <a:t>‹#›</a:t>
            </a:fld>
            <a:endParaRPr lang="zh-CN" altLang="en-US"/>
          </a:p>
        </p:txBody>
      </p:sp>
    </p:spTree>
    <p:extLst>
      <p:ext uri="{BB962C8B-B14F-4D97-AF65-F5344CB8AC3E}">
        <p14:creationId xmlns:p14="http://schemas.microsoft.com/office/powerpoint/2010/main" val="29538360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B63F176D-4CE8-4FA6-B928-13438C99DE6A}"/>
              </a:ext>
            </a:extLst>
          </p:cNvPr>
          <p:cNvSpPr>
            <a:spLocks noGrp="1"/>
          </p:cNvSpPr>
          <p:nvPr>
            <p:ph type="dt" sz="half" idx="10"/>
          </p:nvPr>
        </p:nvSpPr>
        <p:spPr/>
        <p:txBody>
          <a:bodyPr/>
          <a:lstStyle>
            <a:lvl1pPr>
              <a:defRPr/>
            </a:lvl1pPr>
          </a:lstStyle>
          <a:p>
            <a:pPr>
              <a:defRPr/>
            </a:pPr>
            <a:fld id="{5001706D-F54E-4062-A4A4-881C7E6BC2A4}" type="datetimeFigureOut">
              <a:rPr lang="zh-CN" altLang="en-US"/>
              <a:pPr>
                <a:defRPr/>
              </a:pPr>
              <a:t>2020/5/12</a:t>
            </a:fld>
            <a:endParaRPr lang="zh-CN" altLang="en-US"/>
          </a:p>
        </p:txBody>
      </p:sp>
      <p:sp>
        <p:nvSpPr>
          <p:cNvPr id="4" name="页脚占位符 4">
            <a:extLst>
              <a:ext uri="{FF2B5EF4-FFF2-40B4-BE49-F238E27FC236}">
                <a16:creationId xmlns:a16="http://schemas.microsoft.com/office/drawing/2014/main" id="{ED4C2F31-ECE4-493D-9BC4-EE42A37C2078}"/>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335C642D-DC2C-47B1-A658-E30C6B735D78}"/>
              </a:ext>
            </a:extLst>
          </p:cNvPr>
          <p:cNvSpPr>
            <a:spLocks noGrp="1"/>
          </p:cNvSpPr>
          <p:nvPr>
            <p:ph type="sldNum" sz="quarter" idx="12"/>
          </p:nvPr>
        </p:nvSpPr>
        <p:spPr/>
        <p:txBody>
          <a:bodyPr/>
          <a:lstStyle>
            <a:lvl1pPr>
              <a:defRPr/>
            </a:lvl1pPr>
          </a:lstStyle>
          <a:p>
            <a:pPr>
              <a:defRPr/>
            </a:pPr>
            <a:fld id="{3ED34E01-87DF-4C37-B6D6-482CC93486E0}" type="slidenum">
              <a:rPr lang="zh-CN" altLang="en-US"/>
              <a:pPr>
                <a:defRPr/>
              </a:pPr>
              <a:t>‹#›</a:t>
            </a:fld>
            <a:endParaRPr lang="zh-CN" altLang="en-US"/>
          </a:p>
        </p:txBody>
      </p:sp>
    </p:spTree>
    <p:extLst>
      <p:ext uri="{BB962C8B-B14F-4D97-AF65-F5344CB8AC3E}">
        <p14:creationId xmlns:p14="http://schemas.microsoft.com/office/powerpoint/2010/main" val="11897012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F7C01E19-81CA-4695-99AF-42307D091997}"/>
              </a:ext>
            </a:extLst>
          </p:cNvPr>
          <p:cNvSpPr>
            <a:spLocks noGrp="1"/>
          </p:cNvSpPr>
          <p:nvPr>
            <p:ph type="dt" sz="half" idx="10"/>
          </p:nvPr>
        </p:nvSpPr>
        <p:spPr/>
        <p:txBody>
          <a:bodyPr/>
          <a:lstStyle>
            <a:lvl1pPr>
              <a:defRPr/>
            </a:lvl1pPr>
          </a:lstStyle>
          <a:p>
            <a:pPr>
              <a:defRPr/>
            </a:pPr>
            <a:fld id="{10E1912B-8292-4CB1-AF5F-1A7B7AA84E35}" type="datetimeFigureOut">
              <a:rPr lang="zh-CN" altLang="en-US"/>
              <a:pPr>
                <a:defRPr/>
              </a:pPr>
              <a:t>2020/5/12</a:t>
            </a:fld>
            <a:endParaRPr lang="zh-CN" altLang="en-US"/>
          </a:p>
        </p:txBody>
      </p:sp>
      <p:sp>
        <p:nvSpPr>
          <p:cNvPr id="3" name="页脚占位符 4">
            <a:extLst>
              <a:ext uri="{FF2B5EF4-FFF2-40B4-BE49-F238E27FC236}">
                <a16:creationId xmlns:a16="http://schemas.microsoft.com/office/drawing/2014/main" id="{DFBEF3B5-B455-4B8E-819D-387C40F48B1D}"/>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DAD62522-319E-4887-87EA-E4527F36EB37}"/>
              </a:ext>
            </a:extLst>
          </p:cNvPr>
          <p:cNvSpPr>
            <a:spLocks noGrp="1"/>
          </p:cNvSpPr>
          <p:nvPr>
            <p:ph type="sldNum" sz="quarter" idx="12"/>
          </p:nvPr>
        </p:nvSpPr>
        <p:spPr/>
        <p:txBody>
          <a:bodyPr/>
          <a:lstStyle>
            <a:lvl1pPr>
              <a:defRPr/>
            </a:lvl1pPr>
          </a:lstStyle>
          <a:p>
            <a:pPr>
              <a:defRPr/>
            </a:pPr>
            <a:fld id="{846C707F-32A8-42C3-A709-9F8EBA6AEBB3}" type="slidenum">
              <a:rPr lang="zh-CN" altLang="en-US"/>
              <a:pPr>
                <a:defRPr/>
              </a:pPr>
              <a:t>‹#›</a:t>
            </a:fld>
            <a:endParaRPr lang="zh-CN" altLang="en-US"/>
          </a:p>
        </p:txBody>
      </p:sp>
    </p:spTree>
    <p:extLst>
      <p:ext uri="{BB962C8B-B14F-4D97-AF65-F5344CB8AC3E}">
        <p14:creationId xmlns:p14="http://schemas.microsoft.com/office/powerpoint/2010/main" val="3763648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D4EDD06D-147B-4443-A7CA-FBB1FDB0DEE7}"/>
              </a:ext>
            </a:extLst>
          </p:cNvPr>
          <p:cNvSpPr>
            <a:spLocks noGrp="1"/>
          </p:cNvSpPr>
          <p:nvPr>
            <p:ph type="dt" sz="half" idx="10"/>
          </p:nvPr>
        </p:nvSpPr>
        <p:spPr/>
        <p:txBody>
          <a:bodyPr/>
          <a:lstStyle>
            <a:lvl1pPr>
              <a:defRPr/>
            </a:lvl1pPr>
          </a:lstStyle>
          <a:p>
            <a:pPr>
              <a:defRPr/>
            </a:pPr>
            <a:fld id="{449990D5-B738-4935-A6DE-3504A1F8A6A9}" type="datetimeFigureOut">
              <a:rPr lang="zh-CN" altLang="en-US"/>
              <a:pPr>
                <a:defRPr/>
              </a:pPr>
              <a:t>2020/5/12</a:t>
            </a:fld>
            <a:endParaRPr lang="zh-CN" altLang="en-US"/>
          </a:p>
        </p:txBody>
      </p:sp>
      <p:sp>
        <p:nvSpPr>
          <p:cNvPr id="6" name="页脚占位符 4">
            <a:extLst>
              <a:ext uri="{FF2B5EF4-FFF2-40B4-BE49-F238E27FC236}">
                <a16:creationId xmlns:a16="http://schemas.microsoft.com/office/drawing/2014/main" id="{DE36C94B-989A-4C33-944A-C3BB367FCB3B}"/>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5F4AA932-5AA4-4E97-8D1D-111C254FD83D}"/>
              </a:ext>
            </a:extLst>
          </p:cNvPr>
          <p:cNvSpPr>
            <a:spLocks noGrp="1"/>
          </p:cNvSpPr>
          <p:nvPr>
            <p:ph type="sldNum" sz="quarter" idx="12"/>
          </p:nvPr>
        </p:nvSpPr>
        <p:spPr/>
        <p:txBody>
          <a:bodyPr/>
          <a:lstStyle>
            <a:lvl1pPr>
              <a:defRPr/>
            </a:lvl1pPr>
          </a:lstStyle>
          <a:p>
            <a:pPr>
              <a:defRPr/>
            </a:pPr>
            <a:fld id="{53FDCB1E-B609-4BC0-B72C-F5DAACF339AE}" type="slidenum">
              <a:rPr lang="zh-CN" altLang="en-US"/>
              <a:pPr>
                <a:defRPr/>
              </a:pPr>
              <a:t>‹#›</a:t>
            </a:fld>
            <a:endParaRPr lang="zh-CN" altLang="en-US"/>
          </a:p>
        </p:txBody>
      </p:sp>
    </p:spTree>
    <p:extLst>
      <p:ext uri="{BB962C8B-B14F-4D97-AF65-F5344CB8AC3E}">
        <p14:creationId xmlns:p14="http://schemas.microsoft.com/office/powerpoint/2010/main" val="165367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4A7023-EC19-4F29-935C-4D8C96728BB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E0B572-0175-4B54-80BB-457A1F944FA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C9898BA-65EE-4BC8-930E-7E682AEC2860}"/>
              </a:ext>
            </a:extLst>
          </p:cNvPr>
          <p:cNvSpPr>
            <a:spLocks noGrp="1"/>
          </p:cNvSpPr>
          <p:nvPr>
            <p:ph type="dt" sz="half" idx="10"/>
          </p:nvPr>
        </p:nvSpPr>
        <p:spPr/>
        <p:txBody>
          <a:bodyPr/>
          <a:lstStyle/>
          <a:p>
            <a:fld id="{9E50415A-1330-4CA3-82FF-CF4BE6CE58E1}" type="datetimeFigureOut">
              <a:rPr lang="zh-CN" altLang="en-US" smtClean="0"/>
              <a:t>2020/5/12</a:t>
            </a:fld>
            <a:endParaRPr lang="zh-CN" altLang="en-US"/>
          </a:p>
        </p:txBody>
      </p:sp>
      <p:sp>
        <p:nvSpPr>
          <p:cNvPr id="5" name="页脚占位符 4">
            <a:extLst>
              <a:ext uri="{FF2B5EF4-FFF2-40B4-BE49-F238E27FC236}">
                <a16:creationId xmlns:a16="http://schemas.microsoft.com/office/drawing/2014/main" id="{1E1767C0-5671-400D-B5C0-72A9D2E63E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36F450-DE2A-4178-B3A6-EF73F3D76594}"/>
              </a:ext>
            </a:extLst>
          </p:cNvPr>
          <p:cNvSpPr>
            <a:spLocks noGrp="1"/>
          </p:cNvSpPr>
          <p:nvPr>
            <p:ph type="sldNum" sz="quarter" idx="12"/>
          </p:nvPr>
        </p:nvSpPr>
        <p:spPr/>
        <p:txBody>
          <a:bodyPr/>
          <a:lstStyle/>
          <a:p>
            <a:fld id="{93179139-4AD5-4EC5-AAEA-B378EFC5105B}" type="slidenum">
              <a:rPr lang="zh-CN" altLang="en-US" smtClean="0"/>
              <a:t>‹#›</a:t>
            </a:fld>
            <a:endParaRPr lang="zh-CN" altLang="en-US"/>
          </a:p>
        </p:txBody>
      </p:sp>
    </p:spTree>
    <p:extLst>
      <p:ext uri="{BB962C8B-B14F-4D97-AF65-F5344CB8AC3E}">
        <p14:creationId xmlns:p14="http://schemas.microsoft.com/office/powerpoint/2010/main" val="28662607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4CA2C519-FB3F-43CA-8CAB-C8E6858DF824}"/>
              </a:ext>
            </a:extLst>
          </p:cNvPr>
          <p:cNvSpPr>
            <a:spLocks noGrp="1"/>
          </p:cNvSpPr>
          <p:nvPr>
            <p:ph type="dt" sz="half" idx="10"/>
          </p:nvPr>
        </p:nvSpPr>
        <p:spPr/>
        <p:txBody>
          <a:bodyPr/>
          <a:lstStyle>
            <a:lvl1pPr>
              <a:defRPr/>
            </a:lvl1pPr>
          </a:lstStyle>
          <a:p>
            <a:pPr>
              <a:defRPr/>
            </a:pPr>
            <a:fld id="{24547646-6715-4279-8468-F05E12045851}" type="datetimeFigureOut">
              <a:rPr lang="zh-CN" altLang="en-US"/>
              <a:pPr>
                <a:defRPr/>
              </a:pPr>
              <a:t>2020/5/12</a:t>
            </a:fld>
            <a:endParaRPr lang="zh-CN" altLang="en-US"/>
          </a:p>
        </p:txBody>
      </p:sp>
      <p:sp>
        <p:nvSpPr>
          <p:cNvPr id="6" name="页脚占位符 4">
            <a:extLst>
              <a:ext uri="{FF2B5EF4-FFF2-40B4-BE49-F238E27FC236}">
                <a16:creationId xmlns:a16="http://schemas.microsoft.com/office/drawing/2014/main" id="{A8BE7BEE-6E52-4216-AE31-2C318EECBA0A}"/>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23F315AB-41F4-4849-98F0-F4E104E85527}"/>
              </a:ext>
            </a:extLst>
          </p:cNvPr>
          <p:cNvSpPr>
            <a:spLocks noGrp="1"/>
          </p:cNvSpPr>
          <p:nvPr>
            <p:ph type="sldNum" sz="quarter" idx="12"/>
          </p:nvPr>
        </p:nvSpPr>
        <p:spPr/>
        <p:txBody>
          <a:bodyPr/>
          <a:lstStyle>
            <a:lvl1pPr>
              <a:defRPr/>
            </a:lvl1pPr>
          </a:lstStyle>
          <a:p>
            <a:pPr>
              <a:defRPr/>
            </a:pPr>
            <a:fld id="{3FD3F5B0-D483-4019-91D2-B07C75A3B009}" type="slidenum">
              <a:rPr lang="zh-CN" altLang="en-US"/>
              <a:pPr>
                <a:defRPr/>
              </a:pPr>
              <a:t>‹#›</a:t>
            </a:fld>
            <a:endParaRPr lang="zh-CN" altLang="en-US"/>
          </a:p>
        </p:txBody>
      </p:sp>
    </p:spTree>
    <p:extLst>
      <p:ext uri="{BB962C8B-B14F-4D97-AF65-F5344CB8AC3E}">
        <p14:creationId xmlns:p14="http://schemas.microsoft.com/office/powerpoint/2010/main" val="35077035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D0BDA27-4359-48EE-B4B5-B8B2057E9736}"/>
              </a:ext>
            </a:extLst>
          </p:cNvPr>
          <p:cNvSpPr>
            <a:spLocks noGrp="1"/>
          </p:cNvSpPr>
          <p:nvPr>
            <p:ph type="dt" sz="half" idx="10"/>
          </p:nvPr>
        </p:nvSpPr>
        <p:spPr/>
        <p:txBody>
          <a:bodyPr/>
          <a:lstStyle>
            <a:lvl1pPr>
              <a:defRPr/>
            </a:lvl1pPr>
          </a:lstStyle>
          <a:p>
            <a:pPr>
              <a:defRPr/>
            </a:pPr>
            <a:fld id="{0C6BF20E-B189-46E1-90C9-CDC7E1C48018}" type="datetimeFigureOut">
              <a:rPr lang="zh-CN" altLang="en-US"/>
              <a:pPr>
                <a:defRPr/>
              </a:pPr>
              <a:t>2020/5/12</a:t>
            </a:fld>
            <a:endParaRPr lang="zh-CN" altLang="en-US"/>
          </a:p>
        </p:txBody>
      </p:sp>
      <p:sp>
        <p:nvSpPr>
          <p:cNvPr id="5" name="页脚占位符 4">
            <a:extLst>
              <a:ext uri="{FF2B5EF4-FFF2-40B4-BE49-F238E27FC236}">
                <a16:creationId xmlns:a16="http://schemas.microsoft.com/office/drawing/2014/main" id="{373127E7-2834-4641-9BAD-344E15BB8B6F}"/>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ECD94F8F-74D9-4F8C-8078-4FE6AC5DB32D}"/>
              </a:ext>
            </a:extLst>
          </p:cNvPr>
          <p:cNvSpPr>
            <a:spLocks noGrp="1"/>
          </p:cNvSpPr>
          <p:nvPr>
            <p:ph type="sldNum" sz="quarter" idx="12"/>
          </p:nvPr>
        </p:nvSpPr>
        <p:spPr/>
        <p:txBody>
          <a:bodyPr/>
          <a:lstStyle>
            <a:lvl1pPr>
              <a:defRPr/>
            </a:lvl1pPr>
          </a:lstStyle>
          <a:p>
            <a:pPr>
              <a:defRPr/>
            </a:pPr>
            <a:fld id="{99EDC831-3B29-43EF-84BD-94BD791ABD38}" type="slidenum">
              <a:rPr lang="zh-CN" altLang="en-US"/>
              <a:pPr>
                <a:defRPr/>
              </a:pPr>
              <a:t>‹#›</a:t>
            </a:fld>
            <a:endParaRPr lang="zh-CN" altLang="en-US"/>
          </a:p>
        </p:txBody>
      </p:sp>
    </p:spTree>
    <p:extLst>
      <p:ext uri="{BB962C8B-B14F-4D97-AF65-F5344CB8AC3E}">
        <p14:creationId xmlns:p14="http://schemas.microsoft.com/office/powerpoint/2010/main" val="28931550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0206CAF-6A6C-44B4-A37A-43E1DA25EC48}"/>
              </a:ext>
            </a:extLst>
          </p:cNvPr>
          <p:cNvSpPr>
            <a:spLocks noGrp="1"/>
          </p:cNvSpPr>
          <p:nvPr>
            <p:ph type="dt" sz="half" idx="10"/>
          </p:nvPr>
        </p:nvSpPr>
        <p:spPr/>
        <p:txBody>
          <a:bodyPr/>
          <a:lstStyle>
            <a:lvl1pPr>
              <a:defRPr/>
            </a:lvl1pPr>
          </a:lstStyle>
          <a:p>
            <a:pPr>
              <a:defRPr/>
            </a:pPr>
            <a:fld id="{42D9A522-4DE7-4842-9363-875945E2DDB6}" type="datetimeFigureOut">
              <a:rPr lang="zh-CN" altLang="en-US"/>
              <a:pPr>
                <a:defRPr/>
              </a:pPr>
              <a:t>2020/5/12</a:t>
            </a:fld>
            <a:endParaRPr lang="zh-CN" altLang="en-US"/>
          </a:p>
        </p:txBody>
      </p:sp>
      <p:sp>
        <p:nvSpPr>
          <p:cNvPr id="5" name="页脚占位符 4">
            <a:extLst>
              <a:ext uri="{FF2B5EF4-FFF2-40B4-BE49-F238E27FC236}">
                <a16:creationId xmlns:a16="http://schemas.microsoft.com/office/drawing/2014/main" id="{AB4DAA90-1EB5-4C92-8AE5-0FC0EB647BC8}"/>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D35BFD9D-7D8E-4232-9BAA-958D9AA6648F}"/>
              </a:ext>
            </a:extLst>
          </p:cNvPr>
          <p:cNvSpPr>
            <a:spLocks noGrp="1"/>
          </p:cNvSpPr>
          <p:nvPr>
            <p:ph type="sldNum" sz="quarter" idx="12"/>
          </p:nvPr>
        </p:nvSpPr>
        <p:spPr/>
        <p:txBody>
          <a:bodyPr/>
          <a:lstStyle>
            <a:lvl1pPr>
              <a:defRPr/>
            </a:lvl1pPr>
          </a:lstStyle>
          <a:p>
            <a:pPr>
              <a:defRPr/>
            </a:pPr>
            <a:fld id="{DAB9F5C6-6FFA-4E1F-AD72-EB91C32A52C5}" type="slidenum">
              <a:rPr lang="zh-CN" altLang="en-US"/>
              <a:pPr>
                <a:defRPr/>
              </a:pPr>
              <a:t>‹#›</a:t>
            </a:fld>
            <a:endParaRPr lang="zh-CN" altLang="en-US"/>
          </a:p>
        </p:txBody>
      </p:sp>
    </p:spTree>
    <p:extLst>
      <p:ext uri="{BB962C8B-B14F-4D97-AF65-F5344CB8AC3E}">
        <p14:creationId xmlns:p14="http://schemas.microsoft.com/office/powerpoint/2010/main" val="1194151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E4ABE7-D343-4D70-8072-CBD750907DF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07926D8-FA8B-4B07-BDE9-BFE140FDD4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ED7594A6-F30A-4095-9605-D8AEDE0E47F1}"/>
              </a:ext>
            </a:extLst>
          </p:cNvPr>
          <p:cNvSpPr>
            <a:spLocks noGrp="1"/>
          </p:cNvSpPr>
          <p:nvPr>
            <p:ph type="dt" sz="half" idx="10"/>
          </p:nvPr>
        </p:nvSpPr>
        <p:spPr/>
        <p:txBody>
          <a:bodyPr/>
          <a:lstStyle/>
          <a:p>
            <a:fld id="{9E50415A-1330-4CA3-82FF-CF4BE6CE58E1}" type="datetimeFigureOut">
              <a:rPr lang="zh-CN" altLang="en-US" smtClean="0"/>
              <a:t>2020/5/12</a:t>
            </a:fld>
            <a:endParaRPr lang="zh-CN" altLang="en-US"/>
          </a:p>
        </p:txBody>
      </p:sp>
      <p:sp>
        <p:nvSpPr>
          <p:cNvPr id="5" name="页脚占位符 4">
            <a:extLst>
              <a:ext uri="{FF2B5EF4-FFF2-40B4-BE49-F238E27FC236}">
                <a16:creationId xmlns:a16="http://schemas.microsoft.com/office/drawing/2014/main" id="{9A201F12-2772-4893-81AA-88391B5E1A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167E919-34B7-4C47-A208-B3DACD8AAEF5}"/>
              </a:ext>
            </a:extLst>
          </p:cNvPr>
          <p:cNvSpPr>
            <a:spLocks noGrp="1"/>
          </p:cNvSpPr>
          <p:nvPr>
            <p:ph type="sldNum" sz="quarter" idx="12"/>
          </p:nvPr>
        </p:nvSpPr>
        <p:spPr/>
        <p:txBody>
          <a:bodyPr/>
          <a:lstStyle/>
          <a:p>
            <a:fld id="{93179139-4AD5-4EC5-AAEA-B378EFC5105B}" type="slidenum">
              <a:rPr lang="zh-CN" altLang="en-US" smtClean="0"/>
              <a:t>‹#›</a:t>
            </a:fld>
            <a:endParaRPr lang="zh-CN" altLang="en-US"/>
          </a:p>
        </p:txBody>
      </p:sp>
    </p:spTree>
    <p:extLst>
      <p:ext uri="{BB962C8B-B14F-4D97-AF65-F5344CB8AC3E}">
        <p14:creationId xmlns:p14="http://schemas.microsoft.com/office/powerpoint/2010/main" val="4232711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C64F28-66D2-4908-A9EB-B916E447E3C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D6757DF-FD83-44F5-8885-C73D33F05FB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A880409-E9B5-424D-87B1-3BF8B617DB3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A2F7C6B-2B57-4A44-8DCA-5633B2B55912}"/>
              </a:ext>
            </a:extLst>
          </p:cNvPr>
          <p:cNvSpPr>
            <a:spLocks noGrp="1"/>
          </p:cNvSpPr>
          <p:nvPr>
            <p:ph type="dt" sz="half" idx="10"/>
          </p:nvPr>
        </p:nvSpPr>
        <p:spPr/>
        <p:txBody>
          <a:bodyPr/>
          <a:lstStyle/>
          <a:p>
            <a:fld id="{9E50415A-1330-4CA3-82FF-CF4BE6CE58E1}" type="datetimeFigureOut">
              <a:rPr lang="zh-CN" altLang="en-US" smtClean="0"/>
              <a:t>2020/5/12</a:t>
            </a:fld>
            <a:endParaRPr lang="zh-CN" altLang="en-US"/>
          </a:p>
        </p:txBody>
      </p:sp>
      <p:sp>
        <p:nvSpPr>
          <p:cNvPr id="6" name="页脚占位符 5">
            <a:extLst>
              <a:ext uri="{FF2B5EF4-FFF2-40B4-BE49-F238E27FC236}">
                <a16:creationId xmlns:a16="http://schemas.microsoft.com/office/drawing/2014/main" id="{74D15242-4E4F-4307-96D3-FE1375A34EA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DBDEF61-70B1-4D87-A3AB-B1D911213E73}"/>
              </a:ext>
            </a:extLst>
          </p:cNvPr>
          <p:cNvSpPr>
            <a:spLocks noGrp="1"/>
          </p:cNvSpPr>
          <p:nvPr>
            <p:ph type="sldNum" sz="quarter" idx="12"/>
          </p:nvPr>
        </p:nvSpPr>
        <p:spPr/>
        <p:txBody>
          <a:bodyPr/>
          <a:lstStyle/>
          <a:p>
            <a:fld id="{93179139-4AD5-4EC5-AAEA-B378EFC5105B}" type="slidenum">
              <a:rPr lang="zh-CN" altLang="en-US" smtClean="0"/>
              <a:t>‹#›</a:t>
            </a:fld>
            <a:endParaRPr lang="zh-CN" altLang="en-US"/>
          </a:p>
        </p:txBody>
      </p:sp>
    </p:spTree>
    <p:extLst>
      <p:ext uri="{BB962C8B-B14F-4D97-AF65-F5344CB8AC3E}">
        <p14:creationId xmlns:p14="http://schemas.microsoft.com/office/powerpoint/2010/main" val="3252448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4255CB-3135-4D61-ACA5-33F989520C9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8D1F5D0-580D-4BB4-8AA7-78FD4F72C6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FF056B6-625D-4507-AAE4-F96B24D56FC2}"/>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7F92F16-19D2-40D8-88CF-86960523A3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7BF970A9-95D8-49B1-B7BA-865EF4CD356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CC5A441-0A6D-434E-8899-5AA65D444579}"/>
              </a:ext>
            </a:extLst>
          </p:cNvPr>
          <p:cNvSpPr>
            <a:spLocks noGrp="1"/>
          </p:cNvSpPr>
          <p:nvPr>
            <p:ph type="dt" sz="half" idx="10"/>
          </p:nvPr>
        </p:nvSpPr>
        <p:spPr/>
        <p:txBody>
          <a:bodyPr/>
          <a:lstStyle/>
          <a:p>
            <a:fld id="{9E50415A-1330-4CA3-82FF-CF4BE6CE58E1}" type="datetimeFigureOut">
              <a:rPr lang="zh-CN" altLang="en-US" smtClean="0"/>
              <a:t>2020/5/12</a:t>
            </a:fld>
            <a:endParaRPr lang="zh-CN" altLang="en-US"/>
          </a:p>
        </p:txBody>
      </p:sp>
      <p:sp>
        <p:nvSpPr>
          <p:cNvPr id="8" name="页脚占位符 7">
            <a:extLst>
              <a:ext uri="{FF2B5EF4-FFF2-40B4-BE49-F238E27FC236}">
                <a16:creationId xmlns:a16="http://schemas.microsoft.com/office/drawing/2014/main" id="{7716A4A1-5779-4E75-9245-3E39A923592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3596D52-2263-44FD-82F3-EF055FDE6E5D}"/>
              </a:ext>
            </a:extLst>
          </p:cNvPr>
          <p:cNvSpPr>
            <a:spLocks noGrp="1"/>
          </p:cNvSpPr>
          <p:nvPr>
            <p:ph type="sldNum" sz="quarter" idx="12"/>
          </p:nvPr>
        </p:nvSpPr>
        <p:spPr/>
        <p:txBody>
          <a:bodyPr/>
          <a:lstStyle/>
          <a:p>
            <a:fld id="{93179139-4AD5-4EC5-AAEA-B378EFC5105B}" type="slidenum">
              <a:rPr lang="zh-CN" altLang="en-US" smtClean="0"/>
              <a:t>‹#›</a:t>
            </a:fld>
            <a:endParaRPr lang="zh-CN" altLang="en-US"/>
          </a:p>
        </p:txBody>
      </p:sp>
    </p:spTree>
    <p:extLst>
      <p:ext uri="{BB962C8B-B14F-4D97-AF65-F5344CB8AC3E}">
        <p14:creationId xmlns:p14="http://schemas.microsoft.com/office/powerpoint/2010/main" val="2663115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62A0C8-D90D-49EC-A1F6-755AF1C774C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72A4B90-0FDB-4D76-AB90-04710C5EE20D}"/>
              </a:ext>
            </a:extLst>
          </p:cNvPr>
          <p:cNvSpPr>
            <a:spLocks noGrp="1"/>
          </p:cNvSpPr>
          <p:nvPr>
            <p:ph type="dt" sz="half" idx="10"/>
          </p:nvPr>
        </p:nvSpPr>
        <p:spPr/>
        <p:txBody>
          <a:bodyPr/>
          <a:lstStyle/>
          <a:p>
            <a:fld id="{9E50415A-1330-4CA3-82FF-CF4BE6CE58E1}" type="datetimeFigureOut">
              <a:rPr lang="zh-CN" altLang="en-US" smtClean="0"/>
              <a:t>2020/5/12</a:t>
            </a:fld>
            <a:endParaRPr lang="zh-CN" altLang="en-US"/>
          </a:p>
        </p:txBody>
      </p:sp>
      <p:sp>
        <p:nvSpPr>
          <p:cNvPr id="4" name="页脚占位符 3">
            <a:extLst>
              <a:ext uri="{FF2B5EF4-FFF2-40B4-BE49-F238E27FC236}">
                <a16:creationId xmlns:a16="http://schemas.microsoft.com/office/drawing/2014/main" id="{1ABC0E41-28A2-4BDA-B619-61506A8D763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CCEA8B3-B63E-417F-A6E2-C3A64C41DBD3}"/>
              </a:ext>
            </a:extLst>
          </p:cNvPr>
          <p:cNvSpPr>
            <a:spLocks noGrp="1"/>
          </p:cNvSpPr>
          <p:nvPr>
            <p:ph type="sldNum" sz="quarter" idx="12"/>
          </p:nvPr>
        </p:nvSpPr>
        <p:spPr/>
        <p:txBody>
          <a:bodyPr/>
          <a:lstStyle/>
          <a:p>
            <a:fld id="{93179139-4AD5-4EC5-AAEA-B378EFC5105B}" type="slidenum">
              <a:rPr lang="zh-CN" altLang="en-US" smtClean="0"/>
              <a:t>‹#›</a:t>
            </a:fld>
            <a:endParaRPr lang="zh-CN" altLang="en-US"/>
          </a:p>
        </p:txBody>
      </p:sp>
    </p:spTree>
    <p:extLst>
      <p:ext uri="{BB962C8B-B14F-4D97-AF65-F5344CB8AC3E}">
        <p14:creationId xmlns:p14="http://schemas.microsoft.com/office/powerpoint/2010/main" val="204849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2E5AF56-0519-4445-9DCD-F0EF7631E6E8}"/>
              </a:ext>
            </a:extLst>
          </p:cNvPr>
          <p:cNvSpPr>
            <a:spLocks noGrp="1"/>
          </p:cNvSpPr>
          <p:nvPr>
            <p:ph type="dt" sz="half" idx="10"/>
          </p:nvPr>
        </p:nvSpPr>
        <p:spPr/>
        <p:txBody>
          <a:bodyPr/>
          <a:lstStyle/>
          <a:p>
            <a:fld id="{9E50415A-1330-4CA3-82FF-CF4BE6CE58E1}" type="datetimeFigureOut">
              <a:rPr lang="zh-CN" altLang="en-US" smtClean="0"/>
              <a:t>2020/5/12</a:t>
            </a:fld>
            <a:endParaRPr lang="zh-CN" altLang="en-US"/>
          </a:p>
        </p:txBody>
      </p:sp>
      <p:sp>
        <p:nvSpPr>
          <p:cNvPr id="3" name="页脚占位符 2">
            <a:extLst>
              <a:ext uri="{FF2B5EF4-FFF2-40B4-BE49-F238E27FC236}">
                <a16:creationId xmlns:a16="http://schemas.microsoft.com/office/drawing/2014/main" id="{749EE105-0AC7-4310-B118-AFE101565DF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824062A-B784-4AA7-BEA3-902E91467C03}"/>
              </a:ext>
            </a:extLst>
          </p:cNvPr>
          <p:cNvSpPr>
            <a:spLocks noGrp="1"/>
          </p:cNvSpPr>
          <p:nvPr>
            <p:ph type="sldNum" sz="quarter" idx="12"/>
          </p:nvPr>
        </p:nvSpPr>
        <p:spPr/>
        <p:txBody>
          <a:bodyPr/>
          <a:lstStyle/>
          <a:p>
            <a:fld id="{93179139-4AD5-4EC5-AAEA-B378EFC5105B}" type="slidenum">
              <a:rPr lang="zh-CN" altLang="en-US" smtClean="0"/>
              <a:t>‹#›</a:t>
            </a:fld>
            <a:endParaRPr lang="zh-CN" altLang="en-US"/>
          </a:p>
        </p:txBody>
      </p:sp>
    </p:spTree>
    <p:extLst>
      <p:ext uri="{BB962C8B-B14F-4D97-AF65-F5344CB8AC3E}">
        <p14:creationId xmlns:p14="http://schemas.microsoft.com/office/powerpoint/2010/main" val="878149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383318-3E7D-4EC6-8354-628244CFC70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A2C72AD-0D66-4E43-AE16-A340A8CE2F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8CCC2AB-BBE6-44F8-BD17-539729ADDF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816BAD3-6F50-48C2-A9D1-3D4FE51132AB}"/>
              </a:ext>
            </a:extLst>
          </p:cNvPr>
          <p:cNvSpPr>
            <a:spLocks noGrp="1"/>
          </p:cNvSpPr>
          <p:nvPr>
            <p:ph type="dt" sz="half" idx="10"/>
          </p:nvPr>
        </p:nvSpPr>
        <p:spPr/>
        <p:txBody>
          <a:bodyPr/>
          <a:lstStyle/>
          <a:p>
            <a:fld id="{9E50415A-1330-4CA3-82FF-CF4BE6CE58E1}" type="datetimeFigureOut">
              <a:rPr lang="zh-CN" altLang="en-US" smtClean="0"/>
              <a:t>2020/5/12</a:t>
            </a:fld>
            <a:endParaRPr lang="zh-CN" altLang="en-US"/>
          </a:p>
        </p:txBody>
      </p:sp>
      <p:sp>
        <p:nvSpPr>
          <p:cNvPr id="6" name="页脚占位符 5">
            <a:extLst>
              <a:ext uri="{FF2B5EF4-FFF2-40B4-BE49-F238E27FC236}">
                <a16:creationId xmlns:a16="http://schemas.microsoft.com/office/drawing/2014/main" id="{E14DE3DC-0E92-4159-A241-E84A06B65C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7D66700-C701-4AB8-8F45-CA0344C63E24}"/>
              </a:ext>
            </a:extLst>
          </p:cNvPr>
          <p:cNvSpPr>
            <a:spLocks noGrp="1"/>
          </p:cNvSpPr>
          <p:nvPr>
            <p:ph type="sldNum" sz="quarter" idx="12"/>
          </p:nvPr>
        </p:nvSpPr>
        <p:spPr/>
        <p:txBody>
          <a:bodyPr/>
          <a:lstStyle/>
          <a:p>
            <a:fld id="{93179139-4AD5-4EC5-AAEA-B378EFC5105B}" type="slidenum">
              <a:rPr lang="zh-CN" altLang="en-US" smtClean="0"/>
              <a:t>‹#›</a:t>
            </a:fld>
            <a:endParaRPr lang="zh-CN" altLang="en-US"/>
          </a:p>
        </p:txBody>
      </p:sp>
    </p:spTree>
    <p:extLst>
      <p:ext uri="{BB962C8B-B14F-4D97-AF65-F5344CB8AC3E}">
        <p14:creationId xmlns:p14="http://schemas.microsoft.com/office/powerpoint/2010/main" val="2955092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80799-F5EE-4E7B-94E2-C86ECD35DC7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7DA1BBF-1C36-4A93-AA8D-10020A5DF8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1BEAA25-5949-491E-9714-86FA1B3509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5FE136F-B3C7-4703-85FD-491693A416DB}"/>
              </a:ext>
            </a:extLst>
          </p:cNvPr>
          <p:cNvSpPr>
            <a:spLocks noGrp="1"/>
          </p:cNvSpPr>
          <p:nvPr>
            <p:ph type="dt" sz="half" idx="10"/>
          </p:nvPr>
        </p:nvSpPr>
        <p:spPr/>
        <p:txBody>
          <a:bodyPr/>
          <a:lstStyle/>
          <a:p>
            <a:fld id="{9E50415A-1330-4CA3-82FF-CF4BE6CE58E1}" type="datetimeFigureOut">
              <a:rPr lang="zh-CN" altLang="en-US" smtClean="0"/>
              <a:t>2020/5/12</a:t>
            </a:fld>
            <a:endParaRPr lang="zh-CN" altLang="en-US"/>
          </a:p>
        </p:txBody>
      </p:sp>
      <p:sp>
        <p:nvSpPr>
          <p:cNvPr id="6" name="页脚占位符 5">
            <a:extLst>
              <a:ext uri="{FF2B5EF4-FFF2-40B4-BE49-F238E27FC236}">
                <a16:creationId xmlns:a16="http://schemas.microsoft.com/office/drawing/2014/main" id="{C08D666E-CC29-484C-B09D-B00250E8822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D194256-464A-49CA-B1A6-0385A60475FF}"/>
              </a:ext>
            </a:extLst>
          </p:cNvPr>
          <p:cNvSpPr>
            <a:spLocks noGrp="1"/>
          </p:cNvSpPr>
          <p:nvPr>
            <p:ph type="sldNum" sz="quarter" idx="12"/>
          </p:nvPr>
        </p:nvSpPr>
        <p:spPr/>
        <p:txBody>
          <a:bodyPr/>
          <a:lstStyle/>
          <a:p>
            <a:fld id="{93179139-4AD5-4EC5-AAEA-B378EFC5105B}" type="slidenum">
              <a:rPr lang="zh-CN" altLang="en-US" smtClean="0"/>
              <a:t>‹#›</a:t>
            </a:fld>
            <a:endParaRPr lang="zh-CN" altLang="en-US"/>
          </a:p>
        </p:txBody>
      </p:sp>
    </p:spTree>
    <p:extLst>
      <p:ext uri="{BB962C8B-B14F-4D97-AF65-F5344CB8AC3E}">
        <p14:creationId xmlns:p14="http://schemas.microsoft.com/office/powerpoint/2010/main" val="3138016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C137B50-F18E-49A5-92EE-086B277572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260F329-342C-43A2-9E80-725D1DFB48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D12F202-3C57-40A7-9E29-5F0F2D0EDA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50415A-1330-4CA3-82FF-CF4BE6CE58E1}" type="datetimeFigureOut">
              <a:rPr lang="zh-CN" altLang="en-US" smtClean="0"/>
              <a:t>2020/5/12</a:t>
            </a:fld>
            <a:endParaRPr lang="zh-CN" altLang="en-US"/>
          </a:p>
        </p:txBody>
      </p:sp>
      <p:sp>
        <p:nvSpPr>
          <p:cNvPr id="5" name="页脚占位符 4">
            <a:extLst>
              <a:ext uri="{FF2B5EF4-FFF2-40B4-BE49-F238E27FC236}">
                <a16:creationId xmlns:a16="http://schemas.microsoft.com/office/drawing/2014/main" id="{5F83ABE4-D6CE-4EE2-A34E-AA214A6093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D1F906A-86A8-4BBB-9649-8DCB098EEA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179139-4AD5-4EC5-AAEA-B378EFC5105B}" type="slidenum">
              <a:rPr lang="zh-CN" altLang="en-US" smtClean="0"/>
              <a:t>‹#›</a:t>
            </a:fld>
            <a:endParaRPr lang="zh-CN" altLang="en-US"/>
          </a:p>
        </p:txBody>
      </p:sp>
    </p:spTree>
    <p:extLst>
      <p:ext uri="{BB962C8B-B14F-4D97-AF65-F5344CB8AC3E}">
        <p14:creationId xmlns:p14="http://schemas.microsoft.com/office/powerpoint/2010/main" val="2730045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72E0436F-09AC-48D3-896E-C9207D5D2313}"/>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8118AC7D-E02C-40E6-93E4-C1ADF5997A25}"/>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028DC87-E5BA-41F9-93A7-D96F7E14A1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83188945-64C0-430C-AA1B-E60CB84FD933}" type="datetimeFigureOut">
              <a:rPr lang="zh-CN" altLang="en-US"/>
              <a:pPr>
                <a:defRPr/>
              </a:pPr>
              <a:t>2020/5/12</a:t>
            </a:fld>
            <a:endParaRPr lang="zh-CN" altLang="en-US"/>
          </a:p>
        </p:txBody>
      </p:sp>
      <p:sp>
        <p:nvSpPr>
          <p:cNvPr id="5" name="页脚占位符 4">
            <a:extLst>
              <a:ext uri="{FF2B5EF4-FFF2-40B4-BE49-F238E27FC236}">
                <a16:creationId xmlns:a16="http://schemas.microsoft.com/office/drawing/2014/main" id="{717AB3B8-1E0C-4FEA-A951-A2A79E34F6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193EBA2E-8C9C-4D28-905C-B00BA4A75047}"/>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3A3F008B-1D72-4F50-B41B-053714E6159C}" type="slidenum">
              <a:rPr lang="zh-CN" altLang="en-US"/>
              <a:pPr>
                <a:defRPr/>
              </a:pPr>
              <a:t>‹#›</a:t>
            </a:fld>
            <a:endParaRPr lang="zh-CN" altLang="en-US"/>
          </a:p>
        </p:txBody>
      </p:sp>
    </p:spTree>
    <p:extLst>
      <p:ext uri="{BB962C8B-B14F-4D97-AF65-F5344CB8AC3E}">
        <p14:creationId xmlns:p14="http://schemas.microsoft.com/office/powerpoint/2010/main" val="6286806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7AA55FBD-45A4-4DE8-9919-74C8AB39FCC5}"/>
              </a:ext>
            </a:extLst>
          </p:cNvPr>
          <p:cNvSpPr txBox="1"/>
          <p:nvPr/>
        </p:nvSpPr>
        <p:spPr>
          <a:xfrm>
            <a:off x="2001838" y="2332039"/>
            <a:ext cx="8170862" cy="769937"/>
          </a:xfrm>
          <a:prstGeom prst="rect">
            <a:avLst/>
          </a:prstGeom>
          <a:noFill/>
        </p:spPr>
        <p:txBody>
          <a:bodyPr>
            <a:spAutoFit/>
          </a:bodyPr>
          <a:lstStyle/>
          <a:p>
            <a:pPr lvl="0" algn="ctr">
              <a:defRPr/>
            </a:pPr>
            <a:r>
              <a:rPr lang="en-US" altLang="zh-CN" sz="4400" b="1" spc="300" dirty="0">
                <a:solidFill>
                  <a:srgbClr val="044875"/>
                </a:solidFill>
                <a:latin typeface="微软雅黑" panose="020B0503020204020204" pitchFamily="34" charset="-122"/>
                <a:ea typeface="微软雅黑" panose="020B0503020204020204" pitchFamily="34" charset="-122"/>
              </a:rPr>
              <a:t>Huffman Codes</a:t>
            </a:r>
            <a:endParaRPr kumimoji="0" lang="zh-CN" altLang="en-US" sz="4400" b="1" i="0" u="none" strike="noStrike" kern="1200" cap="none" spc="30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grpSp>
        <p:nvGrpSpPr>
          <p:cNvPr id="59" name="组合 58">
            <a:extLst>
              <a:ext uri="{FF2B5EF4-FFF2-40B4-BE49-F238E27FC236}">
                <a16:creationId xmlns:a16="http://schemas.microsoft.com/office/drawing/2014/main" id="{FA89E420-5182-4E26-AC6C-214920CAF5F4}"/>
              </a:ext>
            </a:extLst>
          </p:cNvPr>
          <p:cNvGrpSpPr>
            <a:grpSpLocks/>
          </p:cNvGrpSpPr>
          <p:nvPr/>
        </p:nvGrpSpPr>
        <p:grpSpPr bwMode="auto">
          <a:xfrm>
            <a:off x="4164013" y="3255964"/>
            <a:ext cx="3846512" cy="361950"/>
            <a:chOff x="4154888" y="3453573"/>
            <a:chExt cx="3846874" cy="361046"/>
          </a:xfrm>
        </p:grpSpPr>
        <p:cxnSp>
          <p:nvCxnSpPr>
            <p:cNvPr id="21" name="直接连接符 20">
              <a:extLst>
                <a:ext uri="{FF2B5EF4-FFF2-40B4-BE49-F238E27FC236}">
                  <a16:creationId xmlns:a16="http://schemas.microsoft.com/office/drawing/2014/main" id="{7C8C1A96-A14C-4D1E-AD87-540B7DD23125}"/>
                </a:ext>
              </a:extLst>
            </p:cNvPr>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a:extLst>
                <a:ext uri="{FF2B5EF4-FFF2-40B4-BE49-F238E27FC236}">
                  <a16:creationId xmlns:a16="http://schemas.microsoft.com/office/drawing/2014/main" id="{AC633899-48CC-4AF6-8C24-EB1F006CECF8}"/>
                </a:ext>
              </a:extLst>
            </p:cNvPr>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2" name="文本框 21">
            <a:extLst>
              <a:ext uri="{FF2B5EF4-FFF2-40B4-BE49-F238E27FC236}">
                <a16:creationId xmlns:a16="http://schemas.microsoft.com/office/drawing/2014/main" id="{E1D463F6-D295-44A6-8564-76BBB3903215}"/>
              </a:ext>
            </a:extLst>
          </p:cNvPr>
          <p:cNvSpPr txBox="1">
            <a:spLocks noChangeArrowheads="1"/>
          </p:cNvSpPr>
          <p:nvPr/>
        </p:nvSpPr>
        <p:spPr bwMode="auto">
          <a:xfrm>
            <a:off x="4622007" y="3667919"/>
            <a:ext cx="3136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Group 15</a:t>
            </a:r>
            <a:endParaRPr kumimoji="0" lang="zh-CN" altLang="en-US" sz="2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9" name="矩形 8">
            <a:extLst>
              <a:ext uri="{FF2B5EF4-FFF2-40B4-BE49-F238E27FC236}">
                <a16:creationId xmlns:a16="http://schemas.microsoft.com/office/drawing/2014/main" id="{6D1B302C-2E20-419B-9529-955BC4EC399B}"/>
              </a:ext>
            </a:extLst>
          </p:cNvPr>
          <p:cNvSpPr/>
          <p:nvPr/>
        </p:nvSpPr>
        <p:spPr>
          <a:xfrm>
            <a:off x="1617662" y="2035174"/>
            <a:ext cx="8956675" cy="2943779"/>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3" name="组合 42">
            <a:extLst>
              <a:ext uri="{FF2B5EF4-FFF2-40B4-BE49-F238E27FC236}">
                <a16:creationId xmlns:a16="http://schemas.microsoft.com/office/drawing/2014/main" id="{8D60F01D-C9CF-4C7A-9DA9-CF80F4D31D49}"/>
              </a:ext>
            </a:extLst>
          </p:cNvPr>
          <p:cNvGrpSpPr>
            <a:grpSpLocks/>
          </p:cNvGrpSpPr>
          <p:nvPr/>
        </p:nvGrpSpPr>
        <p:grpSpPr bwMode="auto">
          <a:xfrm>
            <a:off x="10257632" y="4706741"/>
            <a:ext cx="1109663" cy="1130300"/>
            <a:chOff x="2666985" y="682103"/>
            <a:chExt cx="1109138" cy="1131217"/>
          </a:xfrm>
        </p:grpSpPr>
        <p:sp>
          <p:nvSpPr>
            <p:cNvPr id="40" name="矩形 39">
              <a:extLst>
                <a:ext uri="{FF2B5EF4-FFF2-40B4-BE49-F238E27FC236}">
                  <a16:creationId xmlns:a16="http://schemas.microsoft.com/office/drawing/2014/main" id="{2967FAE1-E822-482D-95B8-F05592842B7F}"/>
                </a:ext>
              </a:extLst>
            </p:cNvPr>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1" name="矩形 40">
              <a:extLst>
                <a:ext uri="{FF2B5EF4-FFF2-40B4-BE49-F238E27FC236}">
                  <a16:creationId xmlns:a16="http://schemas.microsoft.com/office/drawing/2014/main" id="{23313776-3261-4CC5-889C-1AA62ED7BA2F}"/>
                </a:ext>
              </a:extLst>
            </p:cNvPr>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2" name="矩形 41">
              <a:extLst>
                <a:ext uri="{FF2B5EF4-FFF2-40B4-BE49-F238E27FC236}">
                  <a16:creationId xmlns:a16="http://schemas.microsoft.com/office/drawing/2014/main" id="{3A625C82-8973-4A1B-BA54-BAF7E0C067E7}"/>
                </a:ext>
              </a:extLst>
            </p:cNvPr>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44" name="组合 43">
            <a:extLst>
              <a:ext uri="{FF2B5EF4-FFF2-40B4-BE49-F238E27FC236}">
                <a16:creationId xmlns:a16="http://schemas.microsoft.com/office/drawing/2014/main" id="{486049BB-E427-4A4E-80CA-362204579D5C}"/>
              </a:ext>
            </a:extLst>
          </p:cNvPr>
          <p:cNvGrpSpPr>
            <a:grpSpLocks/>
          </p:cNvGrpSpPr>
          <p:nvPr/>
        </p:nvGrpSpPr>
        <p:grpSpPr bwMode="auto">
          <a:xfrm>
            <a:off x="811213" y="1252538"/>
            <a:ext cx="1109662" cy="1131887"/>
            <a:chOff x="2666985" y="682103"/>
            <a:chExt cx="1109138" cy="1131217"/>
          </a:xfrm>
        </p:grpSpPr>
        <p:sp>
          <p:nvSpPr>
            <p:cNvPr id="45" name="矩形 44">
              <a:extLst>
                <a:ext uri="{FF2B5EF4-FFF2-40B4-BE49-F238E27FC236}">
                  <a16:creationId xmlns:a16="http://schemas.microsoft.com/office/drawing/2014/main" id="{039ADBA5-1C54-42C1-B402-34538A9E6FD9}"/>
                </a:ext>
              </a:extLst>
            </p:cNvPr>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矩形 45">
              <a:extLst>
                <a:ext uri="{FF2B5EF4-FFF2-40B4-BE49-F238E27FC236}">
                  <a16:creationId xmlns:a16="http://schemas.microsoft.com/office/drawing/2014/main" id="{74D405FA-4F57-4BA3-B900-E822D0DB33BB}"/>
                </a:ext>
              </a:extLst>
            </p:cNvPr>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7" name="矩形 46">
              <a:extLst>
                <a:ext uri="{FF2B5EF4-FFF2-40B4-BE49-F238E27FC236}">
                  <a16:creationId xmlns:a16="http://schemas.microsoft.com/office/drawing/2014/main" id="{29E02BC0-77A9-4E34-963A-817215076807}"/>
                </a:ext>
              </a:extLst>
            </p:cNvPr>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9" name="矩形 48">
            <a:extLst>
              <a:ext uri="{FF2B5EF4-FFF2-40B4-BE49-F238E27FC236}">
                <a16:creationId xmlns:a16="http://schemas.microsoft.com/office/drawing/2014/main" id="{F88167CA-164C-4D9C-BD57-8690DBBC6C5F}"/>
              </a:ext>
            </a:extLst>
          </p:cNvPr>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矩形 52">
            <a:extLst>
              <a:ext uri="{FF2B5EF4-FFF2-40B4-BE49-F238E27FC236}">
                <a16:creationId xmlns:a16="http://schemas.microsoft.com/office/drawing/2014/main" id="{53F66B2B-6D88-48EB-9786-99B3E4236499}"/>
              </a:ext>
            </a:extLst>
          </p:cNvPr>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矩形 53">
            <a:extLst>
              <a:ext uri="{FF2B5EF4-FFF2-40B4-BE49-F238E27FC236}">
                <a16:creationId xmlns:a16="http://schemas.microsoft.com/office/drawing/2014/main" id="{78C96A0A-B7CE-4824-9C44-7D677C77840D}"/>
              </a:ext>
            </a:extLst>
          </p:cNvPr>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文本框 54">
            <a:extLst>
              <a:ext uri="{FF2B5EF4-FFF2-40B4-BE49-F238E27FC236}">
                <a16:creationId xmlns:a16="http://schemas.microsoft.com/office/drawing/2014/main" id="{A6B35E72-1F99-4944-98EC-78DA86E5C2BA}"/>
              </a:ext>
            </a:extLst>
          </p:cNvPr>
          <p:cNvSpPr txBox="1">
            <a:spLocks noChangeArrowheads="1"/>
          </p:cNvSpPr>
          <p:nvPr/>
        </p:nvSpPr>
        <p:spPr bwMode="auto">
          <a:xfrm>
            <a:off x="10252869" y="6465888"/>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LOGO</a:t>
            </a:r>
            <a:endParaRPr kumimoji="0" lang="zh-CN" altLang="en-US" sz="2000" b="0"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10" name="文本框 9">
            <a:extLst>
              <a:ext uri="{FF2B5EF4-FFF2-40B4-BE49-F238E27FC236}">
                <a16:creationId xmlns:a16="http://schemas.microsoft.com/office/drawing/2014/main" id="{F2F92E21-03E0-48CC-97AD-650E919D5292}"/>
              </a:ext>
            </a:extLst>
          </p:cNvPr>
          <p:cNvSpPr txBox="1"/>
          <p:nvPr/>
        </p:nvSpPr>
        <p:spPr>
          <a:xfrm>
            <a:off x="3098905" y="1793393"/>
            <a:ext cx="5967202" cy="584775"/>
          </a:xfrm>
          <a:prstGeom prst="rect">
            <a:avLst/>
          </a:prstGeom>
          <a:blipFill dpi="0" rotWithShape="1">
            <a:blip r:embed="rId3"/>
            <a:srcRect/>
            <a:stretch>
              <a:fillRect t="-45000"/>
            </a:stretch>
          </a:blipFill>
        </p:spPr>
        <p:txBody>
          <a:bodyPr>
            <a:spAutoFit/>
          </a:bodyPr>
          <a:lstStyle/>
          <a:p>
            <a:pPr lvl="0" algn="ctr">
              <a:defRPr/>
            </a:pPr>
            <a:endParaRPr kumimoji="0" lang="zh-CN" altLang="en-US" sz="3200" b="0" i="0" u="none" strike="noStrike" kern="1200" cap="none" spc="0" normalizeH="0" baseline="0" noProof="0" dirty="0">
              <a:ln>
                <a:noFill/>
              </a:ln>
              <a:solidFill>
                <a:srgbClr val="044875"/>
              </a:solidFill>
              <a:effectLst/>
              <a:uLnTx/>
              <a:uFillTx/>
              <a:latin typeface="Calibri Light"/>
              <a:ea typeface="宋体" panose="02010600030101010101" pitchFamily="2" charset="-122"/>
              <a:cs typeface="+mn-cs"/>
            </a:endParaRPr>
          </a:p>
        </p:txBody>
      </p:sp>
      <p:sp>
        <p:nvSpPr>
          <p:cNvPr id="24" name="文本框 23">
            <a:extLst>
              <a:ext uri="{FF2B5EF4-FFF2-40B4-BE49-F238E27FC236}">
                <a16:creationId xmlns:a16="http://schemas.microsoft.com/office/drawing/2014/main" id="{C23ADD48-3C3B-4EA7-A62B-675B83CB003B}"/>
              </a:ext>
            </a:extLst>
          </p:cNvPr>
          <p:cNvSpPr txBox="1">
            <a:spLocks noChangeArrowheads="1"/>
          </p:cNvSpPr>
          <p:nvPr/>
        </p:nvSpPr>
        <p:spPr bwMode="auto">
          <a:xfrm>
            <a:off x="4622007" y="4191794"/>
            <a:ext cx="3136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2020/05/13</a:t>
            </a:r>
            <a:endParaRPr kumimoji="0" lang="zh-CN" altLang="en-US" sz="2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0174353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right)">
                                      <p:cBhvr>
                                        <p:cTn id="7" dur="500"/>
                                        <p:tgtEl>
                                          <p:spTgt spid="4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wipe(left)">
                                      <p:cBhvr>
                                        <p:cTn id="10" dur="500"/>
                                        <p:tgtEl>
                                          <p:spTgt spid="5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right)">
                                      <p:cBhvr>
                                        <p:cTn id="13" dur="500"/>
                                        <p:tgtEl>
                                          <p:spTgt spid="5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fade">
                                      <p:cBhvr>
                                        <p:cTn id="16" dur="500"/>
                                        <p:tgtEl>
                                          <p:spTgt spid="5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heel(1)">
                                      <p:cBhvr>
                                        <p:cTn id="21" dur="2000"/>
                                        <p:tgtEl>
                                          <p:spTgt spid="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ntr" presetSubtype="16" fill="hold" nodeType="clickEffect">
                                  <p:stCondLst>
                                    <p:cond delay="0"/>
                                  </p:stCondLst>
                                  <p:childTnLst>
                                    <p:set>
                                      <p:cBhvr>
                                        <p:cTn id="25" dur="1" fill="hold">
                                          <p:stCondLst>
                                            <p:cond delay="0"/>
                                          </p:stCondLst>
                                        </p:cTn>
                                        <p:tgtEl>
                                          <p:spTgt spid="44"/>
                                        </p:tgtEl>
                                        <p:attrNameLst>
                                          <p:attrName>style.visibility</p:attrName>
                                        </p:attrNameLst>
                                      </p:cBhvr>
                                      <p:to>
                                        <p:strVal val="visible"/>
                                      </p:to>
                                    </p:set>
                                    <p:anim calcmode="lin" valueType="num">
                                      <p:cBhvr>
                                        <p:cTn id="26" dur="500" fill="hold"/>
                                        <p:tgtEl>
                                          <p:spTgt spid="44"/>
                                        </p:tgtEl>
                                        <p:attrNameLst>
                                          <p:attrName>ppt_w</p:attrName>
                                        </p:attrNameLst>
                                      </p:cBhvr>
                                      <p:tavLst>
                                        <p:tav tm="0">
                                          <p:val>
                                            <p:fltVal val="0"/>
                                          </p:val>
                                        </p:tav>
                                        <p:tav tm="100000">
                                          <p:val>
                                            <p:strVal val="#ppt_w"/>
                                          </p:val>
                                        </p:tav>
                                      </p:tavLst>
                                    </p:anim>
                                    <p:anim calcmode="lin" valueType="num">
                                      <p:cBhvr>
                                        <p:cTn id="27" dur="500" fill="hold"/>
                                        <p:tgtEl>
                                          <p:spTgt spid="44"/>
                                        </p:tgtEl>
                                        <p:attrNameLst>
                                          <p:attrName>ppt_h</p:attrName>
                                        </p:attrNameLst>
                                      </p:cBhvr>
                                      <p:tavLst>
                                        <p:tav tm="0">
                                          <p:val>
                                            <p:fltVal val="0"/>
                                          </p:val>
                                        </p:tav>
                                        <p:tav tm="100000">
                                          <p:val>
                                            <p:strVal val="#ppt_h"/>
                                          </p:val>
                                        </p:tav>
                                      </p:tavLst>
                                    </p:anim>
                                    <p:animEffect transition="in" filter="fade">
                                      <p:cBhvr>
                                        <p:cTn id="28" dur="500"/>
                                        <p:tgtEl>
                                          <p:spTgt spid="44"/>
                                        </p:tgtEl>
                                      </p:cBhvr>
                                    </p:animEffect>
                                  </p:childTnLst>
                                </p:cTn>
                              </p:par>
                              <p:par>
                                <p:cTn id="29" presetID="53" presetClass="entr" presetSubtype="16"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p:cTn id="31" dur="500" fill="hold"/>
                                        <p:tgtEl>
                                          <p:spTgt spid="43"/>
                                        </p:tgtEl>
                                        <p:attrNameLst>
                                          <p:attrName>ppt_w</p:attrName>
                                        </p:attrNameLst>
                                      </p:cBhvr>
                                      <p:tavLst>
                                        <p:tav tm="0">
                                          <p:val>
                                            <p:fltVal val="0"/>
                                          </p:val>
                                        </p:tav>
                                        <p:tav tm="100000">
                                          <p:val>
                                            <p:strVal val="#ppt_w"/>
                                          </p:val>
                                        </p:tav>
                                      </p:tavLst>
                                    </p:anim>
                                    <p:anim calcmode="lin" valueType="num">
                                      <p:cBhvr>
                                        <p:cTn id="32" dur="500" fill="hold"/>
                                        <p:tgtEl>
                                          <p:spTgt spid="43"/>
                                        </p:tgtEl>
                                        <p:attrNameLst>
                                          <p:attrName>ppt_h</p:attrName>
                                        </p:attrNameLst>
                                      </p:cBhvr>
                                      <p:tavLst>
                                        <p:tav tm="0">
                                          <p:val>
                                            <p:fltVal val="0"/>
                                          </p:val>
                                        </p:tav>
                                        <p:tav tm="100000">
                                          <p:val>
                                            <p:strVal val="#ppt_h"/>
                                          </p:val>
                                        </p:tav>
                                      </p:tavLst>
                                    </p:anim>
                                    <p:animEffect transition="in" filter="fade">
                                      <p:cBhvr>
                                        <p:cTn id="33" dur="500"/>
                                        <p:tgtEl>
                                          <p:spTgt spid="4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down)">
                                      <p:cBhvr>
                                        <p:cTn id="38" dur="500"/>
                                        <p:tgtEl>
                                          <p:spTgt spid="1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3" presetClass="entr" presetSubtype="16" fill="hold" grpId="0" nodeType="clickEffect">
                                  <p:stCondLst>
                                    <p:cond delay="0"/>
                                  </p:stCondLst>
                                  <p:iterate type="lt">
                                    <p:tmPct val="10000"/>
                                  </p:iterate>
                                  <p:childTnLst>
                                    <p:set>
                                      <p:cBhvr>
                                        <p:cTn id="42" dur="1" fill="hold">
                                          <p:stCondLst>
                                            <p:cond delay="0"/>
                                          </p:stCondLst>
                                        </p:cTn>
                                        <p:tgtEl>
                                          <p:spTgt spid="19"/>
                                        </p:tgtEl>
                                        <p:attrNameLst>
                                          <p:attrName>style.visibility</p:attrName>
                                        </p:attrNameLst>
                                      </p:cBhvr>
                                      <p:to>
                                        <p:strVal val="visible"/>
                                      </p:to>
                                    </p:set>
                                    <p:anim calcmode="lin" valueType="num">
                                      <p:cBhvr>
                                        <p:cTn id="43" dur="500" fill="hold"/>
                                        <p:tgtEl>
                                          <p:spTgt spid="19"/>
                                        </p:tgtEl>
                                        <p:attrNameLst>
                                          <p:attrName>ppt_w</p:attrName>
                                        </p:attrNameLst>
                                      </p:cBhvr>
                                      <p:tavLst>
                                        <p:tav tm="0">
                                          <p:val>
                                            <p:fltVal val="0"/>
                                          </p:val>
                                        </p:tav>
                                        <p:tav tm="100000">
                                          <p:val>
                                            <p:strVal val="#ppt_w"/>
                                          </p:val>
                                        </p:tav>
                                      </p:tavLst>
                                    </p:anim>
                                    <p:anim calcmode="lin" valueType="num">
                                      <p:cBhvr>
                                        <p:cTn id="44" dur="500" fill="hold"/>
                                        <p:tgtEl>
                                          <p:spTgt spid="19"/>
                                        </p:tgtEl>
                                        <p:attrNameLst>
                                          <p:attrName>ppt_h</p:attrName>
                                        </p:attrNameLst>
                                      </p:cBhvr>
                                      <p:tavLst>
                                        <p:tav tm="0">
                                          <p:val>
                                            <p:fltVal val="0"/>
                                          </p:val>
                                        </p:tav>
                                        <p:tav tm="100000">
                                          <p:val>
                                            <p:strVal val="#ppt_h"/>
                                          </p:val>
                                        </p:tav>
                                      </p:tavLst>
                                    </p:anim>
                                    <p:animEffect transition="in" filter="fade">
                                      <p:cBhvr>
                                        <p:cTn id="45" dur="500"/>
                                        <p:tgtEl>
                                          <p:spTgt spid="1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nodeType="clickEffect">
                                  <p:stCondLst>
                                    <p:cond delay="0"/>
                                  </p:stCondLst>
                                  <p:childTnLst>
                                    <p:set>
                                      <p:cBhvr>
                                        <p:cTn id="49" dur="1" fill="hold">
                                          <p:stCondLst>
                                            <p:cond delay="0"/>
                                          </p:stCondLst>
                                        </p:cTn>
                                        <p:tgtEl>
                                          <p:spTgt spid="59"/>
                                        </p:tgtEl>
                                        <p:attrNameLst>
                                          <p:attrName>style.visibility</p:attrName>
                                        </p:attrNameLst>
                                      </p:cBhvr>
                                      <p:to>
                                        <p:strVal val="visible"/>
                                      </p:to>
                                    </p:set>
                                    <p:animEffect transition="in" filter="wipe(up)">
                                      <p:cBhvr>
                                        <p:cTn id="50" dur="500"/>
                                        <p:tgtEl>
                                          <p:spTgt spid="59"/>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down)">
                                      <p:cBhvr>
                                        <p:cTn id="55" dur="500"/>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wipe(down)">
                                      <p:cBhvr>
                                        <p:cTn id="6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p:bldP spid="9" grpId="0" animBg="1"/>
      <p:bldP spid="49" grpId="0" animBg="1"/>
      <p:bldP spid="53" grpId="0" animBg="1"/>
      <p:bldP spid="54" grpId="0" animBg="1"/>
      <p:bldP spid="55" grpId="0"/>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A118B84-045F-4165-ACA0-AD87F054F820}"/>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a:extLst>
              <a:ext uri="{FF2B5EF4-FFF2-40B4-BE49-F238E27FC236}">
                <a16:creationId xmlns:a16="http://schemas.microsoft.com/office/drawing/2014/main" id="{CCA45C03-57D9-45AB-9624-3CE236E16AD2}"/>
              </a:ext>
            </a:extLst>
          </p:cNvPr>
          <p:cNvSpPr/>
          <p:nvPr/>
        </p:nvSpPr>
        <p:spPr>
          <a:xfrm>
            <a:off x="5833241"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矩形 6">
            <a:extLst>
              <a:ext uri="{FF2B5EF4-FFF2-40B4-BE49-F238E27FC236}">
                <a16:creationId xmlns:a16="http://schemas.microsoft.com/office/drawing/2014/main" id="{0D962943-177D-4912-8348-CE7F126FA4DB}"/>
              </a:ext>
            </a:extLst>
          </p:cNvPr>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矩形 7">
            <a:extLst>
              <a:ext uri="{FF2B5EF4-FFF2-40B4-BE49-F238E27FC236}">
                <a16:creationId xmlns:a16="http://schemas.microsoft.com/office/drawing/2014/main" id="{E0ED370E-D726-4553-BFAC-C0023D131702}"/>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文本框 8">
            <a:extLst>
              <a:ext uri="{FF2B5EF4-FFF2-40B4-BE49-F238E27FC236}">
                <a16:creationId xmlns:a16="http://schemas.microsoft.com/office/drawing/2014/main" id="{08D2FCB7-67F9-4DC8-8BAC-45CA5A35A7D3}"/>
              </a:ext>
            </a:extLst>
          </p:cNvPr>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LOGO</a:t>
            </a:r>
            <a:endParaRPr kumimoji="0" lang="zh-CN" altLang="en-US" sz="2000" b="0"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grpSp>
        <p:nvGrpSpPr>
          <p:cNvPr id="52" name="组合 51">
            <a:extLst>
              <a:ext uri="{FF2B5EF4-FFF2-40B4-BE49-F238E27FC236}">
                <a16:creationId xmlns:a16="http://schemas.microsoft.com/office/drawing/2014/main" id="{540ADCF8-3F42-47E2-97C7-443BD1AE8B6F}"/>
              </a:ext>
            </a:extLst>
          </p:cNvPr>
          <p:cNvGrpSpPr>
            <a:grpSpLocks/>
          </p:cNvGrpSpPr>
          <p:nvPr/>
        </p:nvGrpSpPr>
        <p:grpSpPr bwMode="auto">
          <a:xfrm>
            <a:off x="8737923" y="2155384"/>
            <a:ext cx="2415852" cy="1030391"/>
            <a:chOff x="5336783" y="1917541"/>
            <a:chExt cx="6978016" cy="667759"/>
          </a:xfrm>
        </p:grpSpPr>
        <p:sp>
          <p:nvSpPr>
            <p:cNvPr id="53" name="矩形 52">
              <a:extLst>
                <a:ext uri="{FF2B5EF4-FFF2-40B4-BE49-F238E27FC236}">
                  <a16:creationId xmlns:a16="http://schemas.microsoft.com/office/drawing/2014/main" id="{06B210DF-7BCD-4637-9D25-05CC7B54BAAC}"/>
                </a:ext>
              </a:extLst>
            </p:cNvPr>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0505" name="文本框 53">
              <a:extLst>
                <a:ext uri="{FF2B5EF4-FFF2-40B4-BE49-F238E27FC236}">
                  <a16:creationId xmlns:a16="http://schemas.microsoft.com/office/drawing/2014/main" id="{8833B33B-64AB-4455-9274-94B0EA756638}"/>
                </a:ext>
              </a:extLst>
            </p:cNvPr>
            <p:cNvSpPr txBox="1">
              <a:spLocks noChangeArrowheads="1"/>
            </p:cNvSpPr>
            <p:nvPr/>
          </p:nvSpPr>
          <p:spPr bwMode="auto">
            <a:xfrm>
              <a:off x="5336783" y="1970011"/>
              <a:ext cx="6978016" cy="615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ts val="2200"/>
                </a:lnSpc>
                <a:spcBef>
                  <a:spcPct val="0"/>
                </a:spcBef>
                <a:spcAft>
                  <a:spcPct val="0"/>
                </a:spcAft>
                <a:buNone/>
                <a:defRPr/>
              </a:pPr>
              <a:r>
                <a:rPr lang="en-US" altLang="zh-CN" sz="1800" dirty="0">
                  <a:solidFill>
                    <a:prstClr val="white"/>
                  </a:solidFill>
                  <a:cs typeface="Arial" panose="020B0604020202020204" pitchFamily="34" charset="0"/>
                </a:rPr>
                <a:t> Function 2: </a:t>
              </a:r>
            </a:p>
            <a:p>
              <a:pPr lvl="0" algn="ctr" fontAlgn="base">
                <a:lnSpc>
                  <a:spcPts val="2200"/>
                </a:lnSpc>
                <a:spcBef>
                  <a:spcPct val="0"/>
                </a:spcBef>
                <a:spcAft>
                  <a:spcPct val="0"/>
                </a:spcAft>
                <a:buNone/>
                <a:defRPr/>
              </a:pPr>
              <a:r>
                <a:rPr lang="en-US" altLang="zh-CN" sz="1800" dirty="0">
                  <a:solidFill>
                    <a:prstClr val="white"/>
                  </a:solidFill>
                  <a:cs typeface="Arial" panose="020B0604020202020204" pitchFamily="34" charset="0"/>
                </a:rPr>
                <a:t> check preﬁx</a:t>
              </a:r>
            </a:p>
            <a:p>
              <a:pPr lvl="0" algn="ctr" fontAlgn="base">
                <a:lnSpc>
                  <a:spcPts val="2200"/>
                </a:lnSpc>
                <a:spcBef>
                  <a:spcPct val="0"/>
                </a:spcBef>
                <a:spcAft>
                  <a:spcPct val="0"/>
                </a:spcAft>
                <a:buNone/>
                <a:defRPr/>
              </a:pPr>
              <a:endParaRPr kumimoji="0" lang="en-US" altLang="zh-CN" sz="2400" b="0" i="0" u="none" strike="noStrike" kern="1200" cap="none" spc="0" normalizeH="0" baseline="0" noProof="0" dirty="0">
                <a:ln>
                  <a:noFill/>
                </a:ln>
                <a:solidFill>
                  <a:prstClr val="white"/>
                </a:solidFill>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19" name="组合 18">
            <a:extLst>
              <a:ext uri="{FF2B5EF4-FFF2-40B4-BE49-F238E27FC236}">
                <a16:creationId xmlns:a16="http://schemas.microsoft.com/office/drawing/2014/main" id="{B61E88AE-1E13-4752-8EC0-7823F6959F2B}"/>
              </a:ext>
            </a:extLst>
          </p:cNvPr>
          <p:cNvGrpSpPr>
            <a:grpSpLocks/>
          </p:cNvGrpSpPr>
          <p:nvPr/>
        </p:nvGrpSpPr>
        <p:grpSpPr bwMode="auto">
          <a:xfrm>
            <a:off x="696122" y="1181005"/>
            <a:ext cx="4746915" cy="583859"/>
            <a:chOff x="5982652" y="1305878"/>
            <a:chExt cx="3235645" cy="523220"/>
          </a:xfrm>
        </p:grpSpPr>
        <p:sp>
          <p:nvSpPr>
            <p:cNvPr id="20" name="矩形 19">
              <a:extLst>
                <a:ext uri="{FF2B5EF4-FFF2-40B4-BE49-F238E27FC236}">
                  <a16:creationId xmlns:a16="http://schemas.microsoft.com/office/drawing/2014/main" id="{7888455B-5F2B-4A09-9BBF-FF9CE14EA451}"/>
                </a:ext>
              </a:extLst>
            </p:cNvPr>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1" name="文本框 20">
              <a:extLst>
                <a:ext uri="{FF2B5EF4-FFF2-40B4-BE49-F238E27FC236}">
                  <a16:creationId xmlns:a16="http://schemas.microsoft.com/office/drawing/2014/main" id="{BF8ED7F7-326D-44CC-BB85-BC212EB2BC1E}"/>
                </a:ext>
              </a:extLst>
            </p:cNvPr>
            <p:cNvSpPr txBox="1"/>
            <p:nvPr/>
          </p:nvSpPr>
          <p:spPr>
            <a:xfrm>
              <a:off x="5982652" y="1376226"/>
              <a:ext cx="3235645" cy="358555"/>
            </a:xfrm>
            <a:prstGeom prst="rect">
              <a:avLst/>
            </a:prstGeom>
            <a:noFill/>
          </p:spPr>
          <p:txBody>
            <a:bodyPr>
              <a:spAutoFit/>
            </a:bodyPr>
            <a:lstStyle/>
            <a:p>
              <a:pPr lvl="0" algn="ctr">
                <a:defRPr/>
              </a:pPr>
              <a:r>
                <a:rPr lang="en-US" altLang="zh-CN" sz="2000" b="1" dirty="0">
                  <a:solidFill>
                    <a:prstClr val="white"/>
                  </a:solidFill>
                  <a:latin typeface="Calibri Light"/>
                  <a:cs typeface="Arial" panose="020B0604020202020204" pitchFamily="34" charset="0"/>
                </a:rPr>
                <a:t>The most important two functions 2</a:t>
              </a:r>
              <a:endParaRPr kumimoji="0" lang="zh-CN" altLang="en-US" sz="2000" b="1" i="0" u="none" strike="noStrike" kern="1200" cap="none" spc="0" normalizeH="0" baseline="0" noProof="0" dirty="0">
                <a:ln>
                  <a:noFill/>
                </a:ln>
                <a:solidFill>
                  <a:prstClr val="white"/>
                </a:solidFill>
                <a:effectLst/>
                <a:uLnTx/>
                <a:uFillTx/>
                <a:latin typeface="Calibri Light"/>
                <a:ea typeface="宋体" panose="02010600030101010101" pitchFamily="2" charset="-122"/>
                <a:cs typeface="Arial" panose="020B0604020202020204" pitchFamily="34" charset="0"/>
              </a:endParaRPr>
            </a:p>
          </p:txBody>
        </p:sp>
      </p:grpSp>
      <p:grpSp>
        <p:nvGrpSpPr>
          <p:cNvPr id="22" name="组合 21">
            <a:extLst>
              <a:ext uri="{FF2B5EF4-FFF2-40B4-BE49-F238E27FC236}">
                <a16:creationId xmlns:a16="http://schemas.microsoft.com/office/drawing/2014/main" id="{3C3A7B52-9646-9647-B50D-3E69B0F05DFC}"/>
              </a:ext>
            </a:extLst>
          </p:cNvPr>
          <p:cNvGrpSpPr>
            <a:grpSpLocks/>
          </p:cNvGrpSpPr>
          <p:nvPr/>
        </p:nvGrpSpPr>
        <p:grpSpPr bwMode="auto">
          <a:xfrm>
            <a:off x="609600" y="80167"/>
            <a:ext cx="5223641" cy="585788"/>
            <a:chOff x="551544" y="104113"/>
            <a:chExt cx="5221701" cy="584775"/>
          </a:xfrm>
        </p:grpSpPr>
        <p:sp>
          <p:nvSpPr>
            <p:cNvPr id="23" name="文本框 4">
              <a:extLst>
                <a:ext uri="{FF2B5EF4-FFF2-40B4-BE49-F238E27FC236}">
                  <a16:creationId xmlns:a16="http://schemas.microsoft.com/office/drawing/2014/main" id="{27338BD5-70E7-014B-B6F4-B96F266695FE}"/>
                </a:ext>
              </a:extLst>
            </p:cNvPr>
            <p:cNvSpPr txBox="1">
              <a:spLocks noChangeArrowheads="1"/>
            </p:cNvSpPr>
            <p:nvPr/>
          </p:nvSpPr>
          <p:spPr bwMode="auto">
            <a:xfrm>
              <a:off x="913360" y="166068"/>
              <a:ext cx="4859885" cy="46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en-US" altLang="zh-CN" sz="2400" dirty="0">
                  <a:solidFill>
                    <a:srgbClr val="044875"/>
                  </a:solidFill>
                  <a:latin typeface="微软雅黑" panose="020B0503020204020204" pitchFamily="34" charset="-122"/>
                  <a:ea typeface="微软雅黑" panose="020B0503020204020204" pitchFamily="34" charset="-122"/>
                </a:rPr>
                <a:t>Data Structure and Algorithm</a:t>
              </a:r>
            </a:p>
          </p:txBody>
        </p:sp>
        <p:sp>
          <p:nvSpPr>
            <p:cNvPr id="24" name="文本框 23">
              <a:extLst>
                <a:ext uri="{FF2B5EF4-FFF2-40B4-BE49-F238E27FC236}">
                  <a16:creationId xmlns:a16="http://schemas.microsoft.com/office/drawing/2014/main" id="{2288E867-A97D-2942-95F4-F3279B334380}"/>
                </a:ext>
              </a:extLst>
            </p:cNvPr>
            <p:cNvSpPr txBox="1"/>
            <p:nvPr/>
          </p:nvSpPr>
          <p:spPr>
            <a:xfrm>
              <a:off x="551544" y="104113"/>
              <a:ext cx="723631" cy="5847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02</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pic>
        <p:nvPicPr>
          <p:cNvPr id="4" name="图片 3">
            <a:extLst>
              <a:ext uri="{FF2B5EF4-FFF2-40B4-BE49-F238E27FC236}">
                <a16:creationId xmlns:a16="http://schemas.microsoft.com/office/drawing/2014/main" id="{737362A9-A8ED-7543-A16D-C16D6955A0A1}"/>
              </a:ext>
            </a:extLst>
          </p:cNvPr>
          <p:cNvPicPr>
            <a:picLocks noChangeAspect="1"/>
          </p:cNvPicPr>
          <p:nvPr/>
        </p:nvPicPr>
        <p:blipFill>
          <a:blip r:embed="rId3"/>
          <a:stretch>
            <a:fillRect/>
          </a:stretch>
        </p:blipFill>
        <p:spPr>
          <a:xfrm>
            <a:off x="1076352" y="2542846"/>
            <a:ext cx="7773374" cy="2644140"/>
          </a:xfrm>
          <a:prstGeom prst="rect">
            <a:avLst/>
          </a:prstGeom>
        </p:spPr>
      </p:pic>
    </p:spTree>
    <p:extLst>
      <p:ext uri="{BB962C8B-B14F-4D97-AF65-F5344CB8AC3E}">
        <p14:creationId xmlns:p14="http://schemas.microsoft.com/office/powerpoint/2010/main" val="17118748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22" presetClass="entr" presetSubtype="8" fill="hold" nodeType="withEffect">
                                  <p:stCondLst>
                                    <p:cond delay="250"/>
                                  </p:stCondLst>
                                  <p:childTnLst>
                                    <p:set>
                                      <p:cBhvr>
                                        <p:cTn id="21" dur="1" fill="hold">
                                          <p:stCondLst>
                                            <p:cond delay="0"/>
                                          </p:stCondLst>
                                        </p:cTn>
                                        <p:tgtEl>
                                          <p:spTgt spid="52"/>
                                        </p:tgtEl>
                                        <p:attrNameLst>
                                          <p:attrName>style.visibility</p:attrName>
                                        </p:attrNameLst>
                                      </p:cBhvr>
                                      <p:to>
                                        <p:strVal val="visible"/>
                                      </p:to>
                                    </p:set>
                                    <p:animEffect transition="in" filter="wipe(left)">
                                      <p:cBhvr>
                                        <p:cTn id="22" dur="500"/>
                                        <p:tgtEl>
                                          <p:spTgt spid="5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85B8FF1-038D-42A7-A03B-68F9999417C8}"/>
              </a:ext>
            </a:extLst>
          </p:cNvPr>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a:extLst>
              <a:ext uri="{FF2B5EF4-FFF2-40B4-BE49-F238E27FC236}">
                <a16:creationId xmlns:a16="http://schemas.microsoft.com/office/drawing/2014/main" id="{65C42E4C-2C24-4874-B2B5-A83335B3E69B}"/>
              </a:ext>
            </a:extLst>
          </p:cNvPr>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文本框 3">
            <a:extLst>
              <a:ext uri="{FF2B5EF4-FFF2-40B4-BE49-F238E27FC236}">
                <a16:creationId xmlns:a16="http://schemas.microsoft.com/office/drawing/2014/main" id="{EE7DC755-5A38-43A3-9E54-0073665AA060}"/>
              </a:ext>
            </a:extLst>
          </p:cNvPr>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5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rPr>
              <a:t>3</a:t>
            </a:r>
            <a:endParaRPr kumimoji="0" lang="zh-CN" altLang="en-US" sz="115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5" name="文本框 4">
            <a:extLst>
              <a:ext uri="{FF2B5EF4-FFF2-40B4-BE49-F238E27FC236}">
                <a16:creationId xmlns:a16="http://schemas.microsoft.com/office/drawing/2014/main" id="{B09A9D13-F80D-4F87-89CD-9E32BA5B4090}"/>
              </a:ext>
            </a:extLst>
          </p:cNvPr>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第</a:t>
            </a:r>
          </a:p>
        </p:txBody>
      </p:sp>
      <p:sp>
        <p:nvSpPr>
          <p:cNvPr id="6" name="矩形 5">
            <a:extLst>
              <a:ext uri="{FF2B5EF4-FFF2-40B4-BE49-F238E27FC236}">
                <a16:creationId xmlns:a16="http://schemas.microsoft.com/office/drawing/2014/main" id="{1BE32975-7A42-454B-9A8E-DB56B7912CD9}"/>
              </a:ext>
            </a:extLst>
          </p:cNvPr>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FB2E2E5B-287C-4CAC-BB2B-88CDD1BE7AD7}"/>
              </a:ext>
            </a:extLst>
          </p:cNvPr>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部分</a:t>
            </a:r>
          </a:p>
        </p:txBody>
      </p:sp>
      <p:sp>
        <p:nvSpPr>
          <p:cNvPr id="8" name="文本框 7">
            <a:extLst>
              <a:ext uri="{FF2B5EF4-FFF2-40B4-BE49-F238E27FC236}">
                <a16:creationId xmlns:a16="http://schemas.microsoft.com/office/drawing/2014/main" id="{0CD63098-6737-44A4-9381-E7493CDF87CC}"/>
              </a:ext>
            </a:extLst>
          </p:cNvPr>
          <p:cNvSpPr txBox="1">
            <a:spLocks noChangeArrowheads="1"/>
          </p:cNvSpPr>
          <p:nvPr/>
        </p:nvSpPr>
        <p:spPr bwMode="auto">
          <a:xfrm>
            <a:off x="6305550" y="3854450"/>
            <a:ext cx="57277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en-US" altLang="zh-CN" sz="3600" b="1" dirty="0">
                <a:solidFill>
                  <a:prstClr val="white"/>
                </a:solidFill>
                <a:latin typeface="微软雅黑" panose="020B0503020204020204" pitchFamily="34" charset="-122"/>
                <a:ea typeface="微软雅黑" panose="020B0503020204020204" pitchFamily="34" charset="-122"/>
              </a:rPr>
              <a:t>Analysis and Comments </a:t>
            </a:r>
            <a:endParaRPr kumimoji="0" lang="zh-CN" altLang="en-US" sz="3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81245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0F6F0702-CC51-45F0-A751-1B1F690DE45C}"/>
              </a:ext>
            </a:extLst>
          </p:cNvPr>
          <p:cNvSpPr txBox="1"/>
          <p:nvPr/>
        </p:nvSpPr>
        <p:spPr>
          <a:xfrm>
            <a:off x="6305548" y="1435645"/>
            <a:ext cx="5335589" cy="5514779"/>
          </a:xfrm>
          <a:prstGeom prst="rect">
            <a:avLst/>
          </a:prstGeom>
          <a:noFill/>
        </p:spPr>
        <p:txBody>
          <a:bodyPr wrap="square">
            <a:spAutoFit/>
          </a:bodyPr>
          <a:lstStyle/>
          <a:p>
            <a:pPr marL="285750" lvl="0" indent="-285750">
              <a:lnSpc>
                <a:spcPts val="2000"/>
              </a:lnSpc>
              <a:buClr>
                <a:srgbClr val="044875"/>
              </a:buClr>
              <a:buFont typeface="Wingdings" panose="05000000000000000000" pitchFamily="2" charset="2"/>
              <a:buChar char="Ø"/>
              <a:defRPr/>
            </a:pPr>
            <a:r>
              <a:rPr lang="en-US" altLang="zh-CN" dirty="0">
                <a:solidFill>
                  <a:srgbClr val="E7E6E6">
                    <a:lumMod val="25000"/>
                  </a:srgbClr>
                </a:solidFill>
                <a:cs typeface="Arial" panose="020B0604020202020204" pitchFamily="34" charset="0"/>
              </a:rPr>
              <a:t>【</a:t>
            </a:r>
            <a:r>
              <a:rPr lang="en-US" altLang="zh-CN" dirty="0" err="1">
                <a:solidFill>
                  <a:srgbClr val="E7E6E6">
                    <a:lumMod val="25000"/>
                  </a:srgbClr>
                </a:solidFill>
                <a:cs typeface="Arial" panose="020B0604020202020204" pitchFamily="34" charset="0"/>
              </a:rPr>
              <a:t>Lemma】Let</a:t>
            </a:r>
            <a:r>
              <a:rPr lang="en-US" altLang="zh-CN" dirty="0">
                <a:solidFill>
                  <a:srgbClr val="E7E6E6">
                    <a:lumMod val="25000"/>
                  </a:srgbClr>
                </a:solidFill>
                <a:cs typeface="Arial" panose="020B0604020202020204" pitchFamily="34" charset="0"/>
              </a:rPr>
              <a:t> C be an alphabet in which each character c in C has the frequency </a:t>
            </a:r>
            <a:r>
              <a:rPr lang="en-US" altLang="zh-CN" dirty="0" err="1">
                <a:solidFill>
                  <a:srgbClr val="E7E6E6">
                    <a:lumMod val="25000"/>
                  </a:srgbClr>
                </a:solidFill>
                <a:cs typeface="Arial" panose="020B0604020202020204" pitchFamily="34" charset="0"/>
              </a:rPr>
              <a:t>c.freq</a:t>
            </a:r>
            <a:r>
              <a:rPr lang="en-US" altLang="zh-CN" dirty="0">
                <a:solidFill>
                  <a:srgbClr val="E7E6E6">
                    <a:lumMod val="25000"/>
                  </a:srgbClr>
                </a:solidFill>
                <a:cs typeface="Arial" panose="020B0604020202020204" pitchFamily="34" charset="0"/>
              </a:rPr>
              <a:t>. Let x and y be two characters in C having the lowest frequencies. Then there must exist an optimal preﬁx code for C in which the codewords for x and y have the same length and diﬀer only in the last bit.</a:t>
            </a:r>
          </a:p>
          <a:p>
            <a:pPr lvl="0">
              <a:lnSpc>
                <a:spcPts val="2000"/>
              </a:lnSpc>
              <a:buClr>
                <a:srgbClr val="044875"/>
              </a:buClr>
              <a:defRPr/>
            </a:pPr>
            <a:endParaRPr lang="en-US" altLang="zh-CN" dirty="0">
              <a:solidFill>
                <a:srgbClr val="E7E6E6">
                  <a:lumMod val="25000"/>
                </a:srgbClr>
              </a:solidFill>
              <a:cs typeface="Arial" panose="020B0604020202020204" pitchFamily="34" charset="0"/>
            </a:endParaRPr>
          </a:p>
          <a:p>
            <a:pPr lvl="0">
              <a:lnSpc>
                <a:spcPts val="2000"/>
              </a:lnSpc>
              <a:buClr>
                <a:srgbClr val="044875"/>
              </a:buClr>
              <a:defRPr/>
            </a:pPr>
            <a:endParaRPr lang="en-US" altLang="zh-CN" dirty="0">
              <a:solidFill>
                <a:srgbClr val="E7E6E6">
                  <a:lumMod val="25000"/>
                </a:srgbClr>
              </a:solidFill>
              <a:cs typeface="Arial" panose="020B0604020202020204" pitchFamily="34" charset="0"/>
            </a:endParaRPr>
          </a:p>
          <a:p>
            <a:pPr lvl="0">
              <a:lnSpc>
                <a:spcPts val="2000"/>
              </a:lnSpc>
              <a:buClr>
                <a:srgbClr val="044875"/>
              </a:buClr>
              <a:defRPr/>
            </a:pPr>
            <a:endParaRPr lang="en-US" altLang="zh-CN" dirty="0">
              <a:solidFill>
                <a:srgbClr val="E7E6E6">
                  <a:lumMod val="25000"/>
                </a:srgbClr>
              </a:solidFill>
              <a:cs typeface="Arial" panose="020B0604020202020204" pitchFamily="34" charset="0"/>
            </a:endParaRPr>
          </a:p>
          <a:p>
            <a:pPr marL="285750" lvl="0" indent="-285750">
              <a:lnSpc>
                <a:spcPts val="2000"/>
              </a:lnSpc>
              <a:buClr>
                <a:srgbClr val="044875"/>
              </a:buClr>
              <a:buFont typeface="Wingdings" panose="05000000000000000000" pitchFamily="2" charset="2"/>
              <a:buChar char="Ø"/>
              <a:defRPr/>
            </a:pPr>
            <a:r>
              <a:rPr lang="en-US" altLang="zh-CN" dirty="0">
                <a:solidFill>
                  <a:srgbClr val="E7E6E6">
                    <a:lumMod val="25000"/>
                  </a:srgbClr>
                </a:solidFill>
                <a:cs typeface="Arial" panose="020B0604020202020204" pitchFamily="34" charset="0"/>
              </a:rPr>
              <a:t>Let C be a given alphabet with frequency </a:t>
            </a:r>
            <a:r>
              <a:rPr lang="en-US" altLang="zh-CN" dirty="0" err="1">
                <a:solidFill>
                  <a:srgbClr val="E7E6E6">
                    <a:lumMod val="25000"/>
                  </a:srgbClr>
                </a:solidFill>
                <a:cs typeface="Arial" panose="020B0604020202020204" pitchFamily="34" charset="0"/>
              </a:rPr>
              <a:t>c.freq</a:t>
            </a:r>
            <a:r>
              <a:rPr lang="en-US" altLang="zh-CN" dirty="0">
                <a:solidFill>
                  <a:srgbClr val="E7E6E6">
                    <a:lumMod val="25000"/>
                  </a:srgbClr>
                </a:solidFill>
                <a:cs typeface="Arial" panose="020B0604020202020204" pitchFamily="34" charset="0"/>
              </a:rPr>
              <a:t> deﬁned for each character c in C. Let x and y be 2 characters in C with minimum frequency. .  Let C' be the alphabet C with a new character z replacing x and y, and </a:t>
            </a:r>
            <a:r>
              <a:rPr lang="en-US" altLang="zh-CN" dirty="0" err="1">
                <a:solidFill>
                  <a:srgbClr val="E7E6E6">
                    <a:lumMod val="25000"/>
                  </a:srgbClr>
                </a:solidFill>
                <a:cs typeface="Arial" panose="020B0604020202020204" pitchFamily="34" charset="0"/>
              </a:rPr>
              <a:t>z.freq</a:t>
            </a:r>
            <a:r>
              <a:rPr lang="en-US" altLang="zh-CN" dirty="0">
                <a:solidFill>
                  <a:srgbClr val="E7E6E6">
                    <a:lumMod val="25000"/>
                  </a:srgbClr>
                </a:solidFill>
                <a:cs typeface="Arial" panose="020B0604020202020204" pitchFamily="34" charset="0"/>
              </a:rPr>
              <a:t> = </a:t>
            </a:r>
            <a:r>
              <a:rPr lang="en-US" altLang="zh-CN" dirty="0" err="1">
                <a:solidFill>
                  <a:srgbClr val="E7E6E6">
                    <a:lumMod val="25000"/>
                  </a:srgbClr>
                </a:solidFill>
                <a:cs typeface="Arial" panose="020B0604020202020204" pitchFamily="34" charset="0"/>
              </a:rPr>
              <a:t>x.freq</a:t>
            </a:r>
            <a:r>
              <a:rPr lang="en-US" altLang="zh-CN" dirty="0">
                <a:solidFill>
                  <a:srgbClr val="E7E6E6">
                    <a:lumMod val="25000"/>
                  </a:srgbClr>
                </a:solidFill>
                <a:cs typeface="Arial" panose="020B0604020202020204" pitchFamily="34" charset="0"/>
              </a:rPr>
              <a:t> + </a:t>
            </a:r>
            <a:r>
              <a:rPr lang="en-US" altLang="zh-CN" dirty="0" err="1">
                <a:solidFill>
                  <a:srgbClr val="E7E6E6">
                    <a:lumMod val="25000"/>
                  </a:srgbClr>
                </a:solidFill>
                <a:cs typeface="Arial" panose="020B0604020202020204" pitchFamily="34" charset="0"/>
              </a:rPr>
              <a:t>y.freq</a:t>
            </a:r>
            <a:r>
              <a:rPr lang="en-US" altLang="zh-CN" dirty="0">
                <a:solidFill>
                  <a:srgbClr val="E7E6E6">
                    <a:lumMod val="25000"/>
                  </a:srgbClr>
                </a:solidFill>
                <a:cs typeface="Arial" panose="020B0604020202020204" pitchFamily="34" charset="0"/>
              </a:rPr>
              <a:t>.  Let T' be any tree representing an optimal preﬁx code for the alphabet C'. Then the tree T, obtained from T' by replacing the leaf node for z with an internal node having x and y as children, represents an optimal preﬁx code for the alphabet C. </a:t>
            </a:r>
          </a:p>
          <a:p>
            <a:pPr marL="285750" marR="0" lvl="0" indent="-285750" algn="l" defTabSz="914400" rtl="0" eaLnBrk="1" fontAlgn="auto" latinLnBrk="0" hangingPunct="1">
              <a:lnSpc>
                <a:spcPts val="2000"/>
              </a:lnSpc>
              <a:spcBef>
                <a:spcPts val="0"/>
              </a:spcBef>
              <a:spcAft>
                <a:spcPts val="0"/>
              </a:spcAft>
              <a:buClrTx/>
              <a:buSzTx/>
              <a:buFont typeface="Wingdings" panose="05000000000000000000" pitchFamily="2" charset="2"/>
              <a:buChar char="Ø"/>
              <a:tabLst/>
              <a:defRPr/>
            </a:pPr>
            <a:endParaRPr kumimoji="0" lang="en-US" altLang="zh-CN" sz="32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endParaRPr>
          </a:p>
          <a:p>
            <a:pPr marL="0" marR="0" lvl="0" indent="0" algn="l" defTabSz="914400" rtl="0" eaLnBrk="1" fontAlgn="auto" latinLnBrk="0" hangingPunct="1">
              <a:lnSpc>
                <a:spcPts val="22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white"/>
              </a:solidFill>
              <a:effectLst/>
              <a:uLnTx/>
              <a:uFillTx/>
              <a:latin typeface="Calibri"/>
              <a:ea typeface="宋体" panose="02010600030101010101" pitchFamily="2" charset="-122"/>
              <a:cs typeface="Arial" panose="020B0604020202020204" pitchFamily="34" charset="0"/>
            </a:endParaRPr>
          </a:p>
        </p:txBody>
      </p:sp>
      <p:sp>
        <p:nvSpPr>
          <p:cNvPr id="2" name="矩形 1">
            <a:extLst>
              <a:ext uri="{FF2B5EF4-FFF2-40B4-BE49-F238E27FC236}">
                <a16:creationId xmlns:a16="http://schemas.microsoft.com/office/drawing/2014/main" id="{1A118B84-045F-4165-ACA0-AD87F054F820}"/>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a:extLst>
              <a:ext uri="{FF2B5EF4-FFF2-40B4-BE49-F238E27FC236}">
                <a16:creationId xmlns:a16="http://schemas.microsoft.com/office/drawing/2014/main" id="{CCA45C03-57D9-45AB-9624-3CE236E16AD2}"/>
              </a:ext>
            </a:extLst>
          </p:cNvPr>
          <p:cNvSpPr/>
          <p:nvPr/>
        </p:nvSpPr>
        <p:spPr>
          <a:xfrm>
            <a:off x="4346028"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 name="组合 3">
            <a:extLst>
              <a:ext uri="{FF2B5EF4-FFF2-40B4-BE49-F238E27FC236}">
                <a16:creationId xmlns:a16="http://schemas.microsoft.com/office/drawing/2014/main" id="{FC35EAD4-EF84-4FD1-A0CB-854CA32131C7}"/>
              </a:ext>
            </a:extLst>
          </p:cNvPr>
          <p:cNvGrpSpPr>
            <a:grpSpLocks/>
          </p:cNvGrpSpPr>
          <p:nvPr/>
        </p:nvGrpSpPr>
        <p:grpSpPr bwMode="auto">
          <a:xfrm>
            <a:off x="550863" y="82550"/>
            <a:ext cx="3968585" cy="585788"/>
            <a:chOff x="551544" y="82976"/>
            <a:chExt cx="4200581" cy="584775"/>
          </a:xfrm>
        </p:grpSpPr>
        <p:sp>
          <p:nvSpPr>
            <p:cNvPr id="20506" name="文本框 4">
              <a:extLst>
                <a:ext uri="{FF2B5EF4-FFF2-40B4-BE49-F238E27FC236}">
                  <a16:creationId xmlns:a16="http://schemas.microsoft.com/office/drawing/2014/main" id="{12A9103A-C1A8-4789-9B64-58364FC439D2}"/>
                </a:ext>
              </a:extLst>
            </p:cNvPr>
            <p:cNvSpPr txBox="1">
              <a:spLocks noChangeArrowheads="1"/>
            </p:cNvSpPr>
            <p:nvPr/>
          </p:nvSpPr>
          <p:spPr bwMode="auto">
            <a:xfrm>
              <a:off x="833474" y="173277"/>
              <a:ext cx="3918651" cy="399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en-US" altLang="zh-CN" sz="2000" dirty="0">
                  <a:solidFill>
                    <a:srgbClr val="044875"/>
                  </a:solidFill>
                  <a:latin typeface="微软雅黑" panose="020B0503020204020204" pitchFamily="34" charset="-122"/>
                  <a:ea typeface="微软雅黑" panose="020B0503020204020204" pitchFamily="34" charset="-122"/>
                </a:rPr>
                <a:t>Analysis and Comments </a:t>
              </a:r>
            </a:p>
          </p:txBody>
        </p:sp>
        <p:sp>
          <p:nvSpPr>
            <p:cNvPr id="6" name="文本框 5">
              <a:extLst>
                <a:ext uri="{FF2B5EF4-FFF2-40B4-BE49-F238E27FC236}">
                  <a16:creationId xmlns:a16="http://schemas.microsoft.com/office/drawing/2014/main" id="{F1AAFB7C-4A5C-45F9-83AA-DA0D975FBE1D}"/>
                </a:ext>
              </a:extLst>
            </p:cNvPr>
            <p:cNvSpPr txBox="1"/>
            <p:nvPr/>
          </p:nvSpPr>
          <p:spPr>
            <a:xfrm>
              <a:off x="551544" y="82976"/>
              <a:ext cx="723631" cy="5847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03</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
        <p:nvSpPr>
          <p:cNvPr id="7" name="矩形 6">
            <a:extLst>
              <a:ext uri="{FF2B5EF4-FFF2-40B4-BE49-F238E27FC236}">
                <a16:creationId xmlns:a16="http://schemas.microsoft.com/office/drawing/2014/main" id="{0D962943-177D-4912-8348-CE7F126FA4DB}"/>
              </a:ext>
            </a:extLst>
          </p:cNvPr>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矩形 7">
            <a:extLst>
              <a:ext uri="{FF2B5EF4-FFF2-40B4-BE49-F238E27FC236}">
                <a16:creationId xmlns:a16="http://schemas.microsoft.com/office/drawing/2014/main" id="{E0ED370E-D726-4553-BFAC-C0023D131702}"/>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文本框 8">
            <a:extLst>
              <a:ext uri="{FF2B5EF4-FFF2-40B4-BE49-F238E27FC236}">
                <a16:creationId xmlns:a16="http://schemas.microsoft.com/office/drawing/2014/main" id="{08D2FCB7-67F9-4DC8-8BAC-45CA5A35A7D3}"/>
              </a:ext>
            </a:extLst>
          </p:cNvPr>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LOGO</a:t>
            </a:r>
            <a:endParaRPr kumimoji="0" lang="zh-CN" altLang="en-US" sz="2000" b="0"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grpSp>
        <p:nvGrpSpPr>
          <p:cNvPr id="52" name="组合 51">
            <a:extLst>
              <a:ext uri="{FF2B5EF4-FFF2-40B4-BE49-F238E27FC236}">
                <a16:creationId xmlns:a16="http://schemas.microsoft.com/office/drawing/2014/main" id="{540ADCF8-3F42-47E2-97C7-443BD1AE8B6F}"/>
              </a:ext>
            </a:extLst>
          </p:cNvPr>
          <p:cNvGrpSpPr>
            <a:grpSpLocks/>
          </p:cNvGrpSpPr>
          <p:nvPr/>
        </p:nvGrpSpPr>
        <p:grpSpPr bwMode="auto">
          <a:xfrm>
            <a:off x="6450459" y="830544"/>
            <a:ext cx="5874891" cy="731574"/>
            <a:chOff x="5982652" y="1917541"/>
            <a:chExt cx="6978016" cy="722505"/>
          </a:xfrm>
        </p:grpSpPr>
        <p:sp>
          <p:nvSpPr>
            <p:cNvPr id="53" name="矩形 52">
              <a:extLst>
                <a:ext uri="{FF2B5EF4-FFF2-40B4-BE49-F238E27FC236}">
                  <a16:creationId xmlns:a16="http://schemas.microsoft.com/office/drawing/2014/main" id="{06B210DF-7BCD-4637-9D25-05CC7B54BAAC}"/>
                </a:ext>
              </a:extLst>
            </p:cNvPr>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0505" name="文本框 53">
              <a:extLst>
                <a:ext uri="{FF2B5EF4-FFF2-40B4-BE49-F238E27FC236}">
                  <a16:creationId xmlns:a16="http://schemas.microsoft.com/office/drawing/2014/main" id="{8833B33B-64AB-4455-9274-94B0EA756638}"/>
                </a:ext>
              </a:extLst>
            </p:cNvPr>
            <p:cNvSpPr txBox="1">
              <a:spLocks noChangeArrowheads="1"/>
            </p:cNvSpPr>
            <p:nvPr/>
          </p:nvSpPr>
          <p:spPr bwMode="auto">
            <a:xfrm>
              <a:off x="5982652" y="1991920"/>
              <a:ext cx="6978016" cy="64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fontAlgn="base">
                <a:lnSpc>
                  <a:spcPts val="2200"/>
                </a:lnSpc>
                <a:spcBef>
                  <a:spcPct val="0"/>
                </a:spcBef>
                <a:spcAft>
                  <a:spcPct val="0"/>
                </a:spcAft>
                <a:buNone/>
                <a:defRPr/>
              </a:pPr>
              <a:r>
                <a:rPr lang="en-US" altLang="zh-CN" sz="1800" dirty="0">
                  <a:solidFill>
                    <a:prstClr val="white"/>
                  </a:solidFill>
                  <a:cs typeface="Arial" panose="020B0604020202020204" pitchFamily="34" charset="0"/>
                </a:rPr>
                <a:t> The Greedy choice property </a:t>
              </a:r>
              <a:endParaRPr kumimoji="0" lang="en-US" altLang="zh-CN" sz="2400" b="0" i="0" u="none" strike="noStrike" kern="1200" cap="none" spc="0" normalizeH="0" baseline="0" noProof="0" dirty="0">
                <a:ln>
                  <a:noFill/>
                </a:ln>
                <a:solidFill>
                  <a:prstClr val="white"/>
                </a:solidFill>
                <a:effectLst/>
                <a:uLnTx/>
                <a:uFillTx/>
                <a:latin typeface="Calibri" panose="020F0502020204030204" pitchFamily="34" charset="0"/>
                <a:ea typeface="宋体" panose="02010600030101010101" pitchFamily="2" charset="-122"/>
                <a:cs typeface="Arial" panose="020B0604020202020204" pitchFamily="34" charset="0"/>
              </a:endParaRPr>
            </a:p>
          </p:txBody>
        </p:sp>
      </p:grpSp>
      <p:pic>
        <p:nvPicPr>
          <p:cNvPr id="10" name="图片 9">
            <a:extLst>
              <a:ext uri="{FF2B5EF4-FFF2-40B4-BE49-F238E27FC236}">
                <a16:creationId xmlns:a16="http://schemas.microsoft.com/office/drawing/2014/main" id="{264731F9-F94D-4326-A1E4-4CD7C04108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63" y="1978682"/>
            <a:ext cx="5640780" cy="2892271"/>
          </a:xfrm>
          <a:prstGeom prst="rect">
            <a:avLst/>
          </a:prstGeom>
        </p:spPr>
      </p:pic>
      <p:grpSp>
        <p:nvGrpSpPr>
          <p:cNvPr id="24" name="组合 23">
            <a:extLst>
              <a:ext uri="{FF2B5EF4-FFF2-40B4-BE49-F238E27FC236}">
                <a16:creationId xmlns:a16="http://schemas.microsoft.com/office/drawing/2014/main" id="{E7A49475-53D1-476B-8AD2-E9B78192515F}"/>
              </a:ext>
            </a:extLst>
          </p:cNvPr>
          <p:cNvGrpSpPr>
            <a:grpSpLocks/>
          </p:cNvGrpSpPr>
          <p:nvPr/>
        </p:nvGrpSpPr>
        <p:grpSpPr bwMode="auto">
          <a:xfrm>
            <a:off x="6450459" y="3162661"/>
            <a:ext cx="5874891" cy="1046837"/>
            <a:chOff x="5982652" y="1917541"/>
            <a:chExt cx="6978016" cy="1005137"/>
          </a:xfrm>
        </p:grpSpPr>
        <p:sp>
          <p:nvSpPr>
            <p:cNvPr id="25" name="矩形 24">
              <a:extLst>
                <a:ext uri="{FF2B5EF4-FFF2-40B4-BE49-F238E27FC236}">
                  <a16:creationId xmlns:a16="http://schemas.microsoft.com/office/drawing/2014/main" id="{0FEE32D7-D3DB-4D5F-9C1F-B5C11DE692FE}"/>
                </a:ext>
              </a:extLst>
            </p:cNvPr>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文本框 53">
              <a:extLst>
                <a:ext uri="{FF2B5EF4-FFF2-40B4-BE49-F238E27FC236}">
                  <a16:creationId xmlns:a16="http://schemas.microsoft.com/office/drawing/2014/main" id="{DD0A88B3-D4C0-4567-8A83-498CDE59E8EB}"/>
                </a:ext>
              </a:extLst>
            </p:cNvPr>
            <p:cNvSpPr txBox="1">
              <a:spLocks noChangeArrowheads="1"/>
            </p:cNvSpPr>
            <p:nvPr/>
          </p:nvSpPr>
          <p:spPr bwMode="auto">
            <a:xfrm>
              <a:off x="5982652" y="1991920"/>
              <a:ext cx="6978016" cy="930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fontAlgn="base">
                <a:lnSpc>
                  <a:spcPts val="2200"/>
                </a:lnSpc>
                <a:spcBef>
                  <a:spcPct val="0"/>
                </a:spcBef>
                <a:spcAft>
                  <a:spcPct val="0"/>
                </a:spcAft>
                <a:buNone/>
                <a:defRPr/>
              </a:pPr>
              <a:r>
                <a:rPr lang="en-US" altLang="zh-CN" sz="1800" dirty="0">
                  <a:solidFill>
                    <a:prstClr val="white"/>
                  </a:solidFill>
                  <a:cs typeface="Arial" panose="020B0604020202020204" pitchFamily="34" charset="0"/>
                </a:rPr>
                <a:t>  The optimal substructure property </a:t>
              </a:r>
              <a:endParaRPr kumimoji="0" lang="en-US" altLang="zh-CN" sz="2400" b="0" i="0" u="none" strike="noStrike" kern="1200" cap="none" spc="0" normalizeH="0" baseline="0" noProof="0" dirty="0">
                <a:ln>
                  <a:noFill/>
                </a:ln>
                <a:solidFill>
                  <a:prstClr val="white"/>
                </a:solidFill>
                <a:effectLst/>
                <a:uLnTx/>
                <a:uFillTx/>
                <a:latin typeface="Calibri" panose="020F0502020204030204" pitchFamily="34" charset="0"/>
                <a:ea typeface="宋体" panose="02010600030101010101" pitchFamily="2" charset="-122"/>
                <a:cs typeface="Arial" panose="020B0604020202020204" pitchFamily="34" charset="0"/>
              </a:endParaRPr>
            </a:p>
          </p:txBody>
        </p:sp>
      </p:grpSp>
    </p:spTree>
    <p:extLst>
      <p:ext uri="{BB962C8B-B14F-4D97-AF65-F5344CB8AC3E}">
        <p14:creationId xmlns:p14="http://schemas.microsoft.com/office/powerpoint/2010/main" val="15047308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right)">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22" presetClass="entr" presetSubtype="8" fill="hold" nodeType="withEffect">
                                  <p:stCondLst>
                                    <p:cond delay="250"/>
                                  </p:stCondLst>
                                  <p:childTnLst>
                                    <p:set>
                                      <p:cBhvr>
                                        <p:cTn id="26" dur="1" fill="hold">
                                          <p:stCondLst>
                                            <p:cond delay="0"/>
                                          </p:stCondLst>
                                        </p:cTn>
                                        <p:tgtEl>
                                          <p:spTgt spid="52"/>
                                        </p:tgtEl>
                                        <p:attrNameLst>
                                          <p:attrName>style.visibility</p:attrName>
                                        </p:attrNameLst>
                                      </p:cBhvr>
                                      <p:to>
                                        <p:strVal val="visible"/>
                                      </p:to>
                                    </p:set>
                                    <p:animEffect transition="in" filter="wipe(left)">
                                      <p:cBhvr>
                                        <p:cTn id="27" dur="500"/>
                                        <p:tgtEl>
                                          <p:spTgt spid="52"/>
                                        </p:tgtEl>
                                      </p:cBhvr>
                                    </p:animEffect>
                                  </p:childTnLst>
                                </p:cTn>
                              </p:par>
                              <p:par>
                                <p:cTn id="28" presetID="22" presetClass="entr" presetSubtype="8" fill="hold" nodeType="withEffect">
                                  <p:stCondLst>
                                    <p:cond delay="250"/>
                                  </p:stCondLst>
                                  <p:childTnLst>
                                    <p:set>
                                      <p:cBhvr>
                                        <p:cTn id="29" dur="1" fill="hold">
                                          <p:stCondLst>
                                            <p:cond delay="0"/>
                                          </p:stCondLst>
                                        </p:cTn>
                                        <p:tgtEl>
                                          <p:spTgt spid="24"/>
                                        </p:tgtEl>
                                        <p:attrNameLst>
                                          <p:attrName>style.visibility</p:attrName>
                                        </p:attrNameLst>
                                      </p:cBhvr>
                                      <p:to>
                                        <p:strVal val="visible"/>
                                      </p:to>
                                    </p:set>
                                    <p:animEffect transition="in" filter="wipe(left)">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a:extLst>
              <a:ext uri="{FF2B5EF4-FFF2-40B4-BE49-F238E27FC236}">
                <a16:creationId xmlns:a16="http://schemas.microsoft.com/office/drawing/2014/main" id="{619468D3-A748-409A-A934-C8049EBAA2C0}"/>
              </a:ext>
            </a:extLst>
          </p:cNvPr>
          <p:cNvSpPr/>
          <p:nvPr/>
        </p:nvSpPr>
        <p:spPr>
          <a:xfrm>
            <a:off x="2354659" y="1755947"/>
            <a:ext cx="7482681" cy="47205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文本框 59">
            <a:extLst>
              <a:ext uri="{FF2B5EF4-FFF2-40B4-BE49-F238E27FC236}">
                <a16:creationId xmlns:a16="http://schemas.microsoft.com/office/drawing/2014/main" id="{0F6F0702-CC51-45F0-A751-1B1F690DE45C}"/>
              </a:ext>
            </a:extLst>
          </p:cNvPr>
          <p:cNvSpPr txBox="1"/>
          <p:nvPr/>
        </p:nvSpPr>
        <p:spPr>
          <a:xfrm>
            <a:off x="2633730" y="2031410"/>
            <a:ext cx="6924538" cy="605294"/>
          </a:xfrm>
          <a:prstGeom prst="rect">
            <a:avLst/>
          </a:prstGeom>
          <a:noFill/>
        </p:spPr>
        <p:txBody>
          <a:bodyPr wrap="square">
            <a:spAutoFit/>
          </a:bodyPr>
          <a:lstStyle/>
          <a:p>
            <a:pPr marL="285750" lvl="0" indent="-285750">
              <a:lnSpc>
                <a:spcPts val="2000"/>
              </a:lnSpc>
              <a:buClr>
                <a:srgbClr val="044875"/>
              </a:buClr>
              <a:buFont typeface="Wingdings" panose="05000000000000000000" pitchFamily="2" charset="2"/>
              <a:buChar char="Ø"/>
              <a:defRPr/>
            </a:pPr>
            <a:r>
              <a:rPr lang="en-US" altLang="zh-CN" dirty="0">
                <a:solidFill>
                  <a:srgbClr val="E7E6E6">
                    <a:lumMod val="25000"/>
                  </a:srgbClr>
                </a:solidFill>
                <a:cs typeface="Arial" panose="020B0604020202020204" pitchFamily="34" charset="0"/>
              </a:rPr>
              <a:t>The time complexity of the min-heap operation cost most in out program, we have </a:t>
            </a:r>
            <a:r>
              <a:rPr lang="en-US" altLang="zh-CN" dirty="0" err="1">
                <a:solidFill>
                  <a:srgbClr val="E7E6E6">
                    <a:lumMod val="25000"/>
                  </a:srgbClr>
                </a:solidFill>
                <a:cs typeface="Arial" panose="020B0604020202020204" pitchFamily="34" charset="0"/>
              </a:rPr>
              <a:t>serveral</a:t>
            </a:r>
            <a:r>
              <a:rPr lang="en-US" altLang="zh-CN" dirty="0">
                <a:solidFill>
                  <a:srgbClr val="E7E6E6">
                    <a:lumMod val="25000"/>
                  </a:srgbClr>
                </a:solidFill>
                <a:cs typeface="Arial" panose="020B0604020202020204" pitchFamily="34" charset="0"/>
              </a:rPr>
              <a:t> operations in the program </a:t>
            </a:r>
            <a:endParaRPr kumimoji="0" lang="en-US" altLang="zh-CN" sz="2400" b="0" i="0" u="none" strike="noStrike" kern="1200" cap="none" spc="0" normalizeH="0" baseline="0" noProof="0" dirty="0">
              <a:ln>
                <a:noFill/>
              </a:ln>
              <a:solidFill>
                <a:prstClr val="white"/>
              </a:solidFill>
              <a:effectLst/>
              <a:uLnTx/>
              <a:uFillTx/>
              <a:latin typeface="Calibri"/>
              <a:ea typeface="宋体" panose="02010600030101010101" pitchFamily="2" charset="-122"/>
              <a:cs typeface="Arial" panose="020B0604020202020204" pitchFamily="34" charset="0"/>
            </a:endParaRPr>
          </a:p>
        </p:txBody>
      </p:sp>
      <p:sp>
        <p:nvSpPr>
          <p:cNvPr id="2" name="矩形 1">
            <a:extLst>
              <a:ext uri="{FF2B5EF4-FFF2-40B4-BE49-F238E27FC236}">
                <a16:creationId xmlns:a16="http://schemas.microsoft.com/office/drawing/2014/main" id="{1A118B84-045F-4165-ACA0-AD87F054F820}"/>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a:extLst>
              <a:ext uri="{FF2B5EF4-FFF2-40B4-BE49-F238E27FC236}">
                <a16:creationId xmlns:a16="http://schemas.microsoft.com/office/drawing/2014/main" id="{CCA45C03-57D9-45AB-9624-3CE236E16AD2}"/>
              </a:ext>
            </a:extLst>
          </p:cNvPr>
          <p:cNvSpPr/>
          <p:nvPr/>
        </p:nvSpPr>
        <p:spPr>
          <a:xfrm>
            <a:off x="4519448"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矩形 6">
            <a:extLst>
              <a:ext uri="{FF2B5EF4-FFF2-40B4-BE49-F238E27FC236}">
                <a16:creationId xmlns:a16="http://schemas.microsoft.com/office/drawing/2014/main" id="{0D962943-177D-4912-8348-CE7F126FA4DB}"/>
              </a:ext>
            </a:extLst>
          </p:cNvPr>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矩形 7">
            <a:extLst>
              <a:ext uri="{FF2B5EF4-FFF2-40B4-BE49-F238E27FC236}">
                <a16:creationId xmlns:a16="http://schemas.microsoft.com/office/drawing/2014/main" id="{E0ED370E-D726-4553-BFAC-C0023D131702}"/>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文本框 8">
            <a:extLst>
              <a:ext uri="{FF2B5EF4-FFF2-40B4-BE49-F238E27FC236}">
                <a16:creationId xmlns:a16="http://schemas.microsoft.com/office/drawing/2014/main" id="{08D2FCB7-67F9-4DC8-8BAC-45CA5A35A7D3}"/>
              </a:ext>
            </a:extLst>
          </p:cNvPr>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LOGO</a:t>
            </a:r>
            <a:endParaRPr kumimoji="0" lang="zh-CN" altLang="en-US" sz="2000" b="0"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grpSp>
        <p:nvGrpSpPr>
          <p:cNvPr id="52" name="组合 51">
            <a:extLst>
              <a:ext uri="{FF2B5EF4-FFF2-40B4-BE49-F238E27FC236}">
                <a16:creationId xmlns:a16="http://schemas.microsoft.com/office/drawing/2014/main" id="{540ADCF8-3F42-47E2-97C7-443BD1AE8B6F}"/>
              </a:ext>
            </a:extLst>
          </p:cNvPr>
          <p:cNvGrpSpPr>
            <a:grpSpLocks/>
          </p:cNvGrpSpPr>
          <p:nvPr/>
        </p:nvGrpSpPr>
        <p:grpSpPr bwMode="auto">
          <a:xfrm>
            <a:off x="1197931" y="1088730"/>
            <a:ext cx="3273598" cy="522288"/>
            <a:chOff x="5982652" y="1917541"/>
            <a:chExt cx="6978016" cy="523220"/>
          </a:xfrm>
        </p:grpSpPr>
        <p:sp>
          <p:nvSpPr>
            <p:cNvPr id="53" name="矩形 52">
              <a:extLst>
                <a:ext uri="{FF2B5EF4-FFF2-40B4-BE49-F238E27FC236}">
                  <a16:creationId xmlns:a16="http://schemas.microsoft.com/office/drawing/2014/main" id="{06B210DF-7BCD-4637-9D25-05CC7B54BAAC}"/>
                </a:ext>
              </a:extLst>
            </p:cNvPr>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0505" name="文本框 53">
              <a:extLst>
                <a:ext uri="{FF2B5EF4-FFF2-40B4-BE49-F238E27FC236}">
                  <a16:creationId xmlns:a16="http://schemas.microsoft.com/office/drawing/2014/main" id="{8833B33B-64AB-4455-9274-94B0EA756638}"/>
                </a:ext>
              </a:extLst>
            </p:cNvPr>
            <p:cNvSpPr txBox="1">
              <a:spLocks noChangeArrowheads="1"/>
            </p:cNvSpPr>
            <p:nvPr/>
          </p:nvSpPr>
          <p:spPr bwMode="auto">
            <a:xfrm>
              <a:off x="5982652" y="1991920"/>
              <a:ext cx="6978016" cy="365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fontAlgn="base">
                <a:lnSpc>
                  <a:spcPts val="2200"/>
                </a:lnSpc>
                <a:spcBef>
                  <a:spcPct val="0"/>
                </a:spcBef>
                <a:spcAft>
                  <a:spcPct val="0"/>
                </a:spcAft>
                <a:buNone/>
                <a:defRPr/>
              </a:pPr>
              <a:r>
                <a:rPr lang="en-US" altLang="zh-CN" sz="1800" dirty="0">
                  <a:solidFill>
                    <a:prstClr val="white"/>
                  </a:solidFill>
                  <a:cs typeface="Arial" panose="020B0604020202020204" pitchFamily="34" charset="0"/>
                </a:rPr>
                <a:t> Analysis of Min Heap </a:t>
              </a:r>
              <a:endParaRPr kumimoji="0" lang="en-US" altLang="zh-CN" sz="2400" b="0" i="0" u="none" strike="noStrike" kern="1200" cap="none" spc="0" normalizeH="0" baseline="0" noProof="0" dirty="0">
                <a:ln>
                  <a:noFill/>
                </a:ln>
                <a:solidFill>
                  <a:prstClr val="white"/>
                </a:solidFill>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35" name="文本框 34">
            <a:extLst>
              <a:ext uri="{FF2B5EF4-FFF2-40B4-BE49-F238E27FC236}">
                <a16:creationId xmlns:a16="http://schemas.microsoft.com/office/drawing/2014/main" id="{B75AB489-B1B7-4B17-80E1-A892ECF9D541}"/>
              </a:ext>
            </a:extLst>
          </p:cNvPr>
          <p:cNvSpPr txBox="1"/>
          <p:nvPr/>
        </p:nvSpPr>
        <p:spPr>
          <a:xfrm>
            <a:off x="3276632" y="2734567"/>
            <a:ext cx="5638733" cy="605294"/>
          </a:xfrm>
          <a:prstGeom prst="rect">
            <a:avLst/>
          </a:prstGeom>
          <a:noFill/>
        </p:spPr>
        <p:txBody>
          <a:bodyPr wrap="square">
            <a:spAutoFit/>
          </a:bodyPr>
          <a:lstStyle/>
          <a:p>
            <a:pPr lvl="0">
              <a:lnSpc>
                <a:spcPts val="2000"/>
              </a:lnSpc>
              <a:buClr>
                <a:srgbClr val="044875"/>
              </a:buClr>
              <a:defRPr/>
            </a:pPr>
            <a:r>
              <a:rPr lang="en-US" altLang="zh-CN" dirty="0">
                <a:solidFill>
                  <a:srgbClr val="E7E6E6">
                    <a:lumMod val="25000"/>
                  </a:srgbClr>
                </a:solidFill>
                <a:cs typeface="Arial" panose="020B0604020202020204" pitchFamily="34" charset="0"/>
              </a:rPr>
              <a:t>Build min-heap: It is O(N) obviously to build a min heap because each insert cost O(</a:t>
            </a:r>
            <a:r>
              <a:rPr lang="en-US" altLang="zh-CN" dirty="0" err="1">
                <a:solidFill>
                  <a:srgbClr val="E7E6E6">
                    <a:lumMod val="25000"/>
                  </a:srgbClr>
                </a:solidFill>
                <a:cs typeface="Arial" panose="020B0604020202020204" pitchFamily="34" charset="0"/>
              </a:rPr>
              <a:t>logN</a:t>
            </a:r>
            <a:r>
              <a:rPr lang="en-US" altLang="zh-CN" dirty="0">
                <a:solidFill>
                  <a:srgbClr val="E7E6E6">
                    <a:lumMod val="25000"/>
                  </a:srgbClr>
                </a:solidFill>
                <a:cs typeface="Arial" panose="020B0604020202020204" pitchFamily="34" charset="0"/>
              </a:rPr>
              <a:t>)</a:t>
            </a:r>
            <a:endParaRPr kumimoji="0" lang="en-US" altLang="zh-CN" sz="2400" b="0" i="0" u="none" strike="noStrike" kern="1200" cap="none" spc="0" normalizeH="0" baseline="0" noProof="0" dirty="0">
              <a:ln>
                <a:noFill/>
              </a:ln>
              <a:solidFill>
                <a:prstClr val="white"/>
              </a:solidFill>
              <a:effectLst/>
              <a:uLnTx/>
              <a:uFillTx/>
              <a:latin typeface="Calibri"/>
              <a:ea typeface="宋体" panose="02010600030101010101" pitchFamily="2" charset="-122"/>
              <a:cs typeface="Arial" panose="020B0604020202020204" pitchFamily="34" charset="0"/>
            </a:endParaRPr>
          </a:p>
        </p:txBody>
      </p:sp>
      <p:sp>
        <p:nvSpPr>
          <p:cNvPr id="22" name="文本框 21">
            <a:extLst>
              <a:ext uri="{FF2B5EF4-FFF2-40B4-BE49-F238E27FC236}">
                <a16:creationId xmlns:a16="http://schemas.microsoft.com/office/drawing/2014/main" id="{0781BDB4-C889-4000-A033-0F7F7B1E7876}"/>
              </a:ext>
            </a:extLst>
          </p:cNvPr>
          <p:cNvSpPr txBox="1"/>
          <p:nvPr/>
        </p:nvSpPr>
        <p:spPr>
          <a:xfrm>
            <a:off x="3276632" y="3437724"/>
            <a:ext cx="5762559" cy="1887696"/>
          </a:xfrm>
          <a:prstGeom prst="rect">
            <a:avLst/>
          </a:prstGeom>
          <a:noFill/>
        </p:spPr>
        <p:txBody>
          <a:bodyPr wrap="square">
            <a:spAutoFit/>
          </a:bodyPr>
          <a:lstStyle/>
          <a:p>
            <a:pPr lvl="0">
              <a:lnSpc>
                <a:spcPts val="2000"/>
              </a:lnSpc>
              <a:buClr>
                <a:srgbClr val="044875"/>
              </a:buClr>
              <a:defRPr/>
            </a:pPr>
            <a:r>
              <a:rPr lang="en-US" altLang="zh-CN" dirty="0">
                <a:solidFill>
                  <a:srgbClr val="E7E6E6">
                    <a:lumMod val="25000"/>
                  </a:srgbClr>
                </a:solidFill>
                <a:cs typeface="Arial" panose="020B0604020202020204" pitchFamily="34" charset="0"/>
              </a:rPr>
              <a:t>Calculate the total weight: In the while loop, each time we pop 2 elements from the top of the heap(delete min) and insert 1 element into the heap. Delete min from heap and insert into heap both need O(</a:t>
            </a:r>
            <a:r>
              <a:rPr lang="en-US" altLang="zh-CN" dirty="0" err="1">
                <a:solidFill>
                  <a:srgbClr val="E7E6E6">
                    <a:lumMod val="25000"/>
                  </a:srgbClr>
                </a:solidFill>
                <a:cs typeface="Arial" panose="020B0604020202020204" pitchFamily="34" charset="0"/>
              </a:rPr>
              <a:t>logN</a:t>
            </a:r>
            <a:r>
              <a:rPr lang="en-US" altLang="zh-CN" dirty="0">
                <a:solidFill>
                  <a:srgbClr val="E7E6E6">
                    <a:lumMod val="25000"/>
                  </a:srgbClr>
                </a:solidFill>
                <a:cs typeface="Arial" panose="020B0604020202020204" pitchFamily="34" charset="0"/>
              </a:rPr>
              <a:t>) each time, so each time we need O(3logN+c) time. And we need do the loop N times to calculate the total weight of the Huﬀman tree, so the time complexity is O(</a:t>
            </a:r>
            <a:r>
              <a:rPr lang="en-US" altLang="zh-CN" dirty="0" err="1">
                <a:solidFill>
                  <a:srgbClr val="E7E6E6">
                    <a:lumMod val="25000"/>
                  </a:srgbClr>
                </a:solidFill>
                <a:cs typeface="Arial" panose="020B0604020202020204" pitchFamily="34" charset="0"/>
              </a:rPr>
              <a:t>NlogN</a:t>
            </a:r>
            <a:r>
              <a:rPr lang="en-US" altLang="zh-CN" dirty="0">
                <a:solidFill>
                  <a:srgbClr val="E7E6E6">
                    <a:lumMod val="25000"/>
                  </a:srgbClr>
                </a:solidFill>
                <a:cs typeface="Arial" panose="020B0604020202020204" pitchFamily="34" charset="0"/>
              </a:rPr>
              <a:t>) . </a:t>
            </a:r>
            <a:endParaRPr kumimoji="0" lang="en-US" altLang="zh-CN" sz="2400" b="0" i="0" u="none" strike="noStrike" kern="1200" cap="none" spc="0" normalizeH="0" baseline="0" noProof="0" dirty="0">
              <a:ln>
                <a:noFill/>
              </a:ln>
              <a:solidFill>
                <a:prstClr val="white"/>
              </a:solidFill>
              <a:effectLst/>
              <a:uLnTx/>
              <a:uFillTx/>
              <a:latin typeface="Calibri"/>
              <a:ea typeface="宋体" panose="02010600030101010101" pitchFamily="2" charset="-122"/>
              <a:cs typeface="Arial" panose="020B0604020202020204" pitchFamily="34" charset="0"/>
            </a:endParaRPr>
          </a:p>
        </p:txBody>
      </p:sp>
      <p:sp>
        <p:nvSpPr>
          <p:cNvPr id="23" name="文本框 22">
            <a:extLst>
              <a:ext uri="{FF2B5EF4-FFF2-40B4-BE49-F238E27FC236}">
                <a16:creationId xmlns:a16="http://schemas.microsoft.com/office/drawing/2014/main" id="{ABCA2630-A0E8-48E6-BC02-DCB3CE256BF1}"/>
              </a:ext>
            </a:extLst>
          </p:cNvPr>
          <p:cNvSpPr txBox="1"/>
          <p:nvPr/>
        </p:nvSpPr>
        <p:spPr>
          <a:xfrm>
            <a:off x="2633730" y="5544788"/>
            <a:ext cx="6924538" cy="348813"/>
          </a:xfrm>
          <a:prstGeom prst="rect">
            <a:avLst/>
          </a:prstGeom>
          <a:noFill/>
        </p:spPr>
        <p:txBody>
          <a:bodyPr wrap="square">
            <a:spAutoFit/>
          </a:bodyPr>
          <a:lstStyle/>
          <a:p>
            <a:pPr marL="285750" lvl="0" indent="-285750">
              <a:lnSpc>
                <a:spcPts val="2000"/>
              </a:lnSpc>
              <a:buClr>
                <a:srgbClr val="044875"/>
              </a:buClr>
              <a:buFont typeface="Wingdings" panose="05000000000000000000" pitchFamily="2" charset="2"/>
              <a:buChar char="Ø"/>
              <a:defRPr/>
            </a:pPr>
            <a:r>
              <a:rPr lang="en-US" altLang="zh-CN" dirty="0">
                <a:solidFill>
                  <a:srgbClr val="E7E6E6">
                    <a:lumMod val="25000"/>
                  </a:srgbClr>
                </a:solidFill>
                <a:cs typeface="Arial" panose="020B0604020202020204" pitchFamily="34" charset="0"/>
              </a:rPr>
              <a:t>The space complexity of the min-heap is obviously O(N)</a:t>
            </a:r>
            <a:endParaRPr kumimoji="0" lang="en-US" altLang="zh-CN" sz="2400" b="0" i="0" u="none" strike="noStrike" kern="1200" cap="none" spc="0" normalizeH="0" baseline="0" noProof="0" dirty="0">
              <a:ln>
                <a:noFill/>
              </a:ln>
              <a:solidFill>
                <a:prstClr val="white"/>
              </a:solidFill>
              <a:effectLst/>
              <a:uLnTx/>
              <a:uFillTx/>
              <a:latin typeface="Calibri"/>
              <a:ea typeface="宋体" panose="02010600030101010101" pitchFamily="2" charset="-122"/>
              <a:cs typeface="Arial" panose="020B0604020202020204" pitchFamily="34" charset="0"/>
            </a:endParaRPr>
          </a:p>
        </p:txBody>
      </p:sp>
      <p:grpSp>
        <p:nvGrpSpPr>
          <p:cNvPr id="18" name="组合 17">
            <a:extLst>
              <a:ext uri="{FF2B5EF4-FFF2-40B4-BE49-F238E27FC236}">
                <a16:creationId xmlns:a16="http://schemas.microsoft.com/office/drawing/2014/main" id="{94BCDB56-ED90-A541-8BD6-43B00B660DF1}"/>
              </a:ext>
            </a:extLst>
          </p:cNvPr>
          <p:cNvGrpSpPr>
            <a:grpSpLocks/>
          </p:cNvGrpSpPr>
          <p:nvPr/>
        </p:nvGrpSpPr>
        <p:grpSpPr bwMode="auto">
          <a:xfrm>
            <a:off x="550863" y="82550"/>
            <a:ext cx="3968585" cy="585788"/>
            <a:chOff x="551544" y="82976"/>
            <a:chExt cx="4200581" cy="584775"/>
          </a:xfrm>
        </p:grpSpPr>
        <p:sp>
          <p:nvSpPr>
            <p:cNvPr id="19" name="文本框 4">
              <a:extLst>
                <a:ext uri="{FF2B5EF4-FFF2-40B4-BE49-F238E27FC236}">
                  <a16:creationId xmlns:a16="http://schemas.microsoft.com/office/drawing/2014/main" id="{4E68DF5B-2CB3-5041-B49A-63906676857F}"/>
                </a:ext>
              </a:extLst>
            </p:cNvPr>
            <p:cNvSpPr txBox="1">
              <a:spLocks noChangeArrowheads="1"/>
            </p:cNvSpPr>
            <p:nvPr/>
          </p:nvSpPr>
          <p:spPr bwMode="auto">
            <a:xfrm>
              <a:off x="833474" y="173277"/>
              <a:ext cx="3918651" cy="399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en-US" altLang="zh-CN" sz="2000" dirty="0">
                  <a:solidFill>
                    <a:srgbClr val="044875"/>
                  </a:solidFill>
                  <a:latin typeface="微软雅黑" panose="020B0503020204020204" pitchFamily="34" charset="-122"/>
                  <a:ea typeface="微软雅黑" panose="020B0503020204020204" pitchFamily="34" charset="-122"/>
                </a:rPr>
                <a:t>Analysis and Comments </a:t>
              </a:r>
            </a:p>
          </p:txBody>
        </p:sp>
        <p:sp>
          <p:nvSpPr>
            <p:cNvPr id="20" name="文本框 19">
              <a:extLst>
                <a:ext uri="{FF2B5EF4-FFF2-40B4-BE49-F238E27FC236}">
                  <a16:creationId xmlns:a16="http://schemas.microsoft.com/office/drawing/2014/main" id="{4F708C82-4104-314A-89F3-0F515ED8EA0E}"/>
                </a:ext>
              </a:extLst>
            </p:cNvPr>
            <p:cNvSpPr txBox="1"/>
            <p:nvPr/>
          </p:nvSpPr>
          <p:spPr>
            <a:xfrm>
              <a:off x="551544" y="82976"/>
              <a:ext cx="723631" cy="5847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03</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Tree>
    <p:extLst>
      <p:ext uri="{BB962C8B-B14F-4D97-AF65-F5344CB8AC3E}">
        <p14:creationId xmlns:p14="http://schemas.microsoft.com/office/powerpoint/2010/main" val="34286249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22" presetClass="entr" presetSubtype="8" fill="hold" nodeType="withEffect">
                                  <p:stCondLst>
                                    <p:cond delay="250"/>
                                  </p:stCondLst>
                                  <p:childTnLst>
                                    <p:set>
                                      <p:cBhvr>
                                        <p:cTn id="21" dur="1" fill="hold">
                                          <p:stCondLst>
                                            <p:cond delay="0"/>
                                          </p:stCondLst>
                                        </p:cTn>
                                        <p:tgtEl>
                                          <p:spTgt spid="52"/>
                                        </p:tgtEl>
                                        <p:attrNameLst>
                                          <p:attrName>style.visibility</p:attrName>
                                        </p:attrNameLst>
                                      </p:cBhvr>
                                      <p:to>
                                        <p:strVal val="visible"/>
                                      </p:to>
                                    </p:set>
                                    <p:animEffect transition="in" filter="wipe(left)">
                                      <p:cBhvr>
                                        <p:cTn id="22" dur="500"/>
                                        <p:tgtEl>
                                          <p:spTgt spid="5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2" grpId="0" animBg="1"/>
      <p:bldP spid="3" grpId="0" animBg="1"/>
      <p:bldP spid="7" grpId="0" animBg="1"/>
      <p:bldP spid="8" grpId="0" animBg="1"/>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a:extLst>
              <a:ext uri="{FF2B5EF4-FFF2-40B4-BE49-F238E27FC236}">
                <a16:creationId xmlns:a16="http://schemas.microsoft.com/office/drawing/2014/main" id="{619468D3-A748-409A-A934-C8049EBAA2C0}"/>
              </a:ext>
            </a:extLst>
          </p:cNvPr>
          <p:cNvSpPr/>
          <p:nvPr/>
        </p:nvSpPr>
        <p:spPr>
          <a:xfrm>
            <a:off x="2094972" y="1714867"/>
            <a:ext cx="7482681" cy="47205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文本框 59">
            <a:extLst>
              <a:ext uri="{FF2B5EF4-FFF2-40B4-BE49-F238E27FC236}">
                <a16:creationId xmlns:a16="http://schemas.microsoft.com/office/drawing/2014/main" id="{0F6F0702-CC51-45F0-A751-1B1F690DE45C}"/>
              </a:ext>
            </a:extLst>
          </p:cNvPr>
          <p:cNvSpPr txBox="1"/>
          <p:nvPr/>
        </p:nvSpPr>
        <p:spPr>
          <a:xfrm>
            <a:off x="2278794" y="1708325"/>
            <a:ext cx="6924538" cy="348813"/>
          </a:xfrm>
          <a:prstGeom prst="rect">
            <a:avLst/>
          </a:prstGeom>
          <a:noFill/>
        </p:spPr>
        <p:txBody>
          <a:bodyPr wrap="square">
            <a:spAutoFit/>
          </a:bodyPr>
          <a:lstStyle/>
          <a:p>
            <a:pPr marL="285750" lvl="0" indent="-285750">
              <a:lnSpc>
                <a:spcPts val="2000"/>
              </a:lnSpc>
              <a:buClr>
                <a:srgbClr val="044875"/>
              </a:buClr>
              <a:buFont typeface="Wingdings" panose="05000000000000000000" pitchFamily="2" charset="2"/>
              <a:buChar char="Ø"/>
              <a:defRPr/>
            </a:pPr>
            <a:r>
              <a:rPr lang="en-US" altLang="zh-CN" dirty="0">
                <a:solidFill>
                  <a:srgbClr val="E7E6E6">
                    <a:lumMod val="25000"/>
                  </a:srgbClr>
                </a:solidFill>
                <a:cs typeface="Arial" panose="020B0604020202020204" pitchFamily="34" charset="0"/>
              </a:rPr>
              <a:t>Time complexity: The whole program contains several parts: </a:t>
            </a:r>
            <a:endParaRPr kumimoji="0" lang="en-US" altLang="zh-CN" sz="2400" b="0" i="0" u="none" strike="noStrike" kern="1200" cap="none" spc="0" normalizeH="0" baseline="0" noProof="0" dirty="0">
              <a:ln>
                <a:noFill/>
              </a:ln>
              <a:solidFill>
                <a:prstClr val="white"/>
              </a:solidFill>
              <a:effectLst/>
              <a:uLnTx/>
              <a:uFillTx/>
              <a:latin typeface="Calibri"/>
              <a:ea typeface="宋体" panose="02010600030101010101" pitchFamily="2" charset="-122"/>
              <a:cs typeface="Arial" panose="020B0604020202020204" pitchFamily="34" charset="0"/>
            </a:endParaRPr>
          </a:p>
        </p:txBody>
      </p:sp>
      <p:sp>
        <p:nvSpPr>
          <p:cNvPr id="2" name="矩形 1">
            <a:extLst>
              <a:ext uri="{FF2B5EF4-FFF2-40B4-BE49-F238E27FC236}">
                <a16:creationId xmlns:a16="http://schemas.microsoft.com/office/drawing/2014/main" id="{1A118B84-045F-4165-ACA0-AD87F054F820}"/>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a:extLst>
              <a:ext uri="{FF2B5EF4-FFF2-40B4-BE49-F238E27FC236}">
                <a16:creationId xmlns:a16="http://schemas.microsoft.com/office/drawing/2014/main" id="{CCA45C03-57D9-45AB-9624-3CE236E16AD2}"/>
              </a:ext>
            </a:extLst>
          </p:cNvPr>
          <p:cNvSpPr/>
          <p:nvPr/>
        </p:nvSpPr>
        <p:spPr>
          <a:xfrm>
            <a:off x="4519448"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矩形 6">
            <a:extLst>
              <a:ext uri="{FF2B5EF4-FFF2-40B4-BE49-F238E27FC236}">
                <a16:creationId xmlns:a16="http://schemas.microsoft.com/office/drawing/2014/main" id="{0D962943-177D-4912-8348-CE7F126FA4DB}"/>
              </a:ext>
            </a:extLst>
          </p:cNvPr>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矩形 7">
            <a:extLst>
              <a:ext uri="{FF2B5EF4-FFF2-40B4-BE49-F238E27FC236}">
                <a16:creationId xmlns:a16="http://schemas.microsoft.com/office/drawing/2014/main" id="{E0ED370E-D726-4553-BFAC-C0023D131702}"/>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文本框 8">
            <a:extLst>
              <a:ext uri="{FF2B5EF4-FFF2-40B4-BE49-F238E27FC236}">
                <a16:creationId xmlns:a16="http://schemas.microsoft.com/office/drawing/2014/main" id="{08D2FCB7-67F9-4DC8-8BAC-45CA5A35A7D3}"/>
              </a:ext>
            </a:extLst>
          </p:cNvPr>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LOGO</a:t>
            </a:r>
            <a:endParaRPr kumimoji="0" lang="zh-CN" altLang="en-US" sz="2000" b="0"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grpSp>
        <p:nvGrpSpPr>
          <p:cNvPr id="52" name="组合 51">
            <a:extLst>
              <a:ext uri="{FF2B5EF4-FFF2-40B4-BE49-F238E27FC236}">
                <a16:creationId xmlns:a16="http://schemas.microsoft.com/office/drawing/2014/main" id="{540ADCF8-3F42-47E2-97C7-443BD1AE8B6F}"/>
              </a:ext>
            </a:extLst>
          </p:cNvPr>
          <p:cNvGrpSpPr>
            <a:grpSpLocks/>
          </p:cNvGrpSpPr>
          <p:nvPr/>
        </p:nvGrpSpPr>
        <p:grpSpPr bwMode="auto">
          <a:xfrm>
            <a:off x="1197930" y="1088730"/>
            <a:ext cx="4078919" cy="721218"/>
            <a:chOff x="5982652" y="1917541"/>
            <a:chExt cx="6978016" cy="722505"/>
          </a:xfrm>
        </p:grpSpPr>
        <p:sp>
          <p:nvSpPr>
            <p:cNvPr id="53" name="矩形 52">
              <a:extLst>
                <a:ext uri="{FF2B5EF4-FFF2-40B4-BE49-F238E27FC236}">
                  <a16:creationId xmlns:a16="http://schemas.microsoft.com/office/drawing/2014/main" id="{06B210DF-7BCD-4637-9D25-05CC7B54BAAC}"/>
                </a:ext>
              </a:extLst>
            </p:cNvPr>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0505" name="文本框 53">
              <a:extLst>
                <a:ext uri="{FF2B5EF4-FFF2-40B4-BE49-F238E27FC236}">
                  <a16:creationId xmlns:a16="http://schemas.microsoft.com/office/drawing/2014/main" id="{8833B33B-64AB-4455-9274-94B0EA756638}"/>
                </a:ext>
              </a:extLst>
            </p:cNvPr>
            <p:cNvSpPr txBox="1">
              <a:spLocks noChangeArrowheads="1"/>
            </p:cNvSpPr>
            <p:nvPr/>
          </p:nvSpPr>
          <p:spPr bwMode="auto">
            <a:xfrm>
              <a:off x="5982652" y="1991920"/>
              <a:ext cx="6978016" cy="64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fontAlgn="base">
                <a:lnSpc>
                  <a:spcPts val="2200"/>
                </a:lnSpc>
                <a:spcBef>
                  <a:spcPct val="0"/>
                </a:spcBef>
                <a:spcAft>
                  <a:spcPct val="0"/>
                </a:spcAft>
                <a:buNone/>
                <a:defRPr/>
              </a:pPr>
              <a:r>
                <a:rPr lang="en-US" altLang="zh-CN" sz="1800" dirty="0">
                  <a:solidFill>
                    <a:prstClr val="white"/>
                  </a:solidFill>
                  <a:cs typeface="Arial" panose="020B0604020202020204" pitchFamily="34" charset="0"/>
                </a:rPr>
                <a:t>  Analysis of algorithm complexity</a:t>
              </a:r>
              <a:endParaRPr kumimoji="0" lang="en-US" altLang="zh-CN" sz="2400" b="0" i="0" u="none" strike="noStrike" kern="1200" cap="none" spc="0" normalizeH="0" baseline="0" noProof="0" dirty="0">
                <a:ln>
                  <a:noFill/>
                </a:ln>
                <a:solidFill>
                  <a:prstClr val="white"/>
                </a:solidFill>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35" name="文本框 34">
            <a:extLst>
              <a:ext uri="{FF2B5EF4-FFF2-40B4-BE49-F238E27FC236}">
                <a16:creationId xmlns:a16="http://schemas.microsoft.com/office/drawing/2014/main" id="{B75AB489-B1B7-4B17-80E1-A892ECF9D541}"/>
              </a:ext>
            </a:extLst>
          </p:cNvPr>
          <p:cNvSpPr txBox="1"/>
          <p:nvPr/>
        </p:nvSpPr>
        <p:spPr>
          <a:xfrm>
            <a:off x="2614347" y="2063680"/>
            <a:ext cx="6784274" cy="2514663"/>
          </a:xfrm>
          <a:prstGeom prst="rect">
            <a:avLst/>
          </a:prstGeom>
          <a:noFill/>
        </p:spPr>
        <p:txBody>
          <a:bodyPr wrap="square">
            <a:spAutoFit/>
          </a:bodyPr>
          <a:lstStyle/>
          <a:p>
            <a:pPr lvl="0">
              <a:lnSpc>
                <a:spcPct val="110000"/>
              </a:lnSpc>
              <a:buClr>
                <a:srgbClr val="044875"/>
              </a:buClr>
              <a:defRPr/>
            </a:pPr>
            <a:r>
              <a:rPr lang="en-US" altLang="zh-CN" b="1" dirty="0">
                <a:solidFill>
                  <a:srgbClr val="E7E6E6">
                    <a:lumMod val="25000"/>
                  </a:srgbClr>
                </a:solidFill>
                <a:cs typeface="Arial" panose="020B0604020202020204" pitchFamily="34" charset="0"/>
              </a:rPr>
              <a:t>Read in the data:</a:t>
            </a:r>
          </a:p>
          <a:p>
            <a:pPr lvl="0">
              <a:lnSpc>
                <a:spcPct val="110000"/>
              </a:lnSpc>
              <a:buClr>
                <a:srgbClr val="044875"/>
              </a:buClr>
              <a:defRPr/>
            </a:pPr>
            <a:r>
              <a:rPr lang="en-US" altLang="zh-CN" b="1" dirty="0">
                <a:solidFill>
                  <a:srgbClr val="E7E6E6">
                    <a:lumMod val="25000"/>
                  </a:srgbClr>
                </a:solidFill>
                <a:cs typeface="Arial" panose="020B0604020202020204" pitchFamily="34" charset="0"/>
              </a:rPr>
              <a:t>	 </a:t>
            </a:r>
            <a:r>
              <a:rPr lang="en-US" altLang="zh-CN" dirty="0">
                <a:solidFill>
                  <a:srgbClr val="E7E6E6">
                    <a:lumMod val="25000"/>
                  </a:srgbClr>
                </a:solidFill>
                <a:cs typeface="Arial" panose="020B0604020202020204" pitchFamily="34" charset="0"/>
              </a:rPr>
              <a:t>It needs O(2N+MN)=O(MN) time complexity </a:t>
            </a:r>
          </a:p>
          <a:p>
            <a:pPr lvl="0">
              <a:lnSpc>
                <a:spcPct val="110000"/>
              </a:lnSpc>
              <a:buClr>
                <a:srgbClr val="044875"/>
              </a:buClr>
              <a:defRPr/>
            </a:pPr>
            <a:r>
              <a:rPr lang="en-US" altLang="zh-CN" b="1" dirty="0">
                <a:solidFill>
                  <a:srgbClr val="E7E6E6">
                    <a:lumMod val="25000"/>
                  </a:srgbClr>
                </a:solidFill>
                <a:cs typeface="Arial" panose="020B0604020202020204" pitchFamily="34" charset="0"/>
              </a:rPr>
              <a:t>Heap Operations: </a:t>
            </a:r>
          </a:p>
          <a:p>
            <a:pPr lvl="0">
              <a:lnSpc>
                <a:spcPct val="110000"/>
              </a:lnSpc>
              <a:buClr>
                <a:srgbClr val="044875"/>
              </a:buClr>
              <a:defRPr/>
            </a:pPr>
            <a:r>
              <a:rPr lang="en-US" altLang="zh-CN" b="1" dirty="0">
                <a:solidFill>
                  <a:srgbClr val="E7E6E6">
                    <a:lumMod val="25000"/>
                  </a:srgbClr>
                </a:solidFill>
                <a:cs typeface="Arial" panose="020B0604020202020204" pitchFamily="34" charset="0"/>
              </a:rPr>
              <a:t>	</a:t>
            </a:r>
            <a:r>
              <a:rPr lang="en-US" altLang="zh-CN" dirty="0">
                <a:solidFill>
                  <a:srgbClr val="E7E6E6">
                    <a:lumMod val="25000"/>
                  </a:srgbClr>
                </a:solidFill>
                <a:cs typeface="Arial" panose="020B0604020202020204" pitchFamily="34" charset="0"/>
              </a:rPr>
              <a:t>It needs O(</a:t>
            </a:r>
            <a:r>
              <a:rPr lang="en-US" altLang="zh-CN" dirty="0" err="1">
                <a:solidFill>
                  <a:srgbClr val="E7E6E6">
                    <a:lumMod val="25000"/>
                  </a:srgbClr>
                </a:solidFill>
                <a:cs typeface="Arial" panose="020B0604020202020204" pitchFamily="34" charset="0"/>
              </a:rPr>
              <a:t>NlogN</a:t>
            </a:r>
            <a:r>
              <a:rPr lang="en-US" altLang="zh-CN" dirty="0">
                <a:solidFill>
                  <a:srgbClr val="E7E6E6">
                    <a:lumMod val="25000"/>
                  </a:srgbClr>
                </a:solidFill>
                <a:cs typeface="Arial" panose="020B0604020202020204" pitchFamily="34" charset="0"/>
              </a:rPr>
              <a:t>) according to 4.1 </a:t>
            </a:r>
          </a:p>
          <a:p>
            <a:pPr lvl="0">
              <a:lnSpc>
                <a:spcPct val="110000"/>
              </a:lnSpc>
              <a:buClr>
                <a:srgbClr val="044875"/>
              </a:buClr>
              <a:defRPr/>
            </a:pPr>
            <a:r>
              <a:rPr lang="en-US" altLang="zh-CN" b="1" dirty="0">
                <a:solidFill>
                  <a:srgbClr val="E7E6E6">
                    <a:lumMod val="25000"/>
                  </a:srgbClr>
                </a:solidFill>
                <a:cs typeface="Arial" panose="020B0604020202020204" pitchFamily="34" charset="0"/>
              </a:rPr>
              <a:t>Check each group of answer: </a:t>
            </a:r>
          </a:p>
          <a:p>
            <a:pPr lvl="0">
              <a:lnSpc>
                <a:spcPct val="110000"/>
              </a:lnSpc>
              <a:buClr>
                <a:srgbClr val="044875"/>
              </a:buClr>
              <a:defRPr/>
            </a:pPr>
            <a:r>
              <a:rPr lang="en-US" altLang="zh-CN" b="1" dirty="0">
                <a:solidFill>
                  <a:srgbClr val="E7E6E6">
                    <a:lumMod val="25000"/>
                  </a:srgbClr>
                </a:solidFill>
                <a:cs typeface="Arial" panose="020B0604020202020204" pitchFamily="34" charset="0"/>
              </a:rPr>
              <a:t>	</a:t>
            </a:r>
            <a:r>
              <a:rPr lang="en-US" altLang="zh-CN" dirty="0">
                <a:solidFill>
                  <a:srgbClr val="E7E6E6">
                    <a:lumMod val="25000"/>
                  </a:srgbClr>
                </a:solidFill>
                <a:cs typeface="Arial" panose="020B0604020202020204" pitchFamily="34" charset="0"/>
              </a:rPr>
              <a:t>It has m rounds and each round need O(N²) because if the 	preﬁx checking according to 4.2, so it needs O(MN²) in total </a:t>
            </a:r>
          </a:p>
          <a:p>
            <a:pPr lvl="0">
              <a:lnSpc>
                <a:spcPct val="110000"/>
              </a:lnSpc>
              <a:buClr>
                <a:srgbClr val="044875"/>
              </a:buClr>
              <a:defRPr/>
            </a:pPr>
            <a:r>
              <a:rPr lang="en-US" altLang="zh-CN" b="1" dirty="0">
                <a:solidFill>
                  <a:srgbClr val="E7E6E6">
                    <a:lumMod val="25000"/>
                  </a:srgbClr>
                </a:solidFill>
                <a:cs typeface="Arial" panose="020B0604020202020204" pitchFamily="34" charset="0"/>
              </a:rPr>
              <a:t>All in all :  </a:t>
            </a:r>
            <a:r>
              <a:rPr lang="en-US" altLang="zh-CN" dirty="0">
                <a:solidFill>
                  <a:srgbClr val="E7E6E6">
                    <a:lumMod val="25000"/>
                  </a:srgbClr>
                </a:solidFill>
                <a:cs typeface="Arial" panose="020B0604020202020204" pitchFamily="34" charset="0"/>
              </a:rPr>
              <a:t>the time complexity is O(MN²) </a:t>
            </a:r>
            <a:endParaRPr kumimoji="0" lang="en-US" altLang="zh-CN" sz="2400" b="0" i="0" u="none" strike="noStrike" kern="1200" cap="none" spc="0" normalizeH="0" baseline="0" noProof="0" dirty="0">
              <a:ln>
                <a:noFill/>
              </a:ln>
              <a:solidFill>
                <a:prstClr val="white"/>
              </a:solidFill>
              <a:effectLst/>
              <a:uLnTx/>
              <a:uFillTx/>
              <a:latin typeface="Calibri"/>
              <a:ea typeface="宋体" panose="02010600030101010101" pitchFamily="2" charset="-122"/>
              <a:cs typeface="Arial" panose="020B0604020202020204" pitchFamily="34" charset="0"/>
            </a:endParaRPr>
          </a:p>
        </p:txBody>
      </p:sp>
      <p:sp>
        <p:nvSpPr>
          <p:cNvPr id="26" name="文本框 25">
            <a:extLst>
              <a:ext uri="{FF2B5EF4-FFF2-40B4-BE49-F238E27FC236}">
                <a16:creationId xmlns:a16="http://schemas.microsoft.com/office/drawing/2014/main" id="{6F9B2508-1BDD-4B05-85A9-4AF45E2B1207}"/>
              </a:ext>
            </a:extLst>
          </p:cNvPr>
          <p:cNvSpPr txBox="1"/>
          <p:nvPr/>
        </p:nvSpPr>
        <p:spPr bwMode="auto">
          <a:xfrm>
            <a:off x="550863" y="82550"/>
            <a:ext cx="683665" cy="585788"/>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03</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sp>
        <p:nvSpPr>
          <p:cNvPr id="19" name="文本框 18">
            <a:extLst>
              <a:ext uri="{FF2B5EF4-FFF2-40B4-BE49-F238E27FC236}">
                <a16:creationId xmlns:a16="http://schemas.microsoft.com/office/drawing/2014/main" id="{8D1F2647-CE57-4A59-8E82-4BBE27CF4A5B}"/>
              </a:ext>
            </a:extLst>
          </p:cNvPr>
          <p:cNvSpPr txBox="1"/>
          <p:nvPr/>
        </p:nvSpPr>
        <p:spPr>
          <a:xfrm>
            <a:off x="2278794" y="4629188"/>
            <a:ext cx="6924538" cy="348813"/>
          </a:xfrm>
          <a:prstGeom prst="rect">
            <a:avLst/>
          </a:prstGeom>
          <a:noFill/>
        </p:spPr>
        <p:txBody>
          <a:bodyPr wrap="square">
            <a:spAutoFit/>
          </a:bodyPr>
          <a:lstStyle/>
          <a:p>
            <a:pPr marL="285750" lvl="0" indent="-285750">
              <a:lnSpc>
                <a:spcPts val="2000"/>
              </a:lnSpc>
              <a:buClr>
                <a:srgbClr val="044875"/>
              </a:buClr>
              <a:buFont typeface="Wingdings" panose="05000000000000000000" pitchFamily="2" charset="2"/>
              <a:buChar char="Ø"/>
              <a:defRPr/>
            </a:pPr>
            <a:r>
              <a:rPr lang="en-US" altLang="zh-CN" dirty="0">
                <a:solidFill>
                  <a:srgbClr val="E7E6E6">
                    <a:lumMod val="25000"/>
                  </a:srgbClr>
                </a:solidFill>
                <a:cs typeface="Arial" panose="020B0604020202020204" pitchFamily="34" charset="0"/>
              </a:rPr>
              <a:t>Space complexity: The whole program contains several parts:</a:t>
            </a:r>
            <a:endParaRPr kumimoji="0" lang="en-US" altLang="zh-CN" sz="2400" b="0" i="0" u="none" strike="noStrike" kern="1200" cap="none" spc="0" normalizeH="0" baseline="0" noProof="0" dirty="0">
              <a:ln>
                <a:noFill/>
              </a:ln>
              <a:solidFill>
                <a:prstClr val="white"/>
              </a:solidFill>
              <a:effectLst/>
              <a:uLnTx/>
              <a:uFillTx/>
              <a:latin typeface="Calibri"/>
              <a:ea typeface="宋体" panose="02010600030101010101" pitchFamily="2" charset="-122"/>
              <a:cs typeface="Arial" panose="020B0604020202020204" pitchFamily="34" charset="0"/>
            </a:endParaRPr>
          </a:p>
        </p:txBody>
      </p:sp>
      <p:sp>
        <p:nvSpPr>
          <p:cNvPr id="20" name="文本框 19">
            <a:extLst>
              <a:ext uri="{FF2B5EF4-FFF2-40B4-BE49-F238E27FC236}">
                <a16:creationId xmlns:a16="http://schemas.microsoft.com/office/drawing/2014/main" id="{335A3B63-1F4D-4765-AA28-5CB34DFF4EB7}"/>
              </a:ext>
            </a:extLst>
          </p:cNvPr>
          <p:cNvSpPr txBox="1"/>
          <p:nvPr/>
        </p:nvSpPr>
        <p:spPr>
          <a:xfrm>
            <a:off x="2614347" y="5021308"/>
            <a:ext cx="6784274" cy="1295868"/>
          </a:xfrm>
          <a:prstGeom prst="rect">
            <a:avLst/>
          </a:prstGeom>
          <a:noFill/>
        </p:spPr>
        <p:txBody>
          <a:bodyPr wrap="square">
            <a:spAutoFit/>
          </a:bodyPr>
          <a:lstStyle/>
          <a:p>
            <a:pPr lvl="0">
              <a:lnSpc>
                <a:spcPct val="110000"/>
              </a:lnSpc>
              <a:buClr>
                <a:srgbClr val="044875"/>
              </a:buClr>
              <a:defRPr/>
            </a:pPr>
            <a:r>
              <a:rPr lang="en-US" altLang="zh-CN" b="1" dirty="0">
                <a:solidFill>
                  <a:srgbClr val="E7E6E6">
                    <a:lumMod val="25000"/>
                  </a:srgbClr>
                </a:solidFill>
                <a:cs typeface="Arial" panose="020B0604020202020204" pitchFamily="34" charset="0"/>
              </a:rPr>
              <a:t>Build the heap: </a:t>
            </a:r>
            <a:r>
              <a:rPr lang="en-US" altLang="zh-CN" dirty="0">
                <a:solidFill>
                  <a:srgbClr val="E7E6E6">
                    <a:lumMod val="25000"/>
                  </a:srgbClr>
                </a:solidFill>
                <a:cs typeface="Arial" panose="020B0604020202020204" pitchFamily="34" charset="0"/>
              </a:rPr>
              <a:t>O(N)</a:t>
            </a:r>
          </a:p>
          <a:p>
            <a:pPr lvl="0">
              <a:lnSpc>
                <a:spcPct val="110000"/>
              </a:lnSpc>
              <a:buClr>
                <a:srgbClr val="044875"/>
              </a:buClr>
              <a:defRPr/>
            </a:pPr>
            <a:r>
              <a:rPr lang="en-US" altLang="zh-CN" b="1" dirty="0">
                <a:solidFill>
                  <a:srgbClr val="E7E6E6">
                    <a:lumMod val="25000"/>
                  </a:srgbClr>
                </a:solidFill>
                <a:cs typeface="Arial" panose="020B0604020202020204" pitchFamily="34" charset="0"/>
              </a:rPr>
              <a:t>Store the map from character to Huﬀman code: </a:t>
            </a:r>
            <a:r>
              <a:rPr lang="en-US" altLang="zh-CN" dirty="0">
                <a:solidFill>
                  <a:srgbClr val="E7E6E6">
                    <a:lumMod val="25000"/>
                  </a:srgbClr>
                </a:solidFill>
                <a:cs typeface="Arial" panose="020B0604020202020204" pitchFamily="34" charset="0"/>
              </a:rPr>
              <a:t>O(N)</a:t>
            </a:r>
          </a:p>
          <a:p>
            <a:pPr lvl="0">
              <a:lnSpc>
                <a:spcPct val="110000"/>
              </a:lnSpc>
              <a:buClr>
                <a:srgbClr val="044875"/>
              </a:buClr>
              <a:defRPr/>
            </a:pPr>
            <a:r>
              <a:rPr lang="en-US" altLang="zh-CN" b="1" dirty="0">
                <a:solidFill>
                  <a:srgbClr val="E7E6E6">
                    <a:lumMod val="25000"/>
                  </a:srgbClr>
                </a:solidFill>
                <a:cs typeface="Arial" panose="020B0604020202020204" pitchFamily="34" charset="0"/>
              </a:rPr>
              <a:t>Store the result of Yes and No to output them together ﬁnally:  </a:t>
            </a:r>
            <a:r>
              <a:rPr lang="en-US" altLang="zh-CN" dirty="0">
                <a:solidFill>
                  <a:srgbClr val="E7E6E6">
                    <a:lumMod val="25000"/>
                  </a:srgbClr>
                </a:solidFill>
                <a:cs typeface="Arial" panose="020B0604020202020204" pitchFamily="34" charset="0"/>
              </a:rPr>
              <a:t>O(M)</a:t>
            </a:r>
          </a:p>
          <a:p>
            <a:pPr lvl="0">
              <a:lnSpc>
                <a:spcPct val="110000"/>
              </a:lnSpc>
              <a:buClr>
                <a:srgbClr val="044875"/>
              </a:buClr>
              <a:defRPr/>
            </a:pPr>
            <a:r>
              <a:rPr lang="en-US" altLang="zh-CN" b="1" dirty="0">
                <a:solidFill>
                  <a:srgbClr val="E7E6E6">
                    <a:lumMod val="25000"/>
                  </a:srgbClr>
                </a:solidFill>
                <a:cs typeface="Arial" panose="020B0604020202020204" pitchFamily="34" charset="0"/>
              </a:rPr>
              <a:t>So the time complexity is :  </a:t>
            </a:r>
            <a:r>
              <a:rPr lang="en-US" altLang="zh-CN" dirty="0">
                <a:solidFill>
                  <a:srgbClr val="E7E6E6">
                    <a:lumMod val="25000"/>
                  </a:srgbClr>
                </a:solidFill>
                <a:cs typeface="Arial" panose="020B0604020202020204" pitchFamily="34" charset="0"/>
              </a:rPr>
              <a:t>O(M+N) </a:t>
            </a:r>
            <a:endParaRPr kumimoji="0" lang="en-US" altLang="zh-CN" sz="2400" b="0" i="0" u="none" strike="noStrike" kern="1200" cap="none" spc="0" normalizeH="0" baseline="0" noProof="0" dirty="0">
              <a:ln>
                <a:noFill/>
              </a:ln>
              <a:solidFill>
                <a:prstClr val="white"/>
              </a:solidFill>
              <a:effectLst/>
              <a:uLnTx/>
              <a:uFillTx/>
              <a:latin typeface="Calibri"/>
              <a:ea typeface="宋体" panose="02010600030101010101" pitchFamily="2" charset="-122"/>
              <a:cs typeface="Arial" panose="020B0604020202020204" pitchFamily="34" charset="0"/>
            </a:endParaRPr>
          </a:p>
        </p:txBody>
      </p:sp>
      <p:sp>
        <p:nvSpPr>
          <p:cNvPr id="21" name="文本框 4">
            <a:extLst>
              <a:ext uri="{FF2B5EF4-FFF2-40B4-BE49-F238E27FC236}">
                <a16:creationId xmlns:a16="http://schemas.microsoft.com/office/drawing/2014/main" id="{9BE4231A-D23D-1A4F-8C7E-815A520D4F00}"/>
              </a:ext>
            </a:extLst>
          </p:cNvPr>
          <p:cNvSpPr txBox="1">
            <a:spLocks noChangeArrowheads="1"/>
          </p:cNvSpPr>
          <p:nvPr/>
        </p:nvSpPr>
        <p:spPr bwMode="auto">
          <a:xfrm>
            <a:off x="817222" y="173007"/>
            <a:ext cx="37022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en-US" altLang="zh-CN" sz="2000" dirty="0">
                <a:solidFill>
                  <a:srgbClr val="044875"/>
                </a:solidFill>
                <a:latin typeface="微软雅黑" panose="020B0503020204020204" pitchFamily="34" charset="-122"/>
                <a:ea typeface="微软雅黑" panose="020B0503020204020204" pitchFamily="34" charset="-122"/>
              </a:rPr>
              <a:t>Analysis and Comments </a:t>
            </a:r>
          </a:p>
        </p:txBody>
      </p:sp>
    </p:spTree>
    <p:extLst>
      <p:ext uri="{BB962C8B-B14F-4D97-AF65-F5344CB8AC3E}">
        <p14:creationId xmlns:p14="http://schemas.microsoft.com/office/powerpoint/2010/main" val="21677155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22" presetClass="entr" presetSubtype="8" fill="hold" nodeType="withEffect">
                                  <p:stCondLst>
                                    <p:cond delay="250"/>
                                  </p:stCondLst>
                                  <p:childTnLst>
                                    <p:set>
                                      <p:cBhvr>
                                        <p:cTn id="21" dur="1" fill="hold">
                                          <p:stCondLst>
                                            <p:cond delay="0"/>
                                          </p:stCondLst>
                                        </p:cTn>
                                        <p:tgtEl>
                                          <p:spTgt spid="52"/>
                                        </p:tgtEl>
                                        <p:attrNameLst>
                                          <p:attrName>style.visibility</p:attrName>
                                        </p:attrNameLst>
                                      </p:cBhvr>
                                      <p:to>
                                        <p:strVal val="visible"/>
                                      </p:to>
                                    </p:set>
                                    <p:animEffect transition="in" filter="wipe(left)">
                                      <p:cBhvr>
                                        <p:cTn id="22" dur="500"/>
                                        <p:tgtEl>
                                          <p:spTgt spid="5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2" grpId="0" animBg="1"/>
      <p:bldP spid="3" grpId="0" animBg="1"/>
      <p:bldP spid="7" grpId="0" animBg="1"/>
      <p:bldP spid="8" grpId="0" animBg="1"/>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D05CD4A-C580-4054-B7D5-5E37B0874A55}"/>
              </a:ext>
            </a:extLst>
          </p:cNvPr>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a:extLst>
              <a:ext uri="{FF2B5EF4-FFF2-40B4-BE49-F238E27FC236}">
                <a16:creationId xmlns:a16="http://schemas.microsoft.com/office/drawing/2014/main" id="{D2B72D29-C813-4E85-9B34-43258A40898D}"/>
              </a:ext>
            </a:extLst>
          </p:cNvPr>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文本框 3">
            <a:extLst>
              <a:ext uri="{FF2B5EF4-FFF2-40B4-BE49-F238E27FC236}">
                <a16:creationId xmlns:a16="http://schemas.microsoft.com/office/drawing/2014/main" id="{00D47768-D90F-4BD8-B62D-0F4B9056B655}"/>
              </a:ext>
            </a:extLst>
          </p:cNvPr>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5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rPr>
              <a:t>4</a:t>
            </a:r>
            <a:endParaRPr kumimoji="0" lang="zh-CN" altLang="en-US" sz="115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5" name="文本框 4">
            <a:extLst>
              <a:ext uri="{FF2B5EF4-FFF2-40B4-BE49-F238E27FC236}">
                <a16:creationId xmlns:a16="http://schemas.microsoft.com/office/drawing/2014/main" id="{C559322F-A214-4906-8534-F451125978CB}"/>
              </a:ext>
            </a:extLst>
          </p:cNvPr>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第</a:t>
            </a:r>
          </a:p>
        </p:txBody>
      </p:sp>
      <p:sp>
        <p:nvSpPr>
          <p:cNvPr id="6" name="矩形 5">
            <a:extLst>
              <a:ext uri="{FF2B5EF4-FFF2-40B4-BE49-F238E27FC236}">
                <a16:creationId xmlns:a16="http://schemas.microsoft.com/office/drawing/2014/main" id="{85AAA64A-BC1E-434F-B7F0-3B9D0CD734D0}"/>
              </a:ext>
            </a:extLst>
          </p:cNvPr>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86F7FF4A-316E-4FEA-A2E4-F3AFEE4072BF}"/>
              </a:ext>
            </a:extLst>
          </p:cNvPr>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部分</a:t>
            </a:r>
          </a:p>
        </p:txBody>
      </p:sp>
      <p:sp>
        <p:nvSpPr>
          <p:cNvPr id="8" name="文本框 7">
            <a:extLst>
              <a:ext uri="{FF2B5EF4-FFF2-40B4-BE49-F238E27FC236}">
                <a16:creationId xmlns:a16="http://schemas.microsoft.com/office/drawing/2014/main" id="{87342F5A-443A-4B3C-BE12-3C265D9B1DA1}"/>
              </a:ext>
            </a:extLst>
          </p:cNvPr>
          <p:cNvSpPr txBox="1">
            <a:spLocks noChangeArrowheads="1"/>
          </p:cNvSpPr>
          <p:nvPr/>
        </p:nvSpPr>
        <p:spPr bwMode="auto">
          <a:xfrm>
            <a:off x="6791325" y="3854450"/>
            <a:ext cx="57277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en-US" altLang="zh-CN" sz="3600" b="1" dirty="0">
                <a:solidFill>
                  <a:prstClr val="white"/>
                </a:solidFill>
                <a:latin typeface="微软雅黑" panose="020B0503020204020204" pitchFamily="34" charset="-122"/>
                <a:ea typeface="微软雅黑" panose="020B0503020204020204" pitchFamily="34" charset="-122"/>
              </a:rPr>
              <a:t> Testing Results </a:t>
            </a:r>
            <a:endParaRPr kumimoji="0" lang="zh-CN" altLang="en-US" sz="3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055823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90CB346-3374-4212-A708-BB4CCD04C0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2944" y="805358"/>
            <a:ext cx="3076805" cy="5512690"/>
          </a:xfrm>
          <a:prstGeom prst="rect">
            <a:avLst/>
          </a:prstGeom>
        </p:spPr>
      </p:pic>
      <p:sp>
        <p:nvSpPr>
          <p:cNvPr id="10" name="矩形 9">
            <a:extLst>
              <a:ext uri="{FF2B5EF4-FFF2-40B4-BE49-F238E27FC236}">
                <a16:creationId xmlns:a16="http://schemas.microsoft.com/office/drawing/2014/main" id="{F7E7AFA4-12C1-4492-A7F0-CB057B217AC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矩形 10">
            <a:extLst>
              <a:ext uri="{FF2B5EF4-FFF2-40B4-BE49-F238E27FC236}">
                <a16:creationId xmlns:a16="http://schemas.microsoft.com/office/drawing/2014/main" id="{11EC72AD-6F8C-4618-B00B-FD0865CC7AE3}"/>
              </a:ext>
            </a:extLst>
          </p:cNvPr>
          <p:cNvSpPr/>
          <p:nvPr/>
        </p:nvSpPr>
        <p:spPr>
          <a:xfrm>
            <a:off x="3497263" y="254000"/>
            <a:ext cx="8694737"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2" name="组合 11">
            <a:extLst>
              <a:ext uri="{FF2B5EF4-FFF2-40B4-BE49-F238E27FC236}">
                <a16:creationId xmlns:a16="http://schemas.microsoft.com/office/drawing/2014/main" id="{15D6900D-0375-42A2-ACB3-772843954A47}"/>
              </a:ext>
            </a:extLst>
          </p:cNvPr>
          <p:cNvGrpSpPr>
            <a:grpSpLocks/>
          </p:cNvGrpSpPr>
          <p:nvPr/>
        </p:nvGrpSpPr>
        <p:grpSpPr bwMode="auto">
          <a:xfrm>
            <a:off x="550863" y="82550"/>
            <a:ext cx="3420832" cy="585788"/>
            <a:chOff x="551544" y="82976"/>
            <a:chExt cx="3420651" cy="584775"/>
          </a:xfrm>
        </p:grpSpPr>
        <p:sp>
          <p:nvSpPr>
            <p:cNvPr id="29742" name="文本框 12">
              <a:extLst>
                <a:ext uri="{FF2B5EF4-FFF2-40B4-BE49-F238E27FC236}">
                  <a16:creationId xmlns:a16="http://schemas.microsoft.com/office/drawing/2014/main" id="{421D5885-9737-4C3F-BD35-E2EA95E5BCA5}"/>
                </a:ext>
              </a:extLst>
            </p:cNvPr>
            <p:cNvSpPr txBox="1">
              <a:spLocks noChangeArrowheads="1"/>
            </p:cNvSpPr>
            <p:nvPr/>
          </p:nvSpPr>
          <p:spPr bwMode="auto">
            <a:xfrm>
              <a:off x="680355" y="186925"/>
              <a:ext cx="3291840" cy="46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en-US" altLang="zh-CN" sz="2400" dirty="0">
                  <a:solidFill>
                    <a:srgbClr val="044875"/>
                  </a:solidFill>
                  <a:latin typeface="微软雅黑" panose="020B0503020204020204" pitchFamily="34" charset="-122"/>
                  <a:ea typeface="微软雅黑" panose="020B0503020204020204" pitchFamily="34" charset="-122"/>
                </a:rPr>
                <a:t>Testing Results </a:t>
              </a:r>
              <a:endParaRPr kumimoji="0" lang="zh-CN" altLang="en-US" sz="24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14" name="文本框 13">
              <a:extLst>
                <a:ext uri="{FF2B5EF4-FFF2-40B4-BE49-F238E27FC236}">
                  <a16:creationId xmlns:a16="http://schemas.microsoft.com/office/drawing/2014/main" id="{F8864244-3463-4BE9-8F6E-251D07D84F4D}"/>
                </a:ext>
              </a:extLst>
            </p:cNvPr>
            <p:cNvSpPr txBox="1"/>
            <p:nvPr/>
          </p:nvSpPr>
          <p:spPr>
            <a:xfrm>
              <a:off x="551544" y="82976"/>
              <a:ext cx="723862" cy="5847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04</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
        <p:nvSpPr>
          <p:cNvPr id="15" name="矩形 14">
            <a:extLst>
              <a:ext uri="{FF2B5EF4-FFF2-40B4-BE49-F238E27FC236}">
                <a16:creationId xmlns:a16="http://schemas.microsoft.com/office/drawing/2014/main" id="{F836FAB4-5DC4-4048-88DE-DAA5634CE8E6}"/>
              </a:ext>
            </a:extLst>
          </p:cNvPr>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矩形 15">
            <a:extLst>
              <a:ext uri="{FF2B5EF4-FFF2-40B4-BE49-F238E27FC236}">
                <a16:creationId xmlns:a16="http://schemas.microsoft.com/office/drawing/2014/main" id="{695B5DF0-4CC5-4875-9144-39FB8C90C0C2}"/>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文本框 16">
            <a:extLst>
              <a:ext uri="{FF2B5EF4-FFF2-40B4-BE49-F238E27FC236}">
                <a16:creationId xmlns:a16="http://schemas.microsoft.com/office/drawing/2014/main" id="{B7B406AF-FFBB-435C-9BE5-88D184F73E95}"/>
              </a:ext>
            </a:extLst>
          </p:cNvPr>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LOGO</a:t>
            </a:r>
            <a:endParaRPr kumimoji="0" lang="zh-CN" altLang="en-US" sz="2000" b="0"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grpSp>
        <p:nvGrpSpPr>
          <p:cNvPr id="51" name="组合 50">
            <a:extLst>
              <a:ext uri="{FF2B5EF4-FFF2-40B4-BE49-F238E27FC236}">
                <a16:creationId xmlns:a16="http://schemas.microsoft.com/office/drawing/2014/main" id="{85EDD695-C5FD-4217-A67A-6FAF8EA1083B}"/>
              </a:ext>
            </a:extLst>
          </p:cNvPr>
          <p:cNvGrpSpPr>
            <a:grpSpLocks/>
          </p:cNvGrpSpPr>
          <p:nvPr/>
        </p:nvGrpSpPr>
        <p:grpSpPr bwMode="auto">
          <a:xfrm>
            <a:off x="5975951" y="1244473"/>
            <a:ext cx="2773765" cy="522288"/>
            <a:chOff x="5982652" y="1917541"/>
            <a:chExt cx="6978016" cy="523220"/>
          </a:xfrm>
        </p:grpSpPr>
        <p:sp>
          <p:nvSpPr>
            <p:cNvPr id="54" name="矩形 53">
              <a:extLst>
                <a:ext uri="{FF2B5EF4-FFF2-40B4-BE49-F238E27FC236}">
                  <a16:creationId xmlns:a16="http://schemas.microsoft.com/office/drawing/2014/main" id="{F8E4921B-6C90-4BEF-AA60-62266F640446}"/>
                </a:ext>
              </a:extLst>
            </p:cNvPr>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文本框 53">
              <a:extLst>
                <a:ext uri="{FF2B5EF4-FFF2-40B4-BE49-F238E27FC236}">
                  <a16:creationId xmlns:a16="http://schemas.microsoft.com/office/drawing/2014/main" id="{08DF7B49-0580-4F62-9B48-4D9138C1F180}"/>
                </a:ext>
              </a:extLst>
            </p:cNvPr>
            <p:cNvSpPr txBox="1">
              <a:spLocks noChangeArrowheads="1"/>
            </p:cNvSpPr>
            <p:nvPr/>
          </p:nvSpPr>
          <p:spPr bwMode="auto">
            <a:xfrm>
              <a:off x="5982652" y="1991920"/>
              <a:ext cx="6978016" cy="365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fontAlgn="base">
                <a:lnSpc>
                  <a:spcPts val="2200"/>
                </a:lnSpc>
                <a:spcBef>
                  <a:spcPct val="0"/>
                </a:spcBef>
                <a:spcAft>
                  <a:spcPct val="0"/>
                </a:spcAft>
                <a:buNone/>
                <a:defRPr/>
              </a:pPr>
              <a:r>
                <a:rPr lang="en-US" altLang="zh-CN" sz="1800" dirty="0">
                  <a:solidFill>
                    <a:prstClr val="white"/>
                  </a:solidFill>
                  <a:cs typeface="Arial" panose="020B0604020202020204" pitchFamily="34" charset="0"/>
                </a:rPr>
                <a:t>  Test 1: Sample Data </a:t>
              </a:r>
              <a:endParaRPr kumimoji="0" lang="en-US" altLang="zh-CN" sz="2400" b="0" i="0" u="none" strike="noStrike" kern="1200" cap="none" spc="0" normalizeH="0" baseline="0" noProof="0" dirty="0">
                <a:ln>
                  <a:noFill/>
                </a:ln>
                <a:solidFill>
                  <a:prstClr val="white"/>
                </a:solidFill>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24" name="组合 23">
            <a:extLst>
              <a:ext uri="{FF2B5EF4-FFF2-40B4-BE49-F238E27FC236}">
                <a16:creationId xmlns:a16="http://schemas.microsoft.com/office/drawing/2014/main" id="{C60F98F2-7F21-472C-B685-FD59C914A0BE}"/>
              </a:ext>
            </a:extLst>
          </p:cNvPr>
          <p:cNvGrpSpPr/>
          <p:nvPr/>
        </p:nvGrpSpPr>
        <p:grpSpPr>
          <a:xfrm>
            <a:off x="5975951" y="2309859"/>
            <a:ext cx="2562226" cy="1205659"/>
            <a:chOff x="7844630" y="1000125"/>
            <a:chExt cx="2562226" cy="1205659"/>
          </a:xfrm>
        </p:grpSpPr>
        <p:pic>
          <p:nvPicPr>
            <p:cNvPr id="9" name="图片 8">
              <a:extLst>
                <a:ext uri="{FF2B5EF4-FFF2-40B4-BE49-F238E27FC236}">
                  <a16:creationId xmlns:a16="http://schemas.microsoft.com/office/drawing/2014/main" id="{1FF7CEC1-E2C2-404E-A304-724807D6AE38}"/>
                </a:ext>
              </a:extLst>
            </p:cNvPr>
            <p:cNvPicPr>
              <a:picLocks noChangeAspect="1"/>
            </p:cNvPicPr>
            <p:nvPr/>
          </p:nvPicPr>
          <p:blipFill rotWithShape="1">
            <a:blip r:embed="rId4">
              <a:extLst>
                <a:ext uri="{28A0092B-C50C-407E-A947-70E740481C1C}">
                  <a14:useLocalDpi xmlns:a14="http://schemas.microsoft.com/office/drawing/2010/main" val="0"/>
                </a:ext>
              </a:extLst>
            </a:blip>
            <a:srcRect b="84387"/>
            <a:stretch/>
          </p:blipFill>
          <p:spPr>
            <a:xfrm>
              <a:off x="7844631" y="1000125"/>
              <a:ext cx="2562225" cy="400051"/>
            </a:xfrm>
            <a:prstGeom prst="rect">
              <a:avLst/>
            </a:prstGeom>
          </p:spPr>
        </p:pic>
        <p:pic>
          <p:nvPicPr>
            <p:cNvPr id="20" name="图片 19">
              <a:extLst>
                <a:ext uri="{FF2B5EF4-FFF2-40B4-BE49-F238E27FC236}">
                  <a16:creationId xmlns:a16="http://schemas.microsoft.com/office/drawing/2014/main" id="{76C266ED-8AD6-4FF3-97AC-7699A21225A0}"/>
                </a:ext>
              </a:extLst>
            </p:cNvPr>
            <p:cNvPicPr>
              <a:picLocks noChangeAspect="1"/>
            </p:cNvPicPr>
            <p:nvPr/>
          </p:nvPicPr>
          <p:blipFill rotWithShape="1">
            <a:blip r:embed="rId4">
              <a:extLst>
                <a:ext uri="{28A0092B-C50C-407E-A947-70E740481C1C}">
                  <a14:useLocalDpi xmlns:a14="http://schemas.microsoft.com/office/drawing/2010/main" val="0"/>
                </a:ext>
              </a:extLst>
            </a:blip>
            <a:srcRect t="64405"/>
            <a:stretch/>
          </p:blipFill>
          <p:spPr>
            <a:xfrm>
              <a:off x="7844630" y="1293765"/>
              <a:ext cx="2562225" cy="912019"/>
            </a:xfrm>
            <a:prstGeom prst="rect">
              <a:avLst/>
            </a:prstGeom>
          </p:spPr>
        </p:pic>
      </p:grpSp>
    </p:spTree>
    <p:extLst>
      <p:ext uri="{BB962C8B-B14F-4D97-AF65-F5344CB8AC3E}">
        <p14:creationId xmlns:p14="http://schemas.microsoft.com/office/powerpoint/2010/main" val="37257261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22" presetClass="entr" presetSubtype="8" fill="hold" nodeType="withEffect">
                                  <p:stCondLst>
                                    <p:cond delay="250"/>
                                  </p:stCondLst>
                                  <p:childTnLst>
                                    <p:set>
                                      <p:cBhvr>
                                        <p:cTn id="26" dur="1" fill="hold">
                                          <p:stCondLst>
                                            <p:cond delay="0"/>
                                          </p:stCondLst>
                                        </p:cTn>
                                        <p:tgtEl>
                                          <p:spTgt spid="51"/>
                                        </p:tgtEl>
                                        <p:attrNameLst>
                                          <p:attrName>style.visibility</p:attrName>
                                        </p:attrNameLst>
                                      </p:cBhvr>
                                      <p:to>
                                        <p:strVal val="visible"/>
                                      </p:to>
                                    </p:set>
                                    <p:animEffect transition="in" filter="wipe(left)">
                                      <p:cBhvr>
                                        <p:cTn id="2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F7E7AFA4-12C1-4492-A7F0-CB057B217AC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矩形 10">
            <a:extLst>
              <a:ext uri="{FF2B5EF4-FFF2-40B4-BE49-F238E27FC236}">
                <a16:creationId xmlns:a16="http://schemas.microsoft.com/office/drawing/2014/main" id="{11EC72AD-6F8C-4618-B00B-FD0865CC7AE3}"/>
              </a:ext>
            </a:extLst>
          </p:cNvPr>
          <p:cNvSpPr/>
          <p:nvPr/>
        </p:nvSpPr>
        <p:spPr>
          <a:xfrm>
            <a:off x="3497263" y="254000"/>
            <a:ext cx="8694737"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2" name="组合 11">
            <a:extLst>
              <a:ext uri="{FF2B5EF4-FFF2-40B4-BE49-F238E27FC236}">
                <a16:creationId xmlns:a16="http://schemas.microsoft.com/office/drawing/2014/main" id="{15D6900D-0375-42A2-ACB3-772843954A47}"/>
              </a:ext>
            </a:extLst>
          </p:cNvPr>
          <p:cNvGrpSpPr>
            <a:grpSpLocks/>
          </p:cNvGrpSpPr>
          <p:nvPr/>
        </p:nvGrpSpPr>
        <p:grpSpPr bwMode="auto">
          <a:xfrm>
            <a:off x="550863" y="82550"/>
            <a:ext cx="3420832" cy="585788"/>
            <a:chOff x="551544" y="82976"/>
            <a:chExt cx="3420651" cy="584775"/>
          </a:xfrm>
        </p:grpSpPr>
        <p:sp>
          <p:nvSpPr>
            <p:cNvPr id="29742" name="文本框 12">
              <a:extLst>
                <a:ext uri="{FF2B5EF4-FFF2-40B4-BE49-F238E27FC236}">
                  <a16:creationId xmlns:a16="http://schemas.microsoft.com/office/drawing/2014/main" id="{421D5885-9737-4C3F-BD35-E2EA95E5BCA5}"/>
                </a:ext>
              </a:extLst>
            </p:cNvPr>
            <p:cNvSpPr txBox="1">
              <a:spLocks noChangeArrowheads="1"/>
            </p:cNvSpPr>
            <p:nvPr/>
          </p:nvSpPr>
          <p:spPr bwMode="auto">
            <a:xfrm>
              <a:off x="680355" y="186925"/>
              <a:ext cx="3291840" cy="46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en-US" altLang="zh-CN" sz="2400" dirty="0">
                  <a:solidFill>
                    <a:srgbClr val="044875"/>
                  </a:solidFill>
                  <a:latin typeface="微软雅黑" panose="020B0503020204020204" pitchFamily="34" charset="-122"/>
                  <a:ea typeface="微软雅黑" panose="020B0503020204020204" pitchFamily="34" charset="-122"/>
                </a:rPr>
                <a:t>Testing Results </a:t>
              </a:r>
              <a:endParaRPr kumimoji="0" lang="zh-CN" altLang="en-US" sz="24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14" name="文本框 13">
              <a:extLst>
                <a:ext uri="{FF2B5EF4-FFF2-40B4-BE49-F238E27FC236}">
                  <a16:creationId xmlns:a16="http://schemas.microsoft.com/office/drawing/2014/main" id="{F8864244-3463-4BE9-8F6E-251D07D84F4D}"/>
                </a:ext>
              </a:extLst>
            </p:cNvPr>
            <p:cNvSpPr txBox="1"/>
            <p:nvPr/>
          </p:nvSpPr>
          <p:spPr>
            <a:xfrm>
              <a:off x="551544" y="82976"/>
              <a:ext cx="723862" cy="5847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04</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
        <p:nvSpPr>
          <p:cNvPr id="15" name="矩形 14">
            <a:extLst>
              <a:ext uri="{FF2B5EF4-FFF2-40B4-BE49-F238E27FC236}">
                <a16:creationId xmlns:a16="http://schemas.microsoft.com/office/drawing/2014/main" id="{F836FAB4-5DC4-4048-88DE-DAA5634CE8E6}"/>
              </a:ext>
            </a:extLst>
          </p:cNvPr>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矩形 15">
            <a:extLst>
              <a:ext uri="{FF2B5EF4-FFF2-40B4-BE49-F238E27FC236}">
                <a16:creationId xmlns:a16="http://schemas.microsoft.com/office/drawing/2014/main" id="{695B5DF0-4CC5-4875-9144-39FB8C90C0C2}"/>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文本框 16">
            <a:extLst>
              <a:ext uri="{FF2B5EF4-FFF2-40B4-BE49-F238E27FC236}">
                <a16:creationId xmlns:a16="http://schemas.microsoft.com/office/drawing/2014/main" id="{B7B406AF-FFBB-435C-9BE5-88D184F73E95}"/>
              </a:ext>
            </a:extLst>
          </p:cNvPr>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LOGO</a:t>
            </a:r>
            <a:endParaRPr kumimoji="0" lang="zh-CN" altLang="en-US" sz="2000" b="0"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grpSp>
        <p:nvGrpSpPr>
          <p:cNvPr id="51" name="组合 50">
            <a:extLst>
              <a:ext uri="{FF2B5EF4-FFF2-40B4-BE49-F238E27FC236}">
                <a16:creationId xmlns:a16="http://schemas.microsoft.com/office/drawing/2014/main" id="{85EDD695-C5FD-4217-A67A-6FAF8EA1083B}"/>
              </a:ext>
            </a:extLst>
          </p:cNvPr>
          <p:cNvGrpSpPr>
            <a:grpSpLocks/>
          </p:cNvGrpSpPr>
          <p:nvPr/>
        </p:nvGrpSpPr>
        <p:grpSpPr bwMode="auto">
          <a:xfrm>
            <a:off x="5846099" y="1347262"/>
            <a:ext cx="5387374" cy="741544"/>
            <a:chOff x="5982652" y="1917541"/>
            <a:chExt cx="6978016" cy="742867"/>
          </a:xfrm>
        </p:grpSpPr>
        <p:sp>
          <p:nvSpPr>
            <p:cNvPr id="54" name="矩形 53">
              <a:extLst>
                <a:ext uri="{FF2B5EF4-FFF2-40B4-BE49-F238E27FC236}">
                  <a16:creationId xmlns:a16="http://schemas.microsoft.com/office/drawing/2014/main" id="{F8E4921B-6C90-4BEF-AA60-62266F640446}"/>
                </a:ext>
              </a:extLst>
            </p:cNvPr>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文本框 53">
              <a:extLst>
                <a:ext uri="{FF2B5EF4-FFF2-40B4-BE49-F238E27FC236}">
                  <a16:creationId xmlns:a16="http://schemas.microsoft.com/office/drawing/2014/main" id="{08DF7B49-0580-4F62-9B48-4D9138C1F180}"/>
                </a:ext>
              </a:extLst>
            </p:cNvPr>
            <p:cNvSpPr txBox="1">
              <a:spLocks noChangeArrowheads="1"/>
            </p:cNvSpPr>
            <p:nvPr/>
          </p:nvSpPr>
          <p:spPr bwMode="auto">
            <a:xfrm>
              <a:off x="5982652" y="1991918"/>
              <a:ext cx="6978016" cy="668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fontAlgn="base">
                <a:lnSpc>
                  <a:spcPts val="2200"/>
                </a:lnSpc>
                <a:spcBef>
                  <a:spcPct val="0"/>
                </a:spcBef>
                <a:spcAft>
                  <a:spcPct val="0"/>
                </a:spcAft>
                <a:buNone/>
                <a:defRPr/>
              </a:pPr>
              <a:r>
                <a:rPr lang="en-US" altLang="zh-CN" sz="1800" dirty="0">
                  <a:solidFill>
                    <a:prstClr val="white"/>
                  </a:solidFill>
                  <a:cs typeface="Arial" panose="020B0604020202020204" pitchFamily="34" charset="0"/>
                </a:rPr>
                <a:t>  Test 2: Have characters of digit, '_' and letters</a:t>
              </a:r>
            </a:p>
            <a:p>
              <a:pPr lvl="0" fontAlgn="base">
                <a:lnSpc>
                  <a:spcPts val="2200"/>
                </a:lnSpc>
                <a:spcBef>
                  <a:spcPct val="0"/>
                </a:spcBef>
                <a:spcAft>
                  <a:spcPct val="0"/>
                </a:spcAft>
                <a:buNone/>
                <a:defRPr/>
              </a:pPr>
              <a:endParaRPr kumimoji="0" lang="en-US" altLang="zh-CN" sz="2400" b="0" i="0" u="none" strike="noStrike" kern="1200" cap="none" spc="0" normalizeH="0" baseline="0" noProof="0" dirty="0">
                <a:ln>
                  <a:noFill/>
                </a:ln>
                <a:solidFill>
                  <a:prstClr val="white"/>
                </a:solidFill>
                <a:effectLst/>
                <a:uLnTx/>
                <a:uFillTx/>
                <a:latin typeface="Calibri" panose="020F0502020204030204" pitchFamily="34" charset="0"/>
                <a:ea typeface="宋体" panose="02010600030101010101" pitchFamily="2" charset="-122"/>
                <a:cs typeface="Arial" panose="020B0604020202020204" pitchFamily="34" charset="0"/>
              </a:endParaRPr>
            </a:p>
          </p:txBody>
        </p:sp>
      </p:grpSp>
      <p:pic>
        <p:nvPicPr>
          <p:cNvPr id="3" name="图片 2">
            <a:extLst>
              <a:ext uri="{FF2B5EF4-FFF2-40B4-BE49-F238E27FC236}">
                <a16:creationId xmlns:a16="http://schemas.microsoft.com/office/drawing/2014/main" id="{D67438EC-D1E4-46FA-A03E-2A92BD159196}"/>
              </a:ext>
            </a:extLst>
          </p:cNvPr>
          <p:cNvPicPr>
            <a:picLocks noChangeAspect="1"/>
          </p:cNvPicPr>
          <p:nvPr/>
        </p:nvPicPr>
        <p:blipFill rotWithShape="1">
          <a:blip r:embed="rId3">
            <a:extLst>
              <a:ext uri="{28A0092B-C50C-407E-A947-70E740481C1C}">
                <a14:useLocalDpi xmlns:a14="http://schemas.microsoft.com/office/drawing/2010/main" val="0"/>
              </a:ext>
            </a:extLst>
          </a:blip>
          <a:srcRect b="14375"/>
          <a:stretch/>
        </p:blipFill>
        <p:spPr>
          <a:xfrm>
            <a:off x="1857855" y="749301"/>
            <a:ext cx="3520813" cy="5872162"/>
          </a:xfrm>
          <a:prstGeom prst="rect">
            <a:avLst/>
          </a:prstGeom>
        </p:spPr>
      </p:pic>
      <p:pic>
        <p:nvPicPr>
          <p:cNvPr id="5" name="图片 4">
            <a:extLst>
              <a:ext uri="{FF2B5EF4-FFF2-40B4-BE49-F238E27FC236}">
                <a16:creationId xmlns:a16="http://schemas.microsoft.com/office/drawing/2014/main" id="{A2100D2E-DCA7-47D6-BCE3-27E1E0C82943}"/>
              </a:ext>
            </a:extLst>
          </p:cNvPr>
          <p:cNvPicPr>
            <a:picLocks noChangeAspect="1"/>
          </p:cNvPicPr>
          <p:nvPr/>
        </p:nvPicPr>
        <p:blipFill rotWithShape="1">
          <a:blip r:embed="rId3">
            <a:extLst>
              <a:ext uri="{28A0092B-C50C-407E-A947-70E740481C1C}">
                <a14:useLocalDpi xmlns:a14="http://schemas.microsoft.com/office/drawing/2010/main" val="0"/>
              </a:ext>
            </a:extLst>
          </a:blip>
          <a:srcRect t="85278"/>
          <a:stretch/>
        </p:blipFill>
        <p:spPr>
          <a:xfrm>
            <a:off x="5846099" y="2419350"/>
            <a:ext cx="3520813" cy="1009650"/>
          </a:xfrm>
          <a:prstGeom prst="rect">
            <a:avLst/>
          </a:prstGeom>
        </p:spPr>
      </p:pic>
    </p:spTree>
    <p:extLst>
      <p:ext uri="{BB962C8B-B14F-4D97-AF65-F5344CB8AC3E}">
        <p14:creationId xmlns:p14="http://schemas.microsoft.com/office/powerpoint/2010/main" val="24274291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22" presetClass="entr" presetSubtype="8" fill="hold" nodeType="withEffect">
                                  <p:stCondLst>
                                    <p:cond delay="250"/>
                                  </p:stCondLst>
                                  <p:childTnLst>
                                    <p:set>
                                      <p:cBhvr>
                                        <p:cTn id="26" dur="1" fill="hold">
                                          <p:stCondLst>
                                            <p:cond delay="0"/>
                                          </p:stCondLst>
                                        </p:cTn>
                                        <p:tgtEl>
                                          <p:spTgt spid="51"/>
                                        </p:tgtEl>
                                        <p:attrNameLst>
                                          <p:attrName>style.visibility</p:attrName>
                                        </p:attrNameLst>
                                      </p:cBhvr>
                                      <p:to>
                                        <p:strVal val="visible"/>
                                      </p:to>
                                    </p:set>
                                    <p:animEffect transition="in" filter="wipe(left)">
                                      <p:cBhvr>
                                        <p:cTn id="2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F7E7AFA4-12C1-4492-A7F0-CB057B217AC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矩形 10">
            <a:extLst>
              <a:ext uri="{FF2B5EF4-FFF2-40B4-BE49-F238E27FC236}">
                <a16:creationId xmlns:a16="http://schemas.microsoft.com/office/drawing/2014/main" id="{11EC72AD-6F8C-4618-B00B-FD0865CC7AE3}"/>
              </a:ext>
            </a:extLst>
          </p:cNvPr>
          <p:cNvSpPr/>
          <p:nvPr/>
        </p:nvSpPr>
        <p:spPr>
          <a:xfrm>
            <a:off x="3497263" y="254000"/>
            <a:ext cx="8694737"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2" name="组合 11">
            <a:extLst>
              <a:ext uri="{FF2B5EF4-FFF2-40B4-BE49-F238E27FC236}">
                <a16:creationId xmlns:a16="http://schemas.microsoft.com/office/drawing/2014/main" id="{15D6900D-0375-42A2-ACB3-772843954A47}"/>
              </a:ext>
            </a:extLst>
          </p:cNvPr>
          <p:cNvGrpSpPr>
            <a:grpSpLocks/>
          </p:cNvGrpSpPr>
          <p:nvPr/>
        </p:nvGrpSpPr>
        <p:grpSpPr bwMode="auto">
          <a:xfrm>
            <a:off x="550863" y="82550"/>
            <a:ext cx="3420832" cy="585788"/>
            <a:chOff x="551544" y="82976"/>
            <a:chExt cx="3420651" cy="584775"/>
          </a:xfrm>
        </p:grpSpPr>
        <p:sp>
          <p:nvSpPr>
            <p:cNvPr id="29742" name="文本框 12">
              <a:extLst>
                <a:ext uri="{FF2B5EF4-FFF2-40B4-BE49-F238E27FC236}">
                  <a16:creationId xmlns:a16="http://schemas.microsoft.com/office/drawing/2014/main" id="{421D5885-9737-4C3F-BD35-E2EA95E5BCA5}"/>
                </a:ext>
              </a:extLst>
            </p:cNvPr>
            <p:cNvSpPr txBox="1">
              <a:spLocks noChangeArrowheads="1"/>
            </p:cNvSpPr>
            <p:nvPr/>
          </p:nvSpPr>
          <p:spPr bwMode="auto">
            <a:xfrm>
              <a:off x="680355" y="186925"/>
              <a:ext cx="3291840" cy="46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en-US" altLang="zh-CN" sz="2400" dirty="0">
                  <a:solidFill>
                    <a:srgbClr val="044875"/>
                  </a:solidFill>
                  <a:latin typeface="微软雅黑" panose="020B0503020204020204" pitchFamily="34" charset="-122"/>
                  <a:ea typeface="微软雅黑" panose="020B0503020204020204" pitchFamily="34" charset="-122"/>
                </a:rPr>
                <a:t>Testing Results </a:t>
              </a:r>
              <a:endParaRPr kumimoji="0" lang="zh-CN" altLang="en-US" sz="24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14" name="文本框 13">
              <a:extLst>
                <a:ext uri="{FF2B5EF4-FFF2-40B4-BE49-F238E27FC236}">
                  <a16:creationId xmlns:a16="http://schemas.microsoft.com/office/drawing/2014/main" id="{F8864244-3463-4BE9-8F6E-251D07D84F4D}"/>
                </a:ext>
              </a:extLst>
            </p:cNvPr>
            <p:cNvSpPr txBox="1"/>
            <p:nvPr/>
          </p:nvSpPr>
          <p:spPr>
            <a:xfrm>
              <a:off x="551544" y="82976"/>
              <a:ext cx="723862" cy="5847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04</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
        <p:nvSpPr>
          <p:cNvPr id="15" name="矩形 14">
            <a:extLst>
              <a:ext uri="{FF2B5EF4-FFF2-40B4-BE49-F238E27FC236}">
                <a16:creationId xmlns:a16="http://schemas.microsoft.com/office/drawing/2014/main" id="{F836FAB4-5DC4-4048-88DE-DAA5634CE8E6}"/>
              </a:ext>
            </a:extLst>
          </p:cNvPr>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矩形 15">
            <a:extLst>
              <a:ext uri="{FF2B5EF4-FFF2-40B4-BE49-F238E27FC236}">
                <a16:creationId xmlns:a16="http://schemas.microsoft.com/office/drawing/2014/main" id="{695B5DF0-4CC5-4875-9144-39FB8C90C0C2}"/>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文本框 16">
            <a:extLst>
              <a:ext uri="{FF2B5EF4-FFF2-40B4-BE49-F238E27FC236}">
                <a16:creationId xmlns:a16="http://schemas.microsoft.com/office/drawing/2014/main" id="{B7B406AF-FFBB-435C-9BE5-88D184F73E95}"/>
              </a:ext>
            </a:extLst>
          </p:cNvPr>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LOGO</a:t>
            </a:r>
            <a:endParaRPr kumimoji="0" lang="zh-CN" altLang="en-US" sz="2000" b="0"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grpSp>
        <p:nvGrpSpPr>
          <p:cNvPr id="51" name="组合 50">
            <a:extLst>
              <a:ext uri="{FF2B5EF4-FFF2-40B4-BE49-F238E27FC236}">
                <a16:creationId xmlns:a16="http://schemas.microsoft.com/office/drawing/2014/main" id="{85EDD695-C5FD-4217-A67A-6FAF8EA1083B}"/>
              </a:ext>
            </a:extLst>
          </p:cNvPr>
          <p:cNvGrpSpPr>
            <a:grpSpLocks/>
          </p:cNvGrpSpPr>
          <p:nvPr/>
        </p:nvGrpSpPr>
        <p:grpSpPr bwMode="auto">
          <a:xfrm>
            <a:off x="1158292" y="1482261"/>
            <a:ext cx="4937708" cy="1023671"/>
            <a:chOff x="5982652" y="1917541"/>
            <a:chExt cx="6978016" cy="1025499"/>
          </a:xfrm>
        </p:grpSpPr>
        <p:sp>
          <p:nvSpPr>
            <p:cNvPr id="54" name="矩形 53">
              <a:extLst>
                <a:ext uri="{FF2B5EF4-FFF2-40B4-BE49-F238E27FC236}">
                  <a16:creationId xmlns:a16="http://schemas.microsoft.com/office/drawing/2014/main" id="{F8E4921B-6C90-4BEF-AA60-62266F640446}"/>
                </a:ext>
              </a:extLst>
            </p:cNvPr>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文本框 53">
              <a:extLst>
                <a:ext uri="{FF2B5EF4-FFF2-40B4-BE49-F238E27FC236}">
                  <a16:creationId xmlns:a16="http://schemas.microsoft.com/office/drawing/2014/main" id="{08DF7B49-0580-4F62-9B48-4D9138C1F180}"/>
                </a:ext>
              </a:extLst>
            </p:cNvPr>
            <p:cNvSpPr txBox="1">
              <a:spLocks noChangeArrowheads="1"/>
            </p:cNvSpPr>
            <p:nvPr/>
          </p:nvSpPr>
          <p:spPr bwMode="auto">
            <a:xfrm>
              <a:off x="5982652" y="1991918"/>
              <a:ext cx="6978016" cy="951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fontAlgn="base">
                <a:lnSpc>
                  <a:spcPts val="2200"/>
                </a:lnSpc>
                <a:spcBef>
                  <a:spcPct val="0"/>
                </a:spcBef>
                <a:spcAft>
                  <a:spcPct val="0"/>
                </a:spcAft>
                <a:buNone/>
                <a:defRPr/>
              </a:pPr>
              <a:r>
                <a:rPr lang="en-US" altLang="zh-CN" sz="1800" dirty="0">
                  <a:solidFill>
                    <a:prstClr val="white"/>
                  </a:solidFill>
                  <a:cs typeface="Arial" panose="020B0604020202020204" pitchFamily="34" charset="0"/>
                </a:rPr>
                <a:t>  Test 3: Have some not optimum condition</a:t>
              </a:r>
            </a:p>
            <a:p>
              <a:pPr lvl="0" fontAlgn="base">
                <a:lnSpc>
                  <a:spcPts val="2200"/>
                </a:lnSpc>
                <a:spcBef>
                  <a:spcPct val="0"/>
                </a:spcBef>
                <a:spcAft>
                  <a:spcPct val="0"/>
                </a:spcAft>
                <a:buNone/>
                <a:defRPr/>
              </a:pPr>
              <a:endParaRPr lang="en-US" altLang="zh-CN" sz="1800" dirty="0">
                <a:solidFill>
                  <a:prstClr val="white"/>
                </a:solidFill>
                <a:cs typeface="Arial" panose="020B0604020202020204" pitchFamily="34" charset="0"/>
              </a:endParaRPr>
            </a:p>
            <a:p>
              <a:pPr lvl="0" fontAlgn="base">
                <a:lnSpc>
                  <a:spcPts val="2200"/>
                </a:lnSpc>
                <a:spcBef>
                  <a:spcPct val="0"/>
                </a:spcBef>
                <a:spcAft>
                  <a:spcPct val="0"/>
                </a:spcAft>
                <a:buNone/>
                <a:defRPr/>
              </a:pPr>
              <a:endParaRPr kumimoji="0" lang="en-US" altLang="zh-CN" sz="2400" b="0" i="0" u="none" strike="noStrike" kern="1200" cap="none" spc="0" normalizeH="0" baseline="0" noProof="0" dirty="0">
                <a:ln>
                  <a:noFill/>
                </a:ln>
                <a:solidFill>
                  <a:prstClr val="white"/>
                </a:solidFill>
                <a:effectLst/>
                <a:uLnTx/>
                <a:uFillTx/>
                <a:latin typeface="Calibri" panose="020F0502020204030204" pitchFamily="34" charset="0"/>
                <a:ea typeface="宋体" panose="02010600030101010101" pitchFamily="2" charset="-122"/>
                <a:cs typeface="Arial" panose="020B0604020202020204" pitchFamily="34" charset="0"/>
              </a:endParaRPr>
            </a:p>
          </p:txBody>
        </p:sp>
      </p:grpSp>
      <p:pic>
        <p:nvPicPr>
          <p:cNvPr id="13" name="图片 12">
            <a:extLst>
              <a:ext uri="{FF2B5EF4-FFF2-40B4-BE49-F238E27FC236}">
                <a16:creationId xmlns:a16="http://schemas.microsoft.com/office/drawing/2014/main" id="{020F505E-FD16-4BD5-92CA-66D3C94FEFC4}"/>
              </a:ext>
            </a:extLst>
          </p:cNvPr>
          <p:cNvPicPr>
            <a:picLocks noChangeAspect="1"/>
          </p:cNvPicPr>
          <p:nvPr/>
        </p:nvPicPr>
        <p:blipFill rotWithShape="1">
          <a:blip r:embed="rId3">
            <a:extLst>
              <a:ext uri="{28A0092B-C50C-407E-A947-70E740481C1C}">
                <a14:useLocalDpi xmlns:a14="http://schemas.microsoft.com/office/drawing/2010/main" val="0"/>
              </a:ext>
            </a:extLst>
          </a:blip>
          <a:srcRect r="11631"/>
          <a:stretch/>
        </p:blipFill>
        <p:spPr>
          <a:xfrm>
            <a:off x="6924478" y="2302547"/>
            <a:ext cx="3451001" cy="3038475"/>
          </a:xfrm>
          <a:prstGeom prst="rect">
            <a:avLst/>
          </a:prstGeom>
        </p:spPr>
      </p:pic>
      <p:grpSp>
        <p:nvGrpSpPr>
          <p:cNvPr id="26" name="组合 25">
            <a:extLst>
              <a:ext uri="{FF2B5EF4-FFF2-40B4-BE49-F238E27FC236}">
                <a16:creationId xmlns:a16="http://schemas.microsoft.com/office/drawing/2014/main" id="{8F83E9AA-5CCB-4857-AC14-F5D4448637FB}"/>
              </a:ext>
            </a:extLst>
          </p:cNvPr>
          <p:cNvGrpSpPr>
            <a:grpSpLocks/>
          </p:cNvGrpSpPr>
          <p:nvPr/>
        </p:nvGrpSpPr>
        <p:grpSpPr bwMode="auto">
          <a:xfrm>
            <a:off x="6936582" y="1492713"/>
            <a:ext cx="4078287" cy="1023670"/>
            <a:chOff x="5982652" y="1917541"/>
            <a:chExt cx="6978016" cy="1025497"/>
          </a:xfrm>
        </p:grpSpPr>
        <p:sp>
          <p:nvSpPr>
            <p:cNvPr id="27" name="矩形 26">
              <a:extLst>
                <a:ext uri="{FF2B5EF4-FFF2-40B4-BE49-F238E27FC236}">
                  <a16:creationId xmlns:a16="http://schemas.microsoft.com/office/drawing/2014/main" id="{101F29B5-16B4-4FEC-8AA4-92D7683AF8AA}"/>
                </a:ext>
              </a:extLst>
            </p:cNvPr>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8" name="文本框 53">
              <a:extLst>
                <a:ext uri="{FF2B5EF4-FFF2-40B4-BE49-F238E27FC236}">
                  <a16:creationId xmlns:a16="http://schemas.microsoft.com/office/drawing/2014/main" id="{D514D7B1-CD49-4229-B6B4-190A99E35120}"/>
                </a:ext>
              </a:extLst>
            </p:cNvPr>
            <p:cNvSpPr txBox="1">
              <a:spLocks noChangeArrowheads="1"/>
            </p:cNvSpPr>
            <p:nvPr/>
          </p:nvSpPr>
          <p:spPr bwMode="auto">
            <a:xfrm>
              <a:off x="5982652" y="1991917"/>
              <a:ext cx="6978016" cy="951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fontAlgn="base">
                <a:lnSpc>
                  <a:spcPts val="2200"/>
                </a:lnSpc>
                <a:spcBef>
                  <a:spcPct val="0"/>
                </a:spcBef>
                <a:spcAft>
                  <a:spcPct val="0"/>
                </a:spcAft>
                <a:buNone/>
                <a:defRPr/>
              </a:pPr>
              <a:r>
                <a:rPr lang="en-US" altLang="zh-CN" sz="1800" dirty="0">
                  <a:solidFill>
                    <a:prstClr val="white"/>
                  </a:solidFill>
                  <a:cs typeface="Arial" panose="020B0604020202020204" pitchFamily="34" charset="0"/>
                </a:rPr>
                <a:t>  Test 4: Have some code be preﬁx </a:t>
              </a:r>
            </a:p>
            <a:p>
              <a:pPr lvl="0" fontAlgn="base">
                <a:lnSpc>
                  <a:spcPts val="2200"/>
                </a:lnSpc>
                <a:spcBef>
                  <a:spcPct val="0"/>
                </a:spcBef>
                <a:spcAft>
                  <a:spcPct val="0"/>
                </a:spcAft>
                <a:buNone/>
                <a:defRPr/>
              </a:pPr>
              <a:endParaRPr lang="en-US" altLang="zh-CN" sz="1800" dirty="0">
                <a:solidFill>
                  <a:prstClr val="white"/>
                </a:solidFill>
                <a:cs typeface="Arial" panose="020B0604020202020204" pitchFamily="34" charset="0"/>
              </a:endParaRPr>
            </a:p>
            <a:p>
              <a:pPr lvl="0" fontAlgn="base">
                <a:lnSpc>
                  <a:spcPts val="2200"/>
                </a:lnSpc>
                <a:spcBef>
                  <a:spcPct val="0"/>
                </a:spcBef>
                <a:spcAft>
                  <a:spcPct val="0"/>
                </a:spcAft>
                <a:buNone/>
                <a:defRPr/>
              </a:pPr>
              <a:endParaRPr kumimoji="0" lang="en-US" altLang="zh-CN" sz="2400" b="0" i="0" u="none" strike="noStrike" kern="1200" cap="none" spc="0" normalizeH="0" baseline="0" noProof="0" dirty="0">
                <a:ln>
                  <a:noFill/>
                </a:ln>
                <a:solidFill>
                  <a:prstClr val="white"/>
                </a:solidFill>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29" name="组合 28">
            <a:extLst>
              <a:ext uri="{FF2B5EF4-FFF2-40B4-BE49-F238E27FC236}">
                <a16:creationId xmlns:a16="http://schemas.microsoft.com/office/drawing/2014/main" id="{0C5F5C16-F901-40BD-9070-BE8EDF40AC19}"/>
              </a:ext>
            </a:extLst>
          </p:cNvPr>
          <p:cNvGrpSpPr/>
          <p:nvPr/>
        </p:nvGrpSpPr>
        <p:grpSpPr>
          <a:xfrm>
            <a:off x="1079691" y="2302547"/>
            <a:ext cx="4256834" cy="3445243"/>
            <a:chOff x="1079691" y="2302547"/>
            <a:chExt cx="4256834" cy="3445243"/>
          </a:xfrm>
        </p:grpSpPr>
        <p:grpSp>
          <p:nvGrpSpPr>
            <p:cNvPr id="8" name="组合 7">
              <a:extLst>
                <a:ext uri="{FF2B5EF4-FFF2-40B4-BE49-F238E27FC236}">
                  <a16:creationId xmlns:a16="http://schemas.microsoft.com/office/drawing/2014/main" id="{D2E18687-A3EC-4A76-8216-2D868F2E0B90}"/>
                </a:ext>
              </a:extLst>
            </p:cNvPr>
            <p:cNvGrpSpPr/>
            <p:nvPr/>
          </p:nvGrpSpPr>
          <p:grpSpPr>
            <a:xfrm>
              <a:off x="1079691" y="2302547"/>
              <a:ext cx="2892004" cy="3445243"/>
              <a:chOff x="1787165" y="1421506"/>
              <a:chExt cx="2886075" cy="3445243"/>
            </a:xfrm>
          </p:grpSpPr>
          <p:pic>
            <p:nvPicPr>
              <p:cNvPr id="4" name="图片 3">
                <a:extLst>
                  <a:ext uri="{FF2B5EF4-FFF2-40B4-BE49-F238E27FC236}">
                    <a16:creationId xmlns:a16="http://schemas.microsoft.com/office/drawing/2014/main" id="{57BA7A95-DB37-47ED-A277-AA230EC7CBED}"/>
                  </a:ext>
                </a:extLst>
              </p:cNvPr>
              <p:cNvPicPr>
                <a:picLocks noChangeAspect="1"/>
              </p:cNvPicPr>
              <p:nvPr/>
            </p:nvPicPr>
            <p:blipFill rotWithShape="1">
              <a:blip r:embed="rId4">
                <a:extLst>
                  <a:ext uri="{28A0092B-C50C-407E-A947-70E740481C1C}">
                    <a14:useLocalDpi xmlns:a14="http://schemas.microsoft.com/office/drawing/2010/main" val="0"/>
                  </a:ext>
                </a:extLst>
              </a:blip>
              <a:srcRect b="33247"/>
              <a:stretch/>
            </p:blipFill>
            <p:spPr>
              <a:xfrm>
                <a:off x="1787165" y="1421506"/>
                <a:ext cx="2886075" cy="3160020"/>
              </a:xfrm>
              <a:prstGeom prst="rect">
                <a:avLst/>
              </a:prstGeom>
            </p:spPr>
          </p:pic>
          <p:pic>
            <p:nvPicPr>
              <p:cNvPr id="7" name="图片 6">
                <a:extLst>
                  <a:ext uri="{FF2B5EF4-FFF2-40B4-BE49-F238E27FC236}">
                    <a16:creationId xmlns:a16="http://schemas.microsoft.com/office/drawing/2014/main" id="{FCF2A0C6-0F84-4AC2-98EC-61DCE75B7FAA}"/>
                  </a:ext>
                </a:extLst>
              </p:cNvPr>
              <p:cNvPicPr>
                <a:picLocks noChangeAspect="1"/>
              </p:cNvPicPr>
              <p:nvPr/>
            </p:nvPicPr>
            <p:blipFill rotWithShape="1">
              <a:blip r:embed="rId4">
                <a:extLst>
                  <a:ext uri="{28A0092B-C50C-407E-A947-70E740481C1C}">
                    <a14:useLocalDpi xmlns:a14="http://schemas.microsoft.com/office/drawing/2010/main" val="0"/>
                  </a:ext>
                </a:extLst>
              </a:blip>
              <a:srcRect t="93975"/>
              <a:stretch/>
            </p:blipFill>
            <p:spPr>
              <a:xfrm>
                <a:off x="1787165" y="4581526"/>
                <a:ext cx="2886075" cy="285223"/>
              </a:xfrm>
              <a:prstGeom prst="rect">
                <a:avLst/>
              </a:prstGeom>
            </p:spPr>
          </p:pic>
        </p:grpSp>
        <p:pic>
          <p:nvPicPr>
            <p:cNvPr id="21" name="图片 20">
              <a:extLst>
                <a:ext uri="{FF2B5EF4-FFF2-40B4-BE49-F238E27FC236}">
                  <a16:creationId xmlns:a16="http://schemas.microsoft.com/office/drawing/2014/main" id="{39946118-FD68-4155-A883-74D7CD7923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71695" y="2302547"/>
              <a:ext cx="1364830" cy="3445243"/>
            </a:xfrm>
            <a:prstGeom prst="rect">
              <a:avLst/>
            </a:prstGeom>
          </p:spPr>
        </p:pic>
      </p:grpSp>
    </p:spTree>
    <p:extLst>
      <p:ext uri="{BB962C8B-B14F-4D97-AF65-F5344CB8AC3E}">
        <p14:creationId xmlns:p14="http://schemas.microsoft.com/office/powerpoint/2010/main" val="26169111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22" presetClass="entr" presetSubtype="8" fill="hold" nodeType="withEffect">
                                  <p:stCondLst>
                                    <p:cond delay="250"/>
                                  </p:stCondLst>
                                  <p:childTnLst>
                                    <p:set>
                                      <p:cBhvr>
                                        <p:cTn id="26" dur="1" fill="hold">
                                          <p:stCondLst>
                                            <p:cond delay="0"/>
                                          </p:stCondLst>
                                        </p:cTn>
                                        <p:tgtEl>
                                          <p:spTgt spid="51"/>
                                        </p:tgtEl>
                                        <p:attrNameLst>
                                          <p:attrName>style.visibility</p:attrName>
                                        </p:attrNameLst>
                                      </p:cBhvr>
                                      <p:to>
                                        <p:strVal val="visible"/>
                                      </p:to>
                                    </p:set>
                                    <p:animEffect transition="in" filter="wipe(left)">
                                      <p:cBhvr>
                                        <p:cTn id="27" dur="500"/>
                                        <p:tgtEl>
                                          <p:spTgt spid="51"/>
                                        </p:tgtEl>
                                      </p:cBhvr>
                                    </p:animEffect>
                                  </p:childTnLst>
                                </p:cTn>
                              </p:par>
                              <p:par>
                                <p:cTn id="28" presetID="22" presetClass="entr" presetSubtype="8" fill="hold" nodeType="withEffect">
                                  <p:stCondLst>
                                    <p:cond delay="250"/>
                                  </p:stCondLst>
                                  <p:childTnLst>
                                    <p:set>
                                      <p:cBhvr>
                                        <p:cTn id="29" dur="1" fill="hold">
                                          <p:stCondLst>
                                            <p:cond delay="0"/>
                                          </p:stCondLst>
                                        </p:cTn>
                                        <p:tgtEl>
                                          <p:spTgt spid="26"/>
                                        </p:tgtEl>
                                        <p:attrNameLst>
                                          <p:attrName>style.visibility</p:attrName>
                                        </p:attrNameLst>
                                      </p:cBhvr>
                                      <p:to>
                                        <p:strVal val="visible"/>
                                      </p:to>
                                    </p:set>
                                    <p:animEffect transition="in" filter="wipe(left)">
                                      <p:cBhvr>
                                        <p:cTn id="3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F7E7AFA4-12C1-4492-A7F0-CB057B217AC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矩形 10">
            <a:extLst>
              <a:ext uri="{FF2B5EF4-FFF2-40B4-BE49-F238E27FC236}">
                <a16:creationId xmlns:a16="http://schemas.microsoft.com/office/drawing/2014/main" id="{11EC72AD-6F8C-4618-B00B-FD0865CC7AE3}"/>
              </a:ext>
            </a:extLst>
          </p:cNvPr>
          <p:cNvSpPr/>
          <p:nvPr/>
        </p:nvSpPr>
        <p:spPr>
          <a:xfrm>
            <a:off x="3497263" y="254000"/>
            <a:ext cx="8694737"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2" name="组合 11">
            <a:extLst>
              <a:ext uri="{FF2B5EF4-FFF2-40B4-BE49-F238E27FC236}">
                <a16:creationId xmlns:a16="http://schemas.microsoft.com/office/drawing/2014/main" id="{15D6900D-0375-42A2-ACB3-772843954A47}"/>
              </a:ext>
            </a:extLst>
          </p:cNvPr>
          <p:cNvGrpSpPr>
            <a:grpSpLocks/>
          </p:cNvGrpSpPr>
          <p:nvPr/>
        </p:nvGrpSpPr>
        <p:grpSpPr bwMode="auto">
          <a:xfrm>
            <a:off x="550863" y="82550"/>
            <a:ext cx="3420832" cy="585788"/>
            <a:chOff x="551544" y="82976"/>
            <a:chExt cx="3420651" cy="584775"/>
          </a:xfrm>
        </p:grpSpPr>
        <p:sp>
          <p:nvSpPr>
            <p:cNvPr id="29742" name="文本框 12">
              <a:extLst>
                <a:ext uri="{FF2B5EF4-FFF2-40B4-BE49-F238E27FC236}">
                  <a16:creationId xmlns:a16="http://schemas.microsoft.com/office/drawing/2014/main" id="{421D5885-9737-4C3F-BD35-E2EA95E5BCA5}"/>
                </a:ext>
              </a:extLst>
            </p:cNvPr>
            <p:cNvSpPr txBox="1">
              <a:spLocks noChangeArrowheads="1"/>
            </p:cNvSpPr>
            <p:nvPr/>
          </p:nvSpPr>
          <p:spPr bwMode="auto">
            <a:xfrm>
              <a:off x="680355" y="186925"/>
              <a:ext cx="3291840" cy="46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en-US" altLang="zh-CN" sz="2400" dirty="0">
                  <a:solidFill>
                    <a:srgbClr val="044875"/>
                  </a:solidFill>
                  <a:latin typeface="微软雅黑" panose="020B0503020204020204" pitchFamily="34" charset="-122"/>
                  <a:ea typeface="微软雅黑" panose="020B0503020204020204" pitchFamily="34" charset="-122"/>
                </a:rPr>
                <a:t>Testing Results </a:t>
              </a:r>
              <a:endParaRPr kumimoji="0" lang="zh-CN" altLang="en-US" sz="24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14" name="文本框 13">
              <a:extLst>
                <a:ext uri="{FF2B5EF4-FFF2-40B4-BE49-F238E27FC236}">
                  <a16:creationId xmlns:a16="http://schemas.microsoft.com/office/drawing/2014/main" id="{F8864244-3463-4BE9-8F6E-251D07D84F4D}"/>
                </a:ext>
              </a:extLst>
            </p:cNvPr>
            <p:cNvSpPr txBox="1"/>
            <p:nvPr/>
          </p:nvSpPr>
          <p:spPr>
            <a:xfrm>
              <a:off x="551544" y="82976"/>
              <a:ext cx="723862" cy="5847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04</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
        <p:nvSpPr>
          <p:cNvPr id="15" name="矩形 14">
            <a:extLst>
              <a:ext uri="{FF2B5EF4-FFF2-40B4-BE49-F238E27FC236}">
                <a16:creationId xmlns:a16="http://schemas.microsoft.com/office/drawing/2014/main" id="{F836FAB4-5DC4-4048-88DE-DAA5634CE8E6}"/>
              </a:ext>
            </a:extLst>
          </p:cNvPr>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矩形 15">
            <a:extLst>
              <a:ext uri="{FF2B5EF4-FFF2-40B4-BE49-F238E27FC236}">
                <a16:creationId xmlns:a16="http://schemas.microsoft.com/office/drawing/2014/main" id="{695B5DF0-4CC5-4875-9144-39FB8C90C0C2}"/>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文本框 16">
            <a:extLst>
              <a:ext uri="{FF2B5EF4-FFF2-40B4-BE49-F238E27FC236}">
                <a16:creationId xmlns:a16="http://schemas.microsoft.com/office/drawing/2014/main" id="{B7B406AF-FFBB-435C-9BE5-88D184F73E95}"/>
              </a:ext>
            </a:extLst>
          </p:cNvPr>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LOGO</a:t>
            </a:r>
            <a:endParaRPr kumimoji="0" lang="zh-CN" altLang="en-US" sz="2000" b="0"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grpSp>
        <p:nvGrpSpPr>
          <p:cNvPr id="51" name="组合 50">
            <a:extLst>
              <a:ext uri="{FF2B5EF4-FFF2-40B4-BE49-F238E27FC236}">
                <a16:creationId xmlns:a16="http://schemas.microsoft.com/office/drawing/2014/main" id="{85EDD695-C5FD-4217-A67A-6FAF8EA1083B}"/>
              </a:ext>
            </a:extLst>
          </p:cNvPr>
          <p:cNvGrpSpPr>
            <a:grpSpLocks/>
          </p:cNvGrpSpPr>
          <p:nvPr/>
        </p:nvGrpSpPr>
        <p:grpSpPr bwMode="auto">
          <a:xfrm>
            <a:off x="1121786" y="1065856"/>
            <a:ext cx="4109231" cy="1023671"/>
            <a:chOff x="5982652" y="1917541"/>
            <a:chExt cx="6978016" cy="1025499"/>
          </a:xfrm>
        </p:grpSpPr>
        <p:sp>
          <p:nvSpPr>
            <p:cNvPr id="54" name="矩形 53">
              <a:extLst>
                <a:ext uri="{FF2B5EF4-FFF2-40B4-BE49-F238E27FC236}">
                  <a16:creationId xmlns:a16="http://schemas.microsoft.com/office/drawing/2014/main" id="{F8E4921B-6C90-4BEF-AA60-62266F640446}"/>
                </a:ext>
              </a:extLst>
            </p:cNvPr>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文本框 53">
              <a:extLst>
                <a:ext uri="{FF2B5EF4-FFF2-40B4-BE49-F238E27FC236}">
                  <a16:creationId xmlns:a16="http://schemas.microsoft.com/office/drawing/2014/main" id="{08DF7B49-0580-4F62-9B48-4D9138C1F180}"/>
                </a:ext>
              </a:extLst>
            </p:cNvPr>
            <p:cNvSpPr txBox="1">
              <a:spLocks noChangeArrowheads="1"/>
            </p:cNvSpPr>
            <p:nvPr/>
          </p:nvSpPr>
          <p:spPr bwMode="auto">
            <a:xfrm>
              <a:off x="5982652" y="1991918"/>
              <a:ext cx="6978016" cy="951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fontAlgn="base">
                <a:lnSpc>
                  <a:spcPts val="2200"/>
                </a:lnSpc>
                <a:spcBef>
                  <a:spcPct val="0"/>
                </a:spcBef>
                <a:spcAft>
                  <a:spcPct val="0"/>
                </a:spcAft>
                <a:buNone/>
                <a:defRPr/>
              </a:pPr>
              <a:r>
                <a:rPr lang="en-US" altLang="zh-CN" sz="1800" dirty="0">
                  <a:solidFill>
                    <a:prstClr val="white"/>
                  </a:solidFill>
                  <a:cs typeface="Arial" panose="020B0604020202020204" pitchFamily="34" charset="0"/>
                </a:rPr>
                <a:t>  Test 5: A smallest size of test data. </a:t>
              </a:r>
            </a:p>
            <a:p>
              <a:pPr lvl="0" fontAlgn="base">
                <a:lnSpc>
                  <a:spcPts val="2200"/>
                </a:lnSpc>
                <a:spcBef>
                  <a:spcPct val="0"/>
                </a:spcBef>
                <a:spcAft>
                  <a:spcPct val="0"/>
                </a:spcAft>
                <a:buNone/>
                <a:defRPr/>
              </a:pPr>
              <a:endParaRPr lang="en-US" altLang="zh-CN" sz="1800" dirty="0">
                <a:solidFill>
                  <a:prstClr val="white"/>
                </a:solidFill>
                <a:cs typeface="Arial" panose="020B0604020202020204" pitchFamily="34" charset="0"/>
              </a:endParaRPr>
            </a:p>
            <a:p>
              <a:pPr lvl="0" fontAlgn="base">
                <a:lnSpc>
                  <a:spcPts val="2200"/>
                </a:lnSpc>
                <a:spcBef>
                  <a:spcPct val="0"/>
                </a:spcBef>
                <a:spcAft>
                  <a:spcPct val="0"/>
                </a:spcAft>
                <a:buNone/>
                <a:defRPr/>
              </a:pPr>
              <a:endParaRPr kumimoji="0" lang="en-US" altLang="zh-CN" sz="2400" b="0" i="0" u="none" strike="noStrike" kern="1200" cap="none" spc="0" normalizeH="0" baseline="0" noProof="0" dirty="0">
                <a:ln>
                  <a:noFill/>
                </a:ln>
                <a:solidFill>
                  <a:prstClr val="white"/>
                </a:solidFill>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26" name="组合 25">
            <a:extLst>
              <a:ext uri="{FF2B5EF4-FFF2-40B4-BE49-F238E27FC236}">
                <a16:creationId xmlns:a16="http://schemas.microsoft.com/office/drawing/2014/main" id="{8F83E9AA-5CCB-4857-AC14-F5D4448637FB}"/>
              </a:ext>
            </a:extLst>
          </p:cNvPr>
          <p:cNvGrpSpPr>
            <a:grpSpLocks/>
          </p:cNvGrpSpPr>
          <p:nvPr/>
        </p:nvGrpSpPr>
        <p:grpSpPr bwMode="auto">
          <a:xfrm>
            <a:off x="6960985" y="1028104"/>
            <a:ext cx="4078287" cy="1305799"/>
            <a:chOff x="5982652" y="1917541"/>
            <a:chExt cx="6978016" cy="1308130"/>
          </a:xfrm>
        </p:grpSpPr>
        <p:sp>
          <p:nvSpPr>
            <p:cNvPr id="27" name="矩形 26">
              <a:extLst>
                <a:ext uri="{FF2B5EF4-FFF2-40B4-BE49-F238E27FC236}">
                  <a16:creationId xmlns:a16="http://schemas.microsoft.com/office/drawing/2014/main" id="{101F29B5-16B4-4FEC-8AA4-92D7683AF8AA}"/>
                </a:ext>
              </a:extLst>
            </p:cNvPr>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8" name="文本框 53">
              <a:extLst>
                <a:ext uri="{FF2B5EF4-FFF2-40B4-BE49-F238E27FC236}">
                  <a16:creationId xmlns:a16="http://schemas.microsoft.com/office/drawing/2014/main" id="{D514D7B1-CD49-4229-B6B4-190A99E35120}"/>
                </a:ext>
              </a:extLst>
            </p:cNvPr>
            <p:cNvSpPr txBox="1">
              <a:spLocks noChangeArrowheads="1"/>
            </p:cNvSpPr>
            <p:nvPr/>
          </p:nvSpPr>
          <p:spPr bwMode="auto">
            <a:xfrm>
              <a:off x="5982652" y="1991917"/>
              <a:ext cx="6978016" cy="1233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fontAlgn="base">
                <a:lnSpc>
                  <a:spcPts val="2200"/>
                </a:lnSpc>
                <a:spcBef>
                  <a:spcPct val="0"/>
                </a:spcBef>
                <a:spcAft>
                  <a:spcPct val="0"/>
                </a:spcAft>
                <a:buNone/>
                <a:defRPr/>
              </a:pPr>
              <a:r>
                <a:rPr lang="en-US" altLang="zh-CN" sz="1800" dirty="0">
                  <a:solidFill>
                    <a:prstClr val="white"/>
                  </a:solidFill>
                  <a:cs typeface="Arial" panose="020B0604020202020204" pitchFamily="34" charset="0"/>
                </a:rPr>
                <a:t>  Test 6: A largest size of test data</a:t>
              </a:r>
            </a:p>
            <a:p>
              <a:pPr lvl="0" fontAlgn="base">
                <a:lnSpc>
                  <a:spcPts val="2200"/>
                </a:lnSpc>
                <a:spcBef>
                  <a:spcPct val="0"/>
                </a:spcBef>
                <a:spcAft>
                  <a:spcPct val="0"/>
                </a:spcAft>
                <a:buNone/>
                <a:defRPr/>
              </a:pPr>
              <a:endParaRPr lang="en-US" altLang="zh-CN" sz="1800" dirty="0">
                <a:solidFill>
                  <a:prstClr val="white"/>
                </a:solidFill>
                <a:cs typeface="Arial" panose="020B0604020202020204" pitchFamily="34" charset="0"/>
              </a:endParaRPr>
            </a:p>
            <a:p>
              <a:pPr lvl="0" fontAlgn="base">
                <a:lnSpc>
                  <a:spcPts val="2200"/>
                </a:lnSpc>
                <a:spcBef>
                  <a:spcPct val="0"/>
                </a:spcBef>
                <a:spcAft>
                  <a:spcPct val="0"/>
                </a:spcAft>
                <a:buNone/>
                <a:defRPr/>
              </a:pPr>
              <a:endParaRPr lang="en-US" altLang="zh-CN" sz="1800" dirty="0">
                <a:solidFill>
                  <a:prstClr val="white"/>
                </a:solidFill>
                <a:cs typeface="Arial" panose="020B0604020202020204" pitchFamily="34" charset="0"/>
              </a:endParaRPr>
            </a:p>
            <a:p>
              <a:pPr lvl="0" fontAlgn="base">
                <a:lnSpc>
                  <a:spcPts val="2200"/>
                </a:lnSpc>
                <a:spcBef>
                  <a:spcPct val="0"/>
                </a:spcBef>
                <a:spcAft>
                  <a:spcPct val="0"/>
                </a:spcAft>
                <a:buNone/>
                <a:defRPr/>
              </a:pPr>
              <a:endParaRPr kumimoji="0" lang="en-US" altLang="zh-CN" sz="2400" b="0" i="0" u="none" strike="noStrike" kern="1200" cap="none" spc="0" normalizeH="0" baseline="0" noProof="0" dirty="0">
                <a:ln>
                  <a:noFill/>
                </a:ln>
                <a:solidFill>
                  <a:prstClr val="white"/>
                </a:solidFill>
                <a:effectLst/>
                <a:uLnTx/>
                <a:uFillTx/>
                <a:latin typeface="Calibri" panose="020F0502020204030204" pitchFamily="34" charset="0"/>
                <a:ea typeface="宋体" panose="02010600030101010101" pitchFamily="2" charset="-122"/>
                <a:cs typeface="Arial" panose="020B0604020202020204" pitchFamily="34" charset="0"/>
              </a:endParaRPr>
            </a:p>
          </p:txBody>
        </p:sp>
      </p:grpSp>
      <p:pic>
        <p:nvPicPr>
          <p:cNvPr id="3" name="图片 2">
            <a:extLst>
              <a:ext uri="{FF2B5EF4-FFF2-40B4-BE49-F238E27FC236}">
                <a16:creationId xmlns:a16="http://schemas.microsoft.com/office/drawing/2014/main" id="{7CFD85D7-ABD3-4D1E-8B00-4FFFC45966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8292" y="2333903"/>
            <a:ext cx="3451001" cy="2775137"/>
          </a:xfrm>
          <a:prstGeom prst="rect">
            <a:avLst/>
          </a:prstGeom>
        </p:spPr>
      </p:pic>
      <p:pic>
        <p:nvPicPr>
          <p:cNvPr id="6" name="图片 5">
            <a:extLst>
              <a:ext uri="{FF2B5EF4-FFF2-40B4-BE49-F238E27FC236}">
                <a16:creationId xmlns:a16="http://schemas.microsoft.com/office/drawing/2014/main" id="{2853F8ED-F9C3-4676-B718-663CBE5C72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775989"/>
            <a:ext cx="5514636" cy="3890963"/>
          </a:xfrm>
          <a:prstGeom prst="rect">
            <a:avLst/>
          </a:prstGeom>
        </p:spPr>
      </p:pic>
      <p:sp>
        <p:nvSpPr>
          <p:cNvPr id="30" name="文本框 29">
            <a:extLst>
              <a:ext uri="{FF2B5EF4-FFF2-40B4-BE49-F238E27FC236}">
                <a16:creationId xmlns:a16="http://schemas.microsoft.com/office/drawing/2014/main" id="{B8450977-9EB5-4A3F-B90A-A58E38782273}"/>
              </a:ext>
            </a:extLst>
          </p:cNvPr>
          <p:cNvSpPr txBox="1"/>
          <p:nvPr/>
        </p:nvSpPr>
        <p:spPr>
          <a:xfrm>
            <a:off x="6405630" y="5620988"/>
            <a:ext cx="747645" cy="348813"/>
          </a:xfrm>
          <a:prstGeom prst="rect">
            <a:avLst/>
          </a:prstGeom>
          <a:noFill/>
        </p:spPr>
        <p:txBody>
          <a:bodyPr wrap="square">
            <a:spAutoFit/>
          </a:bodyPr>
          <a:lstStyle/>
          <a:p>
            <a:pPr lvl="0">
              <a:lnSpc>
                <a:spcPts val="2000"/>
              </a:lnSpc>
              <a:buClr>
                <a:srgbClr val="044875"/>
              </a:buClr>
              <a:defRPr/>
            </a:pPr>
            <a:r>
              <a:rPr lang="en-US" altLang="zh-CN" dirty="0">
                <a:solidFill>
                  <a:srgbClr val="E7E6E6">
                    <a:lumMod val="25000"/>
                  </a:srgbClr>
                </a:solidFill>
                <a:cs typeface="Arial" panose="020B0604020202020204" pitchFamily="34" charset="0"/>
              </a:rPr>
              <a:t>……</a:t>
            </a:r>
            <a:endParaRPr kumimoji="0" lang="en-US" altLang="zh-CN" sz="2400" b="0" i="0" u="none" strike="noStrike" kern="1200" cap="none" spc="0" normalizeH="0" baseline="0" noProof="0" dirty="0">
              <a:ln>
                <a:noFill/>
              </a:ln>
              <a:solidFill>
                <a:prstClr val="white"/>
              </a:solidFill>
              <a:effectLst/>
              <a:uLnTx/>
              <a:uFillTx/>
              <a:latin typeface="Calibri"/>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32461363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22" presetClass="entr" presetSubtype="8" fill="hold" nodeType="withEffect">
                                  <p:stCondLst>
                                    <p:cond delay="250"/>
                                  </p:stCondLst>
                                  <p:childTnLst>
                                    <p:set>
                                      <p:cBhvr>
                                        <p:cTn id="26" dur="1" fill="hold">
                                          <p:stCondLst>
                                            <p:cond delay="0"/>
                                          </p:stCondLst>
                                        </p:cTn>
                                        <p:tgtEl>
                                          <p:spTgt spid="51"/>
                                        </p:tgtEl>
                                        <p:attrNameLst>
                                          <p:attrName>style.visibility</p:attrName>
                                        </p:attrNameLst>
                                      </p:cBhvr>
                                      <p:to>
                                        <p:strVal val="visible"/>
                                      </p:to>
                                    </p:set>
                                    <p:animEffect transition="in" filter="wipe(left)">
                                      <p:cBhvr>
                                        <p:cTn id="27" dur="500"/>
                                        <p:tgtEl>
                                          <p:spTgt spid="51"/>
                                        </p:tgtEl>
                                      </p:cBhvr>
                                    </p:animEffect>
                                  </p:childTnLst>
                                </p:cTn>
                              </p:par>
                              <p:par>
                                <p:cTn id="28" presetID="22" presetClass="entr" presetSubtype="8" fill="hold" nodeType="withEffect">
                                  <p:stCondLst>
                                    <p:cond delay="250"/>
                                  </p:stCondLst>
                                  <p:childTnLst>
                                    <p:set>
                                      <p:cBhvr>
                                        <p:cTn id="29" dur="1" fill="hold">
                                          <p:stCondLst>
                                            <p:cond delay="0"/>
                                          </p:stCondLst>
                                        </p:cTn>
                                        <p:tgtEl>
                                          <p:spTgt spid="26"/>
                                        </p:tgtEl>
                                        <p:attrNameLst>
                                          <p:attrName>style.visibility</p:attrName>
                                        </p:attrNameLst>
                                      </p:cBhvr>
                                      <p:to>
                                        <p:strVal val="visible"/>
                                      </p:to>
                                    </p:set>
                                    <p:animEffect transition="in" filter="wipe(left)">
                                      <p:cBhvr>
                                        <p:cTn id="3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6EDF542-1A9C-4214-BFFF-7BB00A892AD9}"/>
              </a:ext>
            </a:extLst>
          </p:cNvPr>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a:extLst>
              <a:ext uri="{FF2B5EF4-FFF2-40B4-BE49-F238E27FC236}">
                <a16:creationId xmlns:a16="http://schemas.microsoft.com/office/drawing/2014/main" id="{4271AB4A-FF5A-4DDB-A648-0358F0864A4A}"/>
              </a:ext>
            </a:extLst>
          </p:cNvPr>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a:extLst>
              <a:ext uri="{FF2B5EF4-FFF2-40B4-BE49-F238E27FC236}">
                <a16:creationId xmlns:a16="http://schemas.microsoft.com/office/drawing/2014/main" id="{8380408A-CDE3-46A3-824F-2CE2BBDECAAE}"/>
              </a:ext>
            </a:extLst>
          </p:cNvPr>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文本框 4">
            <a:extLst>
              <a:ext uri="{FF2B5EF4-FFF2-40B4-BE49-F238E27FC236}">
                <a16:creationId xmlns:a16="http://schemas.microsoft.com/office/drawing/2014/main" id="{2A3A007D-E255-4F60-B1E3-95E40F4F22AC}"/>
              </a:ext>
            </a:extLst>
          </p:cNvPr>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LOGO</a:t>
            </a:r>
            <a:endParaRPr kumimoji="0" lang="zh-CN" altLang="en-US" sz="2000" b="0"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17468" name="文本框 20">
            <a:extLst>
              <a:ext uri="{FF2B5EF4-FFF2-40B4-BE49-F238E27FC236}">
                <a16:creationId xmlns:a16="http://schemas.microsoft.com/office/drawing/2014/main" id="{7BB75885-3922-47F6-813B-2C6C95238AF5}"/>
              </a:ext>
            </a:extLst>
          </p:cNvPr>
          <p:cNvSpPr txBox="1">
            <a:spLocks noChangeArrowheads="1"/>
          </p:cNvSpPr>
          <p:nvPr/>
        </p:nvSpPr>
        <p:spPr bwMode="auto">
          <a:xfrm>
            <a:off x="1890713" y="2082002"/>
            <a:ext cx="2841032" cy="523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en-US" altLang="zh-CN" dirty="0">
                <a:solidFill>
                  <a:srgbClr val="044875"/>
                </a:solidFill>
                <a:latin typeface="微软雅黑" panose="020B0503020204020204" pitchFamily="34" charset="-122"/>
                <a:ea typeface="微软雅黑" panose="020B0503020204020204" pitchFamily="34" charset="-122"/>
              </a:rPr>
              <a:t>Introduction</a:t>
            </a:r>
          </a:p>
        </p:txBody>
      </p:sp>
      <p:grpSp>
        <p:nvGrpSpPr>
          <p:cNvPr id="17471" name="组合 68">
            <a:extLst>
              <a:ext uri="{FF2B5EF4-FFF2-40B4-BE49-F238E27FC236}">
                <a16:creationId xmlns:a16="http://schemas.microsoft.com/office/drawing/2014/main" id="{2172422F-B013-427F-BE2D-58D6CF688A28}"/>
              </a:ext>
            </a:extLst>
          </p:cNvPr>
          <p:cNvGrpSpPr>
            <a:grpSpLocks/>
          </p:cNvGrpSpPr>
          <p:nvPr/>
        </p:nvGrpSpPr>
        <p:grpSpPr bwMode="auto">
          <a:xfrm>
            <a:off x="956982" y="1959997"/>
            <a:ext cx="919442" cy="712788"/>
            <a:chOff x="6191369" y="1397569"/>
            <a:chExt cx="919239" cy="712882"/>
          </a:xfrm>
        </p:grpSpPr>
        <p:sp>
          <p:nvSpPr>
            <p:cNvPr id="68" name="矩形 67">
              <a:extLst>
                <a:ext uri="{FF2B5EF4-FFF2-40B4-BE49-F238E27FC236}">
                  <a16:creationId xmlns:a16="http://schemas.microsoft.com/office/drawing/2014/main" id="{91774915-0403-428F-A74D-525EBD32F8BC}"/>
                </a:ext>
              </a:extLst>
            </p:cNvPr>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473" name="文本框 18">
              <a:extLst>
                <a:ext uri="{FF2B5EF4-FFF2-40B4-BE49-F238E27FC236}">
                  <a16:creationId xmlns:a16="http://schemas.microsoft.com/office/drawing/2014/main" id="{A185AF5A-3203-4113-AC27-FE45B44EC595}"/>
                </a:ext>
              </a:extLst>
            </p:cNvPr>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1200" cap="none" spc="0" normalizeH="0" baseline="0" noProof="0">
                  <a:ln>
                    <a:noFill/>
                  </a:ln>
                  <a:solidFill>
                    <a:srgbClr val="044875"/>
                  </a:solidFill>
                  <a:effectLst/>
                  <a:uLnTx/>
                  <a:uFillTx/>
                  <a:latin typeface="Impact" panose="020B0806030902050204" pitchFamily="34" charset="0"/>
                  <a:ea typeface="宋体" panose="02010600030101010101" pitchFamily="2" charset="-122"/>
                  <a:cs typeface="+mn-cs"/>
                </a:rPr>
                <a:t>01</a:t>
              </a:r>
              <a:endParaRPr kumimoji="0" lang="zh-CN" altLang="en-US" sz="3600" b="0" i="0" u="none" strike="noStrike" kern="1200" cap="none" spc="0" normalizeH="0" baseline="0" noProof="0">
                <a:ln>
                  <a:noFill/>
                </a:ln>
                <a:solidFill>
                  <a:srgbClr val="044875"/>
                </a:solidFill>
                <a:effectLst/>
                <a:uLnTx/>
                <a:uFillTx/>
                <a:latin typeface="Impact" panose="020B0806030902050204" pitchFamily="34" charset="0"/>
                <a:ea typeface="宋体" panose="02010600030101010101" pitchFamily="2" charset="-122"/>
                <a:cs typeface="+mn-cs"/>
              </a:endParaRPr>
            </a:p>
          </p:txBody>
        </p:sp>
      </p:grpSp>
      <p:sp>
        <p:nvSpPr>
          <p:cNvPr id="17461" name="文本框 81">
            <a:extLst>
              <a:ext uri="{FF2B5EF4-FFF2-40B4-BE49-F238E27FC236}">
                <a16:creationId xmlns:a16="http://schemas.microsoft.com/office/drawing/2014/main" id="{7658CEEA-A511-4D9D-BA53-28465F3A9674}"/>
              </a:ext>
            </a:extLst>
          </p:cNvPr>
          <p:cNvSpPr txBox="1">
            <a:spLocks noChangeArrowheads="1"/>
          </p:cNvSpPr>
          <p:nvPr/>
        </p:nvSpPr>
        <p:spPr bwMode="auto">
          <a:xfrm>
            <a:off x="1876144" y="4072033"/>
            <a:ext cx="48235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en-US" altLang="zh-CN" dirty="0">
                <a:solidFill>
                  <a:srgbClr val="044875"/>
                </a:solidFill>
                <a:latin typeface="微软雅黑" panose="020B0503020204020204" pitchFamily="34" charset="-122"/>
                <a:ea typeface="微软雅黑" panose="020B0503020204020204" pitchFamily="34" charset="-122"/>
              </a:rPr>
              <a:t>Analysis and Comments </a:t>
            </a:r>
          </a:p>
        </p:txBody>
      </p:sp>
      <p:grpSp>
        <p:nvGrpSpPr>
          <p:cNvPr id="17464" name="组合 84">
            <a:extLst>
              <a:ext uri="{FF2B5EF4-FFF2-40B4-BE49-F238E27FC236}">
                <a16:creationId xmlns:a16="http://schemas.microsoft.com/office/drawing/2014/main" id="{EED50A38-3F14-4108-883A-4FD6CEEA01B5}"/>
              </a:ext>
            </a:extLst>
          </p:cNvPr>
          <p:cNvGrpSpPr>
            <a:grpSpLocks/>
          </p:cNvGrpSpPr>
          <p:nvPr/>
        </p:nvGrpSpPr>
        <p:grpSpPr bwMode="auto">
          <a:xfrm>
            <a:off x="956982" y="3969461"/>
            <a:ext cx="919442" cy="712788"/>
            <a:chOff x="6191369" y="1397569"/>
            <a:chExt cx="919239" cy="712882"/>
          </a:xfrm>
        </p:grpSpPr>
        <p:sp>
          <p:nvSpPr>
            <p:cNvPr id="86" name="矩形 85">
              <a:extLst>
                <a:ext uri="{FF2B5EF4-FFF2-40B4-BE49-F238E27FC236}">
                  <a16:creationId xmlns:a16="http://schemas.microsoft.com/office/drawing/2014/main" id="{7FD2A5D3-0A9C-422C-B6D4-866BBBFB6D84}"/>
                </a:ext>
              </a:extLst>
            </p:cNvPr>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466" name="文本框 86">
              <a:extLst>
                <a:ext uri="{FF2B5EF4-FFF2-40B4-BE49-F238E27FC236}">
                  <a16:creationId xmlns:a16="http://schemas.microsoft.com/office/drawing/2014/main" id="{6A8E7F06-5C25-4ADC-A475-E4730EFB8CD5}"/>
                </a:ext>
              </a:extLst>
            </p:cNvPr>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1200" cap="none" spc="0" normalizeH="0" baseline="0" noProof="0">
                  <a:ln>
                    <a:noFill/>
                  </a:ln>
                  <a:solidFill>
                    <a:srgbClr val="044875"/>
                  </a:solidFill>
                  <a:effectLst/>
                  <a:uLnTx/>
                  <a:uFillTx/>
                  <a:latin typeface="Impact" panose="020B0806030902050204" pitchFamily="34" charset="0"/>
                  <a:ea typeface="宋体" panose="02010600030101010101" pitchFamily="2" charset="-122"/>
                  <a:cs typeface="+mn-cs"/>
                </a:rPr>
                <a:t>03</a:t>
              </a:r>
              <a:endParaRPr kumimoji="0" lang="zh-CN" altLang="en-US" sz="3600" b="0" i="0" u="none" strike="noStrike" kern="1200" cap="none" spc="0" normalizeH="0" baseline="0" noProof="0">
                <a:ln>
                  <a:noFill/>
                </a:ln>
                <a:solidFill>
                  <a:srgbClr val="044875"/>
                </a:solidFill>
                <a:effectLst/>
                <a:uLnTx/>
                <a:uFillTx/>
                <a:latin typeface="Impact" panose="020B0806030902050204" pitchFamily="34" charset="0"/>
                <a:ea typeface="宋体" panose="02010600030101010101" pitchFamily="2" charset="-122"/>
                <a:cs typeface="+mn-cs"/>
              </a:endParaRPr>
            </a:p>
          </p:txBody>
        </p:sp>
      </p:grpSp>
      <p:sp>
        <p:nvSpPr>
          <p:cNvPr id="17445" name="文本框 73">
            <a:extLst>
              <a:ext uri="{FF2B5EF4-FFF2-40B4-BE49-F238E27FC236}">
                <a16:creationId xmlns:a16="http://schemas.microsoft.com/office/drawing/2014/main" id="{344E4261-9F3D-4994-A5AF-AC0E2495F4CE}"/>
              </a:ext>
            </a:extLst>
          </p:cNvPr>
          <p:cNvSpPr txBox="1">
            <a:spLocks noChangeArrowheads="1"/>
          </p:cNvSpPr>
          <p:nvPr/>
        </p:nvSpPr>
        <p:spPr bwMode="auto">
          <a:xfrm>
            <a:off x="2132857" y="3040758"/>
            <a:ext cx="748763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en-US" altLang="zh-CN" dirty="0">
                <a:solidFill>
                  <a:srgbClr val="044875"/>
                </a:solidFill>
                <a:latin typeface="微软雅黑" panose="020B0503020204020204" pitchFamily="34" charset="-122"/>
                <a:ea typeface="微软雅黑" panose="020B0503020204020204" pitchFamily="34" charset="-122"/>
              </a:rPr>
              <a:t>Data Structure and Algorithm Specification</a:t>
            </a:r>
          </a:p>
          <a:p>
            <a:pPr lvl="0" algn="ctr" fontAlgn="base">
              <a:lnSpc>
                <a:spcPct val="100000"/>
              </a:lnSpc>
              <a:spcBef>
                <a:spcPct val="0"/>
              </a:spcBef>
              <a:spcAft>
                <a:spcPct val="0"/>
              </a:spcAft>
              <a:buNone/>
              <a:defRPr/>
            </a:pPr>
            <a:r>
              <a:rPr lang="en-US" altLang="zh-CN" dirty="0">
                <a:solidFill>
                  <a:srgbClr val="044875"/>
                </a:solidFill>
                <a:latin typeface="微软雅黑" panose="020B0503020204020204" pitchFamily="34" charset="-122"/>
                <a:ea typeface="微软雅黑" panose="020B0503020204020204" pitchFamily="34" charset="-122"/>
              </a:rPr>
              <a:t> </a:t>
            </a:r>
            <a:endParaRPr kumimoji="0" lang="zh-CN" altLang="en-US" sz="2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grpSp>
        <p:nvGrpSpPr>
          <p:cNvPr id="17448" name="组合 76">
            <a:extLst>
              <a:ext uri="{FF2B5EF4-FFF2-40B4-BE49-F238E27FC236}">
                <a16:creationId xmlns:a16="http://schemas.microsoft.com/office/drawing/2014/main" id="{CC4266E9-67F0-4B79-B900-95B70588D03A}"/>
              </a:ext>
            </a:extLst>
          </p:cNvPr>
          <p:cNvGrpSpPr>
            <a:grpSpLocks/>
          </p:cNvGrpSpPr>
          <p:nvPr/>
        </p:nvGrpSpPr>
        <p:grpSpPr bwMode="auto">
          <a:xfrm>
            <a:off x="956982" y="2964729"/>
            <a:ext cx="919443" cy="712788"/>
            <a:chOff x="6191369" y="1397569"/>
            <a:chExt cx="919239" cy="712882"/>
          </a:xfrm>
        </p:grpSpPr>
        <p:sp>
          <p:nvSpPr>
            <p:cNvPr id="78" name="矩形 77">
              <a:extLst>
                <a:ext uri="{FF2B5EF4-FFF2-40B4-BE49-F238E27FC236}">
                  <a16:creationId xmlns:a16="http://schemas.microsoft.com/office/drawing/2014/main" id="{544DF14F-630D-458E-A38F-A0026D1A42CB}"/>
                </a:ext>
              </a:extLst>
            </p:cNvPr>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450" name="文本框 78">
              <a:extLst>
                <a:ext uri="{FF2B5EF4-FFF2-40B4-BE49-F238E27FC236}">
                  <a16:creationId xmlns:a16="http://schemas.microsoft.com/office/drawing/2014/main" id="{B5D09DBF-BFCB-4C21-86C7-520130949D23}"/>
                </a:ext>
              </a:extLst>
            </p:cNvPr>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1200" cap="none" spc="0" normalizeH="0" baseline="0" noProof="0">
                  <a:ln>
                    <a:noFill/>
                  </a:ln>
                  <a:solidFill>
                    <a:srgbClr val="044875"/>
                  </a:solidFill>
                  <a:effectLst/>
                  <a:uLnTx/>
                  <a:uFillTx/>
                  <a:latin typeface="Impact" panose="020B0806030902050204" pitchFamily="34" charset="0"/>
                  <a:ea typeface="宋体" panose="02010600030101010101" pitchFamily="2" charset="-122"/>
                  <a:cs typeface="+mn-cs"/>
                </a:rPr>
                <a:t>02</a:t>
              </a:r>
              <a:endParaRPr kumimoji="0" lang="zh-CN" altLang="en-US" sz="3600" b="0" i="0" u="none" strike="noStrike" kern="1200" cap="none" spc="0" normalizeH="0" baseline="0" noProof="0">
                <a:ln>
                  <a:noFill/>
                </a:ln>
                <a:solidFill>
                  <a:srgbClr val="044875"/>
                </a:solidFill>
                <a:effectLst/>
                <a:uLnTx/>
                <a:uFillTx/>
                <a:latin typeface="Impact" panose="020B0806030902050204" pitchFamily="34" charset="0"/>
                <a:ea typeface="宋体" panose="02010600030101010101" pitchFamily="2" charset="-122"/>
                <a:cs typeface="+mn-cs"/>
              </a:endParaRPr>
            </a:p>
          </p:txBody>
        </p:sp>
      </p:grpSp>
      <p:grpSp>
        <p:nvGrpSpPr>
          <p:cNvPr id="17440" name="组合 136">
            <a:extLst>
              <a:ext uri="{FF2B5EF4-FFF2-40B4-BE49-F238E27FC236}">
                <a16:creationId xmlns:a16="http://schemas.microsoft.com/office/drawing/2014/main" id="{891CC218-BF21-4654-9A4A-9B9C531F52B0}"/>
              </a:ext>
            </a:extLst>
          </p:cNvPr>
          <p:cNvGrpSpPr>
            <a:grpSpLocks/>
          </p:cNvGrpSpPr>
          <p:nvPr/>
        </p:nvGrpSpPr>
        <p:grpSpPr bwMode="auto">
          <a:xfrm>
            <a:off x="956842" y="5020218"/>
            <a:ext cx="919442" cy="712788"/>
            <a:chOff x="6191369" y="1397569"/>
            <a:chExt cx="919239" cy="712882"/>
          </a:xfrm>
        </p:grpSpPr>
        <p:sp>
          <p:nvSpPr>
            <p:cNvPr id="138" name="矩形 137">
              <a:extLst>
                <a:ext uri="{FF2B5EF4-FFF2-40B4-BE49-F238E27FC236}">
                  <a16:creationId xmlns:a16="http://schemas.microsoft.com/office/drawing/2014/main" id="{AB7BBCA2-7DFE-4C6D-869B-92D3808537EF}"/>
                </a:ext>
              </a:extLst>
            </p:cNvPr>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442" name="文本框 138">
              <a:extLst>
                <a:ext uri="{FF2B5EF4-FFF2-40B4-BE49-F238E27FC236}">
                  <a16:creationId xmlns:a16="http://schemas.microsoft.com/office/drawing/2014/main" id="{01786682-A844-4B35-A98A-35EA706B7366}"/>
                </a:ext>
              </a:extLst>
            </p:cNvPr>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1200" cap="none" spc="0" normalizeH="0" baseline="0" noProof="0" dirty="0">
                  <a:ln>
                    <a:noFill/>
                  </a:ln>
                  <a:solidFill>
                    <a:srgbClr val="044875"/>
                  </a:solidFill>
                  <a:effectLst/>
                  <a:uLnTx/>
                  <a:uFillTx/>
                  <a:latin typeface="Impact" panose="020B0806030902050204" pitchFamily="34" charset="0"/>
                  <a:ea typeface="宋体" panose="02010600030101010101" pitchFamily="2" charset="-122"/>
                  <a:cs typeface="+mn-cs"/>
                </a:rPr>
                <a:t>04</a:t>
              </a:r>
              <a:endParaRPr kumimoji="0" lang="zh-CN" altLang="en-US" sz="3600" b="0" i="0" u="none" strike="noStrike" kern="1200" cap="none" spc="0" normalizeH="0" baseline="0" noProof="0" dirty="0">
                <a:ln>
                  <a:noFill/>
                </a:ln>
                <a:solidFill>
                  <a:srgbClr val="044875"/>
                </a:solidFill>
                <a:effectLst/>
                <a:uLnTx/>
                <a:uFillTx/>
                <a:latin typeface="Impact" panose="020B0806030902050204" pitchFamily="34" charset="0"/>
                <a:ea typeface="宋体" panose="02010600030101010101" pitchFamily="2" charset="-122"/>
                <a:cs typeface="+mn-cs"/>
              </a:endParaRPr>
            </a:p>
          </p:txBody>
        </p:sp>
      </p:grpSp>
      <p:sp>
        <p:nvSpPr>
          <p:cNvPr id="7" name="文本框 6">
            <a:extLst>
              <a:ext uri="{FF2B5EF4-FFF2-40B4-BE49-F238E27FC236}">
                <a16:creationId xmlns:a16="http://schemas.microsoft.com/office/drawing/2014/main" id="{B2ADC2C1-1F3F-4FB9-8C26-7FB6E2A03FE0}"/>
              </a:ext>
            </a:extLst>
          </p:cNvPr>
          <p:cNvSpPr txBox="1"/>
          <p:nvPr/>
        </p:nvSpPr>
        <p:spPr>
          <a:xfrm>
            <a:off x="2743200" y="582613"/>
            <a:ext cx="6688138" cy="92392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srgbClr val="044875"/>
                </a:solidFill>
                <a:effectLst/>
                <a:uLnTx/>
                <a:uFillTx/>
                <a:latin typeface="Calibri Light"/>
                <a:ea typeface="宋体" panose="02010600030101010101" pitchFamily="2" charset="-122"/>
                <a:cs typeface="+mn-cs"/>
              </a:rPr>
              <a:t>THE MAIN CONTENTS</a:t>
            </a:r>
            <a:endParaRPr kumimoji="0" lang="zh-CN" altLang="en-US" sz="5400" b="0" i="0" u="none" strike="noStrike" kern="1200" cap="none" spc="0" normalizeH="0" baseline="0" noProof="0" dirty="0">
              <a:ln>
                <a:noFill/>
              </a:ln>
              <a:solidFill>
                <a:srgbClr val="044875"/>
              </a:solidFill>
              <a:effectLst/>
              <a:uLnTx/>
              <a:uFillTx/>
              <a:latin typeface="Calibri Light"/>
              <a:ea typeface="宋体" panose="02010600030101010101" pitchFamily="2" charset="-122"/>
              <a:cs typeface="+mn-cs"/>
            </a:endParaRPr>
          </a:p>
        </p:txBody>
      </p:sp>
      <p:grpSp>
        <p:nvGrpSpPr>
          <p:cNvPr id="163" name="组合 162">
            <a:extLst>
              <a:ext uri="{FF2B5EF4-FFF2-40B4-BE49-F238E27FC236}">
                <a16:creationId xmlns:a16="http://schemas.microsoft.com/office/drawing/2014/main" id="{927085EE-2183-429B-AF80-8ADE711C8A07}"/>
              </a:ext>
            </a:extLst>
          </p:cNvPr>
          <p:cNvGrpSpPr>
            <a:grpSpLocks/>
          </p:cNvGrpSpPr>
          <p:nvPr/>
        </p:nvGrpSpPr>
        <p:grpSpPr bwMode="auto">
          <a:xfrm>
            <a:off x="3455988" y="1511300"/>
            <a:ext cx="5262562" cy="376238"/>
            <a:chOff x="3455443" y="1512024"/>
            <a:chExt cx="5263600" cy="375186"/>
          </a:xfrm>
        </p:grpSpPr>
        <p:sp>
          <p:nvSpPr>
            <p:cNvPr id="155" name="文本框 154">
              <a:extLst>
                <a:ext uri="{FF2B5EF4-FFF2-40B4-BE49-F238E27FC236}">
                  <a16:creationId xmlns:a16="http://schemas.microsoft.com/office/drawing/2014/main" id="{EC748CB2-494C-450A-B232-ED3FAA6A1B1A}"/>
                </a:ext>
              </a:extLst>
            </p:cNvPr>
            <p:cNvSpPr txBox="1"/>
            <p:nvPr/>
          </p:nvSpPr>
          <p:spPr>
            <a:xfrm>
              <a:off x="3455443" y="1518356"/>
              <a:ext cx="5263600" cy="368854"/>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044875"/>
                </a:solidFill>
                <a:effectLst/>
                <a:uLnTx/>
                <a:uFillTx/>
                <a:latin typeface="Calibri Light"/>
                <a:ea typeface="宋体" panose="02010600030101010101" pitchFamily="2" charset="-122"/>
                <a:cs typeface="+mn-cs"/>
              </a:endParaRPr>
            </a:p>
          </p:txBody>
        </p:sp>
        <p:cxnSp>
          <p:nvCxnSpPr>
            <p:cNvPr id="157" name="直接连接符 156">
              <a:extLst>
                <a:ext uri="{FF2B5EF4-FFF2-40B4-BE49-F238E27FC236}">
                  <a16:creationId xmlns:a16="http://schemas.microsoft.com/office/drawing/2014/main" id="{9F53A5A5-B9F3-411D-8206-C7D4DF810998}"/>
                </a:ext>
              </a:extLst>
            </p:cNvPr>
            <p:cNvCxnSpPr/>
            <p:nvPr/>
          </p:nvCxnSpPr>
          <p:spPr>
            <a:xfrm flipV="1">
              <a:off x="3699966" y="1512024"/>
              <a:ext cx="477455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grpSp>
      <p:sp>
        <p:nvSpPr>
          <p:cNvPr id="66" name="文本框 81">
            <a:extLst>
              <a:ext uri="{FF2B5EF4-FFF2-40B4-BE49-F238E27FC236}">
                <a16:creationId xmlns:a16="http://schemas.microsoft.com/office/drawing/2014/main" id="{0F0F4D29-E628-460D-A544-C8E8FF8A3B90}"/>
              </a:ext>
            </a:extLst>
          </p:cNvPr>
          <p:cNvSpPr txBox="1">
            <a:spLocks noChangeArrowheads="1"/>
          </p:cNvSpPr>
          <p:nvPr/>
        </p:nvSpPr>
        <p:spPr bwMode="auto">
          <a:xfrm>
            <a:off x="1896937" y="5123675"/>
            <a:ext cx="31181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en-US" altLang="zh-CN" dirty="0">
                <a:solidFill>
                  <a:srgbClr val="044875"/>
                </a:solidFill>
                <a:latin typeface="微软雅黑" panose="020B0503020204020204" pitchFamily="34" charset="-122"/>
                <a:ea typeface="微软雅黑" panose="020B0503020204020204" pitchFamily="34" charset="-122"/>
              </a:rPr>
              <a:t> Testing Results </a:t>
            </a:r>
          </a:p>
        </p:txBody>
      </p:sp>
    </p:spTree>
    <p:extLst>
      <p:ext uri="{BB962C8B-B14F-4D97-AF65-F5344CB8AC3E}">
        <p14:creationId xmlns:p14="http://schemas.microsoft.com/office/powerpoint/2010/main" val="5786798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grpId="0" nodeType="clickEffect">
                                  <p:stCondLst>
                                    <p:cond delay="0"/>
                                  </p:stCondLst>
                                  <p:iterate type="lt">
                                    <p:tmPct val="10000"/>
                                  </p:iterate>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nodeType="clickEffect">
                                  <p:stCondLst>
                                    <p:cond delay="0"/>
                                  </p:stCondLst>
                                  <p:childTnLst>
                                    <p:set>
                                      <p:cBhvr>
                                        <p:cTn id="27" dur="1" fill="hold">
                                          <p:stCondLst>
                                            <p:cond delay="0"/>
                                          </p:stCondLst>
                                        </p:cTn>
                                        <p:tgtEl>
                                          <p:spTgt spid="163"/>
                                        </p:tgtEl>
                                        <p:attrNameLst>
                                          <p:attrName>style.visibility</p:attrName>
                                        </p:attrNameLst>
                                      </p:cBhvr>
                                      <p:to>
                                        <p:strVal val="visible"/>
                                      </p:to>
                                    </p:set>
                                    <p:animEffect transition="in" filter="wipe(down)">
                                      <p:cBhvr>
                                        <p:cTn id="28" dur="5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a:extLst>
              <a:ext uri="{FF2B5EF4-FFF2-40B4-BE49-F238E27FC236}">
                <a16:creationId xmlns:a16="http://schemas.microsoft.com/office/drawing/2014/main" id="{47EF1512-DCD0-4025-B1E4-9B67A404D450}"/>
              </a:ext>
            </a:extLst>
          </p:cNvPr>
          <p:cNvSpPr txBox="1"/>
          <p:nvPr/>
        </p:nvSpPr>
        <p:spPr>
          <a:xfrm>
            <a:off x="1992313" y="2528888"/>
            <a:ext cx="8170862" cy="769937"/>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60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谢谢您的观看与聆听</a:t>
            </a:r>
          </a:p>
        </p:txBody>
      </p:sp>
      <p:grpSp>
        <p:nvGrpSpPr>
          <p:cNvPr id="26" name="组合 25">
            <a:extLst>
              <a:ext uri="{FF2B5EF4-FFF2-40B4-BE49-F238E27FC236}">
                <a16:creationId xmlns:a16="http://schemas.microsoft.com/office/drawing/2014/main" id="{A84E515C-26C0-43AF-8F02-B79463385D33}"/>
              </a:ext>
            </a:extLst>
          </p:cNvPr>
          <p:cNvGrpSpPr>
            <a:grpSpLocks/>
          </p:cNvGrpSpPr>
          <p:nvPr/>
        </p:nvGrpSpPr>
        <p:grpSpPr bwMode="auto">
          <a:xfrm>
            <a:off x="4154488" y="3452813"/>
            <a:ext cx="3846512" cy="361950"/>
            <a:chOff x="4154888" y="3453573"/>
            <a:chExt cx="3846874" cy="361046"/>
          </a:xfrm>
        </p:grpSpPr>
        <p:cxnSp>
          <p:nvCxnSpPr>
            <p:cNvPr id="27" name="直接连接符 26">
              <a:extLst>
                <a:ext uri="{FF2B5EF4-FFF2-40B4-BE49-F238E27FC236}">
                  <a16:creationId xmlns:a16="http://schemas.microsoft.com/office/drawing/2014/main" id="{012BEDFA-2F39-4359-8869-08FFB48B1129}"/>
                </a:ext>
              </a:extLst>
            </p:cNvPr>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a:extLst>
                <a:ext uri="{FF2B5EF4-FFF2-40B4-BE49-F238E27FC236}">
                  <a16:creationId xmlns:a16="http://schemas.microsoft.com/office/drawing/2014/main" id="{C6D82FE6-6979-4E31-9A8C-196D8C71606F}"/>
                </a:ext>
              </a:extLst>
            </p:cNvPr>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3" name="矩形 32">
            <a:extLst>
              <a:ext uri="{FF2B5EF4-FFF2-40B4-BE49-F238E27FC236}">
                <a16:creationId xmlns:a16="http://schemas.microsoft.com/office/drawing/2014/main" id="{BA13B6DB-F885-47B8-ABD3-4105FC89ACC8}"/>
              </a:ext>
            </a:extLst>
          </p:cNvPr>
          <p:cNvSpPr/>
          <p:nvPr/>
        </p:nvSpPr>
        <p:spPr>
          <a:xfrm>
            <a:off x="1600200" y="2257425"/>
            <a:ext cx="9075738" cy="2895600"/>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34" name="组合 33">
            <a:extLst>
              <a:ext uri="{FF2B5EF4-FFF2-40B4-BE49-F238E27FC236}">
                <a16:creationId xmlns:a16="http://schemas.microsoft.com/office/drawing/2014/main" id="{5BBD46BC-4C82-4BAA-B3C2-255045173A27}"/>
              </a:ext>
            </a:extLst>
          </p:cNvPr>
          <p:cNvGrpSpPr>
            <a:grpSpLocks/>
          </p:cNvGrpSpPr>
          <p:nvPr/>
        </p:nvGrpSpPr>
        <p:grpSpPr bwMode="auto">
          <a:xfrm>
            <a:off x="10378281" y="4862513"/>
            <a:ext cx="1109663" cy="1130300"/>
            <a:chOff x="2666985" y="682103"/>
            <a:chExt cx="1109138" cy="1131217"/>
          </a:xfrm>
        </p:grpSpPr>
        <p:sp>
          <p:nvSpPr>
            <p:cNvPr id="35" name="矩形 34">
              <a:extLst>
                <a:ext uri="{FF2B5EF4-FFF2-40B4-BE49-F238E27FC236}">
                  <a16:creationId xmlns:a16="http://schemas.microsoft.com/office/drawing/2014/main" id="{02F542AC-D48A-4520-BA32-9829E6113FDF}"/>
                </a:ext>
              </a:extLst>
            </p:cNvPr>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矩形 35">
              <a:extLst>
                <a:ext uri="{FF2B5EF4-FFF2-40B4-BE49-F238E27FC236}">
                  <a16:creationId xmlns:a16="http://schemas.microsoft.com/office/drawing/2014/main" id="{79367302-37D5-4B00-A7AF-94628E593C4A}"/>
                </a:ext>
              </a:extLst>
            </p:cNvPr>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7" name="矩形 36">
              <a:extLst>
                <a:ext uri="{FF2B5EF4-FFF2-40B4-BE49-F238E27FC236}">
                  <a16:creationId xmlns:a16="http://schemas.microsoft.com/office/drawing/2014/main" id="{463FCFF4-AD2A-4D7D-8BCD-C2B90F3AC72C}"/>
                </a:ext>
              </a:extLst>
            </p:cNvPr>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38" name="组合 37">
            <a:extLst>
              <a:ext uri="{FF2B5EF4-FFF2-40B4-BE49-F238E27FC236}">
                <a16:creationId xmlns:a16="http://schemas.microsoft.com/office/drawing/2014/main" id="{D416CBD8-C1C4-4E52-88BC-2C0D9E394F62}"/>
              </a:ext>
            </a:extLst>
          </p:cNvPr>
          <p:cNvGrpSpPr>
            <a:grpSpLocks/>
          </p:cNvGrpSpPr>
          <p:nvPr/>
        </p:nvGrpSpPr>
        <p:grpSpPr bwMode="auto">
          <a:xfrm>
            <a:off x="792163" y="1462088"/>
            <a:ext cx="1109662" cy="1131887"/>
            <a:chOff x="2666985" y="682103"/>
            <a:chExt cx="1109138" cy="1131217"/>
          </a:xfrm>
        </p:grpSpPr>
        <p:sp>
          <p:nvSpPr>
            <p:cNvPr id="39" name="矩形 38">
              <a:extLst>
                <a:ext uri="{FF2B5EF4-FFF2-40B4-BE49-F238E27FC236}">
                  <a16:creationId xmlns:a16="http://schemas.microsoft.com/office/drawing/2014/main" id="{8048814D-A16C-4A8B-A413-2F903AEF6FD5}"/>
                </a:ext>
              </a:extLst>
            </p:cNvPr>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0" name="矩形 39">
              <a:extLst>
                <a:ext uri="{FF2B5EF4-FFF2-40B4-BE49-F238E27FC236}">
                  <a16:creationId xmlns:a16="http://schemas.microsoft.com/office/drawing/2014/main" id="{9B82BE9D-F66F-427C-BB20-0B8B4DAA5E95}"/>
                </a:ext>
              </a:extLst>
            </p:cNvPr>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1" name="矩形 40">
              <a:extLst>
                <a:ext uri="{FF2B5EF4-FFF2-40B4-BE49-F238E27FC236}">
                  <a16:creationId xmlns:a16="http://schemas.microsoft.com/office/drawing/2014/main" id="{BCBD9057-EFD1-4F2A-BEA3-2CD69B8C7F20}"/>
                </a:ext>
              </a:extLst>
            </p:cNvPr>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2" name="矩形 41">
            <a:extLst>
              <a:ext uri="{FF2B5EF4-FFF2-40B4-BE49-F238E27FC236}">
                <a16:creationId xmlns:a16="http://schemas.microsoft.com/office/drawing/2014/main" id="{18DC22A5-AF89-42C5-84C2-DB533017D053}"/>
              </a:ext>
            </a:extLst>
          </p:cNvPr>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矩形 42">
            <a:extLst>
              <a:ext uri="{FF2B5EF4-FFF2-40B4-BE49-F238E27FC236}">
                <a16:creationId xmlns:a16="http://schemas.microsoft.com/office/drawing/2014/main" id="{DBF818F6-E75B-4814-8169-25988A40F2BA}"/>
              </a:ext>
            </a:extLst>
          </p:cNvPr>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4" name="矩形 43">
            <a:extLst>
              <a:ext uri="{FF2B5EF4-FFF2-40B4-BE49-F238E27FC236}">
                <a16:creationId xmlns:a16="http://schemas.microsoft.com/office/drawing/2014/main" id="{04869359-6D1A-490D-BDC2-DAD0393D76F5}"/>
              </a:ext>
            </a:extLst>
          </p:cNvPr>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5" name="文本框 44">
            <a:extLst>
              <a:ext uri="{FF2B5EF4-FFF2-40B4-BE49-F238E27FC236}">
                <a16:creationId xmlns:a16="http://schemas.microsoft.com/office/drawing/2014/main" id="{7B0E1E65-8DE9-4712-8986-EF43F63EF491}"/>
              </a:ext>
            </a:extLst>
          </p:cNvPr>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LOGO</a:t>
            </a:r>
            <a:endParaRPr kumimoji="0" lang="zh-CN" altLang="en-US" sz="2000" b="0"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46" name="文本框 45">
            <a:extLst>
              <a:ext uri="{FF2B5EF4-FFF2-40B4-BE49-F238E27FC236}">
                <a16:creationId xmlns:a16="http://schemas.microsoft.com/office/drawing/2014/main" id="{C6D0ED4F-D3EE-4E69-9EB4-71AA7A9AC551}"/>
              </a:ext>
            </a:extLst>
          </p:cNvPr>
          <p:cNvSpPr txBox="1"/>
          <p:nvPr/>
        </p:nvSpPr>
        <p:spPr>
          <a:xfrm>
            <a:off x="3094724" y="1908154"/>
            <a:ext cx="5967202" cy="584775"/>
          </a:xfrm>
          <a:prstGeom prst="rect">
            <a:avLst/>
          </a:prstGeom>
          <a:blipFill dpi="0" rotWithShape="1">
            <a:blip r:embed="rId3"/>
            <a:srcRect/>
            <a:stretch>
              <a:fillRect t="-45000"/>
            </a:stretch>
          </a:blipFill>
        </p:spPr>
        <p:txBody>
          <a:bodyPr>
            <a:spAutoFit/>
          </a:bodyPr>
          <a:lstStyle/>
          <a:p>
            <a:pPr lvl="0" algn="ctr">
              <a:defRPr/>
            </a:pPr>
            <a:endParaRPr lang="en-US" altLang="zh-CN" sz="3200" dirty="0">
              <a:solidFill>
                <a:srgbClr val="044875"/>
              </a:solidFill>
              <a:latin typeface="Calibri Light"/>
            </a:endParaRPr>
          </a:p>
        </p:txBody>
      </p:sp>
      <p:sp>
        <p:nvSpPr>
          <p:cNvPr id="29" name="文本框 28">
            <a:extLst>
              <a:ext uri="{FF2B5EF4-FFF2-40B4-BE49-F238E27FC236}">
                <a16:creationId xmlns:a16="http://schemas.microsoft.com/office/drawing/2014/main" id="{41DA7F73-C6F7-4691-9251-BC653DB0A709}"/>
              </a:ext>
            </a:extLst>
          </p:cNvPr>
          <p:cNvSpPr txBox="1">
            <a:spLocks noChangeArrowheads="1"/>
          </p:cNvSpPr>
          <p:nvPr/>
        </p:nvSpPr>
        <p:spPr bwMode="auto">
          <a:xfrm>
            <a:off x="4622007" y="3866116"/>
            <a:ext cx="3136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Group 15</a:t>
            </a:r>
            <a:endParaRPr kumimoji="0" lang="zh-CN" altLang="en-US" sz="2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30" name="文本框 29">
            <a:extLst>
              <a:ext uri="{FF2B5EF4-FFF2-40B4-BE49-F238E27FC236}">
                <a16:creationId xmlns:a16="http://schemas.microsoft.com/office/drawing/2014/main" id="{9CF667FA-99E7-426E-B368-4ED198BD1B09}"/>
              </a:ext>
            </a:extLst>
          </p:cNvPr>
          <p:cNvSpPr txBox="1">
            <a:spLocks noChangeArrowheads="1"/>
          </p:cNvSpPr>
          <p:nvPr/>
        </p:nvSpPr>
        <p:spPr bwMode="auto">
          <a:xfrm>
            <a:off x="4622007" y="4428644"/>
            <a:ext cx="3136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2020/05/13</a:t>
            </a:r>
            <a:endParaRPr kumimoji="0" lang="zh-CN" altLang="en-US" sz="2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2217331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right)">
                                      <p:cBhvr>
                                        <p:cTn id="7" dur="500"/>
                                        <p:tgtEl>
                                          <p:spTgt spid="4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500"/>
                                        <p:tgtEl>
                                          <p:spTgt spid="4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wipe(right)">
                                      <p:cBhvr>
                                        <p:cTn id="13" dur="500"/>
                                        <p:tgtEl>
                                          <p:spTgt spid="4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heel(1)">
                                      <p:cBhvr>
                                        <p:cTn id="18" dur="2000"/>
                                        <p:tgtEl>
                                          <p:spTgt spid="3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3" presetClass="entr" presetSubtype="16"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p:cTn id="23" dur="500" fill="hold"/>
                                        <p:tgtEl>
                                          <p:spTgt spid="38"/>
                                        </p:tgtEl>
                                        <p:attrNameLst>
                                          <p:attrName>ppt_w</p:attrName>
                                        </p:attrNameLst>
                                      </p:cBhvr>
                                      <p:tavLst>
                                        <p:tav tm="0">
                                          <p:val>
                                            <p:fltVal val="0"/>
                                          </p:val>
                                        </p:tav>
                                        <p:tav tm="100000">
                                          <p:val>
                                            <p:strVal val="#ppt_w"/>
                                          </p:val>
                                        </p:tav>
                                      </p:tavLst>
                                    </p:anim>
                                    <p:anim calcmode="lin" valueType="num">
                                      <p:cBhvr>
                                        <p:cTn id="24" dur="500" fill="hold"/>
                                        <p:tgtEl>
                                          <p:spTgt spid="38"/>
                                        </p:tgtEl>
                                        <p:attrNameLst>
                                          <p:attrName>ppt_h</p:attrName>
                                        </p:attrNameLst>
                                      </p:cBhvr>
                                      <p:tavLst>
                                        <p:tav tm="0">
                                          <p:val>
                                            <p:fltVal val="0"/>
                                          </p:val>
                                        </p:tav>
                                        <p:tav tm="100000">
                                          <p:val>
                                            <p:strVal val="#ppt_h"/>
                                          </p:val>
                                        </p:tav>
                                      </p:tavLst>
                                    </p:anim>
                                    <p:animEffect transition="in" filter="fade">
                                      <p:cBhvr>
                                        <p:cTn id="25" dur="500"/>
                                        <p:tgtEl>
                                          <p:spTgt spid="38"/>
                                        </p:tgtEl>
                                      </p:cBhvr>
                                    </p:animEffect>
                                  </p:childTnLst>
                                </p:cTn>
                              </p:par>
                              <p:par>
                                <p:cTn id="26" presetID="53" presetClass="entr" presetSubtype="16" fill="hold" nodeType="with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p:cTn id="28" dur="500" fill="hold"/>
                                        <p:tgtEl>
                                          <p:spTgt spid="34"/>
                                        </p:tgtEl>
                                        <p:attrNameLst>
                                          <p:attrName>ppt_w</p:attrName>
                                        </p:attrNameLst>
                                      </p:cBhvr>
                                      <p:tavLst>
                                        <p:tav tm="0">
                                          <p:val>
                                            <p:fltVal val="0"/>
                                          </p:val>
                                        </p:tav>
                                        <p:tav tm="100000">
                                          <p:val>
                                            <p:strVal val="#ppt_w"/>
                                          </p:val>
                                        </p:tav>
                                      </p:tavLst>
                                    </p:anim>
                                    <p:anim calcmode="lin" valueType="num">
                                      <p:cBhvr>
                                        <p:cTn id="29" dur="500" fill="hold"/>
                                        <p:tgtEl>
                                          <p:spTgt spid="34"/>
                                        </p:tgtEl>
                                        <p:attrNameLst>
                                          <p:attrName>ppt_h</p:attrName>
                                        </p:attrNameLst>
                                      </p:cBhvr>
                                      <p:tavLst>
                                        <p:tav tm="0">
                                          <p:val>
                                            <p:fltVal val="0"/>
                                          </p:val>
                                        </p:tav>
                                        <p:tav tm="100000">
                                          <p:val>
                                            <p:strVal val="#ppt_h"/>
                                          </p:val>
                                        </p:tav>
                                      </p:tavLst>
                                    </p:anim>
                                    <p:animEffect transition="in" filter="fade">
                                      <p:cBhvr>
                                        <p:cTn id="30" dur="500"/>
                                        <p:tgtEl>
                                          <p:spTgt spid="3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500"/>
                                        <p:tgtEl>
                                          <p:spTgt spid="4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nodeType="click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wipe(down)">
                                      <p:cBhvr>
                                        <p:cTn id="38" dur="500"/>
                                        <p:tgtEl>
                                          <p:spTgt spid="4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3" presetClass="entr" presetSubtype="16" fill="hold" grpId="0" nodeType="clickEffect">
                                  <p:stCondLst>
                                    <p:cond delay="0"/>
                                  </p:stCondLst>
                                  <p:iterate type="lt">
                                    <p:tmPct val="10000"/>
                                  </p:iterate>
                                  <p:childTnLst>
                                    <p:set>
                                      <p:cBhvr>
                                        <p:cTn id="42" dur="1" fill="hold">
                                          <p:stCondLst>
                                            <p:cond delay="0"/>
                                          </p:stCondLst>
                                        </p:cTn>
                                        <p:tgtEl>
                                          <p:spTgt spid="25"/>
                                        </p:tgtEl>
                                        <p:attrNameLst>
                                          <p:attrName>style.visibility</p:attrName>
                                        </p:attrNameLst>
                                      </p:cBhvr>
                                      <p:to>
                                        <p:strVal val="visible"/>
                                      </p:to>
                                    </p:set>
                                    <p:anim calcmode="lin" valueType="num">
                                      <p:cBhvr>
                                        <p:cTn id="43" dur="500" fill="hold"/>
                                        <p:tgtEl>
                                          <p:spTgt spid="25"/>
                                        </p:tgtEl>
                                        <p:attrNameLst>
                                          <p:attrName>ppt_w</p:attrName>
                                        </p:attrNameLst>
                                      </p:cBhvr>
                                      <p:tavLst>
                                        <p:tav tm="0">
                                          <p:val>
                                            <p:fltVal val="0"/>
                                          </p:val>
                                        </p:tav>
                                        <p:tav tm="100000">
                                          <p:val>
                                            <p:strVal val="#ppt_w"/>
                                          </p:val>
                                        </p:tav>
                                      </p:tavLst>
                                    </p:anim>
                                    <p:anim calcmode="lin" valueType="num">
                                      <p:cBhvr>
                                        <p:cTn id="44" dur="500" fill="hold"/>
                                        <p:tgtEl>
                                          <p:spTgt spid="25"/>
                                        </p:tgtEl>
                                        <p:attrNameLst>
                                          <p:attrName>ppt_h</p:attrName>
                                        </p:attrNameLst>
                                      </p:cBhvr>
                                      <p:tavLst>
                                        <p:tav tm="0">
                                          <p:val>
                                            <p:fltVal val="0"/>
                                          </p:val>
                                        </p:tav>
                                        <p:tav tm="100000">
                                          <p:val>
                                            <p:strVal val="#ppt_h"/>
                                          </p:val>
                                        </p:tav>
                                      </p:tavLst>
                                    </p:anim>
                                    <p:animEffect transition="in" filter="fade">
                                      <p:cBhvr>
                                        <p:cTn id="45" dur="500"/>
                                        <p:tgtEl>
                                          <p:spTgt spid="2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nodeType="click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wipe(up)">
                                      <p:cBhvr>
                                        <p:cTn id="50" dur="500"/>
                                        <p:tgtEl>
                                          <p:spTgt spid="2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wipe(down)">
                                      <p:cBhvr>
                                        <p:cTn id="55" dur="500"/>
                                        <p:tgtEl>
                                          <p:spTgt spid="29"/>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wipe(down)">
                                      <p:cBhvr>
                                        <p:cTn id="6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3" grpId="0" animBg="1"/>
      <p:bldP spid="42" grpId="0" animBg="1"/>
      <p:bldP spid="43" grpId="0" animBg="1"/>
      <p:bldP spid="44" grpId="0" animBg="1"/>
      <p:bldP spid="45" grpId="0"/>
      <p:bldP spid="29" grpId="0"/>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EBDD56F-2191-44B7-A5D3-C62762CFF3C1}"/>
              </a:ext>
            </a:extLst>
          </p:cNvPr>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矩形 5">
            <a:extLst>
              <a:ext uri="{FF2B5EF4-FFF2-40B4-BE49-F238E27FC236}">
                <a16:creationId xmlns:a16="http://schemas.microsoft.com/office/drawing/2014/main" id="{9404B907-7B2D-460B-98FF-58F9EA6E9927}"/>
              </a:ext>
            </a:extLst>
          </p:cNvPr>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文本框 7">
            <a:extLst>
              <a:ext uri="{FF2B5EF4-FFF2-40B4-BE49-F238E27FC236}">
                <a16:creationId xmlns:a16="http://schemas.microsoft.com/office/drawing/2014/main" id="{28FC8D8B-ED4B-411B-9FD0-D92187CE5065}"/>
              </a:ext>
            </a:extLst>
          </p:cNvPr>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5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rPr>
              <a:t>1</a:t>
            </a:r>
            <a:endParaRPr kumimoji="0" lang="zh-CN" altLang="en-US" sz="115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9" name="文本框 8">
            <a:extLst>
              <a:ext uri="{FF2B5EF4-FFF2-40B4-BE49-F238E27FC236}">
                <a16:creationId xmlns:a16="http://schemas.microsoft.com/office/drawing/2014/main" id="{AD05B61A-6C54-4E1B-AB20-0892CAB1E0B9}"/>
              </a:ext>
            </a:extLst>
          </p:cNvPr>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第</a:t>
            </a:r>
          </a:p>
        </p:txBody>
      </p:sp>
      <p:sp>
        <p:nvSpPr>
          <p:cNvPr id="10" name="矩形 9">
            <a:extLst>
              <a:ext uri="{FF2B5EF4-FFF2-40B4-BE49-F238E27FC236}">
                <a16:creationId xmlns:a16="http://schemas.microsoft.com/office/drawing/2014/main" id="{477CAD6B-FE3C-4D15-9E1E-9FBDDF5ABE1E}"/>
              </a:ext>
            </a:extLst>
          </p:cNvPr>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文本框 10">
            <a:extLst>
              <a:ext uri="{FF2B5EF4-FFF2-40B4-BE49-F238E27FC236}">
                <a16:creationId xmlns:a16="http://schemas.microsoft.com/office/drawing/2014/main" id="{CC42F43E-2924-45B4-A32D-885356420B13}"/>
              </a:ext>
            </a:extLst>
          </p:cNvPr>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部分</a:t>
            </a:r>
          </a:p>
        </p:txBody>
      </p:sp>
      <p:sp>
        <p:nvSpPr>
          <p:cNvPr id="12" name="文本框 11">
            <a:extLst>
              <a:ext uri="{FF2B5EF4-FFF2-40B4-BE49-F238E27FC236}">
                <a16:creationId xmlns:a16="http://schemas.microsoft.com/office/drawing/2014/main" id="{77376F7A-63DC-4684-A102-ADA0B38F2D1A}"/>
              </a:ext>
            </a:extLst>
          </p:cNvPr>
          <p:cNvSpPr txBox="1">
            <a:spLocks noChangeArrowheads="1"/>
          </p:cNvSpPr>
          <p:nvPr/>
        </p:nvSpPr>
        <p:spPr bwMode="auto">
          <a:xfrm>
            <a:off x="6848475" y="3854450"/>
            <a:ext cx="57277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en-US" altLang="zh-CN" sz="4000" b="1" dirty="0">
                <a:solidFill>
                  <a:prstClr val="white"/>
                </a:solidFill>
                <a:latin typeface="微软雅黑" panose="020B0503020204020204" pitchFamily="34" charset="-122"/>
                <a:ea typeface="微软雅黑" panose="020B0503020204020204" pitchFamily="34" charset="-122"/>
              </a:rPr>
              <a:t>Introduction</a:t>
            </a:r>
            <a:endParaRPr kumimoji="0" lang="zh-CN" altLang="en-US" sz="4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618995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ppt_w</p:attrName>
                                        </p:attrNameLst>
                                      </p:cBhvr>
                                      <p:tavLst>
                                        <p:tav tm="0">
                                          <p:val>
                                            <p:fltVal val="0"/>
                                          </p:val>
                                        </p:tav>
                                        <p:tav tm="100000">
                                          <p:val>
                                            <p:strVal val="#ppt_w"/>
                                          </p:val>
                                        </p:tav>
                                      </p:tavLst>
                                    </p:anim>
                                    <p:anim calcmode="lin" valueType="num">
                                      <p:cBhvr>
                                        <p:cTn id="36" dur="500" fill="hold"/>
                                        <p:tgtEl>
                                          <p:spTgt spid="12"/>
                                        </p:tgtEl>
                                        <p:attrNameLst>
                                          <p:attrName>ppt_h</p:attrName>
                                        </p:attrNameLst>
                                      </p:cBhvr>
                                      <p:tavLst>
                                        <p:tav tm="0">
                                          <p:val>
                                            <p:fltVal val="0"/>
                                          </p:val>
                                        </p:tav>
                                        <p:tav tm="100000">
                                          <p:val>
                                            <p:strVal val="#ppt_h"/>
                                          </p:val>
                                        </p:tav>
                                      </p:tavLst>
                                    </p:anim>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p:bldP spid="10" grpId="0" animBg="1"/>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a:extLst>
              <a:ext uri="{FF2B5EF4-FFF2-40B4-BE49-F238E27FC236}">
                <a16:creationId xmlns:a16="http://schemas.microsoft.com/office/drawing/2014/main" id="{619468D3-A748-409A-A934-C8049EBAA2C0}"/>
              </a:ext>
            </a:extLst>
          </p:cNvPr>
          <p:cNvSpPr/>
          <p:nvPr/>
        </p:nvSpPr>
        <p:spPr>
          <a:xfrm>
            <a:off x="2538412" y="1750409"/>
            <a:ext cx="7482681" cy="47205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文本框 59">
            <a:extLst>
              <a:ext uri="{FF2B5EF4-FFF2-40B4-BE49-F238E27FC236}">
                <a16:creationId xmlns:a16="http://schemas.microsoft.com/office/drawing/2014/main" id="{0F6F0702-CC51-45F0-A751-1B1F690DE45C}"/>
              </a:ext>
            </a:extLst>
          </p:cNvPr>
          <p:cNvSpPr txBox="1"/>
          <p:nvPr/>
        </p:nvSpPr>
        <p:spPr>
          <a:xfrm>
            <a:off x="2686187" y="1996406"/>
            <a:ext cx="6324116" cy="2180533"/>
          </a:xfrm>
          <a:prstGeom prst="rect">
            <a:avLst/>
          </a:prstGeom>
          <a:noFill/>
        </p:spPr>
        <p:txBody>
          <a:bodyPr wrap="square">
            <a:spAutoFit/>
          </a:bodyPr>
          <a:lstStyle/>
          <a:p>
            <a:pPr marL="285750" lvl="0" indent="-285750">
              <a:lnSpc>
                <a:spcPts val="2000"/>
              </a:lnSpc>
              <a:buClr>
                <a:srgbClr val="044875"/>
              </a:buClr>
              <a:buFont typeface="Wingdings" panose="05000000000000000000" pitchFamily="2" charset="2"/>
              <a:buChar char="Ø"/>
              <a:defRPr/>
            </a:pPr>
            <a:r>
              <a:rPr lang="en-US" altLang="zh-CN" dirty="0">
                <a:solidFill>
                  <a:srgbClr val="E7E6E6">
                    <a:lumMod val="25000"/>
                  </a:srgbClr>
                </a:solidFill>
                <a:cs typeface="Arial" panose="020B0604020202020204" pitchFamily="34" charset="0"/>
              </a:rPr>
              <a:t>The input format in this project is including the following things A integer n, which means the number of characters.      n characters and their frequency in pairs. A integer m, which means the number of hand-in answers from students. m groups of hand-in answers from students, each contains n pairs of character and its Huﬀman code.</a:t>
            </a:r>
          </a:p>
          <a:p>
            <a:pPr marL="285750" marR="0" lvl="0" indent="-285750" algn="l" defTabSz="914400" rtl="0" eaLnBrk="1" fontAlgn="auto" latinLnBrk="0" hangingPunct="1">
              <a:lnSpc>
                <a:spcPts val="2000"/>
              </a:lnSpc>
              <a:spcBef>
                <a:spcPts val="0"/>
              </a:spcBef>
              <a:spcAft>
                <a:spcPts val="0"/>
              </a:spcAft>
              <a:buClrTx/>
              <a:buSzTx/>
              <a:buFont typeface="Wingdings" panose="05000000000000000000" pitchFamily="2" charset="2"/>
              <a:buChar char="Ø"/>
              <a:tabLst/>
              <a:defRPr/>
            </a:pPr>
            <a:endParaRPr kumimoji="0" lang="en-US" altLang="zh-CN" sz="32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endParaRPr>
          </a:p>
          <a:p>
            <a:pPr marL="0" marR="0" lvl="0" indent="0" algn="l" defTabSz="914400" rtl="0" eaLnBrk="1" fontAlgn="auto" latinLnBrk="0" hangingPunct="1">
              <a:lnSpc>
                <a:spcPts val="22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white"/>
              </a:solidFill>
              <a:effectLst/>
              <a:uLnTx/>
              <a:uFillTx/>
              <a:latin typeface="Calibri"/>
              <a:ea typeface="宋体" panose="02010600030101010101" pitchFamily="2" charset="-122"/>
              <a:cs typeface="Arial" panose="020B0604020202020204" pitchFamily="34" charset="0"/>
            </a:endParaRPr>
          </a:p>
        </p:txBody>
      </p:sp>
      <p:sp>
        <p:nvSpPr>
          <p:cNvPr id="2" name="矩形 1">
            <a:extLst>
              <a:ext uri="{FF2B5EF4-FFF2-40B4-BE49-F238E27FC236}">
                <a16:creationId xmlns:a16="http://schemas.microsoft.com/office/drawing/2014/main" id="{1A118B84-045F-4165-ACA0-AD87F054F820}"/>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a:extLst>
              <a:ext uri="{FF2B5EF4-FFF2-40B4-BE49-F238E27FC236}">
                <a16:creationId xmlns:a16="http://schemas.microsoft.com/office/drawing/2014/main" id="{CCA45C03-57D9-45AB-9624-3CE236E16AD2}"/>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 name="组合 3">
            <a:extLst>
              <a:ext uri="{FF2B5EF4-FFF2-40B4-BE49-F238E27FC236}">
                <a16:creationId xmlns:a16="http://schemas.microsoft.com/office/drawing/2014/main" id="{FC35EAD4-EF84-4FD1-A0CB-854CA32131C7}"/>
              </a:ext>
            </a:extLst>
          </p:cNvPr>
          <p:cNvGrpSpPr>
            <a:grpSpLocks/>
          </p:cNvGrpSpPr>
          <p:nvPr/>
        </p:nvGrpSpPr>
        <p:grpSpPr bwMode="auto">
          <a:xfrm>
            <a:off x="550863" y="82550"/>
            <a:ext cx="3541712" cy="585788"/>
            <a:chOff x="551544" y="82976"/>
            <a:chExt cx="3540396" cy="584775"/>
          </a:xfrm>
        </p:grpSpPr>
        <p:sp>
          <p:nvSpPr>
            <p:cNvPr id="20506" name="文本框 4">
              <a:extLst>
                <a:ext uri="{FF2B5EF4-FFF2-40B4-BE49-F238E27FC236}">
                  <a16:creationId xmlns:a16="http://schemas.microsoft.com/office/drawing/2014/main" id="{12A9103A-C1A8-4789-9B64-58364FC439D2}"/>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en-US" altLang="zh-CN" dirty="0">
                  <a:solidFill>
                    <a:srgbClr val="044875"/>
                  </a:solidFill>
                  <a:latin typeface="微软雅黑" panose="020B0503020204020204" pitchFamily="34" charset="-122"/>
                  <a:ea typeface="微软雅黑" panose="020B0503020204020204" pitchFamily="34" charset="-122"/>
                </a:rPr>
                <a:t>Introduction</a:t>
              </a:r>
            </a:p>
          </p:txBody>
        </p:sp>
        <p:sp>
          <p:nvSpPr>
            <p:cNvPr id="6" name="文本框 5">
              <a:extLst>
                <a:ext uri="{FF2B5EF4-FFF2-40B4-BE49-F238E27FC236}">
                  <a16:creationId xmlns:a16="http://schemas.microsoft.com/office/drawing/2014/main" id="{F1AAFB7C-4A5C-45F9-83AA-DA0D975FBE1D}"/>
                </a:ext>
              </a:extLst>
            </p:cNvPr>
            <p:cNvSpPr txBox="1"/>
            <p:nvPr/>
          </p:nvSpPr>
          <p:spPr>
            <a:xfrm>
              <a:off x="551544" y="82976"/>
              <a:ext cx="723631" cy="5847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01</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
        <p:nvSpPr>
          <p:cNvPr id="7" name="矩形 6">
            <a:extLst>
              <a:ext uri="{FF2B5EF4-FFF2-40B4-BE49-F238E27FC236}">
                <a16:creationId xmlns:a16="http://schemas.microsoft.com/office/drawing/2014/main" id="{0D962943-177D-4912-8348-CE7F126FA4DB}"/>
              </a:ext>
            </a:extLst>
          </p:cNvPr>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矩形 7">
            <a:extLst>
              <a:ext uri="{FF2B5EF4-FFF2-40B4-BE49-F238E27FC236}">
                <a16:creationId xmlns:a16="http://schemas.microsoft.com/office/drawing/2014/main" id="{E0ED370E-D726-4553-BFAC-C0023D131702}"/>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文本框 8">
            <a:extLst>
              <a:ext uri="{FF2B5EF4-FFF2-40B4-BE49-F238E27FC236}">
                <a16:creationId xmlns:a16="http://schemas.microsoft.com/office/drawing/2014/main" id="{08D2FCB7-67F9-4DC8-8BAC-45CA5A35A7D3}"/>
              </a:ext>
            </a:extLst>
          </p:cNvPr>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LOGO</a:t>
            </a:r>
            <a:endParaRPr kumimoji="0" lang="zh-CN" altLang="en-US" sz="2000" b="0"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grpSp>
        <p:nvGrpSpPr>
          <p:cNvPr id="52" name="组合 51">
            <a:extLst>
              <a:ext uri="{FF2B5EF4-FFF2-40B4-BE49-F238E27FC236}">
                <a16:creationId xmlns:a16="http://schemas.microsoft.com/office/drawing/2014/main" id="{540ADCF8-3F42-47E2-97C7-443BD1AE8B6F}"/>
              </a:ext>
            </a:extLst>
          </p:cNvPr>
          <p:cNvGrpSpPr>
            <a:grpSpLocks/>
          </p:cNvGrpSpPr>
          <p:nvPr/>
        </p:nvGrpSpPr>
        <p:grpSpPr bwMode="auto">
          <a:xfrm>
            <a:off x="8918402" y="2419031"/>
            <a:ext cx="2003425" cy="522288"/>
            <a:chOff x="5982652" y="1917541"/>
            <a:chExt cx="6978016" cy="523220"/>
          </a:xfrm>
        </p:grpSpPr>
        <p:sp>
          <p:nvSpPr>
            <p:cNvPr id="53" name="矩形 52">
              <a:extLst>
                <a:ext uri="{FF2B5EF4-FFF2-40B4-BE49-F238E27FC236}">
                  <a16:creationId xmlns:a16="http://schemas.microsoft.com/office/drawing/2014/main" id="{06B210DF-7BCD-4637-9D25-05CC7B54BAAC}"/>
                </a:ext>
              </a:extLst>
            </p:cNvPr>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0505" name="文本框 53">
              <a:extLst>
                <a:ext uri="{FF2B5EF4-FFF2-40B4-BE49-F238E27FC236}">
                  <a16:creationId xmlns:a16="http://schemas.microsoft.com/office/drawing/2014/main" id="{8833B33B-64AB-4455-9274-94B0EA756638}"/>
                </a:ext>
              </a:extLst>
            </p:cNvPr>
            <p:cNvSpPr txBox="1">
              <a:spLocks noChangeArrowheads="1"/>
            </p:cNvSpPr>
            <p:nvPr/>
          </p:nvSpPr>
          <p:spPr bwMode="auto">
            <a:xfrm>
              <a:off x="5982652" y="1991920"/>
              <a:ext cx="6978016"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fontAlgn="base">
                <a:lnSpc>
                  <a:spcPts val="2200"/>
                </a:lnSpc>
                <a:spcBef>
                  <a:spcPct val="0"/>
                </a:spcBef>
                <a:spcAft>
                  <a:spcPct val="0"/>
                </a:spcAft>
                <a:buNone/>
                <a:defRPr/>
              </a:pPr>
              <a:r>
                <a:rPr lang="en-US" altLang="zh-CN" sz="1800" dirty="0">
                  <a:solidFill>
                    <a:prstClr val="white"/>
                  </a:solidFill>
                  <a:cs typeface="Arial" panose="020B0604020202020204" pitchFamily="34" charset="0"/>
                </a:rPr>
                <a:t> Input format </a:t>
              </a:r>
              <a:endParaRPr kumimoji="0" lang="en-US" altLang="zh-CN" sz="2400" b="0" i="0" u="none" strike="noStrike" kern="1200" cap="none" spc="0" normalizeH="0" baseline="0" noProof="0" dirty="0">
                <a:ln>
                  <a:noFill/>
                </a:ln>
                <a:solidFill>
                  <a:prstClr val="white"/>
                </a:solidFill>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55" name="组合 54">
            <a:extLst>
              <a:ext uri="{FF2B5EF4-FFF2-40B4-BE49-F238E27FC236}">
                <a16:creationId xmlns:a16="http://schemas.microsoft.com/office/drawing/2014/main" id="{4AD0DD9D-0F46-4A85-96B0-22C44E5F31A0}"/>
              </a:ext>
            </a:extLst>
          </p:cNvPr>
          <p:cNvGrpSpPr>
            <a:grpSpLocks/>
          </p:cNvGrpSpPr>
          <p:nvPr/>
        </p:nvGrpSpPr>
        <p:grpSpPr bwMode="auto">
          <a:xfrm>
            <a:off x="684762" y="858202"/>
            <a:ext cx="3125238" cy="727048"/>
            <a:chOff x="5982652" y="1305878"/>
            <a:chExt cx="3235645" cy="523220"/>
          </a:xfrm>
        </p:grpSpPr>
        <p:sp>
          <p:nvSpPr>
            <p:cNvPr id="56" name="矩形 55">
              <a:extLst>
                <a:ext uri="{FF2B5EF4-FFF2-40B4-BE49-F238E27FC236}">
                  <a16:creationId xmlns:a16="http://schemas.microsoft.com/office/drawing/2014/main" id="{E370AD32-8C6F-4625-B967-C4C28662B714}"/>
                </a:ext>
              </a:extLst>
            </p:cNvPr>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文本框 56">
              <a:extLst>
                <a:ext uri="{FF2B5EF4-FFF2-40B4-BE49-F238E27FC236}">
                  <a16:creationId xmlns:a16="http://schemas.microsoft.com/office/drawing/2014/main" id="{76F5E8E0-D61B-421F-9689-AE40AA78C626}"/>
                </a:ext>
              </a:extLst>
            </p:cNvPr>
            <p:cNvSpPr txBox="1"/>
            <p:nvPr/>
          </p:nvSpPr>
          <p:spPr>
            <a:xfrm>
              <a:off x="5982652" y="1376226"/>
              <a:ext cx="3235645" cy="376535"/>
            </a:xfrm>
            <a:prstGeom prst="rect">
              <a:avLst/>
            </a:prstGeom>
            <a:noFill/>
          </p:spPr>
          <p:txBody>
            <a:bodyPr>
              <a:spAutoFit/>
            </a:bodyPr>
            <a:lstStyle/>
            <a:p>
              <a:pPr lvl="0" algn="ctr">
                <a:defRPr/>
              </a:pPr>
              <a:r>
                <a:rPr lang="en-US" altLang="zh-CN" sz="2800" b="1" dirty="0">
                  <a:solidFill>
                    <a:prstClr val="white"/>
                  </a:solidFill>
                  <a:latin typeface="Calibri Light"/>
                  <a:cs typeface="Arial" panose="020B0604020202020204" pitchFamily="34" charset="0"/>
                </a:rPr>
                <a:t>Problem Description </a:t>
              </a:r>
              <a:endParaRPr kumimoji="0" lang="zh-CN" altLang="en-US" sz="2800" b="1" i="0" u="none" strike="noStrike" kern="1200" cap="none" spc="0" normalizeH="0" baseline="0" noProof="0" dirty="0">
                <a:ln>
                  <a:noFill/>
                </a:ln>
                <a:solidFill>
                  <a:prstClr val="white"/>
                </a:solidFill>
                <a:effectLst/>
                <a:uLnTx/>
                <a:uFillTx/>
                <a:latin typeface="Calibri Light"/>
                <a:ea typeface="宋体" panose="02010600030101010101" pitchFamily="2" charset="-122"/>
                <a:cs typeface="Arial" panose="020B0604020202020204" pitchFamily="34" charset="0"/>
              </a:endParaRPr>
            </a:p>
          </p:txBody>
        </p:sp>
      </p:grpSp>
      <p:grpSp>
        <p:nvGrpSpPr>
          <p:cNvPr id="29" name="组合 28">
            <a:extLst>
              <a:ext uri="{FF2B5EF4-FFF2-40B4-BE49-F238E27FC236}">
                <a16:creationId xmlns:a16="http://schemas.microsoft.com/office/drawing/2014/main" id="{8014C80B-739C-46DA-86FF-0F024BB03205}"/>
              </a:ext>
            </a:extLst>
          </p:cNvPr>
          <p:cNvGrpSpPr>
            <a:grpSpLocks/>
          </p:cNvGrpSpPr>
          <p:nvPr/>
        </p:nvGrpSpPr>
        <p:grpSpPr bwMode="auto">
          <a:xfrm>
            <a:off x="8924579" y="4549996"/>
            <a:ext cx="2003425" cy="522288"/>
            <a:chOff x="5982652" y="1917541"/>
            <a:chExt cx="6978016" cy="523220"/>
          </a:xfrm>
        </p:grpSpPr>
        <p:sp>
          <p:nvSpPr>
            <p:cNvPr id="30" name="矩形 29">
              <a:extLst>
                <a:ext uri="{FF2B5EF4-FFF2-40B4-BE49-F238E27FC236}">
                  <a16:creationId xmlns:a16="http://schemas.microsoft.com/office/drawing/2014/main" id="{32813086-BC16-461A-AB75-2A46FCA50F7F}"/>
                </a:ext>
              </a:extLst>
            </p:cNvPr>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文本框 53">
              <a:extLst>
                <a:ext uri="{FF2B5EF4-FFF2-40B4-BE49-F238E27FC236}">
                  <a16:creationId xmlns:a16="http://schemas.microsoft.com/office/drawing/2014/main" id="{62D0B604-037C-4023-BE30-8DDD3AF06594}"/>
                </a:ext>
              </a:extLst>
            </p:cNvPr>
            <p:cNvSpPr txBox="1">
              <a:spLocks noChangeArrowheads="1"/>
            </p:cNvSpPr>
            <p:nvPr/>
          </p:nvSpPr>
          <p:spPr bwMode="auto">
            <a:xfrm>
              <a:off x="5982652" y="1991920"/>
              <a:ext cx="6978016"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fontAlgn="base">
                <a:lnSpc>
                  <a:spcPts val="2200"/>
                </a:lnSpc>
                <a:spcBef>
                  <a:spcPct val="0"/>
                </a:spcBef>
                <a:spcAft>
                  <a:spcPct val="0"/>
                </a:spcAft>
                <a:buNone/>
                <a:defRPr/>
              </a:pPr>
              <a:r>
                <a:rPr lang="en-US" altLang="zh-CN" sz="1800" dirty="0">
                  <a:solidFill>
                    <a:prstClr val="white"/>
                  </a:solidFill>
                  <a:cs typeface="Arial" panose="020B0604020202020204" pitchFamily="34" charset="0"/>
                </a:rPr>
                <a:t> Output format </a:t>
              </a:r>
              <a:endParaRPr kumimoji="0" lang="en-US" altLang="zh-CN" sz="2400" b="0" i="0" u="none" strike="noStrike" kern="1200" cap="none" spc="0" normalizeH="0" baseline="0" noProof="0" dirty="0">
                <a:ln>
                  <a:noFill/>
                </a:ln>
                <a:solidFill>
                  <a:prstClr val="white"/>
                </a:solidFill>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35" name="文本框 34">
            <a:extLst>
              <a:ext uri="{FF2B5EF4-FFF2-40B4-BE49-F238E27FC236}">
                <a16:creationId xmlns:a16="http://schemas.microsoft.com/office/drawing/2014/main" id="{B75AB489-B1B7-4B17-80E1-A892ECF9D541}"/>
              </a:ext>
            </a:extLst>
          </p:cNvPr>
          <p:cNvSpPr txBox="1"/>
          <p:nvPr/>
        </p:nvSpPr>
        <p:spPr>
          <a:xfrm>
            <a:off x="2686187" y="4549996"/>
            <a:ext cx="5905363" cy="1154611"/>
          </a:xfrm>
          <a:prstGeom prst="rect">
            <a:avLst/>
          </a:prstGeom>
          <a:noFill/>
        </p:spPr>
        <p:txBody>
          <a:bodyPr wrap="square">
            <a:spAutoFit/>
          </a:bodyPr>
          <a:lstStyle/>
          <a:p>
            <a:pPr marL="285750" lvl="0" indent="-285750">
              <a:lnSpc>
                <a:spcPts val="2000"/>
              </a:lnSpc>
              <a:buClr>
                <a:srgbClr val="044875"/>
              </a:buClr>
              <a:buFont typeface="Wingdings" panose="05000000000000000000" pitchFamily="2" charset="2"/>
              <a:buChar char="Ø"/>
              <a:defRPr/>
            </a:pPr>
            <a:r>
              <a:rPr lang="en-US" altLang="zh-CN" dirty="0">
                <a:solidFill>
                  <a:srgbClr val="E7E6E6">
                    <a:lumMod val="25000"/>
                  </a:srgbClr>
                </a:solidFill>
                <a:cs typeface="Arial" panose="020B0604020202020204" pitchFamily="34" charset="0"/>
              </a:rPr>
              <a:t>We will check whether the hand-in answer is correct or not and output a "Yes" or "No" to show the result of our program.</a:t>
            </a:r>
            <a:endParaRPr kumimoji="0" lang="en-US" altLang="zh-CN" sz="32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endParaRPr>
          </a:p>
          <a:p>
            <a:pPr marL="0" marR="0" lvl="0" indent="0" algn="l" defTabSz="914400" rtl="0" eaLnBrk="1" fontAlgn="auto" latinLnBrk="0" hangingPunct="1">
              <a:lnSpc>
                <a:spcPts val="22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white"/>
              </a:solidFill>
              <a:effectLst/>
              <a:uLnTx/>
              <a:uFillTx/>
              <a:latin typeface="Calibri"/>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14435775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right)">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55"/>
                                        </p:tgtEl>
                                        <p:attrNameLst>
                                          <p:attrName>style.visibility</p:attrName>
                                        </p:attrNameLst>
                                      </p:cBhvr>
                                      <p:to>
                                        <p:strVal val="visible"/>
                                      </p:to>
                                    </p:set>
                                    <p:animEffect transition="in" filter="wipe(left)">
                                      <p:cBhvr>
                                        <p:cTn id="29" dur="500"/>
                                        <p:tgtEl>
                                          <p:spTgt spid="55"/>
                                        </p:tgtEl>
                                      </p:cBhvr>
                                    </p:animEffect>
                                  </p:childTnLst>
                                </p:cTn>
                              </p:par>
                              <p:par>
                                <p:cTn id="30" presetID="22" presetClass="entr" presetSubtype="8" fill="hold" nodeType="withEffect">
                                  <p:stCondLst>
                                    <p:cond delay="250"/>
                                  </p:stCondLst>
                                  <p:childTnLst>
                                    <p:set>
                                      <p:cBhvr>
                                        <p:cTn id="31" dur="1" fill="hold">
                                          <p:stCondLst>
                                            <p:cond delay="0"/>
                                          </p:stCondLst>
                                        </p:cTn>
                                        <p:tgtEl>
                                          <p:spTgt spid="52"/>
                                        </p:tgtEl>
                                        <p:attrNameLst>
                                          <p:attrName>style.visibility</p:attrName>
                                        </p:attrNameLst>
                                      </p:cBhvr>
                                      <p:to>
                                        <p:strVal val="visible"/>
                                      </p:to>
                                    </p:set>
                                    <p:animEffect transition="in" filter="wipe(left)">
                                      <p:cBhvr>
                                        <p:cTn id="32" dur="500"/>
                                        <p:tgtEl>
                                          <p:spTgt spid="5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wipe(left)">
                                      <p:cBhvr>
                                        <p:cTn id="37" dur="500"/>
                                        <p:tgtEl>
                                          <p:spTgt spid="59"/>
                                        </p:tgtEl>
                                      </p:cBhvr>
                                    </p:animEffect>
                                  </p:childTnLst>
                                </p:cTn>
                              </p:par>
                              <p:par>
                                <p:cTn id="38" presetID="22" presetClass="entr" presetSubtype="8" fill="hold" nodeType="withEffect">
                                  <p:stCondLst>
                                    <p:cond delay="250"/>
                                  </p:stCondLst>
                                  <p:childTnLst>
                                    <p:set>
                                      <p:cBhvr>
                                        <p:cTn id="39" dur="1" fill="hold">
                                          <p:stCondLst>
                                            <p:cond delay="0"/>
                                          </p:stCondLst>
                                        </p:cTn>
                                        <p:tgtEl>
                                          <p:spTgt spid="29"/>
                                        </p:tgtEl>
                                        <p:attrNameLst>
                                          <p:attrName>style.visibility</p:attrName>
                                        </p:attrNameLst>
                                      </p:cBhvr>
                                      <p:to>
                                        <p:strVal val="visible"/>
                                      </p:to>
                                    </p:set>
                                    <p:animEffect transition="in" filter="wipe(left)">
                                      <p:cBhvr>
                                        <p:cTn id="4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2" grpId="0" animBg="1"/>
      <p:bldP spid="3" grpId="0" animBg="1"/>
      <p:bldP spid="7" grpId="0" animBg="1"/>
      <p:bldP spid="8" grpId="0" animBg="1"/>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5C54B23-146B-4259-B43B-7777959894A5}"/>
              </a:ext>
            </a:extLst>
          </p:cNvPr>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a:extLst>
              <a:ext uri="{FF2B5EF4-FFF2-40B4-BE49-F238E27FC236}">
                <a16:creationId xmlns:a16="http://schemas.microsoft.com/office/drawing/2014/main" id="{EDEAD0D3-4C47-4CDC-A2BD-8A84792246CC}"/>
              </a:ext>
            </a:extLst>
          </p:cNvPr>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文本框 3">
            <a:extLst>
              <a:ext uri="{FF2B5EF4-FFF2-40B4-BE49-F238E27FC236}">
                <a16:creationId xmlns:a16="http://schemas.microsoft.com/office/drawing/2014/main" id="{0B63BDF4-1AB1-4C75-9D9F-9D92DDD62C66}"/>
              </a:ext>
            </a:extLst>
          </p:cNvPr>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5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rPr>
              <a:t>2</a:t>
            </a:r>
            <a:endParaRPr kumimoji="0" lang="zh-CN" altLang="en-US" sz="115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5" name="文本框 4">
            <a:extLst>
              <a:ext uri="{FF2B5EF4-FFF2-40B4-BE49-F238E27FC236}">
                <a16:creationId xmlns:a16="http://schemas.microsoft.com/office/drawing/2014/main" id="{5C8E8B6C-482F-493A-9556-FE3118CC9DCC}"/>
              </a:ext>
            </a:extLst>
          </p:cNvPr>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第</a:t>
            </a:r>
          </a:p>
        </p:txBody>
      </p:sp>
      <p:sp>
        <p:nvSpPr>
          <p:cNvPr id="6" name="矩形 5">
            <a:extLst>
              <a:ext uri="{FF2B5EF4-FFF2-40B4-BE49-F238E27FC236}">
                <a16:creationId xmlns:a16="http://schemas.microsoft.com/office/drawing/2014/main" id="{D0BF4F8E-3EFA-4579-A705-8832ED1A9624}"/>
              </a:ext>
            </a:extLst>
          </p:cNvPr>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CAB77E18-3C98-4E4F-91AC-1A96D380CEA0}"/>
              </a:ext>
            </a:extLst>
          </p:cNvPr>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部分</a:t>
            </a:r>
          </a:p>
        </p:txBody>
      </p:sp>
      <p:sp>
        <p:nvSpPr>
          <p:cNvPr id="8" name="文本框 7">
            <a:extLst>
              <a:ext uri="{FF2B5EF4-FFF2-40B4-BE49-F238E27FC236}">
                <a16:creationId xmlns:a16="http://schemas.microsoft.com/office/drawing/2014/main" id="{4A56D9F4-2292-4D62-BA78-7F3E19D1DD59}"/>
              </a:ext>
            </a:extLst>
          </p:cNvPr>
          <p:cNvSpPr txBox="1">
            <a:spLocks noChangeArrowheads="1"/>
          </p:cNvSpPr>
          <p:nvPr/>
        </p:nvSpPr>
        <p:spPr bwMode="auto">
          <a:xfrm>
            <a:off x="6600825" y="3536950"/>
            <a:ext cx="601345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en-US" altLang="zh-CN" sz="3200" b="1" dirty="0">
                <a:solidFill>
                  <a:prstClr val="white"/>
                </a:solidFill>
                <a:latin typeface="微软雅黑" panose="020B0503020204020204" pitchFamily="34" charset="-122"/>
                <a:ea typeface="微软雅黑" panose="020B0503020204020204" pitchFamily="34" charset="-122"/>
              </a:rPr>
              <a:t>Data Structure and Algorithm Specification</a:t>
            </a:r>
          </a:p>
          <a:p>
            <a:pPr lvl="0" algn="ctr" fontAlgn="base">
              <a:lnSpc>
                <a:spcPct val="100000"/>
              </a:lnSpc>
              <a:spcBef>
                <a:spcPct val="0"/>
              </a:spcBef>
              <a:spcAft>
                <a:spcPct val="0"/>
              </a:spcAft>
              <a:buNone/>
              <a:defRPr/>
            </a:pPr>
            <a:r>
              <a:rPr lang="en-US" altLang="zh-CN" sz="4400" b="1" dirty="0">
                <a:solidFill>
                  <a:prstClr val="white"/>
                </a:solidFill>
                <a:latin typeface="微软雅黑" panose="020B0503020204020204" pitchFamily="34" charset="-122"/>
                <a:ea typeface="微软雅黑" panose="020B0503020204020204" pitchFamily="34" charset="-122"/>
              </a:rPr>
              <a:t> </a:t>
            </a:r>
            <a:endParaRPr kumimoji="0" lang="zh-CN" altLang="en-US"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5467641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a:extLst>
              <a:ext uri="{FF2B5EF4-FFF2-40B4-BE49-F238E27FC236}">
                <a16:creationId xmlns:a16="http://schemas.microsoft.com/office/drawing/2014/main" id="{4D53B3AF-8322-4561-AA9A-0C47C90DC32B}"/>
              </a:ext>
            </a:extLst>
          </p:cNvPr>
          <p:cNvPicPr>
            <a:picLocks noChangeAspect="1"/>
          </p:cNvPicPr>
          <p:nvPr/>
        </p:nvPicPr>
        <p:blipFill rotWithShape="1">
          <a:blip r:embed="rId3">
            <a:extLst>
              <a:ext uri="{28A0092B-C50C-407E-A947-70E740481C1C}">
                <a14:useLocalDpi xmlns:a14="http://schemas.microsoft.com/office/drawing/2010/main" val="0"/>
              </a:ext>
            </a:extLst>
          </a:blip>
          <a:srcRect b="3990"/>
          <a:stretch/>
        </p:blipFill>
        <p:spPr>
          <a:xfrm>
            <a:off x="1784215" y="1058256"/>
            <a:ext cx="7839075" cy="1936008"/>
          </a:xfrm>
          <a:prstGeom prst="rect">
            <a:avLst/>
          </a:prstGeom>
        </p:spPr>
      </p:pic>
      <p:sp>
        <p:nvSpPr>
          <p:cNvPr id="60" name="文本框 59">
            <a:extLst>
              <a:ext uri="{FF2B5EF4-FFF2-40B4-BE49-F238E27FC236}">
                <a16:creationId xmlns:a16="http://schemas.microsoft.com/office/drawing/2014/main" id="{0F6F0702-CC51-45F0-A751-1B1F690DE45C}"/>
              </a:ext>
            </a:extLst>
          </p:cNvPr>
          <p:cNvSpPr txBox="1"/>
          <p:nvPr/>
        </p:nvSpPr>
        <p:spPr>
          <a:xfrm>
            <a:off x="2032365" y="3399680"/>
            <a:ext cx="6866526" cy="861774"/>
          </a:xfrm>
          <a:prstGeom prst="rect">
            <a:avLst/>
          </a:prstGeom>
          <a:noFill/>
        </p:spPr>
        <p:txBody>
          <a:bodyPr wrap="square">
            <a:spAutoFit/>
          </a:bodyPr>
          <a:lstStyle/>
          <a:p>
            <a:pPr marL="285750" lvl="0" indent="-285750">
              <a:lnSpc>
                <a:spcPts val="2000"/>
              </a:lnSpc>
              <a:buClr>
                <a:srgbClr val="044875"/>
              </a:buClr>
              <a:buFont typeface="Wingdings" panose="05000000000000000000" pitchFamily="2" charset="2"/>
              <a:buChar char="Ø"/>
              <a:defRPr/>
            </a:pPr>
            <a:r>
              <a:rPr lang="en-US" altLang="zh-CN" dirty="0">
                <a:solidFill>
                  <a:srgbClr val="E7E6E6">
                    <a:lumMod val="25000"/>
                  </a:srgbClr>
                </a:solidFill>
                <a:cs typeface="Arial" panose="020B0604020202020204" pitchFamily="34" charset="0"/>
              </a:rPr>
              <a:t>Huﬀman tree is a binary preﬁx tree which store the characters in its leaf nodes. The Huﬀman code of a character is corresponding string on the Huﬀman tree of the data </a:t>
            </a:r>
            <a:endParaRPr kumimoji="0" lang="en-US" altLang="zh-CN" sz="2400" b="0" i="0" u="none" strike="noStrike" kern="1200" cap="none" spc="0" normalizeH="0" baseline="0" noProof="0" dirty="0">
              <a:ln>
                <a:noFill/>
              </a:ln>
              <a:solidFill>
                <a:prstClr val="white"/>
              </a:solidFill>
              <a:effectLst/>
              <a:uLnTx/>
              <a:uFillTx/>
              <a:latin typeface="Calibri"/>
              <a:ea typeface="宋体" panose="02010600030101010101" pitchFamily="2" charset="-122"/>
              <a:cs typeface="Arial" panose="020B0604020202020204" pitchFamily="34" charset="0"/>
            </a:endParaRPr>
          </a:p>
        </p:txBody>
      </p:sp>
      <p:sp>
        <p:nvSpPr>
          <p:cNvPr id="2" name="矩形 1">
            <a:extLst>
              <a:ext uri="{FF2B5EF4-FFF2-40B4-BE49-F238E27FC236}">
                <a16:creationId xmlns:a16="http://schemas.microsoft.com/office/drawing/2014/main" id="{1A118B84-045F-4165-ACA0-AD87F054F820}"/>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a:extLst>
              <a:ext uri="{FF2B5EF4-FFF2-40B4-BE49-F238E27FC236}">
                <a16:creationId xmlns:a16="http://schemas.microsoft.com/office/drawing/2014/main" id="{CCA45C03-57D9-45AB-9624-3CE236E16AD2}"/>
              </a:ext>
            </a:extLst>
          </p:cNvPr>
          <p:cNvSpPr/>
          <p:nvPr/>
        </p:nvSpPr>
        <p:spPr>
          <a:xfrm>
            <a:off x="576435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 name="组合 3">
            <a:extLst>
              <a:ext uri="{FF2B5EF4-FFF2-40B4-BE49-F238E27FC236}">
                <a16:creationId xmlns:a16="http://schemas.microsoft.com/office/drawing/2014/main" id="{FC35EAD4-EF84-4FD1-A0CB-854CA32131C7}"/>
              </a:ext>
            </a:extLst>
          </p:cNvPr>
          <p:cNvGrpSpPr>
            <a:grpSpLocks/>
          </p:cNvGrpSpPr>
          <p:nvPr/>
        </p:nvGrpSpPr>
        <p:grpSpPr bwMode="auto">
          <a:xfrm>
            <a:off x="609600" y="80167"/>
            <a:ext cx="5223641" cy="585788"/>
            <a:chOff x="551544" y="104113"/>
            <a:chExt cx="5221701" cy="584775"/>
          </a:xfrm>
        </p:grpSpPr>
        <p:sp>
          <p:nvSpPr>
            <p:cNvPr id="20506" name="文本框 4">
              <a:extLst>
                <a:ext uri="{FF2B5EF4-FFF2-40B4-BE49-F238E27FC236}">
                  <a16:creationId xmlns:a16="http://schemas.microsoft.com/office/drawing/2014/main" id="{12A9103A-C1A8-4789-9B64-58364FC439D2}"/>
                </a:ext>
              </a:extLst>
            </p:cNvPr>
            <p:cNvSpPr txBox="1">
              <a:spLocks noChangeArrowheads="1"/>
            </p:cNvSpPr>
            <p:nvPr/>
          </p:nvSpPr>
          <p:spPr bwMode="auto">
            <a:xfrm>
              <a:off x="913360" y="166068"/>
              <a:ext cx="4859885" cy="46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en-US" altLang="zh-CN" sz="2400" dirty="0">
                  <a:solidFill>
                    <a:srgbClr val="044875"/>
                  </a:solidFill>
                  <a:latin typeface="微软雅黑" panose="020B0503020204020204" pitchFamily="34" charset="-122"/>
                  <a:ea typeface="微软雅黑" panose="020B0503020204020204" pitchFamily="34" charset="-122"/>
                </a:rPr>
                <a:t>Data Structure and Algorithm</a:t>
              </a:r>
            </a:p>
          </p:txBody>
        </p:sp>
        <p:sp>
          <p:nvSpPr>
            <p:cNvPr id="6" name="文本框 5">
              <a:extLst>
                <a:ext uri="{FF2B5EF4-FFF2-40B4-BE49-F238E27FC236}">
                  <a16:creationId xmlns:a16="http://schemas.microsoft.com/office/drawing/2014/main" id="{F1AAFB7C-4A5C-45F9-83AA-DA0D975FBE1D}"/>
                </a:ext>
              </a:extLst>
            </p:cNvPr>
            <p:cNvSpPr txBox="1"/>
            <p:nvPr/>
          </p:nvSpPr>
          <p:spPr>
            <a:xfrm>
              <a:off x="551544" y="104113"/>
              <a:ext cx="723631" cy="5847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02</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
        <p:nvSpPr>
          <p:cNvPr id="7" name="矩形 6">
            <a:extLst>
              <a:ext uri="{FF2B5EF4-FFF2-40B4-BE49-F238E27FC236}">
                <a16:creationId xmlns:a16="http://schemas.microsoft.com/office/drawing/2014/main" id="{0D962943-177D-4912-8348-CE7F126FA4DB}"/>
              </a:ext>
            </a:extLst>
          </p:cNvPr>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矩形 7">
            <a:extLst>
              <a:ext uri="{FF2B5EF4-FFF2-40B4-BE49-F238E27FC236}">
                <a16:creationId xmlns:a16="http://schemas.microsoft.com/office/drawing/2014/main" id="{E0ED370E-D726-4553-BFAC-C0023D131702}"/>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文本框 8">
            <a:extLst>
              <a:ext uri="{FF2B5EF4-FFF2-40B4-BE49-F238E27FC236}">
                <a16:creationId xmlns:a16="http://schemas.microsoft.com/office/drawing/2014/main" id="{08D2FCB7-67F9-4DC8-8BAC-45CA5A35A7D3}"/>
              </a:ext>
            </a:extLst>
          </p:cNvPr>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LOGO</a:t>
            </a:r>
            <a:endParaRPr kumimoji="0" lang="zh-CN" altLang="en-US" sz="2000" b="0"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grpSp>
        <p:nvGrpSpPr>
          <p:cNvPr id="52" name="组合 51">
            <a:extLst>
              <a:ext uri="{FF2B5EF4-FFF2-40B4-BE49-F238E27FC236}">
                <a16:creationId xmlns:a16="http://schemas.microsoft.com/office/drawing/2014/main" id="{540ADCF8-3F42-47E2-97C7-443BD1AE8B6F}"/>
              </a:ext>
            </a:extLst>
          </p:cNvPr>
          <p:cNvGrpSpPr>
            <a:grpSpLocks/>
          </p:cNvGrpSpPr>
          <p:nvPr/>
        </p:nvGrpSpPr>
        <p:grpSpPr bwMode="auto">
          <a:xfrm>
            <a:off x="9137016" y="759012"/>
            <a:ext cx="1934164" cy="522288"/>
            <a:chOff x="5982652" y="1917541"/>
            <a:chExt cx="6978016" cy="523220"/>
          </a:xfrm>
        </p:grpSpPr>
        <p:sp>
          <p:nvSpPr>
            <p:cNvPr id="53" name="矩形 52">
              <a:extLst>
                <a:ext uri="{FF2B5EF4-FFF2-40B4-BE49-F238E27FC236}">
                  <a16:creationId xmlns:a16="http://schemas.microsoft.com/office/drawing/2014/main" id="{06B210DF-7BCD-4637-9D25-05CC7B54BAAC}"/>
                </a:ext>
              </a:extLst>
            </p:cNvPr>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0505" name="文本框 53">
              <a:extLst>
                <a:ext uri="{FF2B5EF4-FFF2-40B4-BE49-F238E27FC236}">
                  <a16:creationId xmlns:a16="http://schemas.microsoft.com/office/drawing/2014/main" id="{8833B33B-64AB-4455-9274-94B0EA756638}"/>
                </a:ext>
              </a:extLst>
            </p:cNvPr>
            <p:cNvSpPr txBox="1">
              <a:spLocks noChangeArrowheads="1"/>
            </p:cNvSpPr>
            <p:nvPr/>
          </p:nvSpPr>
          <p:spPr bwMode="auto">
            <a:xfrm>
              <a:off x="5982652" y="1991920"/>
              <a:ext cx="6978016"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fontAlgn="base">
                <a:lnSpc>
                  <a:spcPts val="2200"/>
                </a:lnSpc>
                <a:spcBef>
                  <a:spcPct val="0"/>
                </a:spcBef>
                <a:spcAft>
                  <a:spcPct val="0"/>
                </a:spcAft>
                <a:buNone/>
                <a:defRPr/>
              </a:pPr>
              <a:r>
                <a:rPr lang="en-US" altLang="zh-CN" sz="1800" dirty="0">
                  <a:solidFill>
                    <a:prstClr val="white"/>
                  </a:solidFill>
                  <a:cs typeface="Arial" panose="020B0604020202020204" pitchFamily="34" charset="0"/>
                </a:rPr>
                <a:t>  Huﬀman tree </a:t>
              </a:r>
              <a:endParaRPr kumimoji="0" lang="en-US" altLang="zh-CN" sz="2400" b="0" i="0" u="none" strike="noStrike" kern="1200" cap="none" spc="0" normalizeH="0" baseline="0" noProof="0" dirty="0">
                <a:ln>
                  <a:noFill/>
                </a:ln>
                <a:solidFill>
                  <a:prstClr val="white"/>
                </a:solidFill>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25" name="文本框 24">
            <a:extLst>
              <a:ext uri="{FF2B5EF4-FFF2-40B4-BE49-F238E27FC236}">
                <a16:creationId xmlns:a16="http://schemas.microsoft.com/office/drawing/2014/main" id="{D6FA34D2-5629-4695-AD3C-D238B5C3494C}"/>
              </a:ext>
            </a:extLst>
          </p:cNvPr>
          <p:cNvSpPr txBox="1"/>
          <p:nvPr/>
        </p:nvSpPr>
        <p:spPr>
          <a:xfrm>
            <a:off x="2032365" y="4733616"/>
            <a:ext cx="6866526" cy="861774"/>
          </a:xfrm>
          <a:prstGeom prst="rect">
            <a:avLst/>
          </a:prstGeom>
          <a:noFill/>
        </p:spPr>
        <p:txBody>
          <a:bodyPr wrap="square">
            <a:spAutoFit/>
          </a:bodyPr>
          <a:lstStyle/>
          <a:p>
            <a:pPr marL="285750" lvl="0" indent="-285750">
              <a:lnSpc>
                <a:spcPts val="2000"/>
              </a:lnSpc>
              <a:buClr>
                <a:srgbClr val="044875"/>
              </a:buClr>
              <a:buFont typeface="Wingdings" panose="05000000000000000000" pitchFamily="2" charset="2"/>
              <a:buChar char="Ø"/>
              <a:defRPr/>
            </a:pPr>
            <a:r>
              <a:rPr lang="en-US" altLang="zh-CN" dirty="0">
                <a:solidFill>
                  <a:srgbClr val="E7E6E6">
                    <a:lumMod val="25000"/>
                  </a:srgbClr>
                </a:solidFill>
                <a:cs typeface="Arial" panose="020B0604020202020204" pitchFamily="34" charset="0"/>
              </a:rPr>
              <a:t>Greedy algorithm works in optimizing problems, it choose the choice that can get most beneﬁts. But this algorithm works if and only if the local optimum is equal to the global optimum</a:t>
            </a:r>
            <a:endParaRPr kumimoji="0" lang="en-US" altLang="zh-CN" sz="2400" b="0" i="0" u="none" strike="noStrike" kern="1200" cap="none" spc="0" normalizeH="0" baseline="0" noProof="0" dirty="0">
              <a:ln>
                <a:noFill/>
              </a:ln>
              <a:solidFill>
                <a:prstClr val="white"/>
              </a:solidFill>
              <a:effectLst/>
              <a:uLnTx/>
              <a:uFillTx/>
              <a:latin typeface="Calibri"/>
              <a:ea typeface="宋体" panose="02010600030101010101" pitchFamily="2" charset="-122"/>
              <a:cs typeface="Arial" panose="020B0604020202020204" pitchFamily="34" charset="0"/>
            </a:endParaRPr>
          </a:p>
        </p:txBody>
      </p:sp>
      <p:grpSp>
        <p:nvGrpSpPr>
          <p:cNvPr id="26" name="组合 25">
            <a:extLst>
              <a:ext uri="{FF2B5EF4-FFF2-40B4-BE49-F238E27FC236}">
                <a16:creationId xmlns:a16="http://schemas.microsoft.com/office/drawing/2014/main" id="{CE74660E-C100-4471-846A-B6BDF70A3A6D}"/>
              </a:ext>
            </a:extLst>
          </p:cNvPr>
          <p:cNvGrpSpPr>
            <a:grpSpLocks/>
          </p:cNvGrpSpPr>
          <p:nvPr/>
        </p:nvGrpSpPr>
        <p:grpSpPr bwMode="auto">
          <a:xfrm>
            <a:off x="9137016" y="4386211"/>
            <a:ext cx="2245359" cy="522288"/>
            <a:chOff x="5982652" y="1917541"/>
            <a:chExt cx="6978016" cy="523220"/>
          </a:xfrm>
        </p:grpSpPr>
        <p:sp>
          <p:nvSpPr>
            <p:cNvPr id="27" name="矩形 26">
              <a:extLst>
                <a:ext uri="{FF2B5EF4-FFF2-40B4-BE49-F238E27FC236}">
                  <a16:creationId xmlns:a16="http://schemas.microsoft.com/office/drawing/2014/main" id="{E18CD37D-B883-4360-9341-5D8E872FACD3}"/>
                </a:ext>
              </a:extLst>
            </p:cNvPr>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8" name="文本框 53">
              <a:extLst>
                <a:ext uri="{FF2B5EF4-FFF2-40B4-BE49-F238E27FC236}">
                  <a16:creationId xmlns:a16="http://schemas.microsoft.com/office/drawing/2014/main" id="{72F40E8A-E62C-469C-BC31-710CCA017807}"/>
                </a:ext>
              </a:extLst>
            </p:cNvPr>
            <p:cNvSpPr txBox="1">
              <a:spLocks noChangeArrowheads="1"/>
            </p:cNvSpPr>
            <p:nvPr/>
          </p:nvSpPr>
          <p:spPr bwMode="auto">
            <a:xfrm>
              <a:off x="5982652" y="1991920"/>
              <a:ext cx="6978016"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fontAlgn="base">
                <a:lnSpc>
                  <a:spcPts val="2200"/>
                </a:lnSpc>
                <a:spcBef>
                  <a:spcPct val="0"/>
                </a:spcBef>
                <a:spcAft>
                  <a:spcPct val="0"/>
                </a:spcAft>
                <a:buNone/>
                <a:defRPr/>
              </a:pPr>
              <a:r>
                <a:rPr lang="en-US" altLang="zh-CN" sz="1800" dirty="0">
                  <a:solidFill>
                    <a:prstClr val="white"/>
                  </a:solidFill>
                  <a:cs typeface="Arial" panose="020B0604020202020204" pitchFamily="34" charset="0"/>
                </a:rPr>
                <a:t> Greedy Algorithm </a:t>
              </a:r>
              <a:endParaRPr kumimoji="0" lang="en-US" altLang="zh-CN" sz="2400" b="0" i="0" u="none" strike="noStrike" kern="1200" cap="none" spc="0" normalizeH="0" baseline="0" noProof="0" dirty="0">
                <a:ln>
                  <a:noFill/>
                </a:ln>
                <a:solidFill>
                  <a:prstClr val="white"/>
                </a:solidFill>
                <a:effectLst/>
                <a:uLnTx/>
                <a:uFillTx/>
                <a:latin typeface="Calibri" panose="020F0502020204030204" pitchFamily="34" charset="0"/>
                <a:ea typeface="宋体" panose="02010600030101010101" pitchFamily="2" charset="-122"/>
                <a:cs typeface="Arial" panose="020B0604020202020204" pitchFamily="34" charset="0"/>
              </a:endParaRPr>
            </a:p>
          </p:txBody>
        </p:sp>
      </p:grpSp>
    </p:spTree>
    <p:extLst>
      <p:ext uri="{BB962C8B-B14F-4D97-AF65-F5344CB8AC3E}">
        <p14:creationId xmlns:p14="http://schemas.microsoft.com/office/powerpoint/2010/main" val="16896786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right)">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22" presetClass="entr" presetSubtype="8" fill="hold" nodeType="withEffect">
                                  <p:stCondLst>
                                    <p:cond delay="250"/>
                                  </p:stCondLst>
                                  <p:childTnLst>
                                    <p:set>
                                      <p:cBhvr>
                                        <p:cTn id="26" dur="1" fill="hold">
                                          <p:stCondLst>
                                            <p:cond delay="0"/>
                                          </p:stCondLst>
                                        </p:cTn>
                                        <p:tgtEl>
                                          <p:spTgt spid="52"/>
                                        </p:tgtEl>
                                        <p:attrNameLst>
                                          <p:attrName>style.visibility</p:attrName>
                                        </p:attrNameLst>
                                      </p:cBhvr>
                                      <p:to>
                                        <p:strVal val="visible"/>
                                      </p:to>
                                    </p:set>
                                    <p:animEffect transition="in" filter="wipe(left)">
                                      <p:cBhvr>
                                        <p:cTn id="27" dur="500"/>
                                        <p:tgtEl>
                                          <p:spTgt spid="52"/>
                                        </p:tgtEl>
                                      </p:cBhvr>
                                    </p:animEffect>
                                  </p:childTnLst>
                                </p:cTn>
                              </p:par>
                              <p:par>
                                <p:cTn id="28" presetID="22" presetClass="entr" presetSubtype="8" fill="hold" nodeType="withEffect">
                                  <p:stCondLst>
                                    <p:cond delay="250"/>
                                  </p:stCondLst>
                                  <p:childTnLst>
                                    <p:set>
                                      <p:cBhvr>
                                        <p:cTn id="29" dur="1" fill="hold">
                                          <p:stCondLst>
                                            <p:cond delay="0"/>
                                          </p:stCondLst>
                                        </p:cTn>
                                        <p:tgtEl>
                                          <p:spTgt spid="26"/>
                                        </p:tgtEl>
                                        <p:attrNameLst>
                                          <p:attrName>style.visibility</p:attrName>
                                        </p:attrNameLst>
                                      </p:cBhvr>
                                      <p:to>
                                        <p:strVal val="visible"/>
                                      </p:to>
                                    </p:set>
                                    <p:animEffect transition="in" filter="wipe(left)">
                                      <p:cBhvr>
                                        <p:cTn id="3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EE58EB14-7E5D-4F18-8013-28319604F1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4199" y="1283705"/>
            <a:ext cx="8410575" cy="3179423"/>
          </a:xfrm>
          <a:prstGeom prst="rect">
            <a:avLst/>
          </a:prstGeom>
        </p:spPr>
      </p:pic>
      <p:sp>
        <p:nvSpPr>
          <p:cNvPr id="60" name="文本框 59">
            <a:extLst>
              <a:ext uri="{FF2B5EF4-FFF2-40B4-BE49-F238E27FC236}">
                <a16:creationId xmlns:a16="http://schemas.microsoft.com/office/drawing/2014/main" id="{0F6F0702-CC51-45F0-A751-1B1F690DE45C}"/>
              </a:ext>
            </a:extLst>
          </p:cNvPr>
          <p:cNvSpPr txBox="1"/>
          <p:nvPr/>
        </p:nvSpPr>
        <p:spPr>
          <a:xfrm>
            <a:off x="2305525" y="4734404"/>
            <a:ext cx="6866526" cy="861774"/>
          </a:xfrm>
          <a:prstGeom prst="rect">
            <a:avLst/>
          </a:prstGeom>
          <a:noFill/>
        </p:spPr>
        <p:txBody>
          <a:bodyPr wrap="square">
            <a:spAutoFit/>
          </a:bodyPr>
          <a:lstStyle/>
          <a:p>
            <a:pPr marL="285750" lvl="0" indent="-285750">
              <a:lnSpc>
                <a:spcPts val="2000"/>
              </a:lnSpc>
              <a:buClr>
                <a:srgbClr val="044875"/>
              </a:buClr>
              <a:buFont typeface="Wingdings" panose="05000000000000000000" pitchFamily="2" charset="2"/>
              <a:buChar char="Ø"/>
              <a:defRPr/>
            </a:pPr>
            <a:r>
              <a:rPr lang="en-US" altLang="zh-CN" dirty="0">
                <a:solidFill>
                  <a:srgbClr val="E7E6E6">
                    <a:lumMod val="25000"/>
                  </a:srgbClr>
                </a:solidFill>
                <a:cs typeface="Arial" panose="020B0604020202020204" pitchFamily="34" charset="0"/>
              </a:rPr>
              <a:t>Min heap is a special tree-based data structure that the parent node is less than its non-empty children, but the siblings doesn't have any special relations. It can help us ﬁnd the highest priority node. </a:t>
            </a:r>
            <a:endParaRPr kumimoji="0" lang="en-US" altLang="zh-CN" sz="2400" b="0" i="0" u="none" strike="noStrike" kern="1200" cap="none" spc="0" normalizeH="0" baseline="0" noProof="0" dirty="0">
              <a:ln>
                <a:noFill/>
              </a:ln>
              <a:solidFill>
                <a:prstClr val="white"/>
              </a:solidFill>
              <a:effectLst/>
              <a:uLnTx/>
              <a:uFillTx/>
              <a:latin typeface="Calibri"/>
              <a:ea typeface="宋体" panose="02010600030101010101" pitchFamily="2" charset="-122"/>
              <a:cs typeface="Arial" panose="020B0604020202020204" pitchFamily="34" charset="0"/>
            </a:endParaRPr>
          </a:p>
        </p:txBody>
      </p:sp>
      <p:sp>
        <p:nvSpPr>
          <p:cNvPr id="2" name="矩形 1">
            <a:extLst>
              <a:ext uri="{FF2B5EF4-FFF2-40B4-BE49-F238E27FC236}">
                <a16:creationId xmlns:a16="http://schemas.microsoft.com/office/drawing/2014/main" id="{1A118B84-045F-4165-ACA0-AD87F054F820}"/>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a:extLst>
              <a:ext uri="{FF2B5EF4-FFF2-40B4-BE49-F238E27FC236}">
                <a16:creationId xmlns:a16="http://schemas.microsoft.com/office/drawing/2014/main" id="{CCA45C03-57D9-45AB-9624-3CE236E16AD2}"/>
              </a:ext>
            </a:extLst>
          </p:cNvPr>
          <p:cNvSpPr/>
          <p:nvPr/>
        </p:nvSpPr>
        <p:spPr>
          <a:xfrm>
            <a:off x="5833241" y="253421"/>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矩形 6">
            <a:extLst>
              <a:ext uri="{FF2B5EF4-FFF2-40B4-BE49-F238E27FC236}">
                <a16:creationId xmlns:a16="http://schemas.microsoft.com/office/drawing/2014/main" id="{0D962943-177D-4912-8348-CE7F126FA4DB}"/>
              </a:ext>
            </a:extLst>
          </p:cNvPr>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矩形 7">
            <a:extLst>
              <a:ext uri="{FF2B5EF4-FFF2-40B4-BE49-F238E27FC236}">
                <a16:creationId xmlns:a16="http://schemas.microsoft.com/office/drawing/2014/main" id="{E0ED370E-D726-4553-BFAC-C0023D131702}"/>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文本框 8">
            <a:extLst>
              <a:ext uri="{FF2B5EF4-FFF2-40B4-BE49-F238E27FC236}">
                <a16:creationId xmlns:a16="http://schemas.microsoft.com/office/drawing/2014/main" id="{08D2FCB7-67F9-4DC8-8BAC-45CA5A35A7D3}"/>
              </a:ext>
            </a:extLst>
          </p:cNvPr>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LOGO</a:t>
            </a:r>
            <a:endParaRPr kumimoji="0" lang="zh-CN" altLang="en-US" sz="2000" b="0"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grpSp>
        <p:nvGrpSpPr>
          <p:cNvPr id="52" name="组合 51">
            <a:extLst>
              <a:ext uri="{FF2B5EF4-FFF2-40B4-BE49-F238E27FC236}">
                <a16:creationId xmlns:a16="http://schemas.microsoft.com/office/drawing/2014/main" id="{540ADCF8-3F42-47E2-97C7-443BD1AE8B6F}"/>
              </a:ext>
            </a:extLst>
          </p:cNvPr>
          <p:cNvGrpSpPr>
            <a:grpSpLocks/>
          </p:cNvGrpSpPr>
          <p:nvPr/>
        </p:nvGrpSpPr>
        <p:grpSpPr bwMode="auto">
          <a:xfrm>
            <a:off x="9592321" y="1049004"/>
            <a:ext cx="1694157" cy="522288"/>
            <a:chOff x="5982652" y="1917541"/>
            <a:chExt cx="6978016" cy="523220"/>
          </a:xfrm>
        </p:grpSpPr>
        <p:sp>
          <p:nvSpPr>
            <p:cNvPr id="53" name="矩形 52">
              <a:extLst>
                <a:ext uri="{FF2B5EF4-FFF2-40B4-BE49-F238E27FC236}">
                  <a16:creationId xmlns:a16="http://schemas.microsoft.com/office/drawing/2014/main" id="{06B210DF-7BCD-4637-9D25-05CC7B54BAAC}"/>
                </a:ext>
              </a:extLst>
            </p:cNvPr>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0505" name="文本框 53">
              <a:extLst>
                <a:ext uri="{FF2B5EF4-FFF2-40B4-BE49-F238E27FC236}">
                  <a16:creationId xmlns:a16="http://schemas.microsoft.com/office/drawing/2014/main" id="{8833B33B-64AB-4455-9274-94B0EA756638}"/>
                </a:ext>
              </a:extLst>
            </p:cNvPr>
            <p:cNvSpPr txBox="1">
              <a:spLocks noChangeArrowheads="1"/>
            </p:cNvSpPr>
            <p:nvPr/>
          </p:nvSpPr>
          <p:spPr bwMode="auto">
            <a:xfrm>
              <a:off x="5982652" y="1991920"/>
              <a:ext cx="6978016"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fontAlgn="base">
                <a:lnSpc>
                  <a:spcPts val="2200"/>
                </a:lnSpc>
                <a:spcBef>
                  <a:spcPct val="0"/>
                </a:spcBef>
                <a:spcAft>
                  <a:spcPct val="0"/>
                </a:spcAft>
                <a:buNone/>
                <a:defRPr/>
              </a:pPr>
              <a:r>
                <a:rPr lang="en-US" altLang="zh-CN" sz="1800" dirty="0">
                  <a:solidFill>
                    <a:prstClr val="white"/>
                  </a:solidFill>
                  <a:cs typeface="Arial" panose="020B0604020202020204" pitchFamily="34" charset="0"/>
                </a:rPr>
                <a:t>   Min Heap </a:t>
              </a:r>
              <a:endParaRPr kumimoji="0" lang="en-US" altLang="zh-CN" sz="2400" b="0" i="0" u="none" strike="noStrike" kern="1200" cap="none" spc="0" normalizeH="0" baseline="0" noProof="0" dirty="0">
                <a:ln>
                  <a:noFill/>
                </a:ln>
                <a:solidFill>
                  <a:prstClr val="white"/>
                </a:solidFill>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15" name="组合 14">
            <a:extLst>
              <a:ext uri="{FF2B5EF4-FFF2-40B4-BE49-F238E27FC236}">
                <a16:creationId xmlns:a16="http://schemas.microsoft.com/office/drawing/2014/main" id="{874AFD59-ABD7-CD48-B05B-2FB2C20046CF}"/>
              </a:ext>
            </a:extLst>
          </p:cNvPr>
          <p:cNvGrpSpPr>
            <a:grpSpLocks/>
          </p:cNvGrpSpPr>
          <p:nvPr/>
        </p:nvGrpSpPr>
        <p:grpSpPr bwMode="auto">
          <a:xfrm>
            <a:off x="609600" y="80167"/>
            <a:ext cx="5223641" cy="585788"/>
            <a:chOff x="551544" y="104113"/>
            <a:chExt cx="5221701" cy="584775"/>
          </a:xfrm>
        </p:grpSpPr>
        <p:sp>
          <p:nvSpPr>
            <p:cNvPr id="16" name="文本框 4">
              <a:extLst>
                <a:ext uri="{FF2B5EF4-FFF2-40B4-BE49-F238E27FC236}">
                  <a16:creationId xmlns:a16="http://schemas.microsoft.com/office/drawing/2014/main" id="{75105797-6361-DD4F-BB83-4D14FF707174}"/>
                </a:ext>
              </a:extLst>
            </p:cNvPr>
            <p:cNvSpPr txBox="1">
              <a:spLocks noChangeArrowheads="1"/>
            </p:cNvSpPr>
            <p:nvPr/>
          </p:nvSpPr>
          <p:spPr bwMode="auto">
            <a:xfrm>
              <a:off x="913360" y="166068"/>
              <a:ext cx="4859885" cy="46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en-US" altLang="zh-CN" sz="2400" dirty="0">
                  <a:solidFill>
                    <a:srgbClr val="044875"/>
                  </a:solidFill>
                  <a:latin typeface="微软雅黑" panose="020B0503020204020204" pitchFamily="34" charset="-122"/>
                  <a:ea typeface="微软雅黑" panose="020B0503020204020204" pitchFamily="34" charset="-122"/>
                </a:rPr>
                <a:t>Data Structure and Algorithm</a:t>
              </a:r>
            </a:p>
          </p:txBody>
        </p:sp>
        <p:sp>
          <p:nvSpPr>
            <p:cNvPr id="17" name="文本框 16">
              <a:extLst>
                <a:ext uri="{FF2B5EF4-FFF2-40B4-BE49-F238E27FC236}">
                  <a16:creationId xmlns:a16="http://schemas.microsoft.com/office/drawing/2014/main" id="{9A103B28-C9C3-3C43-9685-22B193024B73}"/>
                </a:ext>
              </a:extLst>
            </p:cNvPr>
            <p:cNvSpPr txBox="1"/>
            <p:nvPr/>
          </p:nvSpPr>
          <p:spPr>
            <a:xfrm>
              <a:off x="551544" y="104113"/>
              <a:ext cx="723631" cy="5847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02</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Tree>
    <p:extLst>
      <p:ext uri="{BB962C8B-B14F-4D97-AF65-F5344CB8AC3E}">
        <p14:creationId xmlns:p14="http://schemas.microsoft.com/office/powerpoint/2010/main" val="10329680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22" presetClass="entr" presetSubtype="8" fill="hold" nodeType="withEffect">
                                  <p:stCondLst>
                                    <p:cond delay="250"/>
                                  </p:stCondLst>
                                  <p:childTnLst>
                                    <p:set>
                                      <p:cBhvr>
                                        <p:cTn id="21" dur="1" fill="hold">
                                          <p:stCondLst>
                                            <p:cond delay="0"/>
                                          </p:stCondLst>
                                        </p:cTn>
                                        <p:tgtEl>
                                          <p:spTgt spid="52"/>
                                        </p:tgtEl>
                                        <p:attrNameLst>
                                          <p:attrName>style.visibility</p:attrName>
                                        </p:attrNameLst>
                                      </p:cBhvr>
                                      <p:to>
                                        <p:strVal val="visible"/>
                                      </p:to>
                                    </p:set>
                                    <p:animEffect transition="in" filter="wipe(left)">
                                      <p:cBhvr>
                                        <p:cTn id="22" dur="500"/>
                                        <p:tgtEl>
                                          <p:spTgt spid="5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A118B84-045F-4165-ACA0-AD87F054F820}"/>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a:extLst>
              <a:ext uri="{FF2B5EF4-FFF2-40B4-BE49-F238E27FC236}">
                <a16:creationId xmlns:a16="http://schemas.microsoft.com/office/drawing/2014/main" id="{CCA45C03-57D9-45AB-9624-3CE236E16AD2}"/>
              </a:ext>
            </a:extLst>
          </p:cNvPr>
          <p:cNvSpPr/>
          <p:nvPr/>
        </p:nvSpPr>
        <p:spPr>
          <a:xfrm>
            <a:off x="5833241"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矩形 6">
            <a:extLst>
              <a:ext uri="{FF2B5EF4-FFF2-40B4-BE49-F238E27FC236}">
                <a16:creationId xmlns:a16="http://schemas.microsoft.com/office/drawing/2014/main" id="{0D962943-177D-4912-8348-CE7F126FA4DB}"/>
              </a:ext>
            </a:extLst>
          </p:cNvPr>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矩形 7">
            <a:extLst>
              <a:ext uri="{FF2B5EF4-FFF2-40B4-BE49-F238E27FC236}">
                <a16:creationId xmlns:a16="http://schemas.microsoft.com/office/drawing/2014/main" id="{E0ED370E-D726-4553-BFAC-C0023D131702}"/>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文本框 8">
            <a:extLst>
              <a:ext uri="{FF2B5EF4-FFF2-40B4-BE49-F238E27FC236}">
                <a16:creationId xmlns:a16="http://schemas.microsoft.com/office/drawing/2014/main" id="{08D2FCB7-67F9-4DC8-8BAC-45CA5A35A7D3}"/>
              </a:ext>
            </a:extLst>
          </p:cNvPr>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LOGO</a:t>
            </a:r>
            <a:endParaRPr kumimoji="0" lang="zh-CN" altLang="en-US" sz="2000" b="0"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grpSp>
        <p:nvGrpSpPr>
          <p:cNvPr id="52" name="组合 51">
            <a:extLst>
              <a:ext uri="{FF2B5EF4-FFF2-40B4-BE49-F238E27FC236}">
                <a16:creationId xmlns:a16="http://schemas.microsoft.com/office/drawing/2014/main" id="{540ADCF8-3F42-47E2-97C7-443BD1AE8B6F}"/>
              </a:ext>
            </a:extLst>
          </p:cNvPr>
          <p:cNvGrpSpPr>
            <a:grpSpLocks/>
          </p:cNvGrpSpPr>
          <p:nvPr/>
        </p:nvGrpSpPr>
        <p:grpSpPr bwMode="auto">
          <a:xfrm>
            <a:off x="8890323" y="758826"/>
            <a:ext cx="2507604" cy="807359"/>
            <a:chOff x="5336783" y="1917541"/>
            <a:chExt cx="6978016" cy="523220"/>
          </a:xfrm>
        </p:grpSpPr>
        <p:sp>
          <p:nvSpPr>
            <p:cNvPr id="53" name="矩形 52">
              <a:extLst>
                <a:ext uri="{FF2B5EF4-FFF2-40B4-BE49-F238E27FC236}">
                  <a16:creationId xmlns:a16="http://schemas.microsoft.com/office/drawing/2014/main" id="{06B210DF-7BCD-4637-9D25-05CC7B54BAAC}"/>
                </a:ext>
              </a:extLst>
            </p:cNvPr>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0505" name="文本框 53">
              <a:extLst>
                <a:ext uri="{FF2B5EF4-FFF2-40B4-BE49-F238E27FC236}">
                  <a16:creationId xmlns:a16="http://schemas.microsoft.com/office/drawing/2014/main" id="{8833B33B-64AB-4455-9274-94B0EA756638}"/>
                </a:ext>
              </a:extLst>
            </p:cNvPr>
            <p:cNvSpPr txBox="1">
              <a:spLocks noChangeArrowheads="1"/>
            </p:cNvSpPr>
            <p:nvPr/>
          </p:nvSpPr>
          <p:spPr bwMode="auto">
            <a:xfrm>
              <a:off x="5336783" y="1970011"/>
              <a:ext cx="6978016" cy="419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ts val="2200"/>
                </a:lnSpc>
                <a:spcBef>
                  <a:spcPct val="0"/>
                </a:spcBef>
                <a:spcAft>
                  <a:spcPct val="0"/>
                </a:spcAft>
                <a:buNone/>
                <a:defRPr/>
              </a:pPr>
              <a:r>
                <a:rPr lang="en-US" altLang="zh-CN" sz="1800" dirty="0">
                  <a:solidFill>
                    <a:prstClr val="white"/>
                  </a:solidFill>
                  <a:cs typeface="Arial" panose="020B0604020202020204" pitchFamily="34" charset="0"/>
                </a:rPr>
                <a:t>   pseudo-code of the whole program </a:t>
              </a:r>
              <a:endParaRPr kumimoji="0" lang="en-US" altLang="zh-CN" sz="2400" b="0" i="0" u="none" strike="noStrike" kern="1200" cap="none" spc="0" normalizeH="0" baseline="0" noProof="0" dirty="0">
                <a:ln>
                  <a:noFill/>
                </a:ln>
                <a:solidFill>
                  <a:prstClr val="white"/>
                </a:solidFill>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14" name="组合 13">
            <a:extLst>
              <a:ext uri="{FF2B5EF4-FFF2-40B4-BE49-F238E27FC236}">
                <a16:creationId xmlns:a16="http://schemas.microsoft.com/office/drawing/2014/main" id="{10E1CFF7-222D-CA40-AD34-22443A8986CE}"/>
              </a:ext>
            </a:extLst>
          </p:cNvPr>
          <p:cNvGrpSpPr>
            <a:grpSpLocks/>
          </p:cNvGrpSpPr>
          <p:nvPr/>
        </p:nvGrpSpPr>
        <p:grpSpPr bwMode="auto">
          <a:xfrm>
            <a:off x="609600" y="80167"/>
            <a:ext cx="5223641" cy="585788"/>
            <a:chOff x="551544" y="104113"/>
            <a:chExt cx="5221701" cy="584775"/>
          </a:xfrm>
        </p:grpSpPr>
        <p:sp>
          <p:nvSpPr>
            <p:cNvPr id="19" name="文本框 4">
              <a:extLst>
                <a:ext uri="{FF2B5EF4-FFF2-40B4-BE49-F238E27FC236}">
                  <a16:creationId xmlns:a16="http://schemas.microsoft.com/office/drawing/2014/main" id="{2AD443CD-29B8-6C43-80C9-548C5146919D}"/>
                </a:ext>
              </a:extLst>
            </p:cNvPr>
            <p:cNvSpPr txBox="1">
              <a:spLocks noChangeArrowheads="1"/>
            </p:cNvSpPr>
            <p:nvPr/>
          </p:nvSpPr>
          <p:spPr bwMode="auto">
            <a:xfrm>
              <a:off x="913360" y="166068"/>
              <a:ext cx="4859885" cy="46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en-US" altLang="zh-CN" sz="2400" dirty="0">
                  <a:solidFill>
                    <a:srgbClr val="044875"/>
                  </a:solidFill>
                  <a:latin typeface="微软雅黑" panose="020B0503020204020204" pitchFamily="34" charset="-122"/>
                  <a:ea typeface="微软雅黑" panose="020B0503020204020204" pitchFamily="34" charset="-122"/>
                </a:rPr>
                <a:t>Data Structure and Algorithm</a:t>
              </a:r>
            </a:p>
          </p:txBody>
        </p:sp>
        <p:sp>
          <p:nvSpPr>
            <p:cNvPr id="20" name="文本框 19">
              <a:extLst>
                <a:ext uri="{FF2B5EF4-FFF2-40B4-BE49-F238E27FC236}">
                  <a16:creationId xmlns:a16="http://schemas.microsoft.com/office/drawing/2014/main" id="{9A249BF7-2F7D-FC42-B98A-C538D9782C5C}"/>
                </a:ext>
              </a:extLst>
            </p:cNvPr>
            <p:cNvSpPr txBox="1"/>
            <p:nvPr/>
          </p:nvSpPr>
          <p:spPr>
            <a:xfrm>
              <a:off x="551544" y="104113"/>
              <a:ext cx="723631" cy="5847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02</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pic>
        <p:nvPicPr>
          <p:cNvPr id="5" name="图片 4">
            <a:extLst>
              <a:ext uri="{FF2B5EF4-FFF2-40B4-BE49-F238E27FC236}">
                <a16:creationId xmlns:a16="http://schemas.microsoft.com/office/drawing/2014/main" id="{6DBF7305-B7AB-D042-AE9A-3235B35842A5}"/>
              </a:ext>
            </a:extLst>
          </p:cNvPr>
          <p:cNvPicPr>
            <a:picLocks noChangeAspect="1"/>
          </p:cNvPicPr>
          <p:nvPr/>
        </p:nvPicPr>
        <p:blipFill>
          <a:blip r:embed="rId3"/>
          <a:stretch>
            <a:fillRect/>
          </a:stretch>
        </p:blipFill>
        <p:spPr>
          <a:xfrm>
            <a:off x="2210894" y="934350"/>
            <a:ext cx="6525829" cy="5235006"/>
          </a:xfrm>
          <a:prstGeom prst="rect">
            <a:avLst/>
          </a:prstGeom>
        </p:spPr>
      </p:pic>
    </p:spTree>
    <p:extLst>
      <p:ext uri="{BB962C8B-B14F-4D97-AF65-F5344CB8AC3E}">
        <p14:creationId xmlns:p14="http://schemas.microsoft.com/office/powerpoint/2010/main" val="17520375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22" presetClass="entr" presetSubtype="8" fill="hold" nodeType="withEffect">
                                  <p:stCondLst>
                                    <p:cond delay="250"/>
                                  </p:stCondLst>
                                  <p:childTnLst>
                                    <p:set>
                                      <p:cBhvr>
                                        <p:cTn id="21" dur="1" fill="hold">
                                          <p:stCondLst>
                                            <p:cond delay="0"/>
                                          </p:stCondLst>
                                        </p:cTn>
                                        <p:tgtEl>
                                          <p:spTgt spid="52"/>
                                        </p:tgtEl>
                                        <p:attrNameLst>
                                          <p:attrName>style.visibility</p:attrName>
                                        </p:attrNameLst>
                                      </p:cBhvr>
                                      <p:to>
                                        <p:strVal val="visible"/>
                                      </p:to>
                                    </p:set>
                                    <p:animEffect transition="in" filter="wipe(left)">
                                      <p:cBhvr>
                                        <p:cTn id="22" dur="500"/>
                                        <p:tgtEl>
                                          <p:spTgt spid="5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E6EEC39B-3EA8-472E-92DA-52AC9ADCCF79}"/>
              </a:ext>
            </a:extLst>
          </p:cNvPr>
          <p:cNvGrpSpPr/>
          <p:nvPr/>
        </p:nvGrpSpPr>
        <p:grpSpPr>
          <a:xfrm>
            <a:off x="1375356" y="2588996"/>
            <a:ext cx="8391526" cy="3208335"/>
            <a:chOff x="1433511" y="1486762"/>
            <a:chExt cx="8391526" cy="3208335"/>
          </a:xfrm>
        </p:grpSpPr>
        <p:pic>
          <p:nvPicPr>
            <p:cNvPr id="5" name="图片 4">
              <a:extLst>
                <a:ext uri="{FF2B5EF4-FFF2-40B4-BE49-F238E27FC236}">
                  <a16:creationId xmlns:a16="http://schemas.microsoft.com/office/drawing/2014/main" id="{14AD8DB9-953E-4144-B3E6-B3A2E1C6D375}"/>
                </a:ext>
              </a:extLst>
            </p:cNvPr>
            <p:cNvPicPr>
              <a:picLocks noChangeAspect="1"/>
            </p:cNvPicPr>
            <p:nvPr/>
          </p:nvPicPr>
          <p:blipFill rotWithShape="1">
            <a:blip r:embed="rId3">
              <a:extLst>
                <a:ext uri="{28A0092B-C50C-407E-A947-70E740481C1C}">
                  <a14:useLocalDpi xmlns:a14="http://schemas.microsoft.com/office/drawing/2010/main" val="0"/>
                </a:ext>
              </a:extLst>
            </a:blip>
            <a:srcRect b="43388"/>
            <a:stretch/>
          </p:blipFill>
          <p:spPr>
            <a:xfrm>
              <a:off x="1433512" y="1486762"/>
              <a:ext cx="8391525" cy="2561363"/>
            </a:xfrm>
            <a:prstGeom prst="rect">
              <a:avLst/>
            </a:prstGeom>
          </p:spPr>
        </p:pic>
        <p:pic>
          <p:nvPicPr>
            <p:cNvPr id="10" name="图片 9">
              <a:extLst>
                <a:ext uri="{FF2B5EF4-FFF2-40B4-BE49-F238E27FC236}">
                  <a16:creationId xmlns:a16="http://schemas.microsoft.com/office/drawing/2014/main" id="{773EEB73-59ED-42A5-8167-9473FC444806}"/>
                </a:ext>
              </a:extLst>
            </p:cNvPr>
            <p:cNvPicPr>
              <a:picLocks noChangeAspect="1"/>
            </p:cNvPicPr>
            <p:nvPr/>
          </p:nvPicPr>
          <p:blipFill rotWithShape="1">
            <a:blip r:embed="rId3">
              <a:extLst>
                <a:ext uri="{28A0092B-C50C-407E-A947-70E740481C1C}">
                  <a14:useLocalDpi xmlns:a14="http://schemas.microsoft.com/office/drawing/2010/main" val="0"/>
                </a:ext>
              </a:extLst>
            </a:blip>
            <a:srcRect t="84016"/>
            <a:stretch/>
          </p:blipFill>
          <p:spPr>
            <a:xfrm>
              <a:off x="1433511" y="3971925"/>
              <a:ext cx="8391525" cy="723172"/>
            </a:xfrm>
            <a:prstGeom prst="rect">
              <a:avLst/>
            </a:prstGeom>
          </p:spPr>
        </p:pic>
      </p:grpSp>
      <p:sp>
        <p:nvSpPr>
          <p:cNvPr id="2" name="矩形 1">
            <a:extLst>
              <a:ext uri="{FF2B5EF4-FFF2-40B4-BE49-F238E27FC236}">
                <a16:creationId xmlns:a16="http://schemas.microsoft.com/office/drawing/2014/main" id="{1A118B84-045F-4165-ACA0-AD87F054F820}"/>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a:extLst>
              <a:ext uri="{FF2B5EF4-FFF2-40B4-BE49-F238E27FC236}">
                <a16:creationId xmlns:a16="http://schemas.microsoft.com/office/drawing/2014/main" id="{CCA45C03-57D9-45AB-9624-3CE236E16AD2}"/>
              </a:ext>
            </a:extLst>
          </p:cNvPr>
          <p:cNvSpPr/>
          <p:nvPr/>
        </p:nvSpPr>
        <p:spPr>
          <a:xfrm>
            <a:off x="5833241"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矩形 6">
            <a:extLst>
              <a:ext uri="{FF2B5EF4-FFF2-40B4-BE49-F238E27FC236}">
                <a16:creationId xmlns:a16="http://schemas.microsoft.com/office/drawing/2014/main" id="{0D962943-177D-4912-8348-CE7F126FA4DB}"/>
              </a:ext>
            </a:extLst>
          </p:cNvPr>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矩形 7">
            <a:extLst>
              <a:ext uri="{FF2B5EF4-FFF2-40B4-BE49-F238E27FC236}">
                <a16:creationId xmlns:a16="http://schemas.microsoft.com/office/drawing/2014/main" id="{E0ED370E-D726-4553-BFAC-C0023D131702}"/>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文本框 8">
            <a:extLst>
              <a:ext uri="{FF2B5EF4-FFF2-40B4-BE49-F238E27FC236}">
                <a16:creationId xmlns:a16="http://schemas.microsoft.com/office/drawing/2014/main" id="{08D2FCB7-67F9-4DC8-8BAC-45CA5A35A7D3}"/>
              </a:ext>
            </a:extLst>
          </p:cNvPr>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LOGO</a:t>
            </a:r>
            <a:endParaRPr kumimoji="0" lang="zh-CN" altLang="en-US" sz="2000" b="0"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grpSp>
        <p:nvGrpSpPr>
          <p:cNvPr id="52" name="组合 51">
            <a:extLst>
              <a:ext uri="{FF2B5EF4-FFF2-40B4-BE49-F238E27FC236}">
                <a16:creationId xmlns:a16="http://schemas.microsoft.com/office/drawing/2014/main" id="{540ADCF8-3F42-47E2-97C7-443BD1AE8B6F}"/>
              </a:ext>
            </a:extLst>
          </p:cNvPr>
          <p:cNvGrpSpPr>
            <a:grpSpLocks/>
          </p:cNvGrpSpPr>
          <p:nvPr/>
        </p:nvGrpSpPr>
        <p:grpSpPr bwMode="auto">
          <a:xfrm>
            <a:off x="8737923" y="2155384"/>
            <a:ext cx="2415852" cy="1030391"/>
            <a:chOff x="5336783" y="1917541"/>
            <a:chExt cx="6978016" cy="667759"/>
          </a:xfrm>
        </p:grpSpPr>
        <p:sp>
          <p:nvSpPr>
            <p:cNvPr id="53" name="矩形 52">
              <a:extLst>
                <a:ext uri="{FF2B5EF4-FFF2-40B4-BE49-F238E27FC236}">
                  <a16:creationId xmlns:a16="http://schemas.microsoft.com/office/drawing/2014/main" id="{06B210DF-7BCD-4637-9D25-05CC7B54BAAC}"/>
                </a:ext>
              </a:extLst>
            </p:cNvPr>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0505" name="文本框 53">
              <a:extLst>
                <a:ext uri="{FF2B5EF4-FFF2-40B4-BE49-F238E27FC236}">
                  <a16:creationId xmlns:a16="http://schemas.microsoft.com/office/drawing/2014/main" id="{8833B33B-64AB-4455-9274-94B0EA756638}"/>
                </a:ext>
              </a:extLst>
            </p:cNvPr>
            <p:cNvSpPr txBox="1">
              <a:spLocks noChangeArrowheads="1"/>
            </p:cNvSpPr>
            <p:nvPr/>
          </p:nvSpPr>
          <p:spPr bwMode="auto">
            <a:xfrm>
              <a:off x="5336783" y="1970011"/>
              <a:ext cx="6978016" cy="615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ts val="2200"/>
                </a:lnSpc>
                <a:spcBef>
                  <a:spcPct val="0"/>
                </a:spcBef>
                <a:spcAft>
                  <a:spcPct val="0"/>
                </a:spcAft>
                <a:buNone/>
                <a:defRPr/>
              </a:pPr>
              <a:r>
                <a:rPr lang="en-US" altLang="zh-CN" sz="1800" dirty="0">
                  <a:solidFill>
                    <a:prstClr val="white"/>
                  </a:solidFill>
                  <a:cs typeface="Arial" panose="020B0604020202020204" pitchFamily="34" charset="0"/>
                </a:rPr>
                <a:t> Function 1: </a:t>
              </a:r>
            </a:p>
            <a:p>
              <a:pPr lvl="0" algn="ctr" fontAlgn="base">
                <a:lnSpc>
                  <a:spcPts val="2200"/>
                </a:lnSpc>
                <a:spcBef>
                  <a:spcPct val="0"/>
                </a:spcBef>
                <a:spcAft>
                  <a:spcPct val="0"/>
                </a:spcAft>
                <a:buNone/>
                <a:defRPr/>
              </a:pPr>
              <a:r>
                <a:rPr lang="en-US" altLang="zh-CN" sz="1800" dirty="0">
                  <a:solidFill>
                    <a:prstClr val="white"/>
                  </a:solidFill>
                  <a:cs typeface="Arial" panose="020B0604020202020204" pitchFamily="34" charset="0"/>
                </a:rPr>
                <a:t>calculate weight</a:t>
              </a:r>
            </a:p>
            <a:p>
              <a:pPr lvl="0" algn="ctr" fontAlgn="base">
                <a:lnSpc>
                  <a:spcPts val="2200"/>
                </a:lnSpc>
                <a:spcBef>
                  <a:spcPct val="0"/>
                </a:spcBef>
                <a:spcAft>
                  <a:spcPct val="0"/>
                </a:spcAft>
                <a:buNone/>
                <a:defRPr/>
              </a:pPr>
              <a:endParaRPr kumimoji="0" lang="en-US" altLang="zh-CN" sz="2400" b="0" i="0" u="none" strike="noStrike" kern="1200" cap="none" spc="0" normalizeH="0" baseline="0" noProof="0" dirty="0">
                <a:ln>
                  <a:noFill/>
                </a:ln>
                <a:solidFill>
                  <a:prstClr val="white"/>
                </a:solidFill>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22" name="组合 21">
            <a:extLst>
              <a:ext uri="{FF2B5EF4-FFF2-40B4-BE49-F238E27FC236}">
                <a16:creationId xmlns:a16="http://schemas.microsoft.com/office/drawing/2014/main" id="{8FFE4134-CE86-7240-BCF9-2D6A8682CE26}"/>
              </a:ext>
            </a:extLst>
          </p:cNvPr>
          <p:cNvGrpSpPr>
            <a:grpSpLocks/>
          </p:cNvGrpSpPr>
          <p:nvPr/>
        </p:nvGrpSpPr>
        <p:grpSpPr bwMode="auto">
          <a:xfrm>
            <a:off x="609600" y="80167"/>
            <a:ext cx="5223641" cy="585788"/>
            <a:chOff x="551544" y="104113"/>
            <a:chExt cx="5221701" cy="584775"/>
          </a:xfrm>
        </p:grpSpPr>
        <p:sp>
          <p:nvSpPr>
            <p:cNvPr id="23" name="文本框 4">
              <a:extLst>
                <a:ext uri="{FF2B5EF4-FFF2-40B4-BE49-F238E27FC236}">
                  <a16:creationId xmlns:a16="http://schemas.microsoft.com/office/drawing/2014/main" id="{14D19D6D-9BA8-2D48-B860-9170666E2C1E}"/>
                </a:ext>
              </a:extLst>
            </p:cNvPr>
            <p:cNvSpPr txBox="1">
              <a:spLocks noChangeArrowheads="1"/>
            </p:cNvSpPr>
            <p:nvPr/>
          </p:nvSpPr>
          <p:spPr bwMode="auto">
            <a:xfrm>
              <a:off x="913360" y="166068"/>
              <a:ext cx="4859885" cy="46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en-US" altLang="zh-CN" sz="2400" dirty="0">
                  <a:solidFill>
                    <a:srgbClr val="044875"/>
                  </a:solidFill>
                  <a:latin typeface="微软雅黑" panose="020B0503020204020204" pitchFamily="34" charset="-122"/>
                  <a:ea typeface="微软雅黑" panose="020B0503020204020204" pitchFamily="34" charset="-122"/>
                </a:rPr>
                <a:t>Data Structure and Algorithm</a:t>
              </a:r>
            </a:p>
          </p:txBody>
        </p:sp>
        <p:sp>
          <p:nvSpPr>
            <p:cNvPr id="24" name="文本框 23">
              <a:extLst>
                <a:ext uri="{FF2B5EF4-FFF2-40B4-BE49-F238E27FC236}">
                  <a16:creationId xmlns:a16="http://schemas.microsoft.com/office/drawing/2014/main" id="{6959EAFA-3B27-9745-98F6-8CC5BB1B4CA3}"/>
                </a:ext>
              </a:extLst>
            </p:cNvPr>
            <p:cNvSpPr txBox="1"/>
            <p:nvPr/>
          </p:nvSpPr>
          <p:spPr>
            <a:xfrm>
              <a:off x="551544" y="104113"/>
              <a:ext cx="723631" cy="5847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02</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grpSp>
        <p:nvGrpSpPr>
          <p:cNvPr id="25" name="组合 24">
            <a:extLst>
              <a:ext uri="{FF2B5EF4-FFF2-40B4-BE49-F238E27FC236}">
                <a16:creationId xmlns:a16="http://schemas.microsoft.com/office/drawing/2014/main" id="{9EB22F77-9513-0342-B95D-F389BD60F3E2}"/>
              </a:ext>
            </a:extLst>
          </p:cNvPr>
          <p:cNvGrpSpPr>
            <a:grpSpLocks/>
          </p:cNvGrpSpPr>
          <p:nvPr/>
        </p:nvGrpSpPr>
        <p:grpSpPr bwMode="auto">
          <a:xfrm>
            <a:off x="696122" y="1181005"/>
            <a:ext cx="4746915" cy="583859"/>
            <a:chOff x="5982652" y="1305878"/>
            <a:chExt cx="3235645" cy="523220"/>
          </a:xfrm>
        </p:grpSpPr>
        <p:sp>
          <p:nvSpPr>
            <p:cNvPr id="26" name="矩形 25">
              <a:extLst>
                <a:ext uri="{FF2B5EF4-FFF2-40B4-BE49-F238E27FC236}">
                  <a16:creationId xmlns:a16="http://schemas.microsoft.com/office/drawing/2014/main" id="{D83F8131-AFF5-7C43-9CC7-6F4D1FA814B0}"/>
                </a:ext>
              </a:extLst>
            </p:cNvPr>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7" name="文本框 26">
              <a:extLst>
                <a:ext uri="{FF2B5EF4-FFF2-40B4-BE49-F238E27FC236}">
                  <a16:creationId xmlns:a16="http://schemas.microsoft.com/office/drawing/2014/main" id="{C4B0DF78-20AB-F647-91D3-C4F77D4A9369}"/>
                </a:ext>
              </a:extLst>
            </p:cNvPr>
            <p:cNvSpPr txBox="1"/>
            <p:nvPr/>
          </p:nvSpPr>
          <p:spPr>
            <a:xfrm>
              <a:off x="5982652" y="1376226"/>
              <a:ext cx="3235645" cy="358555"/>
            </a:xfrm>
            <a:prstGeom prst="rect">
              <a:avLst/>
            </a:prstGeom>
            <a:noFill/>
          </p:spPr>
          <p:txBody>
            <a:bodyPr>
              <a:spAutoFit/>
            </a:bodyPr>
            <a:lstStyle/>
            <a:p>
              <a:pPr lvl="0" algn="ctr">
                <a:defRPr/>
              </a:pPr>
              <a:r>
                <a:rPr lang="en-US" altLang="zh-CN" sz="2000" b="1" dirty="0">
                  <a:solidFill>
                    <a:prstClr val="white"/>
                  </a:solidFill>
                  <a:latin typeface="Calibri Light"/>
                  <a:cs typeface="Arial" panose="020B0604020202020204" pitchFamily="34" charset="0"/>
                </a:rPr>
                <a:t>The most important two functions 1</a:t>
              </a:r>
              <a:endParaRPr kumimoji="0" lang="zh-CN" altLang="en-US" sz="2000" b="1" i="0" u="none" strike="noStrike" kern="1200" cap="none" spc="0" normalizeH="0" baseline="0" noProof="0" dirty="0">
                <a:ln>
                  <a:noFill/>
                </a:ln>
                <a:solidFill>
                  <a:prstClr val="white"/>
                </a:solidFill>
                <a:effectLst/>
                <a:uLnTx/>
                <a:uFillTx/>
                <a:latin typeface="Calibri Light"/>
                <a:ea typeface="宋体" panose="02010600030101010101" pitchFamily="2" charset="-122"/>
                <a:cs typeface="Arial" panose="020B0604020202020204" pitchFamily="34" charset="0"/>
              </a:endParaRPr>
            </a:p>
          </p:txBody>
        </p:sp>
      </p:grpSp>
    </p:spTree>
    <p:extLst>
      <p:ext uri="{BB962C8B-B14F-4D97-AF65-F5344CB8AC3E}">
        <p14:creationId xmlns:p14="http://schemas.microsoft.com/office/powerpoint/2010/main" val="15418538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22" presetClass="entr" presetSubtype="8" fill="hold" nodeType="withEffect">
                                  <p:stCondLst>
                                    <p:cond delay="250"/>
                                  </p:stCondLst>
                                  <p:childTnLst>
                                    <p:set>
                                      <p:cBhvr>
                                        <p:cTn id="21" dur="1" fill="hold">
                                          <p:stCondLst>
                                            <p:cond delay="0"/>
                                          </p:stCondLst>
                                        </p:cTn>
                                        <p:tgtEl>
                                          <p:spTgt spid="52"/>
                                        </p:tgtEl>
                                        <p:attrNameLst>
                                          <p:attrName>style.visibility</p:attrName>
                                        </p:attrNameLst>
                                      </p:cBhvr>
                                      <p:to>
                                        <p:strVal val="visible"/>
                                      </p:to>
                                    </p:set>
                                    <p:animEffect transition="in" filter="wipe(left)">
                                      <p:cBhvr>
                                        <p:cTn id="22" dur="500"/>
                                        <p:tgtEl>
                                          <p:spTgt spid="5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947</Words>
  <Application>Microsoft Macintosh PowerPoint</Application>
  <PresentationFormat>宽屏</PresentationFormat>
  <Paragraphs>143</Paragraphs>
  <Slides>20</Slides>
  <Notes>16</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20</vt:i4>
      </vt:variant>
    </vt:vector>
  </HeadingPairs>
  <TitlesOfParts>
    <vt:vector size="30" baseType="lpstr">
      <vt:lpstr>等线</vt:lpstr>
      <vt:lpstr>等线 Light</vt:lpstr>
      <vt:lpstr>微软雅黑</vt:lpstr>
      <vt:lpstr>Arial</vt:lpstr>
      <vt:lpstr>Calibri</vt:lpstr>
      <vt:lpstr>Calibri Light</vt:lpstr>
      <vt:lpstr>Impact</vt:lpstr>
      <vt:lpstr>Wingdings</vt:lpstr>
      <vt:lpstr>Office 主题​​</vt:lpstr>
      <vt:lpstr>Office 主题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锐旗设计;https://9ppt.taobao.com;微软用户</dc:creator>
  <cp:keywords>锐旗设计; https:/9ppt.taobao.com</cp:keywords>
  <cp:lastModifiedBy>Microsoft Office User</cp:lastModifiedBy>
  <cp:revision>33</cp:revision>
  <dcterms:created xsi:type="dcterms:W3CDTF">2016-07-01T08:16:18Z</dcterms:created>
  <dcterms:modified xsi:type="dcterms:W3CDTF">2020-05-12T14:44:48Z</dcterms:modified>
  <cp:category>锐旗设计;https://9ppt.taobao.com</cp:category>
</cp:coreProperties>
</file>