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30"/>
  </p:notesMasterIdLst>
  <p:sldIdLst>
    <p:sldId id="256" r:id="rId2"/>
    <p:sldId id="259" r:id="rId3"/>
    <p:sldId id="260" r:id="rId4"/>
    <p:sldId id="288" r:id="rId5"/>
    <p:sldId id="289" r:id="rId6"/>
    <p:sldId id="290" r:id="rId7"/>
    <p:sldId id="285" r:id="rId8"/>
    <p:sldId id="291" r:id="rId9"/>
    <p:sldId id="292" r:id="rId10"/>
    <p:sldId id="293" r:id="rId11"/>
    <p:sldId id="294" r:id="rId12"/>
    <p:sldId id="295" r:id="rId13"/>
    <p:sldId id="296" r:id="rId14"/>
    <p:sldId id="297" r:id="rId15"/>
    <p:sldId id="261" r:id="rId16"/>
    <p:sldId id="299" r:id="rId17"/>
    <p:sldId id="298" r:id="rId18"/>
    <p:sldId id="286" r:id="rId19"/>
    <p:sldId id="287" r:id="rId20"/>
    <p:sldId id="301" r:id="rId21"/>
    <p:sldId id="302" r:id="rId22"/>
    <p:sldId id="283" r:id="rId23"/>
    <p:sldId id="257" r:id="rId24"/>
    <p:sldId id="300" r:id="rId25"/>
    <p:sldId id="263" r:id="rId26"/>
    <p:sldId id="258" r:id="rId27"/>
    <p:sldId id="281" r:id="rId28"/>
    <p:sldId id="284" r:id="rId29"/>
  </p:sldIdLst>
  <p:sldSz cx="14400213" cy="7199313"/>
  <p:notesSz cx="6858000" cy="9144000"/>
  <p:custDataLst>
    <p:tags r:id="rId31"/>
  </p:custDataLst>
  <p:defaultTextStyle>
    <a:defPPr>
      <a:defRPr lang="zh-CN"/>
    </a:defPPr>
    <a:lvl1pPr marL="0" algn="l" defTabSz="1036747" rtl="0" eaLnBrk="1" latinLnBrk="0" hangingPunct="1">
      <a:defRPr sz="2041" kern="1200">
        <a:solidFill>
          <a:schemeClr val="tx1"/>
        </a:solidFill>
        <a:latin typeface="+mn-lt"/>
        <a:ea typeface="+mn-ea"/>
        <a:cs typeface="+mn-cs"/>
      </a:defRPr>
    </a:lvl1pPr>
    <a:lvl2pPr marL="518373" algn="l" defTabSz="1036747" rtl="0" eaLnBrk="1" latinLnBrk="0" hangingPunct="1">
      <a:defRPr sz="2041" kern="1200">
        <a:solidFill>
          <a:schemeClr val="tx1"/>
        </a:solidFill>
        <a:latin typeface="+mn-lt"/>
        <a:ea typeface="+mn-ea"/>
        <a:cs typeface="+mn-cs"/>
      </a:defRPr>
    </a:lvl2pPr>
    <a:lvl3pPr marL="1036747" algn="l" defTabSz="1036747" rtl="0" eaLnBrk="1" latinLnBrk="0" hangingPunct="1">
      <a:defRPr sz="2041" kern="1200">
        <a:solidFill>
          <a:schemeClr val="tx1"/>
        </a:solidFill>
        <a:latin typeface="+mn-lt"/>
        <a:ea typeface="+mn-ea"/>
        <a:cs typeface="+mn-cs"/>
      </a:defRPr>
    </a:lvl3pPr>
    <a:lvl4pPr marL="1555120" algn="l" defTabSz="1036747" rtl="0" eaLnBrk="1" latinLnBrk="0" hangingPunct="1">
      <a:defRPr sz="2041" kern="1200">
        <a:solidFill>
          <a:schemeClr val="tx1"/>
        </a:solidFill>
        <a:latin typeface="+mn-lt"/>
        <a:ea typeface="+mn-ea"/>
        <a:cs typeface="+mn-cs"/>
      </a:defRPr>
    </a:lvl4pPr>
    <a:lvl5pPr marL="2073493" algn="l" defTabSz="1036747" rtl="0" eaLnBrk="1" latinLnBrk="0" hangingPunct="1">
      <a:defRPr sz="2041" kern="1200">
        <a:solidFill>
          <a:schemeClr val="tx1"/>
        </a:solidFill>
        <a:latin typeface="+mn-lt"/>
        <a:ea typeface="+mn-ea"/>
        <a:cs typeface="+mn-cs"/>
      </a:defRPr>
    </a:lvl5pPr>
    <a:lvl6pPr marL="2591867" algn="l" defTabSz="1036747" rtl="0" eaLnBrk="1" latinLnBrk="0" hangingPunct="1">
      <a:defRPr sz="2041" kern="1200">
        <a:solidFill>
          <a:schemeClr val="tx1"/>
        </a:solidFill>
        <a:latin typeface="+mn-lt"/>
        <a:ea typeface="+mn-ea"/>
        <a:cs typeface="+mn-cs"/>
      </a:defRPr>
    </a:lvl6pPr>
    <a:lvl7pPr marL="3110240" algn="l" defTabSz="1036747" rtl="0" eaLnBrk="1" latinLnBrk="0" hangingPunct="1">
      <a:defRPr sz="2041" kern="1200">
        <a:solidFill>
          <a:schemeClr val="tx1"/>
        </a:solidFill>
        <a:latin typeface="+mn-lt"/>
        <a:ea typeface="+mn-ea"/>
        <a:cs typeface="+mn-cs"/>
      </a:defRPr>
    </a:lvl7pPr>
    <a:lvl8pPr marL="3628614" algn="l" defTabSz="1036747" rtl="0" eaLnBrk="1" latinLnBrk="0" hangingPunct="1">
      <a:defRPr sz="2041" kern="1200">
        <a:solidFill>
          <a:schemeClr val="tx1"/>
        </a:solidFill>
        <a:latin typeface="+mn-lt"/>
        <a:ea typeface="+mn-ea"/>
        <a:cs typeface="+mn-cs"/>
      </a:defRPr>
    </a:lvl8pPr>
    <a:lvl9pPr marL="4146987" algn="l" defTabSz="1036747" rtl="0" eaLnBrk="1" latinLnBrk="0" hangingPunct="1">
      <a:defRPr sz="204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凯敏" initials="李" lastIdx="1" clrIdx="0">
    <p:extLst>
      <p:ext uri="{19B8F6BF-5375-455C-9EA6-DF929625EA0E}">
        <p15:presenceInfo xmlns:p15="http://schemas.microsoft.com/office/powerpoint/2012/main" userId="251bcd9c4710b29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F3"/>
    <a:srgbClr val="DB8390"/>
    <a:srgbClr val="FAF4E6"/>
    <a:srgbClr val="E88680"/>
    <a:srgbClr val="BB7251"/>
    <a:srgbClr val="F2E4C6"/>
    <a:srgbClr val="9F5B3E"/>
    <a:srgbClr val="E8CF98"/>
    <a:srgbClr val="AF9668"/>
    <a:srgbClr val="F2CE7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99" autoAdjust="0"/>
    <p:restoredTop sz="87347" autoAdjust="0"/>
  </p:normalViewPr>
  <p:slideViewPr>
    <p:cSldViewPr snapToGrid="0" showGuides="1">
      <p:cViewPr>
        <p:scale>
          <a:sx n="75" d="100"/>
          <a:sy n="75" d="100"/>
        </p:scale>
        <p:origin x="370" y="778"/>
      </p:cViewPr>
      <p:guideLst/>
    </p:cSldViewPr>
  </p:slideViewPr>
  <p:notesTextViewPr>
    <p:cViewPr>
      <p:scale>
        <a:sx n="150" d="100"/>
        <a:sy n="150" d="100"/>
      </p:scale>
      <p:origin x="0" y="0"/>
    </p:cViewPr>
  </p:notesTextViewPr>
  <p:sorterViewPr>
    <p:cViewPr>
      <p:scale>
        <a:sx n="100" d="100"/>
        <a:sy n="100" d="100"/>
      </p:scale>
      <p:origin x="0" y="-43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C4733-A1C3-459E-A039-C2DA5D964CC1}" type="datetimeFigureOut">
              <a:rPr lang="zh-CN" altLang="en-US" smtClean="0"/>
              <a:t>2020/4/17</a:t>
            </a:fld>
            <a:endParaRPr lang="zh-CN" altLang="en-US"/>
          </a:p>
        </p:txBody>
      </p:sp>
      <p:sp>
        <p:nvSpPr>
          <p:cNvPr id="4" name="幻灯片图像占位符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A578FE-03D1-4A6E-A1F6-082B9FA06619}" type="slidenum">
              <a:rPr lang="zh-CN" altLang="en-US" smtClean="0"/>
              <a:t>‹#›</a:t>
            </a:fld>
            <a:endParaRPr lang="zh-CN" altLang="en-US"/>
          </a:p>
        </p:txBody>
      </p:sp>
    </p:spTree>
    <p:extLst>
      <p:ext uri="{BB962C8B-B14F-4D97-AF65-F5344CB8AC3E}">
        <p14:creationId xmlns:p14="http://schemas.microsoft.com/office/powerpoint/2010/main" val="2509584523"/>
      </p:ext>
    </p:extLst>
  </p:cSld>
  <p:clrMap bg1="lt1" tx1="dk1" bg2="lt2" tx2="dk2" accent1="accent1" accent2="accent2" accent3="accent3" accent4="accent4" accent5="accent5" accent6="accent6" hlink="hlink" folHlink="folHlink"/>
  <p:notesStyle>
    <a:lvl1pPr marL="0" algn="l" defTabSz="1036747" rtl="0" eaLnBrk="1" latinLnBrk="0" hangingPunct="1">
      <a:defRPr sz="1361" kern="1200">
        <a:solidFill>
          <a:schemeClr val="tx1"/>
        </a:solidFill>
        <a:latin typeface="+mn-lt"/>
        <a:ea typeface="+mn-ea"/>
        <a:cs typeface="+mn-cs"/>
      </a:defRPr>
    </a:lvl1pPr>
    <a:lvl2pPr marL="518373" algn="l" defTabSz="1036747" rtl="0" eaLnBrk="1" latinLnBrk="0" hangingPunct="1">
      <a:defRPr sz="1361" kern="1200">
        <a:solidFill>
          <a:schemeClr val="tx1"/>
        </a:solidFill>
        <a:latin typeface="+mn-lt"/>
        <a:ea typeface="+mn-ea"/>
        <a:cs typeface="+mn-cs"/>
      </a:defRPr>
    </a:lvl2pPr>
    <a:lvl3pPr marL="1036747" algn="l" defTabSz="1036747" rtl="0" eaLnBrk="1" latinLnBrk="0" hangingPunct="1">
      <a:defRPr sz="1361" kern="1200">
        <a:solidFill>
          <a:schemeClr val="tx1"/>
        </a:solidFill>
        <a:latin typeface="+mn-lt"/>
        <a:ea typeface="+mn-ea"/>
        <a:cs typeface="+mn-cs"/>
      </a:defRPr>
    </a:lvl3pPr>
    <a:lvl4pPr marL="1555120" algn="l" defTabSz="1036747" rtl="0" eaLnBrk="1" latinLnBrk="0" hangingPunct="1">
      <a:defRPr sz="1361" kern="1200">
        <a:solidFill>
          <a:schemeClr val="tx1"/>
        </a:solidFill>
        <a:latin typeface="+mn-lt"/>
        <a:ea typeface="+mn-ea"/>
        <a:cs typeface="+mn-cs"/>
      </a:defRPr>
    </a:lvl4pPr>
    <a:lvl5pPr marL="2073493" algn="l" defTabSz="1036747" rtl="0" eaLnBrk="1" latinLnBrk="0" hangingPunct="1">
      <a:defRPr sz="1361" kern="1200">
        <a:solidFill>
          <a:schemeClr val="tx1"/>
        </a:solidFill>
        <a:latin typeface="+mn-lt"/>
        <a:ea typeface="+mn-ea"/>
        <a:cs typeface="+mn-cs"/>
      </a:defRPr>
    </a:lvl5pPr>
    <a:lvl6pPr marL="2591867" algn="l" defTabSz="1036747" rtl="0" eaLnBrk="1" latinLnBrk="0" hangingPunct="1">
      <a:defRPr sz="1361" kern="1200">
        <a:solidFill>
          <a:schemeClr val="tx1"/>
        </a:solidFill>
        <a:latin typeface="+mn-lt"/>
        <a:ea typeface="+mn-ea"/>
        <a:cs typeface="+mn-cs"/>
      </a:defRPr>
    </a:lvl6pPr>
    <a:lvl7pPr marL="3110240" algn="l" defTabSz="1036747" rtl="0" eaLnBrk="1" latinLnBrk="0" hangingPunct="1">
      <a:defRPr sz="1361" kern="1200">
        <a:solidFill>
          <a:schemeClr val="tx1"/>
        </a:solidFill>
        <a:latin typeface="+mn-lt"/>
        <a:ea typeface="+mn-ea"/>
        <a:cs typeface="+mn-cs"/>
      </a:defRPr>
    </a:lvl7pPr>
    <a:lvl8pPr marL="3628614" algn="l" defTabSz="1036747" rtl="0" eaLnBrk="1" latinLnBrk="0" hangingPunct="1">
      <a:defRPr sz="1361" kern="1200">
        <a:solidFill>
          <a:schemeClr val="tx1"/>
        </a:solidFill>
        <a:latin typeface="+mn-lt"/>
        <a:ea typeface="+mn-ea"/>
        <a:cs typeface="+mn-cs"/>
      </a:defRPr>
    </a:lvl8pPr>
    <a:lvl9pPr marL="4146987" algn="l" defTabSz="1036747" rtl="0" eaLnBrk="1" latinLnBrk="0" hangingPunct="1">
      <a:defRPr sz="136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800027" y="1178222"/>
            <a:ext cx="10800160" cy="2506427"/>
          </a:xfrm>
        </p:spPr>
        <p:txBody>
          <a:bodyPr anchor="b"/>
          <a:lstStyle>
            <a:lvl1pPr algn="ctr">
              <a:defRPr sz="6299"/>
            </a:lvl1pPr>
          </a:lstStyle>
          <a:p>
            <a:r>
              <a:rPr lang="zh-CN" altLang="en-US"/>
              <a:t>单击此处编辑母版标题样式</a:t>
            </a:r>
            <a:endParaRPr lang="en-US" dirty="0"/>
          </a:p>
        </p:txBody>
      </p:sp>
      <p:sp>
        <p:nvSpPr>
          <p:cNvPr id="3" name="Subtitle 2"/>
          <p:cNvSpPr>
            <a:spLocks noGrp="1"/>
          </p:cNvSpPr>
          <p:nvPr>
            <p:ph type="subTitle" idx="1"/>
          </p:nvPr>
        </p:nvSpPr>
        <p:spPr>
          <a:xfrm>
            <a:off x="1800027" y="3781306"/>
            <a:ext cx="10800160" cy="1738167"/>
          </a:xfrm>
        </p:spPr>
        <p:txBody>
          <a:bodyPr/>
          <a:lstStyle>
            <a:lvl1pPr marL="0" indent="0" algn="ctr">
              <a:buNone/>
              <a:defRPr sz="2520"/>
            </a:lvl1pPr>
            <a:lvl2pPr marL="479969" indent="0" algn="ctr">
              <a:buNone/>
              <a:defRPr sz="2100"/>
            </a:lvl2pPr>
            <a:lvl3pPr marL="959937" indent="0" algn="ctr">
              <a:buNone/>
              <a:defRPr sz="1890"/>
            </a:lvl3pPr>
            <a:lvl4pPr marL="1439906" indent="0" algn="ctr">
              <a:buNone/>
              <a:defRPr sz="1680"/>
            </a:lvl4pPr>
            <a:lvl5pPr marL="1919874" indent="0" algn="ctr">
              <a:buNone/>
              <a:defRPr sz="1680"/>
            </a:lvl5pPr>
            <a:lvl6pPr marL="2399843" indent="0" algn="ctr">
              <a:buNone/>
              <a:defRPr sz="1680"/>
            </a:lvl6pPr>
            <a:lvl7pPr marL="2879811" indent="0" algn="ctr">
              <a:buNone/>
              <a:defRPr sz="1680"/>
            </a:lvl7pPr>
            <a:lvl8pPr marL="3359780" indent="0" algn="ctr">
              <a:buNone/>
              <a:defRPr sz="1680"/>
            </a:lvl8pPr>
            <a:lvl9pPr marL="3839748" indent="0" algn="ctr">
              <a:buNone/>
              <a:defRPr sz="168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C5316A8-4CF8-4368-A098-D6FA95C0351A}" type="datetimeFigureOut">
              <a:rPr lang="zh-CN" altLang="en-US" smtClean="0"/>
              <a:t>2020/4/17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9DF4EB-4E97-4E5B-8E27-C94F04D50B80}" type="slidenum">
              <a:rPr lang="zh-CN" altLang="en-US" smtClean="0"/>
              <a:t>‹#›</a:t>
            </a:fld>
            <a:endParaRPr lang="zh-CN" altLang="en-US"/>
          </a:p>
        </p:txBody>
      </p:sp>
    </p:spTree>
    <p:extLst>
      <p:ext uri="{BB962C8B-B14F-4D97-AF65-F5344CB8AC3E}">
        <p14:creationId xmlns:p14="http://schemas.microsoft.com/office/powerpoint/2010/main" val="2975874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C5316A8-4CF8-4368-A098-D6FA95C0351A}" type="datetimeFigureOut">
              <a:rPr lang="zh-CN" altLang="en-US" smtClean="0"/>
              <a:t>2020/4/17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9DF4EB-4E97-4E5B-8E27-C94F04D50B80}" type="slidenum">
              <a:rPr lang="zh-CN" altLang="en-US" smtClean="0"/>
              <a:t>‹#›</a:t>
            </a:fld>
            <a:endParaRPr lang="zh-CN" altLang="en-US"/>
          </a:p>
        </p:txBody>
      </p:sp>
    </p:spTree>
    <p:extLst>
      <p:ext uri="{BB962C8B-B14F-4D97-AF65-F5344CB8AC3E}">
        <p14:creationId xmlns:p14="http://schemas.microsoft.com/office/powerpoint/2010/main" val="3117693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2" y="383297"/>
            <a:ext cx="3105046" cy="610108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015" y="383297"/>
            <a:ext cx="9135135" cy="610108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C5316A8-4CF8-4368-A098-D6FA95C0351A}" type="datetimeFigureOut">
              <a:rPr lang="zh-CN" altLang="en-US" smtClean="0"/>
              <a:t>2020/4/17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9DF4EB-4E97-4E5B-8E27-C94F04D50B80}" type="slidenum">
              <a:rPr lang="zh-CN" altLang="en-US" smtClean="0"/>
              <a:t>‹#›</a:t>
            </a:fld>
            <a:endParaRPr lang="zh-CN" altLang="en-US"/>
          </a:p>
        </p:txBody>
      </p:sp>
    </p:spTree>
    <p:extLst>
      <p:ext uri="{BB962C8B-B14F-4D97-AF65-F5344CB8AC3E}">
        <p14:creationId xmlns:p14="http://schemas.microsoft.com/office/powerpoint/2010/main" val="165080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C5316A8-4CF8-4368-A098-D6FA95C0351A}" type="datetimeFigureOut">
              <a:rPr lang="zh-CN" altLang="en-US" smtClean="0"/>
              <a:t>2020/4/17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9DF4EB-4E97-4E5B-8E27-C94F04D50B80}" type="slidenum">
              <a:rPr lang="zh-CN" altLang="en-US" smtClean="0"/>
              <a:t>‹#›</a:t>
            </a:fld>
            <a:endParaRPr lang="zh-CN" altLang="en-US"/>
          </a:p>
        </p:txBody>
      </p:sp>
    </p:spTree>
    <p:extLst>
      <p:ext uri="{BB962C8B-B14F-4D97-AF65-F5344CB8AC3E}">
        <p14:creationId xmlns:p14="http://schemas.microsoft.com/office/powerpoint/2010/main" val="910217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82514" y="1794830"/>
            <a:ext cx="12420184" cy="2994714"/>
          </a:xfrm>
        </p:spPr>
        <p:txBody>
          <a:bodyPr anchor="b"/>
          <a:lstStyle>
            <a:lvl1pPr>
              <a:defRPr sz="6299"/>
            </a:lvl1pPr>
          </a:lstStyle>
          <a:p>
            <a:r>
              <a:rPr lang="zh-CN" altLang="en-US"/>
              <a:t>单击此处编辑母版标题样式</a:t>
            </a:r>
            <a:endParaRPr lang="en-US" dirty="0"/>
          </a:p>
        </p:txBody>
      </p:sp>
      <p:sp>
        <p:nvSpPr>
          <p:cNvPr id="3" name="Text Placeholder 2"/>
          <p:cNvSpPr>
            <a:spLocks noGrp="1"/>
          </p:cNvSpPr>
          <p:nvPr>
            <p:ph type="body" idx="1"/>
          </p:nvPr>
        </p:nvSpPr>
        <p:spPr>
          <a:xfrm>
            <a:off x="982514" y="4817875"/>
            <a:ext cx="12420184" cy="1574849"/>
          </a:xfrm>
        </p:spPr>
        <p:txBody>
          <a:bodyPr/>
          <a:lstStyle>
            <a:lvl1pPr marL="0" indent="0">
              <a:buNone/>
              <a:defRPr sz="2520">
                <a:solidFill>
                  <a:schemeClr val="tx1">
                    <a:tint val="75000"/>
                  </a:schemeClr>
                </a:solidFill>
              </a:defRPr>
            </a:lvl1pPr>
            <a:lvl2pPr marL="479969" indent="0">
              <a:buNone/>
              <a:defRPr sz="2100">
                <a:solidFill>
                  <a:schemeClr val="tx1">
                    <a:tint val="75000"/>
                  </a:schemeClr>
                </a:solidFill>
              </a:defRPr>
            </a:lvl2pPr>
            <a:lvl3pPr marL="959937" indent="0">
              <a:buNone/>
              <a:defRPr sz="1890">
                <a:solidFill>
                  <a:schemeClr val="tx1">
                    <a:tint val="75000"/>
                  </a:schemeClr>
                </a:solidFill>
              </a:defRPr>
            </a:lvl3pPr>
            <a:lvl4pPr marL="1439906" indent="0">
              <a:buNone/>
              <a:defRPr sz="1680">
                <a:solidFill>
                  <a:schemeClr val="tx1">
                    <a:tint val="75000"/>
                  </a:schemeClr>
                </a:solidFill>
              </a:defRPr>
            </a:lvl4pPr>
            <a:lvl5pPr marL="1919874" indent="0">
              <a:buNone/>
              <a:defRPr sz="1680">
                <a:solidFill>
                  <a:schemeClr val="tx1">
                    <a:tint val="75000"/>
                  </a:schemeClr>
                </a:solidFill>
              </a:defRPr>
            </a:lvl5pPr>
            <a:lvl6pPr marL="2399843" indent="0">
              <a:buNone/>
              <a:defRPr sz="1680">
                <a:solidFill>
                  <a:schemeClr val="tx1">
                    <a:tint val="75000"/>
                  </a:schemeClr>
                </a:solidFill>
              </a:defRPr>
            </a:lvl6pPr>
            <a:lvl7pPr marL="2879811" indent="0">
              <a:buNone/>
              <a:defRPr sz="1680">
                <a:solidFill>
                  <a:schemeClr val="tx1">
                    <a:tint val="75000"/>
                  </a:schemeClr>
                </a:solidFill>
              </a:defRPr>
            </a:lvl7pPr>
            <a:lvl8pPr marL="3359780" indent="0">
              <a:buNone/>
              <a:defRPr sz="1680">
                <a:solidFill>
                  <a:schemeClr val="tx1">
                    <a:tint val="75000"/>
                  </a:schemeClr>
                </a:solidFill>
              </a:defRPr>
            </a:lvl8pPr>
            <a:lvl9pPr marL="3839748" indent="0">
              <a:buNone/>
              <a:defRPr sz="168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C5316A8-4CF8-4368-A098-D6FA95C0351A}" type="datetimeFigureOut">
              <a:rPr lang="zh-CN" altLang="en-US" smtClean="0"/>
              <a:t>2020/4/17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9DF4EB-4E97-4E5B-8E27-C94F04D50B80}" type="slidenum">
              <a:rPr lang="zh-CN" altLang="en-US" smtClean="0"/>
              <a:t>‹#›</a:t>
            </a:fld>
            <a:endParaRPr lang="zh-CN" altLang="en-US"/>
          </a:p>
        </p:txBody>
      </p:sp>
    </p:spTree>
    <p:extLst>
      <p:ext uri="{BB962C8B-B14F-4D97-AF65-F5344CB8AC3E}">
        <p14:creationId xmlns:p14="http://schemas.microsoft.com/office/powerpoint/2010/main" val="2140739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90014" y="1916484"/>
            <a:ext cx="6120091" cy="456789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290108" y="1916484"/>
            <a:ext cx="6120091" cy="456789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C5316A8-4CF8-4368-A098-D6FA95C0351A}" type="datetimeFigureOut">
              <a:rPr lang="zh-CN" altLang="en-US" smtClean="0"/>
              <a:t>2020/4/17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9DF4EB-4E97-4E5B-8E27-C94F04D50B80}" type="slidenum">
              <a:rPr lang="zh-CN" altLang="en-US" smtClean="0"/>
              <a:t>‹#›</a:t>
            </a:fld>
            <a:endParaRPr lang="zh-CN" altLang="en-US"/>
          </a:p>
        </p:txBody>
      </p:sp>
    </p:spTree>
    <p:extLst>
      <p:ext uri="{BB962C8B-B14F-4D97-AF65-F5344CB8AC3E}">
        <p14:creationId xmlns:p14="http://schemas.microsoft.com/office/powerpoint/2010/main" val="3466209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91890" y="383297"/>
            <a:ext cx="12420184" cy="1391534"/>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91891" y="1764832"/>
            <a:ext cx="6091965" cy="864917"/>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zh-CN" altLang="en-US"/>
              <a:t>单击此处编辑母版文本样式</a:t>
            </a:r>
          </a:p>
        </p:txBody>
      </p:sp>
      <p:sp>
        <p:nvSpPr>
          <p:cNvPr id="4" name="Content Placeholder 3"/>
          <p:cNvSpPr>
            <a:spLocks noGrp="1"/>
          </p:cNvSpPr>
          <p:nvPr>
            <p:ph sz="half" idx="2"/>
          </p:nvPr>
        </p:nvSpPr>
        <p:spPr>
          <a:xfrm>
            <a:off x="991891" y="2629749"/>
            <a:ext cx="6091965" cy="386796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290108" y="1764832"/>
            <a:ext cx="6121966" cy="864917"/>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zh-CN" altLang="en-US"/>
              <a:t>单击此处编辑母版文本样式</a:t>
            </a:r>
          </a:p>
        </p:txBody>
      </p:sp>
      <p:sp>
        <p:nvSpPr>
          <p:cNvPr id="6" name="Content Placeholder 5"/>
          <p:cNvSpPr>
            <a:spLocks noGrp="1"/>
          </p:cNvSpPr>
          <p:nvPr>
            <p:ph sz="quarter" idx="4"/>
          </p:nvPr>
        </p:nvSpPr>
        <p:spPr>
          <a:xfrm>
            <a:off x="7290108" y="2629749"/>
            <a:ext cx="6121966" cy="386796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C5316A8-4CF8-4368-A098-D6FA95C0351A}" type="datetimeFigureOut">
              <a:rPr lang="zh-CN" altLang="en-US" smtClean="0"/>
              <a:t>2020/4/17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B9DF4EB-4E97-4E5B-8E27-C94F04D50B80}" type="slidenum">
              <a:rPr lang="zh-CN" altLang="en-US" smtClean="0"/>
              <a:t>‹#›</a:t>
            </a:fld>
            <a:endParaRPr lang="zh-CN" altLang="en-US"/>
          </a:p>
        </p:txBody>
      </p:sp>
    </p:spTree>
    <p:extLst>
      <p:ext uri="{BB962C8B-B14F-4D97-AF65-F5344CB8AC3E}">
        <p14:creationId xmlns:p14="http://schemas.microsoft.com/office/powerpoint/2010/main" val="3205257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C5316A8-4CF8-4368-A098-D6FA95C0351A}" type="datetimeFigureOut">
              <a:rPr lang="zh-CN" altLang="en-US" smtClean="0"/>
              <a:t>2020/4/17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B9DF4EB-4E97-4E5B-8E27-C94F04D50B80}" type="slidenum">
              <a:rPr lang="zh-CN" altLang="en-US" smtClean="0"/>
              <a:t>‹#›</a:t>
            </a:fld>
            <a:endParaRPr lang="zh-CN" altLang="en-US"/>
          </a:p>
        </p:txBody>
      </p:sp>
    </p:spTree>
    <p:extLst>
      <p:ext uri="{BB962C8B-B14F-4D97-AF65-F5344CB8AC3E}">
        <p14:creationId xmlns:p14="http://schemas.microsoft.com/office/powerpoint/2010/main" val="113884985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49851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91891" y="479954"/>
            <a:ext cx="4644443" cy="1679840"/>
          </a:xfrm>
        </p:spPr>
        <p:txBody>
          <a:bodyPr anchor="b"/>
          <a:lstStyle>
            <a:lvl1pPr>
              <a:defRPr sz="3359"/>
            </a:lvl1pPr>
          </a:lstStyle>
          <a:p>
            <a:r>
              <a:rPr lang="zh-CN" altLang="en-US"/>
              <a:t>单击此处编辑母版标题样式</a:t>
            </a:r>
            <a:endParaRPr lang="en-US" dirty="0"/>
          </a:p>
        </p:txBody>
      </p:sp>
      <p:sp>
        <p:nvSpPr>
          <p:cNvPr id="3" name="Content Placeholder 2"/>
          <p:cNvSpPr>
            <a:spLocks noGrp="1"/>
          </p:cNvSpPr>
          <p:nvPr>
            <p:ph idx="1"/>
          </p:nvPr>
        </p:nvSpPr>
        <p:spPr>
          <a:xfrm>
            <a:off x="6121966" y="1036569"/>
            <a:ext cx="7290108" cy="5116178"/>
          </a:xfrm>
        </p:spPr>
        <p:txBody>
          <a:bodyPr/>
          <a:lstStyle>
            <a:lvl1pPr>
              <a:defRPr sz="3359"/>
            </a:lvl1pPr>
            <a:lvl2pPr>
              <a:defRPr sz="2939"/>
            </a:lvl2pPr>
            <a:lvl3pPr>
              <a:defRPr sz="252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91891" y="2159794"/>
            <a:ext cx="4644443" cy="4001285"/>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C5316A8-4CF8-4368-A098-D6FA95C0351A}" type="datetimeFigureOut">
              <a:rPr lang="zh-CN" altLang="en-US" smtClean="0"/>
              <a:t>2020/4/17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9DF4EB-4E97-4E5B-8E27-C94F04D50B80}" type="slidenum">
              <a:rPr lang="zh-CN" altLang="en-US" smtClean="0"/>
              <a:t>‹#›</a:t>
            </a:fld>
            <a:endParaRPr lang="zh-CN" altLang="en-US"/>
          </a:p>
        </p:txBody>
      </p:sp>
    </p:spTree>
    <p:extLst>
      <p:ext uri="{BB962C8B-B14F-4D97-AF65-F5344CB8AC3E}">
        <p14:creationId xmlns:p14="http://schemas.microsoft.com/office/powerpoint/2010/main" val="241719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91891" y="479954"/>
            <a:ext cx="4644443" cy="1679840"/>
          </a:xfrm>
        </p:spPr>
        <p:txBody>
          <a:bodyPr anchor="b"/>
          <a:lstStyle>
            <a:lvl1pPr>
              <a:defRPr sz="3359"/>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121966" y="1036569"/>
            <a:ext cx="7290108" cy="5116178"/>
          </a:xfrm>
        </p:spPr>
        <p:txBody>
          <a:bodyPr anchor="t"/>
          <a:lstStyle>
            <a:lvl1pPr marL="0" indent="0">
              <a:buNone/>
              <a:defRPr sz="3359"/>
            </a:lvl1pPr>
            <a:lvl2pPr marL="479969" indent="0">
              <a:buNone/>
              <a:defRPr sz="2939"/>
            </a:lvl2pPr>
            <a:lvl3pPr marL="959937" indent="0">
              <a:buNone/>
              <a:defRPr sz="2520"/>
            </a:lvl3pPr>
            <a:lvl4pPr marL="1439906" indent="0">
              <a:buNone/>
              <a:defRPr sz="2100"/>
            </a:lvl4pPr>
            <a:lvl5pPr marL="1919874" indent="0">
              <a:buNone/>
              <a:defRPr sz="2100"/>
            </a:lvl5pPr>
            <a:lvl6pPr marL="2399843" indent="0">
              <a:buNone/>
              <a:defRPr sz="2100"/>
            </a:lvl6pPr>
            <a:lvl7pPr marL="2879811" indent="0">
              <a:buNone/>
              <a:defRPr sz="2100"/>
            </a:lvl7pPr>
            <a:lvl8pPr marL="3359780" indent="0">
              <a:buNone/>
              <a:defRPr sz="2100"/>
            </a:lvl8pPr>
            <a:lvl9pPr marL="3839748" indent="0">
              <a:buNone/>
              <a:defRPr sz="2100"/>
            </a:lvl9pPr>
          </a:lstStyle>
          <a:p>
            <a:r>
              <a:rPr lang="zh-CN" altLang="en-US"/>
              <a:t>单击图标添加图片</a:t>
            </a:r>
            <a:endParaRPr lang="en-US" dirty="0"/>
          </a:p>
        </p:txBody>
      </p:sp>
      <p:sp>
        <p:nvSpPr>
          <p:cNvPr id="4" name="Text Placeholder 3"/>
          <p:cNvSpPr>
            <a:spLocks noGrp="1"/>
          </p:cNvSpPr>
          <p:nvPr>
            <p:ph type="body" sz="half" idx="2"/>
          </p:nvPr>
        </p:nvSpPr>
        <p:spPr>
          <a:xfrm>
            <a:off x="991891" y="2159794"/>
            <a:ext cx="4644443" cy="4001285"/>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C5316A8-4CF8-4368-A098-D6FA95C0351A}" type="datetimeFigureOut">
              <a:rPr lang="zh-CN" altLang="en-US" smtClean="0"/>
              <a:t>2020/4/17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9DF4EB-4E97-4E5B-8E27-C94F04D50B80}" type="slidenum">
              <a:rPr lang="zh-CN" altLang="en-US" smtClean="0"/>
              <a:t>‹#›</a:t>
            </a:fld>
            <a:endParaRPr lang="zh-CN" altLang="en-US"/>
          </a:p>
        </p:txBody>
      </p:sp>
    </p:spTree>
    <p:extLst>
      <p:ext uri="{BB962C8B-B14F-4D97-AF65-F5344CB8AC3E}">
        <p14:creationId xmlns:p14="http://schemas.microsoft.com/office/powerpoint/2010/main" val="561027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383297"/>
            <a:ext cx="12420184" cy="1391534"/>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990015" y="1916484"/>
            <a:ext cx="12420184" cy="456789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990015" y="6672697"/>
            <a:ext cx="3240048" cy="383297"/>
          </a:xfrm>
          <a:prstGeom prst="rect">
            <a:avLst/>
          </a:prstGeom>
        </p:spPr>
        <p:txBody>
          <a:bodyPr vert="horz" lIns="91440" tIns="45720" rIns="91440" bIns="45720" rtlCol="0" anchor="ctr"/>
          <a:lstStyle>
            <a:lvl1pPr algn="l">
              <a:defRPr sz="1260">
                <a:solidFill>
                  <a:schemeClr val="tx1">
                    <a:tint val="75000"/>
                  </a:schemeClr>
                </a:solidFill>
                <a:latin typeface="OPPOSans L" panose="00020600040101010101" pitchFamily="18" charset="-122"/>
                <a:ea typeface="阿里巴巴普惠体 Light" panose="00020600040101010101" pitchFamily="18" charset="-122"/>
              </a:defRPr>
            </a:lvl1pPr>
          </a:lstStyle>
          <a:p>
            <a:fld id="{1C5316A8-4CF8-4368-A098-D6FA95C0351A}" type="datetimeFigureOut">
              <a:rPr lang="zh-CN" altLang="en-US" smtClean="0"/>
              <a:pPr/>
              <a:t>2020/4/17</a:t>
            </a:fld>
            <a:endParaRPr lang="zh-CN" altLang="en-US" dirty="0"/>
          </a:p>
        </p:txBody>
      </p:sp>
      <p:sp>
        <p:nvSpPr>
          <p:cNvPr id="5" name="Footer Placeholder 4"/>
          <p:cNvSpPr>
            <a:spLocks noGrp="1"/>
          </p:cNvSpPr>
          <p:nvPr>
            <p:ph type="ftr" sz="quarter" idx="3"/>
          </p:nvPr>
        </p:nvSpPr>
        <p:spPr>
          <a:xfrm>
            <a:off x="4770071" y="6672697"/>
            <a:ext cx="4860072" cy="383297"/>
          </a:xfrm>
          <a:prstGeom prst="rect">
            <a:avLst/>
          </a:prstGeom>
        </p:spPr>
        <p:txBody>
          <a:bodyPr vert="horz" lIns="91440" tIns="45720" rIns="91440" bIns="45720" rtlCol="0" anchor="ctr"/>
          <a:lstStyle>
            <a:lvl1pPr algn="ctr">
              <a:defRPr sz="1260">
                <a:solidFill>
                  <a:schemeClr val="tx1">
                    <a:tint val="75000"/>
                  </a:schemeClr>
                </a:solidFill>
                <a:latin typeface="OPPOSans L" panose="00020600040101010101" pitchFamily="18" charset="-122"/>
                <a:ea typeface="阿里巴巴普惠体 Light" panose="00020600040101010101" pitchFamily="18" charset="-122"/>
              </a:defRPr>
            </a:lvl1pPr>
          </a:lstStyle>
          <a:p>
            <a:endParaRPr lang="zh-CN" altLang="en-US" dirty="0"/>
          </a:p>
        </p:txBody>
      </p:sp>
      <p:sp>
        <p:nvSpPr>
          <p:cNvPr id="6" name="Slide Number Placeholder 5"/>
          <p:cNvSpPr>
            <a:spLocks noGrp="1"/>
          </p:cNvSpPr>
          <p:nvPr>
            <p:ph type="sldNum" sz="quarter" idx="4"/>
          </p:nvPr>
        </p:nvSpPr>
        <p:spPr>
          <a:xfrm>
            <a:off x="10170150" y="6672697"/>
            <a:ext cx="3240048" cy="383297"/>
          </a:xfrm>
          <a:prstGeom prst="rect">
            <a:avLst/>
          </a:prstGeom>
        </p:spPr>
        <p:txBody>
          <a:bodyPr vert="horz" lIns="91440" tIns="45720" rIns="91440" bIns="45720" rtlCol="0" anchor="ctr"/>
          <a:lstStyle>
            <a:lvl1pPr algn="r">
              <a:defRPr sz="1260">
                <a:solidFill>
                  <a:schemeClr val="tx1">
                    <a:tint val="75000"/>
                  </a:schemeClr>
                </a:solidFill>
                <a:latin typeface="OPPOSans L" panose="00020600040101010101" pitchFamily="18" charset="-122"/>
                <a:ea typeface="阿里巴巴普惠体 Light" panose="00020600040101010101" pitchFamily="18" charset="-122"/>
              </a:defRPr>
            </a:lvl1pPr>
          </a:lstStyle>
          <a:p>
            <a:fld id="{AB9DF4EB-4E97-4E5B-8E27-C94F04D50B80}" type="slidenum">
              <a:rPr lang="zh-CN" altLang="en-US" smtClean="0"/>
              <a:pPr/>
              <a:t>‹#›</a:t>
            </a:fld>
            <a:endParaRPr lang="zh-CN" altLang="en-US" dirty="0"/>
          </a:p>
        </p:txBody>
      </p:sp>
      <p:sp>
        <p:nvSpPr>
          <p:cNvPr id="7" name="矩形 6">
            <a:extLst>
              <a:ext uri="{FF2B5EF4-FFF2-40B4-BE49-F238E27FC236}">
                <a16:creationId xmlns:a16="http://schemas.microsoft.com/office/drawing/2014/main" id="{8320E82F-367C-4BEC-9717-01F63064EE71}"/>
              </a:ext>
            </a:extLst>
          </p:cNvPr>
          <p:cNvSpPr/>
          <p:nvPr userDrawn="1">
            <p:custDataLst>
              <p:tags r:id="rId13"/>
            </p:custDataLst>
          </p:nvPr>
        </p:nvSpPr>
        <p:spPr>
          <a:xfrm>
            <a:off x="-25400000" y="-2540000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OPPOSans L" panose="00020600040101010101" pitchFamily="18" charset="-122"/>
              <a:ea typeface="阿里巴巴普惠体 Light" panose="00020600040101010101" pitchFamily="18" charset="-122"/>
            </a:endParaRPr>
          </a:p>
        </p:txBody>
      </p:sp>
      <p:sp>
        <p:nvSpPr>
          <p:cNvPr id="8" name="矩形 7">
            <a:extLst>
              <a:ext uri="{FF2B5EF4-FFF2-40B4-BE49-F238E27FC236}">
                <a16:creationId xmlns:a16="http://schemas.microsoft.com/office/drawing/2014/main" id="{6709BC50-CC63-44D2-A4AD-8F5BC177259D}"/>
              </a:ext>
            </a:extLst>
          </p:cNvPr>
          <p:cNvSpPr/>
          <p:nvPr userDrawn="1">
            <p:custDataLst>
              <p:tags r:id="rId14"/>
            </p:custDataLst>
          </p:nvPr>
        </p:nvSpPr>
        <p:spPr>
          <a:xfrm>
            <a:off x="39800213" y="32599313"/>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OPPOSans L" panose="00020600040101010101" pitchFamily="18" charset="-122"/>
              <a:ea typeface="阿里巴巴普惠体 Light" panose="00020600040101010101" pitchFamily="18" charset="-122"/>
            </a:endParaRPr>
          </a:p>
        </p:txBody>
      </p:sp>
    </p:spTree>
    <p:extLst>
      <p:ext uri="{BB962C8B-B14F-4D97-AF65-F5344CB8AC3E}">
        <p14:creationId xmlns:p14="http://schemas.microsoft.com/office/powerpoint/2010/main" val="3523449102"/>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l" defTabSz="959937" rtl="0" eaLnBrk="1" latinLnBrk="0" hangingPunct="1">
        <a:lnSpc>
          <a:spcPct val="90000"/>
        </a:lnSpc>
        <a:spcBef>
          <a:spcPct val="0"/>
        </a:spcBef>
        <a:buNone/>
        <a:defRPr sz="4619" kern="1200">
          <a:solidFill>
            <a:schemeClr val="tx1"/>
          </a:solidFill>
          <a:latin typeface="OPPOSans L" panose="00020600040101010101" pitchFamily="18" charset="-122"/>
          <a:ea typeface="+mj-ea"/>
          <a:cs typeface="+mj-cs"/>
        </a:defRPr>
      </a:lvl1pPr>
    </p:titleStyle>
    <p:bodyStyle>
      <a:lvl1pPr marL="239984" indent="-239984" algn="l" defTabSz="959937" rtl="0" eaLnBrk="1" latinLnBrk="0" hangingPunct="1">
        <a:lnSpc>
          <a:spcPct val="90000"/>
        </a:lnSpc>
        <a:spcBef>
          <a:spcPts val="1050"/>
        </a:spcBef>
        <a:buFont typeface="Arial" panose="020B0604020202020204" pitchFamily="34" charset="0"/>
        <a:buChar char="•"/>
        <a:defRPr sz="2939" kern="1200">
          <a:solidFill>
            <a:schemeClr val="tx1"/>
          </a:solidFill>
          <a:latin typeface="OPPOSans L" panose="00020600040101010101" pitchFamily="18" charset="-122"/>
          <a:ea typeface="阿里巴巴普惠体 Light" panose="00020600040101010101" pitchFamily="18" charset="-122"/>
          <a:cs typeface="+mn-cs"/>
        </a:defRPr>
      </a:lvl1pPr>
      <a:lvl2pPr marL="719953" indent="-239984" algn="l" defTabSz="959937" rtl="0" eaLnBrk="1" latinLnBrk="0" hangingPunct="1">
        <a:lnSpc>
          <a:spcPct val="90000"/>
        </a:lnSpc>
        <a:spcBef>
          <a:spcPts val="525"/>
        </a:spcBef>
        <a:buFont typeface="Arial" panose="020B0604020202020204" pitchFamily="34" charset="0"/>
        <a:buChar char="•"/>
        <a:defRPr sz="2520" kern="1200">
          <a:solidFill>
            <a:schemeClr val="tx1"/>
          </a:solidFill>
          <a:latin typeface="OPPOSans L" panose="00020600040101010101" pitchFamily="18" charset="-122"/>
          <a:ea typeface="阿里巴巴普惠体 Light" panose="00020600040101010101" pitchFamily="18" charset="-122"/>
          <a:cs typeface="+mn-cs"/>
        </a:defRPr>
      </a:lvl2pPr>
      <a:lvl3pPr marL="1199921" indent="-239984" algn="l" defTabSz="959937" rtl="0" eaLnBrk="1" latinLnBrk="0" hangingPunct="1">
        <a:lnSpc>
          <a:spcPct val="90000"/>
        </a:lnSpc>
        <a:spcBef>
          <a:spcPts val="525"/>
        </a:spcBef>
        <a:buFont typeface="Arial" panose="020B0604020202020204" pitchFamily="34" charset="0"/>
        <a:buChar char="•"/>
        <a:defRPr sz="2100" kern="1200">
          <a:solidFill>
            <a:schemeClr val="tx1"/>
          </a:solidFill>
          <a:latin typeface="OPPOSans L" panose="00020600040101010101" pitchFamily="18" charset="-122"/>
          <a:ea typeface="阿里巴巴普惠体 Light" panose="00020600040101010101" pitchFamily="18" charset="-122"/>
          <a:cs typeface="+mn-cs"/>
        </a:defRPr>
      </a:lvl3pPr>
      <a:lvl4pPr marL="1679890"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OPPOSans L" panose="00020600040101010101" pitchFamily="18" charset="-122"/>
          <a:ea typeface="阿里巴巴普惠体 Light" panose="00020600040101010101" pitchFamily="18" charset="-122"/>
          <a:cs typeface="+mn-cs"/>
        </a:defRPr>
      </a:lvl4pPr>
      <a:lvl5pPr marL="2159859"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OPPOSans L" panose="00020600040101010101" pitchFamily="18" charset="-122"/>
          <a:ea typeface="阿里巴巴普惠体 Light" panose="00020600040101010101" pitchFamily="18" charset="-122"/>
          <a:cs typeface="+mn-cs"/>
        </a:defRPr>
      </a:lvl5pPr>
      <a:lvl6pPr marL="2639827"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19796"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599764"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79733"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59937" rtl="0" eaLnBrk="1" latinLnBrk="0" hangingPunct="1">
        <a:defRPr sz="1890" kern="1200">
          <a:solidFill>
            <a:schemeClr val="tx1"/>
          </a:solidFill>
          <a:latin typeface="+mn-lt"/>
          <a:ea typeface="+mn-ea"/>
          <a:cs typeface="+mn-cs"/>
        </a:defRPr>
      </a:lvl1pPr>
      <a:lvl2pPr marL="479969" algn="l" defTabSz="959937" rtl="0" eaLnBrk="1" latinLnBrk="0" hangingPunct="1">
        <a:defRPr sz="1890" kern="1200">
          <a:solidFill>
            <a:schemeClr val="tx1"/>
          </a:solidFill>
          <a:latin typeface="+mn-lt"/>
          <a:ea typeface="+mn-ea"/>
          <a:cs typeface="+mn-cs"/>
        </a:defRPr>
      </a:lvl2pPr>
      <a:lvl3pPr marL="959937" algn="l" defTabSz="959937" rtl="0" eaLnBrk="1" latinLnBrk="0" hangingPunct="1">
        <a:defRPr sz="1890" kern="1200">
          <a:solidFill>
            <a:schemeClr val="tx1"/>
          </a:solidFill>
          <a:latin typeface="+mn-lt"/>
          <a:ea typeface="+mn-ea"/>
          <a:cs typeface="+mn-cs"/>
        </a:defRPr>
      </a:lvl3pPr>
      <a:lvl4pPr marL="1439906" algn="l" defTabSz="959937" rtl="0" eaLnBrk="1" latinLnBrk="0" hangingPunct="1">
        <a:defRPr sz="1890" kern="1200">
          <a:solidFill>
            <a:schemeClr val="tx1"/>
          </a:solidFill>
          <a:latin typeface="+mn-lt"/>
          <a:ea typeface="+mn-ea"/>
          <a:cs typeface="+mn-cs"/>
        </a:defRPr>
      </a:lvl4pPr>
      <a:lvl5pPr marL="1919874" algn="l" defTabSz="959937" rtl="0" eaLnBrk="1" latinLnBrk="0" hangingPunct="1">
        <a:defRPr sz="1890" kern="1200">
          <a:solidFill>
            <a:schemeClr val="tx1"/>
          </a:solidFill>
          <a:latin typeface="+mn-lt"/>
          <a:ea typeface="+mn-ea"/>
          <a:cs typeface="+mn-cs"/>
        </a:defRPr>
      </a:lvl5pPr>
      <a:lvl6pPr marL="2399843" algn="l" defTabSz="959937" rtl="0" eaLnBrk="1" latinLnBrk="0" hangingPunct="1">
        <a:defRPr sz="1890" kern="1200">
          <a:solidFill>
            <a:schemeClr val="tx1"/>
          </a:solidFill>
          <a:latin typeface="+mn-lt"/>
          <a:ea typeface="+mn-ea"/>
          <a:cs typeface="+mn-cs"/>
        </a:defRPr>
      </a:lvl6pPr>
      <a:lvl7pPr marL="2879811" algn="l" defTabSz="959937" rtl="0" eaLnBrk="1" latinLnBrk="0" hangingPunct="1">
        <a:defRPr sz="1890" kern="1200">
          <a:solidFill>
            <a:schemeClr val="tx1"/>
          </a:solidFill>
          <a:latin typeface="+mn-lt"/>
          <a:ea typeface="+mn-ea"/>
          <a:cs typeface="+mn-cs"/>
        </a:defRPr>
      </a:lvl7pPr>
      <a:lvl8pPr marL="3359780" algn="l" defTabSz="959937" rtl="0" eaLnBrk="1" latinLnBrk="0" hangingPunct="1">
        <a:defRPr sz="1890" kern="1200">
          <a:solidFill>
            <a:schemeClr val="tx1"/>
          </a:solidFill>
          <a:latin typeface="+mn-lt"/>
          <a:ea typeface="+mn-ea"/>
          <a:cs typeface="+mn-cs"/>
        </a:defRPr>
      </a:lvl8pPr>
      <a:lvl9pPr marL="3839748" algn="l" defTabSz="959937" rtl="0" eaLnBrk="1" latinLnBrk="0" hangingPunct="1">
        <a:defRPr sz="189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28.jpeg"/><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BFFEF867-284D-FE4A-B864-B4F885A47572}"/>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t="26829" b="6273"/>
          <a:stretch/>
        </p:blipFill>
        <p:spPr>
          <a:xfrm>
            <a:off x="2392185" y="1569888"/>
            <a:ext cx="11006868" cy="4879496"/>
          </a:xfrm>
          <a:prstGeom prst="rect">
            <a:avLst/>
          </a:prstGeom>
        </p:spPr>
      </p:pic>
      <p:grpSp>
        <p:nvGrpSpPr>
          <p:cNvPr id="4" name="组合 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F10A0C8-B386-D44E-8D52-B6F7C02B4FAE}"/>
              </a:ext>
            </a:extLst>
          </p:cNvPr>
          <p:cNvGrpSpPr>
            <a:grpSpLocks noChangeAspect="1"/>
          </p:cNvGrpSpPr>
          <p:nvPr/>
        </p:nvGrpSpPr>
        <p:grpSpPr>
          <a:xfrm>
            <a:off x="2392185" y="0"/>
            <a:ext cx="3503754" cy="4816206"/>
            <a:chOff x="692438" y="-141879"/>
            <a:chExt cx="3603271" cy="4953000"/>
          </a:xfrm>
        </p:grpSpPr>
        <p:sp>
          <p:nvSpPr>
            <p:cNvPr id="6" name="i$1íďe">
              <a:extLst>
                <a:ext uri="{FF2B5EF4-FFF2-40B4-BE49-F238E27FC236}">
                  <a16:creationId xmlns:a16="http://schemas.microsoft.com/office/drawing/2014/main" id="{A2A3263C-D15B-E841-BB43-832D3E410CFA}"/>
                </a:ext>
              </a:extLst>
            </p:cNvPr>
            <p:cNvSpPr/>
            <p:nvPr/>
          </p:nvSpPr>
          <p:spPr>
            <a:xfrm>
              <a:off x="692438" y="-141879"/>
              <a:ext cx="3603271" cy="49530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ïṩlíḓè">
              <a:extLst>
                <a:ext uri="{FF2B5EF4-FFF2-40B4-BE49-F238E27FC236}">
                  <a16:creationId xmlns:a16="http://schemas.microsoft.com/office/drawing/2014/main" id="{F78E1F1E-90D4-9D41-9591-50286AC1487E}"/>
                </a:ext>
              </a:extLst>
            </p:cNvPr>
            <p:cNvSpPr/>
            <p:nvPr/>
          </p:nvSpPr>
          <p:spPr>
            <a:xfrm>
              <a:off x="2089295" y="2936054"/>
              <a:ext cx="786631" cy="81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ïṡḻïde">
              <a:extLst>
                <a:ext uri="{FF2B5EF4-FFF2-40B4-BE49-F238E27FC236}">
                  <a16:creationId xmlns:a16="http://schemas.microsoft.com/office/drawing/2014/main" id="{32F2D21A-2281-B340-AEBB-716F6E2C3C3B}"/>
                </a:ext>
              </a:extLst>
            </p:cNvPr>
            <p:cNvSpPr/>
            <p:nvPr/>
          </p:nvSpPr>
          <p:spPr bwMode="auto">
            <a:xfrm>
              <a:off x="1040914" y="3231595"/>
              <a:ext cx="2611944"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30000"/>
                </a:lnSpc>
              </a:pPr>
              <a:r>
                <a:rPr lang="zh-CN" altLang="en-US" sz="1100" dirty="0" smtClean="0">
                  <a:solidFill>
                    <a:schemeClr val="bg1"/>
                  </a:solidFill>
                </a:rPr>
                <a:t>日期</a:t>
              </a:r>
              <a:r>
                <a:rPr lang="zh-CN" altLang="en-US" sz="1100" dirty="0" smtClean="0">
                  <a:solidFill>
                    <a:schemeClr val="bg1"/>
                  </a:solidFill>
                </a:rPr>
                <a:t>：</a:t>
              </a:r>
              <a:r>
                <a:rPr lang="en-US" altLang="zh-CN" sz="1100" dirty="0" smtClean="0">
                  <a:solidFill>
                    <a:schemeClr val="bg1"/>
                  </a:solidFill>
                </a:rPr>
                <a:t>2020.04.19</a:t>
              </a:r>
              <a:endParaRPr lang="en-US" altLang="zh-CN" sz="1100" dirty="0">
                <a:solidFill>
                  <a:schemeClr val="bg1"/>
                </a:solidFill>
              </a:endParaRPr>
            </a:p>
          </p:txBody>
        </p:sp>
        <p:sp>
          <p:nvSpPr>
            <p:cNvPr id="10" name="íSľiḓè">
              <a:extLst>
                <a:ext uri="{FF2B5EF4-FFF2-40B4-BE49-F238E27FC236}">
                  <a16:creationId xmlns:a16="http://schemas.microsoft.com/office/drawing/2014/main" id="{ABFAFD0F-0A5B-3047-BD0D-A2F7C1C4A0A9}"/>
                </a:ext>
              </a:extLst>
            </p:cNvPr>
            <p:cNvSpPr txBox="1"/>
            <p:nvPr/>
          </p:nvSpPr>
          <p:spPr bwMode="auto">
            <a:xfrm>
              <a:off x="1176638" y="2334621"/>
              <a:ext cx="2611944"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3200" b="1" dirty="0" smtClean="0">
                  <a:solidFill>
                    <a:schemeClr val="bg1"/>
                  </a:solidFill>
                </a:rPr>
                <a:t>服务科学导论</a:t>
              </a:r>
              <a:endParaRPr lang="en-US" altLang="zh-CN" sz="3200" b="1" dirty="0" smtClean="0">
                <a:solidFill>
                  <a:schemeClr val="bg1"/>
                </a:solidFill>
              </a:endParaRPr>
            </a:p>
            <a:p>
              <a:pPr algn="ctr" eaLnBrk="1" hangingPunct="1">
                <a:lnSpc>
                  <a:spcPct val="100000"/>
                </a:lnSpc>
                <a:spcBef>
                  <a:spcPct val="0"/>
                </a:spcBef>
                <a:buFontTx/>
                <a:buNone/>
              </a:pPr>
              <a:r>
                <a:rPr lang="zh-CN" altLang="en-US" sz="3200" b="1" dirty="0" smtClean="0">
                  <a:solidFill>
                    <a:schemeClr val="bg1"/>
                  </a:solidFill>
                </a:rPr>
                <a:t>小组作业展示</a:t>
              </a:r>
              <a:endParaRPr lang="en-US" altLang="zh-CN" sz="3200" b="1" dirty="0">
                <a:solidFill>
                  <a:schemeClr val="bg1"/>
                </a:solidFill>
              </a:endParaRPr>
            </a:p>
          </p:txBody>
        </p:sp>
      </p:grpSp>
      <p:pic>
        <p:nvPicPr>
          <p:cNvPr id="11" name="图片 12" descr="logo">
            <a:extLst>
              <a:ext uri="{FF2B5EF4-FFF2-40B4-BE49-F238E27FC236}">
                <a16:creationId xmlns:a16="http://schemas.microsoft.com/office/drawing/2014/main" id="{D90532B4-EDDA-D049-ADBA-C805A306377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5738" y="157163"/>
            <a:ext cx="1746093" cy="50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2994987" y="3911225"/>
            <a:ext cx="2671781" cy="406393"/>
          </a:xfrm>
          <a:prstGeom prst="rect">
            <a:avLst/>
          </a:prstGeom>
          <a:noFill/>
        </p:spPr>
        <p:txBody>
          <a:bodyPr wrap="square" rtlCol="0">
            <a:spAutoFit/>
          </a:bodyPr>
          <a:lstStyle/>
          <a:p>
            <a:r>
              <a:rPr lang="en-US" altLang="zh-CN" dirty="0" smtClean="0">
                <a:solidFill>
                  <a:schemeClr val="bg1"/>
                </a:solidFill>
              </a:rPr>
              <a:t>R90+</a:t>
            </a:r>
            <a:r>
              <a:rPr lang="zh-CN" altLang="en-US" dirty="0" smtClean="0">
                <a:solidFill>
                  <a:schemeClr val="bg1"/>
                </a:solidFill>
              </a:rPr>
              <a:t>健康睡眠管家</a:t>
            </a:r>
            <a:endParaRPr lang="zh-CN" altLang="en-US" dirty="0">
              <a:solidFill>
                <a:schemeClr val="bg1"/>
              </a:solidFill>
            </a:endParaRPr>
          </a:p>
        </p:txBody>
      </p:sp>
    </p:spTree>
    <p:extLst>
      <p:ext uri="{BB962C8B-B14F-4D97-AF65-F5344CB8AC3E}">
        <p14:creationId xmlns:p14="http://schemas.microsoft.com/office/powerpoint/2010/main" val="3000688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009A553-CCCC-7F4A-95B3-0E6023CC5410}"/>
              </a:ext>
            </a:extLst>
          </p:cNvPr>
          <p:cNvSpPr>
            <a:spLocks noGrp="1"/>
          </p:cNvSpPr>
          <p:nvPr>
            <p:ph type="title"/>
          </p:nvPr>
        </p:nvSpPr>
        <p:spPr/>
        <p:txBody>
          <a:bodyPr>
            <a:normAutofit/>
          </a:bodyPr>
          <a:lstStyle/>
          <a:p>
            <a:r>
              <a:rPr kumimoji="1" lang="zh-CN" altLang="en-US" sz="3200" b="1" dirty="0" smtClean="0"/>
              <a:t>页面介绍</a:t>
            </a:r>
            <a:endParaRPr kumimoji="1" lang="zh-CN" altLang="en-US" sz="3200" b="1" dirty="0"/>
          </a:p>
        </p:txBody>
      </p:sp>
      <p:grpSp>
        <p:nvGrpSpPr>
          <p:cNvPr id="4" name="组合 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7DA0B3C-A1C3-C343-A0C4-740EAB2BED62}"/>
              </a:ext>
            </a:extLst>
          </p:cNvPr>
          <p:cNvGrpSpPr>
            <a:grpSpLocks noChangeAspect="1"/>
          </p:cNvGrpSpPr>
          <p:nvPr/>
        </p:nvGrpSpPr>
        <p:grpSpPr>
          <a:xfrm>
            <a:off x="8178416" y="2151794"/>
            <a:ext cx="3808335" cy="2422141"/>
            <a:chOff x="7271238" y="2316773"/>
            <a:chExt cx="3627785" cy="2307309"/>
          </a:xfrm>
        </p:grpSpPr>
        <p:sp>
          <p:nvSpPr>
            <p:cNvPr id="6" name="íṥḷîḍè">
              <a:extLst>
                <a:ext uri="{FF2B5EF4-FFF2-40B4-BE49-F238E27FC236}">
                  <a16:creationId xmlns:a16="http://schemas.microsoft.com/office/drawing/2014/main" id="{24ADA899-1A83-B94C-AC23-45FD8AAB80D0}"/>
                </a:ext>
              </a:extLst>
            </p:cNvPr>
            <p:cNvSpPr/>
            <p:nvPr/>
          </p:nvSpPr>
          <p:spPr>
            <a:xfrm>
              <a:off x="7271238" y="2316773"/>
              <a:ext cx="165068" cy="23073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7" name="iŝḻiḋê">
              <a:extLst>
                <a:ext uri="{FF2B5EF4-FFF2-40B4-BE49-F238E27FC236}">
                  <a16:creationId xmlns:a16="http://schemas.microsoft.com/office/drawing/2014/main" id="{B3C613D8-6CEB-6342-AD5F-75E9B8DE19C9}"/>
                </a:ext>
              </a:extLst>
            </p:cNvPr>
            <p:cNvSpPr txBox="1"/>
            <p:nvPr/>
          </p:nvSpPr>
          <p:spPr>
            <a:xfrm>
              <a:off x="7593622" y="2650880"/>
              <a:ext cx="3305401" cy="1973202"/>
            </a:xfrm>
            <a:prstGeom prst="rect">
              <a:avLst/>
            </a:prstGeom>
            <a:noFill/>
          </p:spPr>
          <p:txBody>
            <a:bodyPr wrap="square" lIns="91440" tIns="45720" rIns="91440" bIns="45720" anchor="b" anchorCtr="0">
              <a:normAutofit/>
            </a:bodyPr>
            <a:lstStyle/>
            <a:p>
              <a:pPr lvl="0">
                <a:lnSpc>
                  <a:spcPct val="150000"/>
                </a:lnSpc>
                <a:buSzPct val="25000"/>
                <a:defRPr/>
              </a:pPr>
              <a:r>
                <a:rPr lang="zh-CN" altLang="en-US" sz="1400" dirty="0" smtClean="0"/>
                <a:t>包含相关信息，打赏，定时关闭，意见反馈等相关功能，需要微信的授权登录</a:t>
              </a:r>
              <a:endParaRPr lang="en-US" altLang="zh-CN" sz="1400" dirty="0"/>
            </a:p>
          </p:txBody>
        </p:sp>
        <p:sp>
          <p:nvSpPr>
            <p:cNvPr id="8" name="iṣḻîḍe">
              <a:extLst>
                <a:ext uri="{FF2B5EF4-FFF2-40B4-BE49-F238E27FC236}">
                  <a16:creationId xmlns:a16="http://schemas.microsoft.com/office/drawing/2014/main" id="{D880F71E-0901-5C47-8547-A41F9414FB22}"/>
                </a:ext>
              </a:extLst>
            </p:cNvPr>
            <p:cNvSpPr txBox="1"/>
            <p:nvPr/>
          </p:nvSpPr>
          <p:spPr>
            <a:xfrm>
              <a:off x="7593622" y="2316773"/>
              <a:ext cx="2174632" cy="668215"/>
            </a:xfrm>
            <a:prstGeom prst="rect">
              <a:avLst/>
            </a:prstGeom>
            <a:noFill/>
          </p:spPr>
          <p:txBody>
            <a:bodyPr wrap="square" lIns="91440" tIns="45720" rIns="91440" bIns="45720" anchor="t" anchorCtr="0">
              <a:normAutofit/>
            </a:bodyPr>
            <a:lstStyle/>
            <a:p>
              <a:pPr defTabSz="914378">
                <a:defRPr/>
              </a:pPr>
              <a:r>
                <a:rPr lang="zh-CN" altLang="en-US" sz="2400" b="1" dirty="0" smtClean="0"/>
                <a:t>用户信息页面</a:t>
              </a:r>
              <a:endParaRPr lang="zh-CN" altLang="en-US" sz="2400" b="1" dirty="0"/>
            </a:p>
          </p:txBody>
        </p:sp>
      </p:grpSp>
      <p:pic>
        <p:nvPicPr>
          <p:cNvPr id="10" name="图片 12" descr="logo">
            <a:extLst>
              <a:ext uri="{FF2B5EF4-FFF2-40B4-BE49-F238E27FC236}">
                <a16:creationId xmlns:a16="http://schemas.microsoft.com/office/drawing/2014/main" id="{C9E2F88B-6EF4-6E41-A880-BF69B740BC3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5738" y="157163"/>
            <a:ext cx="1746093" cy="50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2566935" y="1493209"/>
            <a:ext cx="3063505" cy="5174428"/>
          </a:xfrm>
          <a:prstGeom prst="rect">
            <a:avLst/>
          </a:prstGeom>
        </p:spPr>
      </p:pic>
    </p:spTree>
    <p:extLst>
      <p:ext uri="{BB962C8B-B14F-4D97-AF65-F5344CB8AC3E}">
        <p14:creationId xmlns:p14="http://schemas.microsoft.com/office/powerpoint/2010/main" val="248131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009A553-CCCC-7F4A-95B3-0E6023CC5410}"/>
              </a:ext>
            </a:extLst>
          </p:cNvPr>
          <p:cNvSpPr>
            <a:spLocks noGrp="1"/>
          </p:cNvSpPr>
          <p:nvPr>
            <p:ph type="title"/>
          </p:nvPr>
        </p:nvSpPr>
        <p:spPr/>
        <p:txBody>
          <a:bodyPr>
            <a:normAutofit/>
          </a:bodyPr>
          <a:lstStyle/>
          <a:p>
            <a:r>
              <a:rPr kumimoji="1" lang="zh-CN" altLang="en-US" sz="3200" b="1" dirty="0" smtClean="0"/>
              <a:t>功能介绍</a:t>
            </a:r>
            <a:endParaRPr kumimoji="1" lang="zh-CN" altLang="en-US" sz="3200" b="1" dirty="0"/>
          </a:p>
        </p:txBody>
      </p:sp>
      <p:grpSp>
        <p:nvGrpSpPr>
          <p:cNvPr id="4" name="组合 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7DA0B3C-A1C3-C343-A0C4-740EAB2BED62}"/>
              </a:ext>
            </a:extLst>
          </p:cNvPr>
          <p:cNvGrpSpPr>
            <a:grpSpLocks noChangeAspect="1"/>
          </p:cNvGrpSpPr>
          <p:nvPr/>
        </p:nvGrpSpPr>
        <p:grpSpPr>
          <a:xfrm>
            <a:off x="9096960" y="2123514"/>
            <a:ext cx="3808335" cy="2422141"/>
            <a:chOff x="7271238" y="2316773"/>
            <a:chExt cx="3627785" cy="2307309"/>
          </a:xfrm>
        </p:grpSpPr>
        <p:sp>
          <p:nvSpPr>
            <p:cNvPr id="6" name="íṥḷîḍè">
              <a:extLst>
                <a:ext uri="{FF2B5EF4-FFF2-40B4-BE49-F238E27FC236}">
                  <a16:creationId xmlns:a16="http://schemas.microsoft.com/office/drawing/2014/main" id="{24ADA899-1A83-B94C-AC23-45FD8AAB80D0}"/>
                </a:ext>
              </a:extLst>
            </p:cNvPr>
            <p:cNvSpPr/>
            <p:nvPr/>
          </p:nvSpPr>
          <p:spPr>
            <a:xfrm>
              <a:off x="7271238" y="2316773"/>
              <a:ext cx="165068" cy="23073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7" name="iŝḻiḋê">
              <a:extLst>
                <a:ext uri="{FF2B5EF4-FFF2-40B4-BE49-F238E27FC236}">
                  <a16:creationId xmlns:a16="http://schemas.microsoft.com/office/drawing/2014/main" id="{B3C613D8-6CEB-6342-AD5F-75E9B8DE19C9}"/>
                </a:ext>
              </a:extLst>
            </p:cNvPr>
            <p:cNvSpPr txBox="1"/>
            <p:nvPr/>
          </p:nvSpPr>
          <p:spPr>
            <a:xfrm>
              <a:off x="7593622" y="2650880"/>
              <a:ext cx="3305401" cy="1973202"/>
            </a:xfrm>
            <a:prstGeom prst="rect">
              <a:avLst/>
            </a:prstGeom>
            <a:noFill/>
          </p:spPr>
          <p:txBody>
            <a:bodyPr wrap="square" lIns="91440" tIns="45720" rIns="91440" bIns="45720" anchor="b" anchorCtr="0">
              <a:normAutofit/>
            </a:bodyPr>
            <a:lstStyle/>
            <a:p>
              <a:pPr lvl="0">
                <a:lnSpc>
                  <a:spcPct val="150000"/>
                </a:lnSpc>
                <a:buSzPct val="25000"/>
                <a:defRPr/>
              </a:pPr>
              <a:r>
                <a:rPr lang="zh-CN" altLang="en-US" sz="1400" dirty="0" smtClean="0"/>
                <a:t>从主页面的“早睡日历”中进入，可以进行健康睡眠签到打卡，点击签到会在日历中显示出特殊的颜色</a:t>
              </a:r>
              <a:endParaRPr lang="en-US" altLang="zh-CN" sz="1400" dirty="0"/>
            </a:p>
          </p:txBody>
        </p:sp>
        <p:sp>
          <p:nvSpPr>
            <p:cNvPr id="8" name="iṣḻîḍe">
              <a:extLst>
                <a:ext uri="{FF2B5EF4-FFF2-40B4-BE49-F238E27FC236}">
                  <a16:creationId xmlns:a16="http://schemas.microsoft.com/office/drawing/2014/main" id="{D880F71E-0901-5C47-8547-A41F9414FB22}"/>
                </a:ext>
              </a:extLst>
            </p:cNvPr>
            <p:cNvSpPr txBox="1"/>
            <p:nvPr/>
          </p:nvSpPr>
          <p:spPr>
            <a:xfrm>
              <a:off x="7593622" y="2316773"/>
              <a:ext cx="2174632" cy="668215"/>
            </a:xfrm>
            <a:prstGeom prst="rect">
              <a:avLst/>
            </a:prstGeom>
            <a:noFill/>
          </p:spPr>
          <p:txBody>
            <a:bodyPr wrap="square" lIns="91440" tIns="45720" rIns="91440" bIns="45720" anchor="t" anchorCtr="0">
              <a:normAutofit/>
            </a:bodyPr>
            <a:lstStyle/>
            <a:p>
              <a:pPr defTabSz="914378">
                <a:defRPr/>
              </a:pPr>
              <a:r>
                <a:rPr lang="zh-CN" altLang="en-US" sz="2400" b="1" dirty="0" smtClean="0"/>
                <a:t>打卡签到功能</a:t>
              </a:r>
              <a:endParaRPr lang="zh-CN" altLang="en-US" sz="2400" b="1" dirty="0"/>
            </a:p>
          </p:txBody>
        </p:sp>
      </p:grpSp>
      <p:pic>
        <p:nvPicPr>
          <p:cNvPr id="10" name="图片 12" descr="logo">
            <a:extLst>
              <a:ext uri="{FF2B5EF4-FFF2-40B4-BE49-F238E27FC236}">
                <a16:creationId xmlns:a16="http://schemas.microsoft.com/office/drawing/2014/main" id="{C9E2F88B-6EF4-6E41-A880-BF69B740BC3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5738" y="157163"/>
            <a:ext cx="1746093" cy="50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3"/>
          <a:stretch>
            <a:fillRect/>
          </a:stretch>
        </p:blipFill>
        <p:spPr>
          <a:xfrm>
            <a:off x="2335074" y="1576046"/>
            <a:ext cx="3055885" cy="5197290"/>
          </a:xfrm>
          <a:prstGeom prst="rect">
            <a:avLst/>
          </a:prstGeom>
        </p:spPr>
      </p:pic>
    </p:spTree>
    <p:extLst>
      <p:ext uri="{BB962C8B-B14F-4D97-AF65-F5344CB8AC3E}">
        <p14:creationId xmlns:p14="http://schemas.microsoft.com/office/powerpoint/2010/main" val="784739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009A553-CCCC-7F4A-95B3-0E6023CC5410}"/>
              </a:ext>
            </a:extLst>
          </p:cNvPr>
          <p:cNvSpPr>
            <a:spLocks noGrp="1"/>
          </p:cNvSpPr>
          <p:nvPr>
            <p:ph type="title"/>
          </p:nvPr>
        </p:nvSpPr>
        <p:spPr/>
        <p:txBody>
          <a:bodyPr>
            <a:normAutofit/>
          </a:bodyPr>
          <a:lstStyle/>
          <a:p>
            <a:r>
              <a:rPr kumimoji="1" lang="zh-CN" altLang="en-US" sz="3200" b="1" dirty="0" smtClean="0"/>
              <a:t>功能介绍</a:t>
            </a:r>
            <a:endParaRPr kumimoji="1" lang="zh-CN" altLang="en-US" sz="3200" b="1" dirty="0"/>
          </a:p>
        </p:txBody>
      </p:sp>
      <p:grpSp>
        <p:nvGrpSpPr>
          <p:cNvPr id="4" name="组合 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7DA0B3C-A1C3-C343-A0C4-740EAB2BED62}"/>
              </a:ext>
            </a:extLst>
          </p:cNvPr>
          <p:cNvGrpSpPr>
            <a:grpSpLocks noChangeAspect="1"/>
          </p:cNvGrpSpPr>
          <p:nvPr/>
        </p:nvGrpSpPr>
        <p:grpSpPr>
          <a:xfrm>
            <a:off x="9096960" y="2123514"/>
            <a:ext cx="3808335" cy="2422141"/>
            <a:chOff x="7271238" y="2316773"/>
            <a:chExt cx="3627785" cy="2307309"/>
          </a:xfrm>
        </p:grpSpPr>
        <p:sp>
          <p:nvSpPr>
            <p:cNvPr id="6" name="íṥḷîḍè">
              <a:extLst>
                <a:ext uri="{FF2B5EF4-FFF2-40B4-BE49-F238E27FC236}">
                  <a16:creationId xmlns:a16="http://schemas.microsoft.com/office/drawing/2014/main" id="{24ADA899-1A83-B94C-AC23-45FD8AAB80D0}"/>
                </a:ext>
              </a:extLst>
            </p:cNvPr>
            <p:cNvSpPr/>
            <p:nvPr/>
          </p:nvSpPr>
          <p:spPr>
            <a:xfrm>
              <a:off x="7271238" y="2316773"/>
              <a:ext cx="165068" cy="23073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7" name="iŝḻiḋê">
              <a:extLst>
                <a:ext uri="{FF2B5EF4-FFF2-40B4-BE49-F238E27FC236}">
                  <a16:creationId xmlns:a16="http://schemas.microsoft.com/office/drawing/2014/main" id="{B3C613D8-6CEB-6342-AD5F-75E9B8DE19C9}"/>
                </a:ext>
              </a:extLst>
            </p:cNvPr>
            <p:cNvSpPr txBox="1"/>
            <p:nvPr/>
          </p:nvSpPr>
          <p:spPr>
            <a:xfrm>
              <a:off x="7593622" y="2650880"/>
              <a:ext cx="3305401" cy="1973202"/>
            </a:xfrm>
            <a:prstGeom prst="rect">
              <a:avLst/>
            </a:prstGeom>
            <a:noFill/>
          </p:spPr>
          <p:txBody>
            <a:bodyPr wrap="square" lIns="91440" tIns="45720" rIns="91440" bIns="45720" anchor="b" anchorCtr="0">
              <a:normAutofit/>
            </a:bodyPr>
            <a:lstStyle/>
            <a:p>
              <a:pPr lvl="0">
                <a:lnSpc>
                  <a:spcPct val="150000"/>
                </a:lnSpc>
                <a:buSzPct val="25000"/>
                <a:defRPr/>
              </a:pPr>
              <a:r>
                <a:rPr lang="zh-CN" altLang="en-US" sz="1400" dirty="0" smtClean="0"/>
                <a:t>从主页面的“早睡日历”中进入，可以进行听一些轻松舒缓的音乐缓解压力，促进睡眠</a:t>
              </a:r>
              <a:endParaRPr lang="en-US" altLang="zh-CN" sz="1400" dirty="0"/>
            </a:p>
          </p:txBody>
        </p:sp>
        <p:sp>
          <p:nvSpPr>
            <p:cNvPr id="8" name="iṣḻîḍe">
              <a:extLst>
                <a:ext uri="{FF2B5EF4-FFF2-40B4-BE49-F238E27FC236}">
                  <a16:creationId xmlns:a16="http://schemas.microsoft.com/office/drawing/2014/main" id="{D880F71E-0901-5C47-8547-A41F9414FB22}"/>
                </a:ext>
              </a:extLst>
            </p:cNvPr>
            <p:cNvSpPr txBox="1"/>
            <p:nvPr/>
          </p:nvSpPr>
          <p:spPr>
            <a:xfrm>
              <a:off x="7593622" y="2316773"/>
              <a:ext cx="2174632" cy="668215"/>
            </a:xfrm>
            <a:prstGeom prst="rect">
              <a:avLst/>
            </a:prstGeom>
            <a:noFill/>
          </p:spPr>
          <p:txBody>
            <a:bodyPr wrap="square" lIns="91440" tIns="45720" rIns="91440" bIns="45720" anchor="t" anchorCtr="0">
              <a:normAutofit/>
            </a:bodyPr>
            <a:lstStyle/>
            <a:p>
              <a:pPr defTabSz="914378">
                <a:defRPr/>
              </a:pPr>
              <a:r>
                <a:rPr lang="zh-CN" altLang="en-US" sz="2400" b="1" dirty="0"/>
                <a:t>助</a:t>
              </a:r>
              <a:r>
                <a:rPr lang="zh-CN" altLang="en-US" sz="2400" b="1" dirty="0" smtClean="0"/>
                <a:t>眠音乐功能</a:t>
              </a:r>
              <a:endParaRPr lang="zh-CN" altLang="en-US" sz="2400" b="1" dirty="0"/>
            </a:p>
          </p:txBody>
        </p:sp>
      </p:grpSp>
      <p:pic>
        <p:nvPicPr>
          <p:cNvPr id="10" name="图片 12" descr="logo">
            <a:extLst>
              <a:ext uri="{FF2B5EF4-FFF2-40B4-BE49-F238E27FC236}">
                <a16:creationId xmlns:a16="http://schemas.microsoft.com/office/drawing/2014/main" id="{C9E2F88B-6EF4-6E41-A880-BF69B740BC3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5738" y="157163"/>
            <a:ext cx="1746093" cy="50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2357937" y="1423608"/>
            <a:ext cx="3050489" cy="5212861"/>
          </a:xfrm>
          <a:prstGeom prst="rect">
            <a:avLst/>
          </a:prstGeom>
        </p:spPr>
      </p:pic>
    </p:spTree>
    <p:extLst>
      <p:ext uri="{BB962C8B-B14F-4D97-AF65-F5344CB8AC3E}">
        <p14:creationId xmlns:p14="http://schemas.microsoft.com/office/powerpoint/2010/main" val="21387083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009A553-CCCC-7F4A-95B3-0E6023CC5410}"/>
              </a:ext>
            </a:extLst>
          </p:cNvPr>
          <p:cNvSpPr>
            <a:spLocks noGrp="1"/>
          </p:cNvSpPr>
          <p:nvPr>
            <p:ph type="title"/>
          </p:nvPr>
        </p:nvSpPr>
        <p:spPr/>
        <p:txBody>
          <a:bodyPr>
            <a:normAutofit/>
          </a:bodyPr>
          <a:lstStyle/>
          <a:p>
            <a:r>
              <a:rPr kumimoji="1" lang="zh-CN" altLang="en-US" sz="3200" b="1" dirty="0" smtClean="0"/>
              <a:t>功能介绍</a:t>
            </a:r>
            <a:endParaRPr kumimoji="1" lang="zh-CN" altLang="en-US" sz="3200" b="1" dirty="0"/>
          </a:p>
        </p:txBody>
      </p:sp>
      <p:grpSp>
        <p:nvGrpSpPr>
          <p:cNvPr id="4" name="组合 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7DA0B3C-A1C3-C343-A0C4-740EAB2BED62}"/>
              </a:ext>
            </a:extLst>
          </p:cNvPr>
          <p:cNvGrpSpPr>
            <a:grpSpLocks noChangeAspect="1"/>
          </p:cNvGrpSpPr>
          <p:nvPr/>
        </p:nvGrpSpPr>
        <p:grpSpPr>
          <a:xfrm>
            <a:off x="9096960" y="2123514"/>
            <a:ext cx="3808335" cy="2422141"/>
            <a:chOff x="7271238" y="2316773"/>
            <a:chExt cx="3627785" cy="2307309"/>
          </a:xfrm>
        </p:grpSpPr>
        <p:sp>
          <p:nvSpPr>
            <p:cNvPr id="6" name="íṥḷîḍè">
              <a:extLst>
                <a:ext uri="{FF2B5EF4-FFF2-40B4-BE49-F238E27FC236}">
                  <a16:creationId xmlns:a16="http://schemas.microsoft.com/office/drawing/2014/main" id="{24ADA899-1A83-B94C-AC23-45FD8AAB80D0}"/>
                </a:ext>
              </a:extLst>
            </p:cNvPr>
            <p:cNvSpPr/>
            <p:nvPr/>
          </p:nvSpPr>
          <p:spPr>
            <a:xfrm>
              <a:off x="7271238" y="2316773"/>
              <a:ext cx="165068" cy="23073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7" name="iŝḻiḋê">
              <a:extLst>
                <a:ext uri="{FF2B5EF4-FFF2-40B4-BE49-F238E27FC236}">
                  <a16:creationId xmlns:a16="http://schemas.microsoft.com/office/drawing/2014/main" id="{B3C613D8-6CEB-6342-AD5F-75E9B8DE19C9}"/>
                </a:ext>
              </a:extLst>
            </p:cNvPr>
            <p:cNvSpPr txBox="1"/>
            <p:nvPr/>
          </p:nvSpPr>
          <p:spPr>
            <a:xfrm>
              <a:off x="7593622" y="2650880"/>
              <a:ext cx="3305401" cy="1973202"/>
            </a:xfrm>
            <a:prstGeom prst="rect">
              <a:avLst/>
            </a:prstGeom>
            <a:noFill/>
          </p:spPr>
          <p:txBody>
            <a:bodyPr wrap="square" lIns="91440" tIns="45720" rIns="91440" bIns="45720" anchor="b" anchorCtr="0">
              <a:normAutofit/>
            </a:bodyPr>
            <a:lstStyle/>
            <a:p>
              <a:pPr lvl="0">
                <a:lnSpc>
                  <a:spcPct val="150000"/>
                </a:lnSpc>
                <a:buSzPct val="25000"/>
                <a:defRPr/>
              </a:pPr>
              <a:r>
                <a:rPr lang="zh-CN" altLang="en-US" sz="1400" dirty="0" smtClean="0"/>
                <a:t>设定关闭时间自动退出小程序，防止用户因设置时间后睡着后小程序一直启动造成的问题。</a:t>
              </a:r>
              <a:endParaRPr lang="en-US" altLang="zh-CN" sz="1400" dirty="0"/>
            </a:p>
          </p:txBody>
        </p:sp>
        <p:sp>
          <p:nvSpPr>
            <p:cNvPr id="8" name="iṣḻîḍe">
              <a:extLst>
                <a:ext uri="{FF2B5EF4-FFF2-40B4-BE49-F238E27FC236}">
                  <a16:creationId xmlns:a16="http://schemas.microsoft.com/office/drawing/2014/main" id="{D880F71E-0901-5C47-8547-A41F9414FB22}"/>
                </a:ext>
              </a:extLst>
            </p:cNvPr>
            <p:cNvSpPr txBox="1"/>
            <p:nvPr/>
          </p:nvSpPr>
          <p:spPr>
            <a:xfrm>
              <a:off x="7593622" y="2316773"/>
              <a:ext cx="2174632" cy="668215"/>
            </a:xfrm>
            <a:prstGeom prst="rect">
              <a:avLst/>
            </a:prstGeom>
            <a:noFill/>
          </p:spPr>
          <p:txBody>
            <a:bodyPr wrap="square" lIns="91440" tIns="45720" rIns="91440" bIns="45720" anchor="t" anchorCtr="0">
              <a:normAutofit/>
            </a:bodyPr>
            <a:lstStyle/>
            <a:p>
              <a:pPr defTabSz="914378">
                <a:defRPr/>
              </a:pPr>
              <a:r>
                <a:rPr lang="zh-CN" altLang="en-US" sz="2400" b="1" dirty="0" smtClean="0"/>
                <a:t>定时关闭功能</a:t>
              </a:r>
              <a:endParaRPr lang="zh-CN" altLang="en-US" sz="2400" b="1" dirty="0"/>
            </a:p>
          </p:txBody>
        </p:sp>
      </p:grpSp>
      <p:pic>
        <p:nvPicPr>
          <p:cNvPr id="10" name="图片 12" descr="logo">
            <a:extLst>
              <a:ext uri="{FF2B5EF4-FFF2-40B4-BE49-F238E27FC236}">
                <a16:creationId xmlns:a16="http://schemas.microsoft.com/office/drawing/2014/main" id="{C9E2F88B-6EF4-6E41-A880-BF69B740BC3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5738" y="157163"/>
            <a:ext cx="1746093" cy="50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3"/>
          <a:stretch>
            <a:fillRect/>
          </a:stretch>
        </p:blipFill>
        <p:spPr>
          <a:xfrm>
            <a:off x="2274704" y="1447881"/>
            <a:ext cx="3063505" cy="5189670"/>
          </a:xfrm>
          <a:prstGeom prst="rect">
            <a:avLst/>
          </a:prstGeom>
        </p:spPr>
      </p:pic>
    </p:spTree>
    <p:extLst>
      <p:ext uri="{BB962C8B-B14F-4D97-AF65-F5344CB8AC3E}">
        <p14:creationId xmlns:p14="http://schemas.microsoft.com/office/powerpoint/2010/main" val="3509806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009A553-CCCC-7F4A-95B3-0E6023CC5410}"/>
              </a:ext>
            </a:extLst>
          </p:cNvPr>
          <p:cNvSpPr>
            <a:spLocks noGrp="1"/>
          </p:cNvSpPr>
          <p:nvPr>
            <p:ph type="title"/>
          </p:nvPr>
        </p:nvSpPr>
        <p:spPr/>
        <p:txBody>
          <a:bodyPr>
            <a:normAutofit/>
          </a:bodyPr>
          <a:lstStyle/>
          <a:p>
            <a:r>
              <a:rPr kumimoji="1" lang="zh-CN" altLang="en-US" sz="3200" b="1" dirty="0" smtClean="0"/>
              <a:t>功能介绍</a:t>
            </a:r>
            <a:endParaRPr kumimoji="1" lang="zh-CN" altLang="en-US" sz="3200" b="1" dirty="0"/>
          </a:p>
        </p:txBody>
      </p:sp>
      <p:grpSp>
        <p:nvGrpSpPr>
          <p:cNvPr id="4" name="组合 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7DA0B3C-A1C3-C343-A0C4-740EAB2BED62}"/>
              </a:ext>
            </a:extLst>
          </p:cNvPr>
          <p:cNvGrpSpPr>
            <a:grpSpLocks noChangeAspect="1"/>
          </p:cNvGrpSpPr>
          <p:nvPr/>
        </p:nvGrpSpPr>
        <p:grpSpPr>
          <a:xfrm>
            <a:off x="9096960" y="2123514"/>
            <a:ext cx="3808335" cy="2422141"/>
            <a:chOff x="7271238" y="2316773"/>
            <a:chExt cx="3627785" cy="2307309"/>
          </a:xfrm>
        </p:grpSpPr>
        <p:sp>
          <p:nvSpPr>
            <p:cNvPr id="6" name="íṥḷîḍè">
              <a:extLst>
                <a:ext uri="{FF2B5EF4-FFF2-40B4-BE49-F238E27FC236}">
                  <a16:creationId xmlns:a16="http://schemas.microsoft.com/office/drawing/2014/main" id="{24ADA899-1A83-B94C-AC23-45FD8AAB80D0}"/>
                </a:ext>
              </a:extLst>
            </p:cNvPr>
            <p:cNvSpPr/>
            <p:nvPr/>
          </p:nvSpPr>
          <p:spPr>
            <a:xfrm>
              <a:off x="7271238" y="2316773"/>
              <a:ext cx="165068" cy="23073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7" name="iŝḻiḋê">
              <a:extLst>
                <a:ext uri="{FF2B5EF4-FFF2-40B4-BE49-F238E27FC236}">
                  <a16:creationId xmlns:a16="http://schemas.microsoft.com/office/drawing/2014/main" id="{B3C613D8-6CEB-6342-AD5F-75E9B8DE19C9}"/>
                </a:ext>
              </a:extLst>
            </p:cNvPr>
            <p:cNvSpPr txBox="1"/>
            <p:nvPr/>
          </p:nvSpPr>
          <p:spPr>
            <a:xfrm>
              <a:off x="7593622" y="2650880"/>
              <a:ext cx="3305401" cy="1973202"/>
            </a:xfrm>
            <a:prstGeom prst="rect">
              <a:avLst/>
            </a:prstGeom>
            <a:noFill/>
          </p:spPr>
          <p:txBody>
            <a:bodyPr wrap="square" lIns="91440" tIns="45720" rIns="91440" bIns="45720" anchor="b" anchorCtr="0">
              <a:normAutofit/>
            </a:bodyPr>
            <a:lstStyle/>
            <a:p>
              <a:pPr lvl="0">
                <a:lnSpc>
                  <a:spcPct val="150000"/>
                </a:lnSpc>
                <a:buSzPct val="25000"/>
                <a:defRPr/>
              </a:pPr>
              <a:r>
                <a:rPr lang="zh-CN" altLang="en-US" sz="1400" dirty="0" smtClean="0"/>
                <a:t>可以将您的使用意见反馈给我们。</a:t>
              </a:r>
              <a:endParaRPr lang="en-US" altLang="zh-CN" sz="1400" dirty="0"/>
            </a:p>
          </p:txBody>
        </p:sp>
        <p:sp>
          <p:nvSpPr>
            <p:cNvPr id="8" name="iṣḻîḍe">
              <a:extLst>
                <a:ext uri="{FF2B5EF4-FFF2-40B4-BE49-F238E27FC236}">
                  <a16:creationId xmlns:a16="http://schemas.microsoft.com/office/drawing/2014/main" id="{D880F71E-0901-5C47-8547-A41F9414FB22}"/>
                </a:ext>
              </a:extLst>
            </p:cNvPr>
            <p:cNvSpPr txBox="1"/>
            <p:nvPr/>
          </p:nvSpPr>
          <p:spPr>
            <a:xfrm>
              <a:off x="7593622" y="2316773"/>
              <a:ext cx="2174632" cy="668215"/>
            </a:xfrm>
            <a:prstGeom prst="rect">
              <a:avLst/>
            </a:prstGeom>
            <a:noFill/>
          </p:spPr>
          <p:txBody>
            <a:bodyPr wrap="square" lIns="91440" tIns="45720" rIns="91440" bIns="45720" anchor="t" anchorCtr="0">
              <a:normAutofit/>
            </a:bodyPr>
            <a:lstStyle/>
            <a:p>
              <a:pPr defTabSz="914378">
                <a:defRPr/>
              </a:pPr>
              <a:r>
                <a:rPr lang="zh-CN" altLang="en-US" sz="2400" b="1" dirty="0" smtClean="0"/>
                <a:t>意见反馈功能</a:t>
              </a:r>
              <a:endParaRPr lang="zh-CN" altLang="en-US" sz="2400" b="1" dirty="0"/>
            </a:p>
          </p:txBody>
        </p:sp>
      </p:grpSp>
      <p:pic>
        <p:nvPicPr>
          <p:cNvPr id="10" name="图片 12" descr="logo">
            <a:extLst>
              <a:ext uri="{FF2B5EF4-FFF2-40B4-BE49-F238E27FC236}">
                <a16:creationId xmlns:a16="http://schemas.microsoft.com/office/drawing/2014/main" id="{C9E2F88B-6EF4-6E41-A880-BF69B740BC3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5738" y="157163"/>
            <a:ext cx="1746093" cy="50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2352122" y="1513869"/>
            <a:ext cx="3040643" cy="5189670"/>
          </a:xfrm>
          <a:prstGeom prst="rect">
            <a:avLst/>
          </a:prstGeom>
        </p:spPr>
      </p:pic>
    </p:spTree>
    <p:extLst>
      <p:ext uri="{BB962C8B-B14F-4D97-AF65-F5344CB8AC3E}">
        <p14:creationId xmlns:p14="http://schemas.microsoft.com/office/powerpoint/2010/main" val="37854100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B5B0C6B-220B-DD4B-9D61-A05232986B9E}"/>
              </a:ext>
            </a:extLst>
          </p:cNvPr>
          <p:cNvGrpSpPr>
            <a:grpSpLocks noChangeAspect="1"/>
          </p:cNvGrpSpPr>
          <p:nvPr/>
        </p:nvGrpSpPr>
        <p:grpSpPr>
          <a:xfrm>
            <a:off x="-15366" y="663040"/>
            <a:ext cx="13014929" cy="2857862"/>
            <a:chOff x="-14637" y="3342573"/>
            <a:chExt cx="12397902" cy="2722373"/>
          </a:xfrm>
        </p:grpSpPr>
        <p:sp>
          <p:nvSpPr>
            <p:cNvPr id="6" name="i$ľíḋe">
              <a:extLst>
                <a:ext uri="{FF2B5EF4-FFF2-40B4-BE49-F238E27FC236}">
                  <a16:creationId xmlns:a16="http://schemas.microsoft.com/office/drawing/2014/main" id="{ECEFD787-FE12-3C4E-88BA-DBAA7ACCF63F}"/>
                </a:ext>
              </a:extLst>
            </p:cNvPr>
            <p:cNvSpPr/>
            <p:nvPr/>
          </p:nvSpPr>
          <p:spPr>
            <a:xfrm>
              <a:off x="-14637" y="3751065"/>
              <a:ext cx="9552385" cy="2313881"/>
            </a:xfrm>
            <a:custGeom>
              <a:avLst/>
              <a:gdLst>
                <a:gd name="connsiteX0" fmla="*/ 0 w 8832304"/>
                <a:gd name="connsiteY0" fmla="*/ 0 h 2304256"/>
                <a:gd name="connsiteX1" fmla="*/ 8832304 w 8832304"/>
                <a:gd name="connsiteY1" fmla="*/ 0 h 2304256"/>
                <a:gd name="connsiteX2" fmla="*/ 8832304 w 8832304"/>
                <a:gd name="connsiteY2" fmla="*/ 2304256 h 2304256"/>
                <a:gd name="connsiteX3" fmla="*/ 0 w 8832304"/>
                <a:gd name="connsiteY3" fmla="*/ 2304256 h 2304256"/>
                <a:gd name="connsiteX4" fmla="*/ 0 w 8832304"/>
                <a:gd name="connsiteY4" fmla="*/ 0 h 2304256"/>
                <a:gd name="connsiteX0" fmla="*/ 0 w 8832304"/>
                <a:gd name="connsiteY0" fmla="*/ 0 h 2313881"/>
                <a:gd name="connsiteX1" fmla="*/ 8832304 w 8832304"/>
                <a:gd name="connsiteY1" fmla="*/ 0 h 2313881"/>
                <a:gd name="connsiteX2" fmla="*/ 7542519 w 8832304"/>
                <a:gd name="connsiteY2" fmla="*/ 2313881 h 2313881"/>
                <a:gd name="connsiteX3" fmla="*/ 0 w 8832304"/>
                <a:gd name="connsiteY3" fmla="*/ 2304256 h 2313881"/>
                <a:gd name="connsiteX4" fmla="*/ 0 w 8832304"/>
                <a:gd name="connsiteY4" fmla="*/ 0 h 2313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2304" h="2313881">
                  <a:moveTo>
                    <a:pt x="0" y="0"/>
                  </a:moveTo>
                  <a:lnTo>
                    <a:pt x="8832304" y="0"/>
                  </a:lnTo>
                  <a:lnTo>
                    <a:pt x="7542519" y="2313881"/>
                  </a:lnTo>
                  <a:lnTo>
                    <a:pt x="0" y="2304256"/>
                  </a:lnTo>
                  <a:lnTo>
                    <a:pt x="0" y="0"/>
                  </a:lnTo>
                  <a:close/>
                </a:path>
              </a:pathLst>
            </a:cu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7" name="î$ḷîḍè">
              <a:extLst>
                <a:ext uri="{FF2B5EF4-FFF2-40B4-BE49-F238E27FC236}">
                  <a16:creationId xmlns:a16="http://schemas.microsoft.com/office/drawing/2014/main" id="{9CE3A8E6-3CE5-D045-95BB-24FB02DD4AB9}"/>
                </a:ext>
              </a:extLst>
            </p:cNvPr>
            <p:cNvSpPr/>
            <p:nvPr/>
          </p:nvSpPr>
          <p:spPr>
            <a:xfrm>
              <a:off x="8864644" y="3612887"/>
              <a:ext cx="3518621" cy="2452059"/>
            </a:xfrm>
            <a:prstGeom prst="triangl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lnSpcReduction="10000"/>
            </a:bodyPr>
            <a:lstStyle/>
            <a:p>
              <a:pPr algn="ctr"/>
              <a:r>
                <a:rPr lang="zh-CN" altLang="en-US" sz="2800" b="1" dirty="0" smtClean="0">
                  <a:solidFill>
                    <a:schemeClr val="tx1"/>
                  </a:solidFill>
                </a:rPr>
                <a:t>核心服务技术</a:t>
              </a:r>
              <a:r>
                <a:rPr lang="en-US" altLang="zh-CN" sz="2800" b="1" dirty="0" smtClean="0">
                  <a:solidFill>
                    <a:schemeClr val="tx1"/>
                  </a:solidFill>
                </a:rPr>
                <a:t>:R90</a:t>
              </a:r>
              <a:r>
                <a:rPr lang="zh-CN" altLang="en-US" sz="2800" b="1" dirty="0" smtClean="0">
                  <a:solidFill>
                    <a:schemeClr val="tx1"/>
                  </a:solidFill>
                </a:rPr>
                <a:t>睡眠法</a:t>
              </a:r>
              <a:endParaRPr lang="zh-CN" altLang="en-US" sz="2800" b="1" dirty="0">
                <a:solidFill>
                  <a:schemeClr val="tx1"/>
                </a:solidFill>
              </a:endParaRPr>
            </a:p>
          </p:txBody>
        </p:sp>
        <p:sp>
          <p:nvSpPr>
            <p:cNvPr id="16" name="íSľïďè">
              <a:extLst>
                <a:ext uri="{FF2B5EF4-FFF2-40B4-BE49-F238E27FC236}">
                  <a16:creationId xmlns:a16="http://schemas.microsoft.com/office/drawing/2014/main" id="{2C4B40C7-EB99-7241-8CA9-61D3A769B039}"/>
                </a:ext>
              </a:extLst>
            </p:cNvPr>
            <p:cNvSpPr/>
            <p:nvPr/>
          </p:nvSpPr>
          <p:spPr>
            <a:xfrm>
              <a:off x="226601" y="4437629"/>
              <a:ext cx="7801419" cy="1399782"/>
            </a:xfrm>
            <a:prstGeom prst="rect">
              <a:avLst/>
            </a:prstGeom>
          </p:spPr>
          <p:txBody>
            <a:bodyPr wrap="square" lIns="91440" tIns="45720" rIns="91440" bIns="45720" anchor="b">
              <a:normAutofit lnSpcReduction="10000"/>
            </a:bodyPr>
            <a:lstStyle/>
            <a:p>
              <a:pPr lvl="0" defTabSz="914378">
                <a:spcBef>
                  <a:spcPct val="0"/>
                </a:spcBef>
                <a:defRPr/>
              </a:pPr>
              <a:r>
                <a:rPr lang="en-US" altLang="zh-CN" sz="1600" b="1" dirty="0" smtClean="0">
                  <a:solidFill>
                    <a:schemeClr val="bg1"/>
                  </a:solidFill>
                </a:rPr>
                <a:t>R90</a:t>
              </a:r>
              <a:r>
                <a:rPr lang="zh-CN" altLang="en-US" sz="1600" b="1" dirty="0" smtClean="0">
                  <a:solidFill>
                    <a:schemeClr val="bg1"/>
                  </a:solidFill>
                </a:rPr>
                <a:t>睡眠法：一般人认为睡眠时间长短是恢复精力的关键，其实比起谁多长时间更重要的是你在什么时间段起床，而睡眠是由浅度睡眠和深度睡眠交替组成的，在浅度睡眠中醒过来时人会感觉神清气爽，精力充沛，而深度睡眠中醒来的人往往感觉到非常疲惫。</a:t>
              </a:r>
              <a:endParaRPr lang="en-US" altLang="zh-CN" sz="1600" b="1" dirty="0" smtClean="0">
                <a:solidFill>
                  <a:schemeClr val="bg1"/>
                </a:solidFill>
              </a:endParaRPr>
            </a:p>
            <a:p>
              <a:pPr lvl="0" defTabSz="914378">
                <a:spcBef>
                  <a:spcPct val="0"/>
                </a:spcBef>
                <a:defRPr/>
              </a:pPr>
              <a:r>
                <a:rPr lang="en-US" altLang="zh-CN" sz="1600" b="1" dirty="0" smtClean="0">
                  <a:solidFill>
                    <a:schemeClr val="bg1"/>
                  </a:solidFill>
                </a:rPr>
                <a:t>R90</a:t>
              </a:r>
              <a:r>
                <a:rPr lang="zh-CN" altLang="en-US" sz="1600" b="1" dirty="0" smtClean="0">
                  <a:solidFill>
                    <a:schemeClr val="bg1"/>
                  </a:solidFill>
                </a:rPr>
                <a:t>周期睡眠法的关键：以</a:t>
              </a:r>
              <a:r>
                <a:rPr lang="en-US" altLang="zh-CN" sz="1600" b="1" dirty="0" smtClean="0">
                  <a:solidFill>
                    <a:schemeClr val="bg1"/>
                  </a:solidFill>
                </a:rPr>
                <a:t>90</a:t>
              </a:r>
              <a:r>
                <a:rPr lang="zh-CN" altLang="en-US" sz="1600" b="1" dirty="0" smtClean="0">
                  <a:solidFill>
                    <a:schemeClr val="bg1"/>
                  </a:solidFill>
                </a:rPr>
                <a:t>分钟为单位，把一天的时间分成了</a:t>
              </a:r>
              <a:r>
                <a:rPr lang="en-US" altLang="zh-CN" sz="1600" b="1" dirty="0" smtClean="0">
                  <a:solidFill>
                    <a:schemeClr val="bg1"/>
                  </a:solidFill>
                </a:rPr>
                <a:t>16</a:t>
              </a:r>
              <a:r>
                <a:rPr lang="zh-CN" altLang="en-US" sz="1600" b="1" dirty="0" smtClean="0">
                  <a:solidFill>
                    <a:schemeClr val="bg1"/>
                  </a:solidFill>
                </a:rPr>
                <a:t>个单位，因为科学研究表明</a:t>
              </a:r>
              <a:r>
                <a:rPr lang="en-US" altLang="zh-CN" sz="1600" b="1" dirty="0" smtClean="0">
                  <a:solidFill>
                    <a:schemeClr val="bg1"/>
                  </a:solidFill>
                </a:rPr>
                <a:t>90</a:t>
              </a:r>
              <a:r>
                <a:rPr lang="zh-CN" altLang="en-US" sz="1600" b="1" dirty="0" smtClean="0">
                  <a:solidFill>
                    <a:schemeClr val="bg1"/>
                  </a:solidFill>
                </a:rPr>
                <a:t>分钟是浅度睡眠和深度睡眠交替的周期</a:t>
              </a:r>
              <a:endParaRPr lang="en-US" altLang="zh-CN" sz="1600" b="1" dirty="0">
                <a:solidFill>
                  <a:schemeClr val="bg1"/>
                </a:solidFill>
              </a:endParaRPr>
            </a:p>
            <a:p>
              <a:pPr lvl="0" defTabSz="914378">
                <a:spcBef>
                  <a:spcPct val="0"/>
                </a:spcBef>
                <a:defRPr/>
              </a:pPr>
              <a:r>
                <a:rPr lang="en-US" altLang="zh-CN" sz="1600" b="1" dirty="0" smtClean="0">
                  <a:solidFill>
                    <a:schemeClr val="bg1"/>
                  </a:solidFill>
                </a:rPr>
                <a:t>R90</a:t>
              </a:r>
              <a:r>
                <a:rPr lang="zh-CN" altLang="en-US" sz="1600" b="1" dirty="0" smtClean="0">
                  <a:solidFill>
                    <a:schemeClr val="bg1"/>
                  </a:solidFill>
                </a:rPr>
                <a:t>睡眠法的核心：养成良好而规律的生物钟，高效地恢复精力</a:t>
              </a:r>
              <a:endParaRPr lang="en-US" altLang="zh-CN" sz="1600" b="1" dirty="0" smtClean="0">
                <a:solidFill>
                  <a:schemeClr val="bg1"/>
                </a:solidFill>
              </a:endParaRPr>
            </a:p>
          </p:txBody>
        </p:sp>
        <p:sp>
          <p:nvSpPr>
            <p:cNvPr id="11" name="iśľîḑè">
              <a:extLst>
                <a:ext uri="{FF2B5EF4-FFF2-40B4-BE49-F238E27FC236}">
                  <a16:creationId xmlns:a16="http://schemas.microsoft.com/office/drawing/2014/main" id="{0085D36D-C8D0-B14A-8891-56199B2F0FA8}"/>
                </a:ext>
              </a:extLst>
            </p:cNvPr>
            <p:cNvSpPr/>
            <p:nvPr/>
          </p:nvSpPr>
          <p:spPr>
            <a:xfrm>
              <a:off x="1642873" y="3342573"/>
              <a:ext cx="1823364" cy="721040"/>
            </a:xfrm>
            <a:prstGeom prst="roundRect">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sz="2800" b="1" dirty="0" smtClean="0">
                  <a:solidFill>
                    <a:schemeClr val="bg1"/>
                  </a:solidFill>
                </a:rPr>
                <a:t>R90</a:t>
              </a:r>
              <a:r>
                <a:rPr lang="zh-CN" altLang="en-US" sz="2800" b="1" dirty="0" smtClean="0">
                  <a:solidFill>
                    <a:schemeClr val="bg1"/>
                  </a:solidFill>
                </a:rPr>
                <a:t>睡眠法</a:t>
              </a:r>
              <a:endParaRPr lang="en-US" sz="2800" b="1" dirty="0">
                <a:solidFill>
                  <a:schemeClr val="bg1"/>
                </a:solidFill>
              </a:endParaRPr>
            </a:p>
          </p:txBody>
        </p:sp>
      </p:grpSp>
      <p:pic>
        <p:nvPicPr>
          <p:cNvPr id="19" name="图片 12" descr="logo">
            <a:extLst>
              <a:ext uri="{FF2B5EF4-FFF2-40B4-BE49-F238E27FC236}">
                <a16:creationId xmlns:a16="http://schemas.microsoft.com/office/drawing/2014/main" id="{21F8595D-8918-BA4D-BDBC-08B25F2D886F}"/>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5738" y="157163"/>
            <a:ext cx="1746093" cy="50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5763593" y="3949724"/>
            <a:ext cx="3381976" cy="2865851"/>
          </a:xfrm>
          <a:prstGeom prst="rect">
            <a:avLst/>
          </a:prstGeom>
        </p:spPr>
      </p:pic>
      <p:pic>
        <p:nvPicPr>
          <p:cNvPr id="3" name="图片 2"/>
          <p:cNvPicPr>
            <a:picLocks noChangeAspect="1"/>
          </p:cNvPicPr>
          <p:nvPr/>
        </p:nvPicPr>
        <p:blipFill>
          <a:blip r:embed="rId4"/>
          <a:stretch>
            <a:fillRect/>
          </a:stretch>
        </p:blipFill>
        <p:spPr>
          <a:xfrm>
            <a:off x="473549" y="3949724"/>
            <a:ext cx="4029546" cy="2865851"/>
          </a:xfrm>
          <a:prstGeom prst="rect">
            <a:avLst/>
          </a:prstGeom>
        </p:spPr>
      </p:pic>
    </p:spTree>
    <p:extLst>
      <p:ext uri="{BB962C8B-B14F-4D97-AF65-F5344CB8AC3E}">
        <p14:creationId xmlns:p14="http://schemas.microsoft.com/office/powerpoint/2010/main" val="12076080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B5B0C6B-220B-DD4B-9D61-A05232986B9E}"/>
              </a:ext>
            </a:extLst>
          </p:cNvPr>
          <p:cNvGrpSpPr>
            <a:grpSpLocks noChangeAspect="1"/>
          </p:cNvGrpSpPr>
          <p:nvPr/>
        </p:nvGrpSpPr>
        <p:grpSpPr>
          <a:xfrm>
            <a:off x="597375" y="169308"/>
            <a:ext cx="13476639" cy="3098655"/>
            <a:chOff x="-14637" y="3113196"/>
            <a:chExt cx="12837723" cy="2951750"/>
          </a:xfrm>
        </p:grpSpPr>
        <p:sp>
          <p:nvSpPr>
            <p:cNvPr id="6" name="i$ľíḋe">
              <a:extLst>
                <a:ext uri="{FF2B5EF4-FFF2-40B4-BE49-F238E27FC236}">
                  <a16:creationId xmlns:a16="http://schemas.microsoft.com/office/drawing/2014/main" id="{ECEFD787-FE12-3C4E-88BA-DBAA7ACCF63F}"/>
                </a:ext>
              </a:extLst>
            </p:cNvPr>
            <p:cNvSpPr/>
            <p:nvPr/>
          </p:nvSpPr>
          <p:spPr>
            <a:xfrm>
              <a:off x="-14637" y="3751065"/>
              <a:ext cx="9552385" cy="2313881"/>
            </a:xfrm>
            <a:custGeom>
              <a:avLst/>
              <a:gdLst>
                <a:gd name="connsiteX0" fmla="*/ 0 w 8832304"/>
                <a:gd name="connsiteY0" fmla="*/ 0 h 2304256"/>
                <a:gd name="connsiteX1" fmla="*/ 8832304 w 8832304"/>
                <a:gd name="connsiteY1" fmla="*/ 0 h 2304256"/>
                <a:gd name="connsiteX2" fmla="*/ 8832304 w 8832304"/>
                <a:gd name="connsiteY2" fmla="*/ 2304256 h 2304256"/>
                <a:gd name="connsiteX3" fmla="*/ 0 w 8832304"/>
                <a:gd name="connsiteY3" fmla="*/ 2304256 h 2304256"/>
                <a:gd name="connsiteX4" fmla="*/ 0 w 8832304"/>
                <a:gd name="connsiteY4" fmla="*/ 0 h 2304256"/>
                <a:gd name="connsiteX0" fmla="*/ 0 w 8832304"/>
                <a:gd name="connsiteY0" fmla="*/ 0 h 2313881"/>
                <a:gd name="connsiteX1" fmla="*/ 8832304 w 8832304"/>
                <a:gd name="connsiteY1" fmla="*/ 0 h 2313881"/>
                <a:gd name="connsiteX2" fmla="*/ 7542519 w 8832304"/>
                <a:gd name="connsiteY2" fmla="*/ 2313881 h 2313881"/>
                <a:gd name="connsiteX3" fmla="*/ 0 w 8832304"/>
                <a:gd name="connsiteY3" fmla="*/ 2304256 h 2313881"/>
                <a:gd name="connsiteX4" fmla="*/ 0 w 8832304"/>
                <a:gd name="connsiteY4" fmla="*/ 0 h 2313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2304" h="2313881">
                  <a:moveTo>
                    <a:pt x="0" y="0"/>
                  </a:moveTo>
                  <a:lnTo>
                    <a:pt x="8832304" y="0"/>
                  </a:lnTo>
                  <a:lnTo>
                    <a:pt x="7542519" y="2313881"/>
                  </a:lnTo>
                  <a:lnTo>
                    <a:pt x="0" y="2304256"/>
                  </a:lnTo>
                  <a:lnTo>
                    <a:pt x="0" y="0"/>
                  </a:lnTo>
                  <a:close/>
                </a:path>
              </a:pathLst>
            </a:cu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7" name="î$ḷîḍè">
              <a:extLst>
                <a:ext uri="{FF2B5EF4-FFF2-40B4-BE49-F238E27FC236}">
                  <a16:creationId xmlns:a16="http://schemas.microsoft.com/office/drawing/2014/main" id="{9CE3A8E6-3CE5-D045-95BB-24FB02DD4AB9}"/>
                </a:ext>
              </a:extLst>
            </p:cNvPr>
            <p:cNvSpPr/>
            <p:nvPr/>
          </p:nvSpPr>
          <p:spPr>
            <a:xfrm>
              <a:off x="9304465" y="3113196"/>
              <a:ext cx="3518621" cy="2058436"/>
            </a:xfrm>
            <a:prstGeom prst="triangl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zh-CN" altLang="en-US" sz="2800" b="1" dirty="0" smtClean="0">
                  <a:solidFill>
                    <a:schemeClr val="tx1"/>
                  </a:solidFill>
                </a:rPr>
                <a:t>核心服务技术</a:t>
              </a:r>
              <a:endParaRPr lang="zh-CN" altLang="en-US" sz="2800" b="1" dirty="0">
                <a:solidFill>
                  <a:schemeClr val="tx1"/>
                </a:solidFill>
              </a:endParaRPr>
            </a:p>
          </p:txBody>
        </p:sp>
        <p:sp>
          <p:nvSpPr>
            <p:cNvPr id="16" name="íSľïďè">
              <a:extLst>
                <a:ext uri="{FF2B5EF4-FFF2-40B4-BE49-F238E27FC236}">
                  <a16:creationId xmlns:a16="http://schemas.microsoft.com/office/drawing/2014/main" id="{2C4B40C7-EB99-7241-8CA9-61D3A769B039}"/>
                </a:ext>
              </a:extLst>
            </p:cNvPr>
            <p:cNvSpPr/>
            <p:nvPr/>
          </p:nvSpPr>
          <p:spPr>
            <a:xfrm>
              <a:off x="226601" y="4437629"/>
              <a:ext cx="7801419" cy="1399782"/>
            </a:xfrm>
            <a:prstGeom prst="rect">
              <a:avLst/>
            </a:prstGeom>
          </p:spPr>
          <p:txBody>
            <a:bodyPr wrap="square" lIns="91440" tIns="45720" rIns="91440" bIns="45720" anchor="b">
              <a:normAutofit/>
            </a:bodyPr>
            <a:lstStyle/>
            <a:p>
              <a:pPr lvl="0" defTabSz="914378">
                <a:spcBef>
                  <a:spcPct val="0"/>
                </a:spcBef>
                <a:defRPr/>
              </a:pPr>
              <a:r>
                <a:rPr lang="zh-CN" altLang="en-US" sz="1600" b="1" dirty="0" smtClean="0">
                  <a:solidFill>
                    <a:schemeClr val="bg1"/>
                  </a:solidFill>
                </a:rPr>
                <a:t>我们根据</a:t>
              </a:r>
              <a:r>
                <a:rPr lang="en-US" altLang="zh-CN" sz="1600" b="1" dirty="0" smtClean="0">
                  <a:solidFill>
                    <a:schemeClr val="bg1"/>
                  </a:solidFill>
                </a:rPr>
                <a:t>R90</a:t>
              </a:r>
              <a:r>
                <a:rPr lang="zh-CN" altLang="en-US" sz="1600" b="1" dirty="0" smtClean="0">
                  <a:solidFill>
                    <a:schemeClr val="bg1"/>
                  </a:solidFill>
                </a:rPr>
                <a:t>睡眠法这一理论实现了补充休息和周期计算的功能，用户在</a:t>
              </a:r>
              <a:r>
                <a:rPr lang="en-US" altLang="zh-CN" sz="1600" b="1" dirty="0" smtClean="0">
                  <a:solidFill>
                    <a:schemeClr val="bg1"/>
                  </a:solidFill>
                </a:rPr>
                <a:t>R90</a:t>
              </a:r>
              <a:r>
                <a:rPr lang="zh-CN" altLang="en-US" sz="1600" b="1" dirty="0" smtClean="0">
                  <a:solidFill>
                    <a:schemeClr val="bg1"/>
                  </a:solidFill>
                </a:rPr>
                <a:t>睡眠功能的界面输入自己每天的睡眠周期和补充休息的睡眠周期，小程序可以帮助评估一周的睡眠质量并给出相关的建议和指导</a:t>
              </a:r>
              <a:endParaRPr lang="en-US" altLang="zh-CN" sz="1600" b="1" dirty="0" smtClean="0">
                <a:solidFill>
                  <a:schemeClr val="bg1"/>
                </a:solidFill>
              </a:endParaRPr>
            </a:p>
          </p:txBody>
        </p:sp>
        <p:sp>
          <p:nvSpPr>
            <p:cNvPr id="11" name="iśľîḑè">
              <a:extLst>
                <a:ext uri="{FF2B5EF4-FFF2-40B4-BE49-F238E27FC236}">
                  <a16:creationId xmlns:a16="http://schemas.microsoft.com/office/drawing/2014/main" id="{0085D36D-C8D0-B14A-8891-56199B2F0FA8}"/>
                </a:ext>
              </a:extLst>
            </p:cNvPr>
            <p:cNvSpPr/>
            <p:nvPr/>
          </p:nvSpPr>
          <p:spPr>
            <a:xfrm>
              <a:off x="1642873" y="3342573"/>
              <a:ext cx="1823364" cy="721040"/>
            </a:xfrm>
            <a:prstGeom prst="roundRect">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sz="2800" b="1" dirty="0" smtClean="0">
                  <a:solidFill>
                    <a:schemeClr val="bg1"/>
                  </a:solidFill>
                </a:rPr>
                <a:t>R90</a:t>
              </a:r>
              <a:r>
                <a:rPr lang="zh-CN" altLang="en-US" sz="2800" b="1" dirty="0" smtClean="0">
                  <a:solidFill>
                    <a:schemeClr val="bg1"/>
                  </a:solidFill>
                </a:rPr>
                <a:t>睡眠法</a:t>
              </a:r>
              <a:endParaRPr lang="en-US" sz="2800" b="1" dirty="0">
                <a:solidFill>
                  <a:schemeClr val="bg1"/>
                </a:solidFill>
              </a:endParaRPr>
            </a:p>
          </p:txBody>
        </p:sp>
      </p:grpSp>
      <p:pic>
        <p:nvPicPr>
          <p:cNvPr id="19" name="图片 12" descr="logo">
            <a:extLst>
              <a:ext uri="{FF2B5EF4-FFF2-40B4-BE49-F238E27FC236}">
                <a16:creationId xmlns:a16="http://schemas.microsoft.com/office/drawing/2014/main" id="{21F8595D-8918-BA4D-BDBC-08B25F2D886F}"/>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5738" y="157163"/>
            <a:ext cx="1746093" cy="50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3"/>
          <a:stretch>
            <a:fillRect/>
          </a:stretch>
        </p:blipFill>
        <p:spPr>
          <a:xfrm>
            <a:off x="1049358" y="3749838"/>
            <a:ext cx="4347767" cy="2870370"/>
          </a:xfrm>
          <a:prstGeom prst="rect">
            <a:avLst/>
          </a:prstGeom>
        </p:spPr>
      </p:pic>
      <p:pic>
        <p:nvPicPr>
          <p:cNvPr id="8" name="图片 7"/>
          <p:cNvPicPr>
            <a:picLocks noChangeAspect="1"/>
          </p:cNvPicPr>
          <p:nvPr/>
        </p:nvPicPr>
        <p:blipFill>
          <a:blip r:embed="rId4"/>
          <a:stretch>
            <a:fillRect/>
          </a:stretch>
        </p:blipFill>
        <p:spPr>
          <a:xfrm>
            <a:off x="6595372" y="3749838"/>
            <a:ext cx="2812024" cy="2903472"/>
          </a:xfrm>
          <a:prstGeom prst="rect">
            <a:avLst/>
          </a:prstGeom>
        </p:spPr>
      </p:pic>
      <p:pic>
        <p:nvPicPr>
          <p:cNvPr id="9" name="图片 8"/>
          <p:cNvPicPr>
            <a:picLocks noChangeAspect="1"/>
          </p:cNvPicPr>
          <p:nvPr/>
        </p:nvPicPr>
        <p:blipFill>
          <a:blip r:embed="rId5"/>
          <a:stretch>
            <a:fillRect/>
          </a:stretch>
        </p:blipFill>
        <p:spPr>
          <a:xfrm>
            <a:off x="10625169" y="2759012"/>
            <a:ext cx="2575001" cy="4327785"/>
          </a:xfrm>
          <a:prstGeom prst="rect">
            <a:avLst/>
          </a:prstGeom>
        </p:spPr>
      </p:pic>
    </p:spTree>
    <p:extLst>
      <p:ext uri="{BB962C8B-B14F-4D97-AF65-F5344CB8AC3E}">
        <p14:creationId xmlns:p14="http://schemas.microsoft.com/office/powerpoint/2010/main" val="27775492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B5B0C6B-220B-DD4B-9D61-A05232986B9E}"/>
              </a:ext>
            </a:extLst>
          </p:cNvPr>
          <p:cNvGrpSpPr>
            <a:grpSpLocks noChangeAspect="1"/>
          </p:cNvGrpSpPr>
          <p:nvPr/>
        </p:nvGrpSpPr>
        <p:grpSpPr>
          <a:xfrm>
            <a:off x="0" y="730841"/>
            <a:ext cx="12562605" cy="2873471"/>
            <a:chOff x="0" y="3342573"/>
            <a:chExt cx="11967023" cy="2737242"/>
          </a:xfrm>
        </p:grpSpPr>
        <p:sp>
          <p:nvSpPr>
            <p:cNvPr id="6" name="i$ľíḋe">
              <a:extLst>
                <a:ext uri="{FF2B5EF4-FFF2-40B4-BE49-F238E27FC236}">
                  <a16:creationId xmlns:a16="http://schemas.microsoft.com/office/drawing/2014/main" id="{ECEFD787-FE12-3C4E-88BA-DBAA7ACCF63F}"/>
                </a:ext>
              </a:extLst>
            </p:cNvPr>
            <p:cNvSpPr/>
            <p:nvPr/>
          </p:nvSpPr>
          <p:spPr>
            <a:xfrm>
              <a:off x="0" y="3765934"/>
              <a:ext cx="9552384" cy="2313881"/>
            </a:xfrm>
            <a:custGeom>
              <a:avLst/>
              <a:gdLst>
                <a:gd name="connsiteX0" fmla="*/ 0 w 8832304"/>
                <a:gd name="connsiteY0" fmla="*/ 0 h 2304256"/>
                <a:gd name="connsiteX1" fmla="*/ 8832304 w 8832304"/>
                <a:gd name="connsiteY1" fmla="*/ 0 h 2304256"/>
                <a:gd name="connsiteX2" fmla="*/ 8832304 w 8832304"/>
                <a:gd name="connsiteY2" fmla="*/ 2304256 h 2304256"/>
                <a:gd name="connsiteX3" fmla="*/ 0 w 8832304"/>
                <a:gd name="connsiteY3" fmla="*/ 2304256 h 2304256"/>
                <a:gd name="connsiteX4" fmla="*/ 0 w 8832304"/>
                <a:gd name="connsiteY4" fmla="*/ 0 h 2304256"/>
                <a:gd name="connsiteX0" fmla="*/ 0 w 8832304"/>
                <a:gd name="connsiteY0" fmla="*/ 0 h 2313881"/>
                <a:gd name="connsiteX1" fmla="*/ 8832304 w 8832304"/>
                <a:gd name="connsiteY1" fmla="*/ 0 h 2313881"/>
                <a:gd name="connsiteX2" fmla="*/ 7542519 w 8832304"/>
                <a:gd name="connsiteY2" fmla="*/ 2313881 h 2313881"/>
                <a:gd name="connsiteX3" fmla="*/ 0 w 8832304"/>
                <a:gd name="connsiteY3" fmla="*/ 2304256 h 2313881"/>
                <a:gd name="connsiteX4" fmla="*/ 0 w 8832304"/>
                <a:gd name="connsiteY4" fmla="*/ 0 h 2313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2304" h="2313881">
                  <a:moveTo>
                    <a:pt x="0" y="0"/>
                  </a:moveTo>
                  <a:lnTo>
                    <a:pt x="8832304" y="0"/>
                  </a:lnTo>
                  <a:lnTo>
                    <a:pt x="7542519" y="2313881"/>
                  </a:lnTo>
                  <a:lnTo>
                    <a:pt x="0" y="2304256"/>
                  </a:lnTo>
                  <a:lnTo>
                    <a:pt x="0" y="0"/>
                  </a:lnTo>
                  <a:close/>
                </a:path>
              </a:pathLst>
            </a:cu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7" name="î$ḷîḍè">
              <a:extLst>
                <a:ext uri="{FF2B5EF4-FFF2-40B4-BE49-F238E27FC236}">
                  <a16:creationId xmlns:a16="http://schemas.microsoft.com/office/drawing/2014/main" id="{9CE3A8E6-3CE5-D045-95BB-24FB02DD4AB9}"/>
                </a:ext>
              </a:extLst>
            </p:cNvPr>
            <p:cNvSpPr/>
            <p:nvPr/>
          </p:nvSpPr>
          <p:spPr>
            <a:xfrm>
              <a:off x="8816577" y="3598018"/>
              <a:ext cx="3150446" cy="2481797"/>
            </a:xfrm>
            <a:prstGeom prst="triangle">
              <a:avLst>
                <a:gd name="adj" fmla="val 49715"/>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zh-CN" altLang="en-US" sz="2800" b="1" dirty="0" smtClean="0">
                  <a:solidFill>
                    <a:schemeClr val="tx1"/>
                  </a:solidFill>
                </a:rPr>
                <a:t>服务模式</a:t>
              </a:r>
              <a:endParaRPr lang="zh-CN" altLang="en-US" sz="2800" b="1" dirty="0">
                <a:solidFill>
                  <a:schemeClr val="tx1"/>
                </a:solidFill>
              </a:endParaRPr>
            </a:p>
          </p:txBody>
        </p:sp>
        <p:grpSp>
          <p:nvGrpSpPr>
            <p:cNvPr id="9" name="ï$1îḋé">
              <a:extLst>
                <a:ext uri="{FF2B5EF4-FFF2-40B4-BE49-F238E27FC236}">
                  <a16:creationId xmlns:a16="http://schemas.microsoft.com/office/drawing/2014/main" id="{391A09C2-A70F-0846-87AB-12C738162284}"/>
                </a:ext>
              </a:extLst>
            </p:cNvPr>
            <p:cNvGrpSpPr/>
            <p:nvPr/>
          </p:nvGrpSpPr>
          <p:grpSpPr>
            <a:xfrm>
              <a:off x="839414" y="4286267"/>
              <a:ext cx="2404899" cy="1211527"/>
              <a:chOff x="1199454" y="920747"/>
              <a:chExt cx="2404899" cy="1211527"/>
            </a:xfrm>
          </p:grpSpPr>
          <p:sp>
            <p:nvSpPr>
              <p:cNvPr id="15" name="îşļiďe">
                <a:extLst>
                  <a:ext uri="{FF2B5EF4-FFF2-40B4-BE49-F238E27FC236}">
                    <a16:creationId xmlns:a16="http://schemas.microsoft.com/office/drawing/2014/main" id="{A5359B54-C245-1F4C-8BDA-9D86AB25F17E}"/>
                  </a:ext>
                </a:extLst>
              </p:cNvPr>
              <p:cNvSpPr txBox="1"/>
              <p:nvPr/>
            </p:nvSpPr>
            <p:spPr>
              <a:xfrm>
                <a:off x="1276399" y="1407266"/>
                <a:ext cx="2327954" cy="725008"/>
              </a:xfrm>
              <a:prstGeom prst="rect">
                <a:avLst/>
              </a:prstGeom>
              <a:noFill/>
            </p:spPr>
            <p:txBody>
              <a:bodyPr wrap="square" lIns="91440" tIns="45720" rIns="91440" bIns="45720" anchor="t">
                <a:normAutofit/>
              </a:bodyPr>
              <a:lstStyle/>
              <a:p>
                <a:pPr algn="ctr">
                  <a:lnSpc>
                    <a:spcPct val="120000"/>
                  </a:lnSpc>
                </a:pPr>
                <a:r>
                  <a:rPr lang="zh-CN" altLang="en-US" sz="1400" dirty="0" smtClean="0">
                    <a:solidFill>
                      <a:schemeClr val="bg1"/>
                    </a:solidFill>
                  </a:rPr>
                  <a:t>基于</a:t>
                </a:r>
                <a:r>
                  <a:rPr lang="en-US" altLang="zh-CN" sz="1400" dirty="0" smtClean="0">
                    <a:solidFill>
                      <a:schemeClr val="bg1"/>
                    </a:solidFill>
                  </a:rPr>
                  <a:t>R90</a:t>
                </a:r>
                <a:r>
                  <a:rPr lang="zh-CN" altLang="en-US" sz="1400" dirty="0" smtClean="0">
                    <a:solidFill>
                      <a:schemeClr val="bg1"/>
                    </a:solidFill>
                  </a:rPr>
                  <a:t>睡眠法开发了相关的</a:t>
                </a:r>
                <a:r>
                  <a:rPr lang="en-US" altLang="zh-CN" sz="1400" dirty="0" smtClean="0">
                    <a:solidFill>
                      <a:schemeClr val="bg1"/>
                    </a:solidFill>
                  </a:rPr>
                  <a:t>R90</a:t>
                </a:r>
                <a:r>
                  <a:rPr lang="zh-CN" altLang="en-US" sz="1400" dirty="0" smtClean="0">
                    <a:solidFill>
                      <a:schemeClr val="bg1"/>
                    </a:solidFill>
                  </a:rPr>
                  <a:t>睡眠质量测评等功能</a:t>
                </a:r>
                <a:endParaRPr lang="zh-CN" altLang="en-US" sz="1400" dirty="0">
                  <a:solidFill>
                    <a:schemeClr val="bg1"/>
                  </a:solidFill>
                </a:endParaRPr>
              </a:p>
            </p:txBody>
          </p:sp>
          <p:sp>
            <p:nvSpPr>
              <p:cNvPr id="16" name="íSľïďè">
                <a:extLst>
                  <a:ext uri="{FF2B5EF4-FFF2-40B4-BE49-F238E27FC236}">
                    <a16:creationId xmlns:a16="http://schemas.microsoft.com/office/drawing/2014/main" id="{2C4B40C7-EB99-7241-8CA9-61D3A769B039}"/>
                  </a:ext>
                </a:extLst>
              </p:cNvPr>
              <p:cNvSpPr/>
              <p:nvPr/>
            </p:nvSpPr>
            <p:spPr>
              <a:xfrm>
                <a:off x="1199454" y="920747"/>
                <a:ext cx="2327954" cy="320994"/>
              </a:xfrm>
              <a:prstGeom prst="rect">
                <a:avLst/>
              </a:prstGeom>
            </p:spPr>
            <p:txBody>
              <a:bodyPr wrap="square" lIns="91440" tIns="45720" rIns="91440" bIns="45720" anchor="b">
                <a:normAutofit/>
              </a:bodyPr>
              <a:lstStyle/>
              <a:p>
                <a:pPr lvl="0" algn="ctr" defTabSz="914378">
                  <a:spcBef>
                    <a:spcPct val="0"/>
                  </a:spcBef>
                  <a:defRPr/>
                </a:pPr>
                <a:r>
                  <a:rPr lang="en-US" altLang="zh-CN" sz="1600" b="1" dirty="0" smtClean="0">
                    <a:solidFill>
                      <a:schemeClr val="bg1"/>
                    </a:solidFill>
                  </a:rPr>
                  <a:t>R90</a:t>
                </a:r>
                <a:r>
                  <a:rPr lang="zh-CN" altLang="en-US" sz="1600" b="1" dirty="0" smtClean="0">
                    <a:solidFill>
                      <a:schemeClr val="bg1"/>
                    </a:solidFill>
                  </a:rPr>
                  <a:t>睡眠法</a:t>
                </a:r>
                <a:endParaRPr lang="zh-CN" altLang="en-US" sz="1600" b="1" dirty="0">
                  <a:solidFill>
                    <a:schemeClr val="bg1"/>
                  </a:solidFill>
                </a:endParaRPr>
              </a:p>
            </p:txBody>
          </p:sp>
        </p:grpSp>
        <p:grpSp>
          <p:nvGrpSpPr>
            <p:cNvPr id="10" name="íṡḷidê">
              <a:extLst>
                <a:ext uri="{FF2B5EF4-FFF2-40B4-BE49-F238E27FC236}">
                  <a16:creationId xmlns:a16="http://schemas.microsoft.com/office/drawing/2014/main" id="{F6F1E364-8B84-974E-A45C-805A1D83B917}"/>
                </a:ext>
              </a:extLst>
            </p:cNvPr>
            <p:cNvGrpSpPr/>
            <p:nvPr/>
          </p:nvGrpSpPr>
          <p:grpSpPr>
            <a:xfrm>
              <a:off x="4881514" y="4290954"/>
              <a:ext cx="3316762" cy="1054926"/>
              <a:chOff x="705050" y="2979359"/>
              <a:chExt cx="3316762" cy="1054926"/>
            </a:xfrm>
          </p:grpSpPr>
          <p:sp>
            <p:nvSpPr>
              <p:cNvPr id="13" name="iṣḷiḋé">
                <a:extLst>
                  <a:ext uri="{FF2B5EF4-FFF2-40B4-BE49-F238E27FC236}">
                    <a16:creationId xmlns:a16="http://schemas.microsoft.com/office/drawing/2014/main" id="{ACD260BD-5FA7-1C4D-8F1E-64606D5C47A1}"/>
                  </a:ext>
                </a:extLst>
              </p:cNvPr>
              <p:cNvSpPr txBox="1"/>
              <p:nvPr/>
            </p:nvSpPr>
            <p:spPr>
              <a:xfrm>
                <a:off x="705050" y="3309277"/>
                <a:ext cx="3316762" cy="725008"/>
              </a:xfrm>
              <a:prstGeom prst="rect">
                <a:avLst/>
              </a:prstGeom>
              <a:noFill/>
            </p:spPr>
            <p:txBody>
              <a:bodyPr wrap="square" lIns="91440" tIns="45720" rIns="91440" bIns="45720" anchor="t">
                <a:noAutofit/>
              </a:bodyPr>
              <a:lstStyle/>
              <a:p>
                <a:pPr algn="ctr">
                  <a:lnSpc>
                    <a:spcPct val="120000"/>
                  </a:lnSpc>
                </a:pPr>
                <a:r>
                  <a:rPr lang="zh-CN" altLang="en-US" sz="1400" dirty="0" smtClean="0">
                    <a:solidFill>
                      <a:schemeClr val="bg1"/>
                    </a:solidFill>
                  </a:rPr>
                  <a:t>在核心功能的基础上增加了签到打卡，睡前音乐，日程安排等服务功能，也设置了仅在</a:t>
                </a:r>
                <a:r>
                  <a:rPr lang="en-US" altLang="zh-CN" sz="1400" dirty="0" err="1" smtClean="0">
                    <a:solidFill>
                      <a:schemeClr val="bg1"/>
                    </a:solidFill>
                  </a:rPr>
                  <a:t>wifi</a:t>
                </a:r>
                <a:r>
                  <a:rPr lang="zh-CN" altLang="en-US" sz="1400" dirty="0" smtClean="0">
                    <a:solidFill>
                      <a:schemeClr val="bg1"/>
                    </a:solidFill>
                  </a:rPr>
                  <a:t>下使用，夜间模式和意见反馈等功能提升用户的总体体验</a:t>
                </a:r>
                <a:endParaRPr lang="zh-CN" altLang="en-US" sz="1400" dirty="0">
                  <a:solidFill>
                    <a:schemeClr val="bg1"/>
                  </a:solidFill>
                </a:endParaRPr>
              </a:p>
            </p:txBody>
          </p:sp>
          <p:sp>
            <p:nvSpPr>
              <p:cNvPr id="14" name="iṡḷiḋè">
                <a:extLst>
                  <a:ext uri="{FF2B5EF4-FFF2-40B4-BE49-F238E27FC236}">
                    <a16:creationId xmlns:a16="http://schemas.microsoft.com/office/drawing/2014/main" id="{9EC86FC7-FCD9-834B-B4F4-CB2207B59C48}"/>
                  </a:ext>
                </a:extLst>
              </p:cNvPr>
              <p:cNvSpPr/>
              <p:nvPr/>
            </p:nvSpPr>
            <p:spPr>
              <a:xfrm>
                <a:off x="1203318" y="2979359"/>
                <a:ext cx="2327954" cy="320994"/>
              </a:xfrm>
              <a:prstGeom prst="rect">
                <a:avLst/>
              </a:prstGeom>
            </p:spPr>
            <p:txBody>
              <a:bodyPr wrap="square" lIns="91440" tIns="45720" rIns="91440" bIns="45720" anchor="b">
                <a:normAutofit/>
              </a:bodyPr>
              <a:lstStyle/>
              <a:p>
                <a:pPr lvl="0" algn="ctr" defTabSz="914378">
                  <a:spcBef>
                    <a:spcPct val="0"/>
                  </a:spcBef>
                  <a:defRPr/>
                </a:pPr>
                <a:r>
                  <a:rPr lang="zh-CN" altLang="en-US" sz="1600" b="1" dirty="0" smtClean="0">
                    <a:solidFill>
                      <a:schemeClr val="bg1"/>
                    </a:solidFill>
                  </a:rPr>
                  <a:t>扩展功能</a:t>
                </a:r>
                <a:endParaRPr lang="zh-CN" altLang="en-US" sz="1600" b="1" dirty="0">
                  <a:solidFill>
                    <a:schemeClr val="bg1"/>
                  </a:solidFill>
                </a:endParaRPr>
              </a:p>
            </p:txBody>
          </p:sp>
        </p:grpSp>
        <p:sp>
          <p:nvSpPr>
            <p:cNvPr id="11" name="iśľîḑè">
              <a:extLst>
                <a:ext uri="{FF2B5EF4-FFF2-40B4-BE49-F238E27FC236}">
                  <a16:creationId xmlns:a16="http://schemas.microsoft.com/office/drawing/2014/main" id="{0085D36D-C8D0-B14A-8891-56199B2F0FA8}"/>
                </a:ext>
              </a:extLst>
            </p:cNvPr>
            <p:cNvSpPr/>
            <p:nvPr/>
          </p:nvSpPr>
          <p:spPr>
            <a:xfrm>
              <a:off x="1642873" y="3345463"/>
              <a:ext cx="721040" cy="721040"/>
            </a:xfrm>
            <a:prstGeom prst="roundRect">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sz="2800" b="1" dirty="0">
                  <a:solidFill>
                    <a:schemeClr val="bg1"/>
                  </a:solidFill>
                </a:rPr>
                <a:t>01</a:t>
              </a:r>
            </a:p>
          </p:txBody>
        </p:sp>
        <p:sp>
          <p:nvSpPr>
            <p:cNvPr id="12" name="iṧḻîḓè">
              <a:extLst>
                <a:ext uri="{FF2B5EF4-FFF2-40B4-BE49-F238E27FC236}">
                  <a16:creationId xmlns:a16="http://schemas.microsoft.com/office/drawing/2014/main" id="{5D82797B-D41C-C24B-8151-407F92606AEF}"/>
                </a:ext>
              </a:extLst>
            </p:cNvPr>
            <p:cNvSpPr/>
            <p:nvPr/>
          </p:nvSpPr>
          <p:spPr>
            <a:xfrm>
              <a:off x="6179377" y="3342573"/>
              <a:ext cx="721040" cy="721040"/>
            </a:xfrm>
            <a:prstGeom prst="roundRect">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sz="2800" b="1" dirty="0" smtClean="0">
                  <a:solidFill>
                    <a:schemeClr val="bg1"/>
                  </a:solidFill>
                </a:rPr>
                <a:t>02</a:t>
              </a:r>
              <a:endParaRPr lang="en-US" sz="2800" b="1" dirty="0">
                <a:solidFill>
                  <a:schemeClr val="bg1"/>
                </a:solidFill>
              </a:endParaRPr>
            </a:p>
          </p:txBody>
        </p:sp>
      </p:grpSp>
      <p:pic>
        <p:nvPicPr>
          <p:cNvPr id="19" name="图片 12" descr="logo">
            <a:extLst>
              <a:ext uri="{FF2B5EF4-FFF2-40B4-BE49-F238E27FC236}">
                <a16:creationId xmlns:a16="http://schemas.microsoft.com/office/drawing/2014/main" id="{21F8595D-8918-BA4D-BDBC-08B25F2D886F}"/>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5738" y="157163"/>
            <a:ext cx="1746093" cy="50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509047" y="4619134"/>
            <a:ext cx="13008990" cy="1274451"/>
          </a:xfrm>
          <a:prstGeom prst="rect">
            <a:avLst/>
          </a:prstGeom>
          <a:noFill/>
        </p:spPr>
        <p:txBody>
          <a:bodyPr wrap="square" rtlCol="0">
            <a:spAutoFit/>
          </a:bodyPr>
          <a:lstStyle/>
          <a:p>
            <a:r>
              <a:rPr lang="en-US" altLang="zh-CN" sz="3600" dirty="0" smtClean="0"/>
              <a:t>R90+ means “more than R90”</a:t>
            </a:r>
          </a:p>
          <a:p>
            <a:r>
              <a:rPr lang="zh-CN" altLang="en-US" dirty="0"/>
              <a:t>我们</a:t>
            </a:r>
            <a:r>
              <a:rPr lang="zh-CN" altLang="en-US" dirty="0" smtClean="0"/>
              <a:t>的小程序以</a:t>
            </a:r>
            <a:r>
              <a:rPr lang="en-US" altLang="zh-CN" dirty="0" smtClean="0"/>
              <a:t>R90</a:t>
            </a:r>
            <a:r>
              <a:rPr lang="zh-CN" altLang="en-US" dirty="0" smtClean="0"/>
              <a:t>睡眠法作为主要的服务技术，在此基础之上扩展出了更多的衍生功能</a:t>
            </a:r>
            <a:endParaRPr lang="en-US" altLang="zh-CN" dirty="0" smtClean="0"/>
          </a:p>
          <a:p>
            <a:r>
              <a:rPr lang="zh-CN" altLang="en-US" dirty="0" smtClean="0"/>
              <a:t>关于小程序的商业模式的设想将在第四部分分享</a:t>
            </a:r>
            <a:endParaRPr lang="zh-CN" altLang="en-US" dirty="0"/>
          </a:p>
        </p:txBody>
      </p:sp>
    </p:spTree>
    <p:extLst>
      <p:ext uri="{BB962C8B-B14F-4D97-AF65-F5344CB8AC3E}">
        <p14:creationId xmlns:p14="http://schemas.microsoft.com/office/powerpoint/2010/main" val="17432603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1845511F-407E-714F-8671-1D184342950B}"/>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l="2280" t="3223" r="4413"/>
          <a:stretch/>
        </p:blipFill>
        <p:spPr>
          <a:xfrm>
            <a:off x="1522901" y="1173987"/>
            <a:ext cx="7544088" cy="5288418"/>
          </a:xfrm>
          <a:prstGeom prst="rect">
            <a:avLst/>
          </a:prstGeom>
        </p:spPr>
      </p:pic>
      <p:grpSp>
        <p:nvGrpSpPr>
          <p:cNvPr id="4" name="组合 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3887699-2F6D-444F-A8CF-64A29C8E3A48}"/>
              </a:ext>
            </a:extLst>
          </p:cNvPr>
          <p:cNvGrpSpPr>
            <a:grpSpLocks noChangeAspect="1"/>
          </p:cNvGrpSpPr>
          <p:nvPr/>
        </p:nvGrpSpPr>
        <p:grpSpPr>
          <a:xfrm>
            <a:off x="9137448" y="1179887"/>
            <a:ext cx="3757010" cy="5282518"/>
            <a:chOff x="7941594" y="1123950"/>
            <a:chExt cx="3578894" cy="5032079"/>
          </a:xfrm>
        </p:grpSpPr>
        <p:sp>
          <p:nvSpPr>
            <p:cNvPr id="5" name="ïṩľïḑé">
              <a:extLst>
                <a:ext uri="{FF2B5EF4-FFF2-40B4-BE49-F238E27FC236}">
                  <a16:creationId xmlns:a16="http://schemas.microsoft.com/office/drawing/2014/main" id="{1A47452D-F9ED-F244-BD8C-05D8B4BA6E93}"/>
                </a:ext>
              </a:extLst>
            </p:cNvPr>
            <p:cNvSpPr/>
            <p:nvPr/>
          </p:nvSpPr>
          <p:spPr>
            <a:xfrm>
              <a:off x="7941594" y="1123950"/>
              <a:ext cx="3578894" cy="5019675"/>
            </a:xfrm>
            <a:prstGeom prst="rect">
              <a:avLst/>
            </a:prstGeom>
            <a:solidFill>
              <a:schemeClr val="bg1">
                <a:lumMod val="95000"/>
              </a:schemeClr>
            </a:solidFill>
            <a:ln>
              <a:noFill/>
            </a:ln>
            <a:effectLst>
              <a:outerShdw blurRad="127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8" name="îṣḻíḋè">
              <a:extLst>
                <a:ext uri="{FF2B5EF4-FFF2-40B4-BE49-F238E27FC236}">
                  <a16:creationId xmlns:a16="http://schemas.microsoft.com/office/drawing/2014/main" id="{6FE08D5F-F4A9-584F-A8B3-584690A69AE4}"/>
                </a:ext>
              </a:extLst>
            </p:cNvPr>
            <p:cNvSpPr/>
            <p:nvPr/>
          </p:nvSpPr>
          <p:spPr bwMode="auto">
            <a:xfrm flipH="1">
              <a:off x="7996698" y="3171133"/>
              <a:ext cx="3507456" cy="2984896"/>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solidFill>
              <a:schemeClr val="accent1">
                <a:alpha val="17000"/>
              </a:schemeClr>
            </a:solidFill>
            <a:ln>
              <a:noFill/>
            </a:ln>
          </p:spPr>
          <p:txBody>
            <a:bodyPr wrap="square" lIns="91440" tIns="45720" rIns="91440" bIns="45720" anchor="ctr">
              <a:normAutofit/>
            </a:bodyPr>
            <a:lstStyle/>
            <a:p>
              <a:pPr algn="ctr"/>
              <a:endParaRPr/>
            </a:p>
          </p:txBody>
        </p:sp>
        <p:sp>
          <p:nvSpPr>
            <p:cNvPr id="9" name="íṥlîḋè">
              <a:extLst>
                <a:ext uri="{FF2B5EF4-FFF2-40B4-BE49-F238E27FC236}">
                  <a16:creationId xmlns:a16="http://schemas.microsoft.com/office/drawing/2014/main" id="{D7A41427-46E2-4148-950A-E10D29572EAC}"/>
                </a:ext>
              </a:extLst>
            </p:cNvPr>
            <p:cNvSpPr/>
            <p:nvPr/>
          </p:nvSpPr>
          <p:spPr>
            <a:xfrm>
              <a:off x="8112699" y="4052400"/>
              <a:ext cx="3236685" cy="1429449"/>
            </a:xfrm>
            <a:prstGeom prst="rect">
              <a:avLst/>
            </a:prstGeom>
          </p:spPr>
          <p:txBody>
            <a:bodyPr wrap="square" lIns="91440" tIns="45720" rIns="91440" bIns="45720">
              <a:normAutofit/>
            </a:bodyPr>
            <a:lstStyle/>
            <a:p>
              <a:pPr algn="ctr">
                <a:lnSpc>
                  <a:spcPct val="130000"/>
                </a:lnSpc>
              </a:pPr>
              <a:r>
                <a:rPr lang="en-US" altLang="zh-CN" sz="1400" dirty="0"/>
                <a:t>Demonstration</a:t>
              </a:r>
            </a:p>
          </p:txBody>
        </p:sp>
        <p:sp>
          <p:nvSpPr>
            <p:cNvPr id="10" name="ïṡḻîḋê">
              <a:extLst>
                <a:ext uri="{FF2B5EF4-FFF2-40B4-BE49-F238E27FC236}">
                  <a16:creationId xmlns:a16="http://schemas.microsoft.com/office/drawing/2014/main" id="{6097DFF3-73D7-034F-BDD2-C529D8EF666C}"/>
                </a:ext>
              </a:extLst>
            </p:cNvPr>
            <p:cNvSpPr txBox="1"/>
            <p:nvPr/>
          </p:nvSpPr>
          <p:spPr>
            <a:xfrm>
              <a:off x="8687260" y="3368306"/>
              <a:ext cx="2087563" cy="400110"/>
            </a:xfrm>
            <a:prstGeom prst="rect">
              <a:avLst/>
            </a:prstGeom>
            <a:noFill/>
          </p:spPr>
          <p:txBody>
            <a:bodyPr wrap="square" lIns="91440" tIns="45720" rIns="91440" bIns="45720">
              <a:normAutofit/>
            </a:bodyPr>
            <a:lstStyle/>
            <a:p>
              <a:pPr algn="ctr"/>
              <a:r>
                <a:rPr lang="zh-CN" altLang="en-US" sz="2000" b="1" dirty="0" smtClean="0"/>
                <a:t>功能演示</a:t>
              </a:r>
              <a:endParaRPr lang="zh-CN" altLang="en-US" sz="2000" b="1" dirty="0"/>
            </a:p>
          </p:txBody>
        </p:sp>
        <p:cxnSp>
          <p:nvCxnSpPr>
            <p:cNvPr id="11" name="直接连接符 6">
              <a:extLst>
                <a:ext uri="{FF2B5EF4-FFF2-40B4-BE49-F238E27FC236}">
                  <a16:creationId xmlns:a16="http://schemas.microsoft.com/office/drawing/2014/main" id="{230C0F25-575C-A14F-8692-BF68EE730CFA}"/>
                </a:ext>
              </a:extLst>
            </p:cNvPr>
            <p:cNvCxnSpPr/>
            <p:nvPr/>
          </p:nvCxnSpPr>
          <p:spPr>
            <a:xfrm>
              <a:off x="8561041" y="3838076"/>
              <a:ext cx="23400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ís1ïḓe">
              <a:extLst>
                <a:ext uri="{FF2B5EF4-FFF2-40B4-BE49-F238E27FC236}">
                  <a16:creationId xmlns:a16="http://schemas.microsoft.com/office/drawing/2014/main" id="{7CCF69A1-E9D4-6D41-A082-1E02C5965B7C}"/>
                </a:ext>
              </a:extLst>
            </p:cNvPr>
            <p:cNvGrpSpPr/>
            <p:nvPr/>
          </p:nvGrpSpPr>
          <p:grpSpPr>
            <a:xfrm>
              <a:off x="8947020" y="1629880"/>
              <a:ext cx="1568042" cy="1568042"/>
              <a:chOff x="9250244" y="1629880"/>
              <a:chExt cx="1568042" cy="1568042"/>
            </a:xfrm>
          </p:grpSpPr>
          <p:sp>
            <p:nvSpPr>
              <p:cNvPr id="13" name="ïSľidê">
                <a:extLst>
                  <a:ext uri="{FF2B5EF4-FFF2-40B4-BE49-F238E27FC236}">
                    <a16:creationId xmlns:a16="http://schemas.microsoft.com/office/drawing/2014/main" id="{2BD4DFA7-C89E-0A4E-B413-59522D31063D}"/>
                  </a:ext>
                </a:extLst>
              </p:cNvPr>
              <p:cNvSpPr/>
              <p:nvPr/>
            </p:nvSpPr>
            <p:spPr>
              <a:xfrm>
                <a:off x="9250244" y="1629880"/>
                <a:ext cx="1568042" cy="156804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4" name="ïṧļíḍé">
                <a:extLst>
                  <a:ext uri="{FF2B5EF4-FFF2-40B4-BE49-F238E27FC236}">
                    <a16:creationId xmlns:a16="http://schemas.microsoft.com/office/drawing/2014/main" id="{7B69F0CA-897E-C74A-AF2D-4B478CE01E86}"/>
                  </a:ext>
                </a:extLst>
              </p:cNvPr>
              <p:cNvGrpSpPr/>
              <p:nvPr/>
            </p:nvGrpSpPr>
            <p:grpSpPr>
              <a:xfrm>
                <a:off x="9700447" y="2081159"/>
                <a:ext cx="667637" cy="665484"/>
                <a:chOff x="8758238" y="276225"/>
                <a:chExt cx="492125" cy="490538"/>
              </a:xfrm>
              <a:solidFill>
                <a:schemeClr val="accent1"/>
              </a:solidFill>
            </p:grpSpPr>
            <p:sp>
              <p:nvSpPr>
                <p:cNvPr id="15" name="ïšḻîḍê">
                  <a:extLst>
                    <a:ext uri="{FF2B5EF4-FFF2-40B4-BE49-F238E27FC236}">
                      <a16:creationId xmlns:a16="http://schemas.microsoft.com/office/drawing/2014/main" id="{E239754F-EFD1-4843-8785-5AA6F0525194}"/>
                    </a:ext>
                  </a:extLst>
                </p:cNvPr>
                <p:cNvSpPr/>
                <p:nvPr/>
              </p:nvSpPr>
              <p:spPr bwMode="auto">
                <a:xfrm>
                  <a:off x="8758238" y="276225"/>
                  <a:ext cx="492125" cy="490538"/>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lîdè">
                  <a:extLst>
                    <a:ext uri="{FF2B5EF4-FFF2-40B4-BE49-F238E27FC236}">
                      <a16:creationId xmlns:a16="http://schemas.microsoft.com/office/drawing/2014/main" id="{7B884FA5-02C4-7C4E-9C11-6A9BB70FF49F}"/>
                    </a:ext>
                  </a:extLst>
                </p:cNvPr>
                <p:cNvSpPr/>
                <p:nvPr/>
              </p:nvSpPr>
              <p:spPr bwMode="auto">
                <a:xfrm>
                  <a:off x="9050338" y="460375"/>
                  <a:ext cx="138113" cy="15875"/>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íṣ1ïḑe">
                  <a:extLst>
                    <a:ext uri="{FF2B5EF4-FFF2-40B4-BE49-F238E27FC236}">
                      <a16:creationId xmlns:a16="http://schemas.microsoft.com/office/drawing/2014/main" id="{F16E04B8-88F9-234E-AE96-2711A28A7342}"/>
                    </a:ext>
                  </a:extLst>
                </p:cNvPr>
                <p:cNvSpPr/>
                <p:nvPr/>
              </p:nvSpPr>
              <p:spPr bwMode="auto">
                <a:xfrm>
                  <a:off x="9050338" y="414338"/>
                  <a:ext cx="138113" cy="15875"/>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ṧliḓé">
                  <a:extLst>
                    <a:ext uri="{FF2B5EF4-FFF2-40B4-BE49-F238E27FC236}">
                      <a16:creationId xmlns:a16="http://schemas.microsoft.com/office/drawing/2014/main" id="{32C8775D-E1C2-EB40-BFBE-74BFD55613E6}"/>
                    </a:ext>
                  </a:extLst>
                </p:cNvPr>
                <p:cNvSpPr/>
                <p:nvPr/>
              </p:nvSpPr>
              <p:spPr bwMode="auto">
                <a:xfrm>
                  <a:off x="9050338" y="368300"/>
                  <a:ext cx="138113" cy="15875"/>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ṡļîdè">
                  <a:extLst>
                    <a:ext uri="{FF2B5EF4-FFF2-40B4-BE49-F238E27FC236}">
                      <a16:creationId xmlns:a16="http://schemas.microsoft.com/office/drawing/2014/main" id="{442728C2-0F78-E841-92F3-FA891BAF3498}"/>
                    </a:ext>
                  </a:extLst>
                </p:cNvPr>
                <p:cNvSpPr/>
                <p:nvPr/>
              </p:nvSpPr>
              <p:spPr bwMode="auto">
                <a:xfrm>
                  <a:off x="8880476" y="690563"/>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íśļiḍè">
                  <a:extLst>
                    <a:ext uri="{FF2B5EF4-FFF2-40B4-BE49-F238E27FC236}">
                      <a16:creationId xmlns:a16="http://schemas.microsoft.com/office/drawing/2014/main" id="{05E01C83-EC42-364D-97C3-D734B53BAD8C}"/>
                    </a:ext>
                  </a:extLst>
                </p:cNvPr>
                <p:cNvSpPr/>
                <p:nvPr/>
              </p:nvSpPr>
              <p:spPr bwMode="auto">
                <a:xfrm>
                  <a:off x="8880476" y="644525"/>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îṧ1íďe">
                  <a:extLst>
                    <a:ext uri="{FF2B5EF4-FFF2-40B4-BE49-F238E27FC236}">
                      <a16:creationId xmlns:a16="http://schemas.microsoft.com/office/drawing/2014/main" id="{7F794DCE-9E4E-1040-B5AD-B02983D7CA33}"/>
                    </a:ext>
                  </a:extLst>
                </p:cNvPr>
                <p:cNvSpPr/>
                <p:nvPr/>
              </p:nvSpPr>
              <p:spPr bwMode="auto">
                <a:xfrm>
                  <a:off x="8880476" y="598488"/>
                  <a:ext cx="138113" cy="15875"/>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ïSlîḍé">
                  <a:extLst>
                    <a:ext uri="{FF2B5EF4-FFF2-40B4-BE49-F238E27FC236}">
                      <a16:creationId xmlns:a16="http://schemas.microsoft.com/office/drawing/2014/main" id="{791DBAD3-988F-7B4C-8664-88B20D521364}"/>
                    </a:ext>
                  </a:extLst>
                </p:cNvPr>
                <p:cNvSpPr/>
                <p:nvPr/>
              </p:nvSpPr>
              <p:spPr bwMode="auto">
                <a:xfrm>
                  <a:off x="9050338" y="690563"/>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ïšľíḓè">
                  <a:extLst>
                    <a:ext uri="{FF2B5EF4-FFF2-40B4-BE49-F238E27FC236}">
                      <a16:creationId xmlns:a16="http://schemas.microsoft.com/office/drawing/2014/main" id="{050CE947-494A-0C48-8750-0F86208E7DA5}"/>
                    </a:ext>
                  </a:extLst>
                </p:cNvPr>
                <p:cNvSpPr/>
                <p:nvPr/>
              </p:nvSpPr>
              <p:spPr bwMode="auto">
                <a:xfrm>
                  <a:off x="9050338" y="644525"/>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îšliďe">
                  <a:extLst>
                    <a:ext uri="{FF2B5EF4-FFF2-40B4-BE49-F238E27FC236}">
                      <a16:creationId xmlns:a16="http://schemas.microsoft.com/office/drawing/2014/main" id="{386EEC31-C1BE-2A4D-9449-4FA9A29BC0EE}"/>
                    </a:ext>
                  </a:extLst>
                </p:cNvPr>
                <p:cNvSpPr/>
                <p:nvPr/>
              </p:nvSpPr>
              <p:spPr bwMode="auto">
                <a:xfrm>
                  <a:off x="9050338" y="598488"/>
                  <a:ext cx="138113" cy="15875"/>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í$1iḍê">
                  <a:extLst>
                    <a:ext uri="{FF2B5EF4-FFF2-40B4-BE49-F238E27FC236}">
                      <a16:creationId xmlns:a16="http://schemas.microsoft.com/office/drawing/2014/main" id="{5F98CFF4-DEA0-EF40-83A0-B34CA68106FF}"/>
                    </a:ext>
                  </a:extLst>
                </p:cNvPr>
                <p:cNvSpPr/>
                <p:nvPr/>
              </p:nvSpPr>
              <p:spPr bwMode="auto">
                <a:xfrm>
                  <a:off x="8880476" y="506413"/>
                  <a:ext cx="307975" cy="15875"/>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ṡlîḍê">
                  <a:extLst>
                    <a:ext uri="{FF2B5EF4-FFF2-40B4-BE49-F238E27FC236}">
                      <a16:creationId xmlns:a16="http://schemas.microsoft.com/office/drawing/2014/main" id="{60C33515-7454-D74F-AB87-9697D8C85BE1}"/>
                    </a:ext>
                  </a:extLst>
                </p:cNvPr>
                <p:cNvSpPr/>
                <p:nvPr/>
              </p:nvSpPr>
              <p:spPr bwMode="auto">
                <a:xfrm>
                  <a:off x="8880476" y="552450"/>
                  <a:ext cx="307975" cy="15875"/>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ïSḷidé">
                  <a:extLst>
                    <a:ext uri="{FF2B5EF4-FFF2-40B4-BE49-F238E27FC236}">
                      <a16:creationId xmlns:a16="http://schemas.microsoft.com/office/drawing/2014/main" id="{B082C11A-59F6-5146-9FA6-620AC256BE98}"/>
                    </a:ext>
                  </a:extLst>
                </p:cNvPr>
                <p:cNvSpPr/>
                <p:nvPr/>
              </p:nvSpPr>
              <p:spPr bwMode="auto">
                <a:xfrm>
                  <a:off x="8880476" y="338138"/>
                  <a:ext cx="138113" cy="138113"/>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grpSp>
      <p:pic>
        <p:nvPicPr>
          <p:cNvPr id="29" name="图片 12" descr="logo">
            <a:extLst>
              <a:ext uri="{FF2B5EF4-FFF2-40B4-BE49-F238E27FC236}">
                <a16:creationId xmlns:a16="http://schemas.microsoft.com/office/drawing/2014/main" id="{0C041BFF-168B-224E-8D1C-6F9AFF5300A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5738" y="157163"/>
            <a:ext cx="1746093" cy="50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3895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1845511F-407E-714F-8671-1D184342950B}"/>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l="2280" t="3223" r="4413"/>
          <a:stretch/>
        </p:blipFill>
        <p:spPr>
          <a:xfrm>
            <a:off x="1522901" y="1173987"/>
            <a:ext cx="7544088" cy="5288418"/>
          </a:xfrm>
          <a:prstGeom prst="rect">
            <a:avLst/>
          </a:prstGeom>
        </p:spPr>
      </p:pic>
      <p:grpSp>
        <p:nvGrpSpPr>
          <p:cNvPr id="4" name="组合 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3887699-2F6D-444F-A8CF-64A29C8E3A48}"/>
              </a:ext>
            </a:extLst>
          </p:cNvPr>
          <p:cNvGrpSpPr>
            <a:grpSpLocks noChangeAspect="1"/>
          </p:cNvGrpSpPr>
          <p:nvPr/>
        </p:nvGrpSpPr>
        <p:grpSpPr>
          <a:xfrm>
            <a:off x="9124836" y="1173987"/>
            <a:ext cx="3764729" cy="5288418"/>
            <a:chOff x="7996698" y="1118330"/>
            <a:chExt cx="3586247" cy="5037699"/>
          </a:xfrm>
        </p:grpSpPr>
        <p:sp>
          <p:nvSpPr>
            <p:cNvPr id="5" name="ïṩľïḑé">
              <a:extLst>
                <a:ext uri="{FF2B5EF4-FFF2-40B4-BE49-F238E27FC236}">
                  <a16:creationId xmlns:a16="http://schemas.microsoft.com/office/drawing/2014/main" id="{1A47452D-F9ED-F244-BD8C-05D8B4BA6E93}"/>
                </a:ext>
              </a:extLst>
            </p:cNvPr>
            <p:cNvSpPr/>
            <p:nvPr/>
          </p:nvSpPr>
          <p:spPr>
            <a:xfrm>
              <a:off x="8004051" y="1118330"/>
              <a:ext cx="3578894" cy="5019675"/>
            </a:xfrm>
            <a:prstGeom prst="rect">
              <a:avLst/>
            </a:prstGeom>
            <a:solidFill>
              <a:schemeClr val="bg1">
                <a:lumMod val="95000"/>
              </a:schemeClr>
            </a:solidFill>
            <a:ln>
              <a:noFill/>
            </a:ln>
            <a:effectLst>
              <a:outerShdw blurRad="127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8" name="îṣḻíḋè">
              <a:extLst>
                <a:ext uri="{FF2B5EF4-FFF2-40B4-BE49-F238E27FC236}">
                  <a16:creationId xmlns:a16="http://schemas.microsoft.com/office/drawing/2014/main" id="{6FE08D5F-F4A9-584F-A8B3-584690A69AE4}"/>
                </a:ext>
              </a:extLst>
            </p:cNvPr>
            <p:cNvSpPr/>
            <p:nvPr/>
          </p:nvSpPr>
          <p:spPr bwMode="auto">
            <a:xfrm flipH="1">
              <a:off x="7996698" y="3171133"/>
              <a:ext cx="3507456" cy="2984896"/>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solidFill>
              <a:schemeClr val="accent1">
                <a:alpha val="17000"/>
              </a:schemeClr>
            </a:solidFill>
            <a:ln>
              <a:noFill/>
            </a:ln>
          </p:spPr>
          <p:txBody>
            <a:bodyPr wrap="square" lIns="91440" tIns="45720" rIns="91440" bIns="45720" anchor="ctr">
              <a:normAutofit/>
            </a:bodyPr>
            <a:lstStyle/>
            <a:p>
              <a:pPr algn="ctr"/>
              <a:endParaRPr/>
            </a:p>
          </p:txBody>
        </p:sp>
        <p:sp>
          <p:nvSpPr>
            <p:cNvPr id="9" name="íṥlîḋè">
              <a:extLst>
                <a:ext uri="{FF2B5EF4-FFF2-40B4-BE49-F238E27FC236}">
                  <a16:creationId xmlns:a16="http://schemas.microsoft.com/office/drawing/2014/main" id="{D7A41427-46E2-4148-950A-E10D29572EAC}"/>
                </a:ext>
              </a:extLst>
            </p:cNvPr>
            <p:cNvSpPr/>
            <p:nvPr/>
          </p:nvSpPr>
          <p:spPr>
            <a:xfrm>
              <a:off x="8112699" y="4052400"/>
              <a:ext cx="3236685" cy="1429449"/>
            </a:xfrm>
            <a:prstGeom prst="rect">
              <a:avLst/>
            </a:prstGeom>
          </p:spPr>
          <p:txBody>
            <a:bodyPr wrap="square" lIns="91440" tIns="45720" rIns="91440" bIns="45720">
              <a:normAutofit/>
            </a:bodyPr>
            <a:lstStyle/>
            <a:p>
              <a:pPr algn="ctr">
                <a:lnSpc>
                  <a:spcPct val="120000"/>
                </a:lnSpc>
              </a:pPr>
              <a:r>
                <a:rPr lang="en-US" altLang="zh-CN" sz="1400" dirty="0" smtClean="0"/>
                <a:t>Future Development</a:t>
              </a:r>
              <a:endParaRPr lang="en-US" altLang="zh-CN" sz="1400" dirty="0"/>
            </a:p>
          </p:txBody>
        </p:sp>
        <p:sp>
          <p:nvSpPr>
            <p:cNvPr id="10" name="ïṡḻîḋê">
              <a:extLst>
                <a:ext uri="{FF2B5EF4-FFF2-40B4-BE49-F238E27FC236}">
                  <a16:creationId xmlns:a16="http://schemas.microsoft.com/office/drawing/2014/main" id="{6097DFF3-73D7-034F-BDD2-C529D8EF666C}"/>
                </a:ext>
              </a:extLst>
            </p:cNvPr>
            <p:cNvSpPr txBox="1"/>
            <p:nvPr/>
          </p:nvSpPr>
          <p:spPr>
            <a:xfrm>
              <a:off x="8687260" y="3368306"/>
              <a:ext cx="2087563" cy="400110"/>
            </a:xfrm>
            <a:prstGeom prst="rect">
              <a:avLst/>
            </a:prstGeom>
            <a:noFill/>
          </p:spPr>
          <p:txBody>
            <a:bodyPr wrap="square" lIns="91440" tIns="45720" rIns="91440" bIns="45720">
              <a:normAutofit/>
            </a:bodyPr>
            <a:lstStyle/>
            <a:p>
              <a:pPr algn="ctr"/>
              <a:r>
                <a:rPr lang="zh-CN" altLang="en-US" sz="2000" b="1" dirty="0" smtClean="0"/>
                <a:t>未来发展</a:t>
              </a:r>
              <a:endParaRPr lang="zh-CN" altLang="en-US" sz="2000" b="1" dirty="0"/>
            </a:p>
          </p:txBody>
        </p:sp>
        <p:cxnSp>
          <p:nvCxnSpPr>
            <p:cNvPr id="11" name="直接连接符 6">
              <a:extLst>
                <a:ext uri="{FF2B5EF4-FFF2-40B4-BE49-F238E27FC236}">
                  <a16:creationId xmlns:a16="http://schemas.microsoft.com/office/drawing/2014/main" id="{230C0F25-575C-A14F-8692-BF68EE730CFA}"/>
                </a:ext>
              </a:extLst>
            </p:cNvPr>
            <p:cNvCxnSpPr/>
            <p:nvPr/>
          </p:nvCxnSpPr>
          <p:spPr>
            <a:xfrm>
              <a:off x="8561041" y="3838076"/>
              <a:ext cx="23400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ís1ïḓe">
              <a:extLst>
                <a:ext uri="{FF2B5EF4-FFF2-40B4-BE49-F238E27FC236}">
                  <a16:creationId xmlns:a16="http://schemas.microsoft.com/office/drawing/2014/main" id="{7CCF69A1-E9D4-6D41-A082-1E02C5965B7C}"/>
                </a:ext>
              </a:extLst>
            </p:cNvPr>
            <p:cNvGrpSpPr/>
            <p:nvPr/>
          </p:nvGrpSpPr>
          <p:grpSpPr>
            <a:xfrm>
              <a:off x="8947020" y="1629880"/>
              <a:ext cx="1568042" cy="1568042"/>
              <a:chOff x="9250244" y="1629880"/>
              <a:chExt cx="1568042" cy="1568042"/>
            </a:xfrm>
          </p:grpSpPr>
          <p:sp>
            <p:nvSpPr>
              <p:cNvPr id="13" name="ïSľidê">
                <a:extLst>
                  <a:ext uri="{FF2B5EF4-FFF2-40B4-BE49-F238E27FC236}">
                    <a16:creationId xmlns:a16="http://schemas.microsoft.com/office/drawing/2014/main" id="{2BD4DFA7-C89E-0A4E-B413-59522D31063D}"/>
                  </a:ext>
                </a:extLst>
              </p:cNvPr>
              <p:cNvSpPr/>
              <p:nvPr/>
            </p:nvSpPr>
            <p:spPr>
              <a:xfrm>
                <a:off x="9250244" y="1629880"/>
                <a:ext cx="1568042" cy="156804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4" name="ïṧļíḍé">
                <a:extLst>
                  <a:ext uri="{FF2B5EF4-FFF2-40B4-BE49-F238E27FC236}">
                    <a16:creationId xmlns:a16="http://schemas.microsoft.com/office/drawing/2014/main" id="{7B69F0CA-897E-C74A-AF2D-4B478CE01E86}"/>
                  </a:ext>
                </a:extLst>
              </p:cNvPr>
              <p:cNvGrpSpPr/>
              <p:nvPr/>
            </p:nvGrpSpPr>
            <p:grpSpPr>
              <a:xfrm>
                <a:off x="9700447" y="2081159"/>
                <a:ext cx="667637" cy="665484"/>
                <a:chOff x="8758238" y="276225"/>
                <a:chExt cx="492125" cy="490538"/>
              </a:xfrm>
              <a:solidFill>
                <a:schemeClr val="accent1"/>
              </a:solidFill>
            </p:grpSpPr>
            <p:sp>
              <p:nvSpPr>
                <p:cNvPr id="15" name="ïšḻîḍê">
                  <a:extLst>
                    <a:ext uri="{FF2B5EF4-FFF2-40B4-BE49-F238E27FC236}">
                      <a16:creationId xmlns:a16="http://schemas.microsoft.com/office/drawing/2014/main" id="{E239754F-EFD1-4843-8785-5AA6F0525194}"/>
                    </a:ext>
                  </a:extLst>
                </p:cNvPr>
                <p:cNvSpPr/>
                <p:nvPr/>
              </p:nvSpPr>
              <p:spPr bwMode="auto">
                <a:xfrm>
                  <a:off x="8758238" y="276225"/>
                  <a:ext cx="492125" cy="490538"/>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lîdè">
                  <a:extLst>
                    <a:ext uri="{FF2B5EF4-FFF2-40B4-BE49-F238E27FC236}">
                      <a16:creationId xmlns:a16="http://schemas.microsoft.com/office/drawing/2014/main" id="{7B884FA5-02C4-7C4E-9C11-6A9BB70FF49F}"/>
                    </a:ext>
                  </a:extLst>
                </p:cNvPr>
                <p:cNvSpPr/>
                <p:nvPr/>
              </p:nvSpPr>
              <p:spPr bwMode="auto">
                <a:xfrm>
                  <a:off x="9050338" y="460375"/>
                  <a:ext cx="138113" cy="15875"/>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íṣ1ïḑe">
                  <a:extLst>
                    <a:ext uri="{FF2B5EF4-FFF2-40B4-BE49-F238E27FC236}">
                      <a16:creationId xmlns:a16="http://schemas.microsoft.com/office/drawing/2014/main" id="{F16E04B8-88F9-234E-AE96-2711A28A7342}"/>
                    </a:ext>
                  </a:extLst>
                </p:cNvPr>
                <p:cNvSpPr/>
                <p:nvPr/>
              </p:nvSpPr>
              <p:spPr bwMode="auto">
                <a:xfrm>
                  <a:off x="9050338" y="414338"/>
                  <a:ext cx="138113" cy="15875"/>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ṧliḓé">
                  <a:extLst>
                    <a:ext uri="{FF2B5EF4-FFF2-40B4-BE49-F238E27FC236}">
                      <a16:creationId xmlns:a16="http://schemas.microsoft.com/office/drawing/2014/main" id="{32C8775D-E1C2-EB40-BFBE-74BFD55613E6}"/>
                    </a:ext>
                  </a:extLst>
                </p:cNvPr>
                <p:cNvSpPr/>
                <p:nvPr/>
              </p:nvSpPr>
              <p:spPr bwMode="auto">
                <a:xfrm>
                  <a:off x="9050338" y="368300"/>
                  <a:ext cx="138113" cy="15875"/>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ṡļîdè">
                  <a:extLst>
                    <a:ext uri="{FF2B5EF4-FFF2-40B4-BE49-F238E27FC236}">
                      <a16:creationId xmlns:a16="http://schemas.microsoft.com/office/drawing/2014/main" id="{442728C2-0F78-E841-92F3-FA891BAF3498}"/>
                    </a:ext>
                  </a:extLst>
                </p:cNvPr>
                <p:cNvSpPr/>
                <p:nvPr/>
              </p:nvSpPr>
              <p:spPr bwMode="auto">
                <a:xfrm>
                  <a:off x="8880476" y="690563"/>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íśļiḍè">
                  <a:extLst>
                    <a:ext uri="{FF2B5EF4-FFF2-40B4-BE49-F238E27FC236}">
                      <a16:creationId xmlns:a16="http://schemas.microsoft.com/office/drawing/2014/main" id="{05E01C83-EC42-364D-97C3-D734B53BAD8C}"/>
                    </a:ext>
                  </a:extLst>
                </p:cNvPr>
                <p:cNvSpPr/>
                <p:nvPr/>
              </p:nvSpPr>
              <p:spPr bwMode="auto">
                <a:xfrm>
                  <a:off x="8880476" y="644525"/>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îṧ1íďe">
                  <a:extLst>
                    <a:ext uri="{FF2B5EF4-FFF2-40B4-BE49-F238E27FC236}">
                      <a16:creationId xmlns:a16="http://schemas.microsoft.com/office/drawing/2014/main" id="{7F794DCE-9E4E-1040-B5AD-B02983D7CA33}"/>
                    </a:ext>
                  </a:extLst>
                </p:cNvPr>
                <p:cNvSpPr/>
                <p:nvPr/>
              </p:nvSpPr>
              <p:spPr bwMode="auto">
                <a:xfrm>
                  <a:off x="8880476" y="598488"/>
                  <a:ext cx="138113" cy="15875"/>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ïSlîḍé">
                  <a:extLst>
                    <a:ext uri="{FF2B5EF4-FFF2-40B4-BE49-F238E27FC236}">
                      <a16:creationId xmlns:a16="http://schemas.microsoft.com/office/drawing/2014/main" id="{791DBAD3-988F-7B4C-8664-88B20D521364}"/>
                    </a:ext>
                  </a:extLst>
                </p:cNvPr>
                <p:cNvSpPr/>
                <p:nvPr/>
              </p:nvSpPr>
              <p:spPr bwMode="auto">
                <a:xfrm>
                  <a:off x="9050338" y="690563"/>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ïšľíḓè">
                  <a:extLst>
                    <a:ext uri="{FF2B5EF4-FFF2-40B4-BE49-F238E27FC236}">
                      <a16:creationId xmlns:a16="http://schemas.microsoft.com/office/drawing/2014/main" id="{050CE947-494A-0C48-8750-0F86208E7DA5}"/>
                    </a:ext>
                  </a:extLst>
                </p:cNvPr>
                <p:cNvSpPr/>
                <p:nvPr/>
              </p:nvSpPr>
              <p:spPr bwMode="auto">
                <a:xfrm>
                  <a:off x="9050338" y="644525"/>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îšliďe">
                  <a:extLst>
                    <a:ext uri="{FF2B5EF4-FFF2-40B4-BE49-F238E27FC236}">
                      <a16:creationId xmlns:a16="http://schemas.microsoft.com/office/drawing/2014/main" id="{386EEC31-C1BE-2A4D-9449-4FA9A29BC0EE}"/>
                    </a:ext>
                  </a:extLst>
                </p:cNvPr>
                <p:cNvSpPr/>
                <p:nvPr/>
              </p:nvSpPr>
              <p:spPr bwMode="auto">
                <a:xfrm>
                  <a:off x="9050338" y="598488"/>
                  <a:ext cx="138113" cy="15875"/>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í$1iḍê">
                  <a:extLst>
                    <a:ext uri="{FF2B5EF4-FFF2-40B4-BE49-F238E27FC236}">
                      <a16:creationId xmlns:a16="http://schemas.microsoft.com/office/drawing/2014/main" id="{5F98CFF4-DEA0-EF40-83A0-B34CA68106FF}"/>
                    </a:ext>
                  </a:extLst>
                </p:cNvPr>
                <p:cNvSpPr/>
                <p:nvPr/>
              </p:nvSpPr>
              <p:spPr bwMode="auto">
                <a:xfrm>
                  <a:off x="8880476" y="506413"/>
                  <a:ext cx="307975" cy="15875"/>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ṡlîḍê">
                  <a:extLst>
                    <a:ext uri="{FF2B5EF4-FFF2-40B4-BE49-F238E27FC236}">
                      <a16:creationId xmlns:a16="http://schemas.microsoft.com/office/drawing/2014/main" id="{60C33515-7454-D74F-AB87-9697D8C85BE1}"/>
                    </a:ext>
                  </a:extLst>
                </p:cNvPr>
                <p:cNvSpPr/>
                <p:nvPr/>
              </p:nvSpPr>
              <p:spPr bwMode="auto">
                <a:xfrm>
                  <a:off x="8880476" y="552450"/>
                  <a:ext cx="307975" cy="15875"/>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ïSḷidé">
                  <a:extLst>
                    <a:ext uri="{FF2B5EF4-FFF2-40B4-BE49-F238E27FC236}">
                      <a16:creationId xmlns:a16="http://schemas.microsoft.com/office/drawing/2014/main" id="{B082C11A-59F6-5146-9FA6-620AC256BE98}"/>
                    </a:ext>
                  </a:extLst>
                </p:cNvPr>
                <p:cNvSpPr/>
                <p:nvPr/>
              </p:nvSpPr>
              <p:spPr bwMode="auto">
                <a:xfrm>
                  <a:off x="8880476" y="338138"/>
                  <a:ext cx="138113" cy="138113"/>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grpSp>
      <p:pic>
        <p:nvPicPr>
          <p:cNvPr id="29" name="图片 12" descr="logo">
            <a:extLst>
              <a:ext uri="{FF2B5EF4-FFF2-40B4-BE49-F238E27FC236}">
                <a16:creationId xmlns:a16="http://schemas.microsoft.com/office/drawing/2014/main" id="{0C041BFF-168B-224E-8D1C-6F9AFF5300A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5738" y="157163"/>
            <a:ext cx="1746093" cy="50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8150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3E4C250-D052-734D-8331-44E90185833E}"/>
              </a:ext>
            </a:extLst>
          </p:cNvPr>
          <p:cNvSpPr>
            <a:spLocks noGrp="1"/>
          </p:cNvSpPr>
          <p:nvPr>
            <p:ph type="title"/>
          </p:nvPr>
        </p:nvSpPr>
        <p:spPr>
          <a:xfrm>
            <a:off x="588253" y="383297"/>
            <a:ext cx="12821946" cy="1565386"/>
          </a:xfrm>
        </p:spPr>
        <p:txBody>
          <a:bodyPr/>
          <a:lstStyle/>
          <a:p>
            <a:endParaRPr kumimoji="1" lang="zh-CN" altLang="en-US"/>
          </a:p>
        </p:txBody>
      </p:sp>
      <p:grpSp>
        <p:nvGrpSpPr>
          <p:cNvPr id="4" name="组合 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25E87F0-A069-2647-BEC2-E64F9DA283CB}"/>
              </a:ext>
            </a:extLst>
          </p:cNvPr>
          <p:cNvGrpSpPr>
            <a:grpSpLocks noChangeAspect="1"/>
          </p:cNvGrpSpPr>
          <p:nvPr/>
        </p:nvGrpSpPr>
        <p:grpSpPr>
          <a:xfrm>
            <a:off x="2410" y="0"/>
            <a:ext cx="14413514" cy="6286499"/>
            <a:chOff x="-1" y="1"/>
            <a:chExt cx="12205304" cy="5323381"/>
          </a:xfrm>
        </p:grpSpPr>
        <p:sp>
          <p:nvSpPr>
            <p:cNvPr id="5" name="islîḑè">
              <a:extLst>
                <a:ext uri="{FF2B5EF4-FFF2-40B4-BE49-F238E27FC236}">
                  <a16:creationId xmlns:a16="http://schemas.microsoft.com/office/drawing/2014/main" id="{24D706DB-8D3C-4D4E-B127-58CC8D58D028}"/>
                </a:ext>
              </a:extLst>
            </p:cNvPr>
            <p:cNvSpPr/>
            <p:nvPr/>
          </p:nvSpPr>
          <p:spPr>
            <a:xfrm>
              <a:off x="1" y="1"/>
              <a:ext cx="12205302" cy="2446208"/>
            </a:xfrm>
            <a:prstGeom prst="rect">
              <a:avLst/>
            </a:prstGeom>
            <a:pattFill prst="pct5">
              <a:fgClr>
                <a:srgbClr val="E4E6EA"/>
              </a:fgClr>
              <a:bgClr>
                <a:srgbClr val="ADB5BF"/>
              </a:bgClr>
            </a:patt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 name="íŝ1ïḍè">
              <a:extLst>
                <a:ext uri="{FF2B5EF4-FFF2-40B4-BE49-F238E27FC236}">
                  <a16:creationId xmlns:a16="http://schemas.microsoft.com/office/drawing/2014/main" id="{9A546902-7B31-704F-8B1E-180D827F3B9F}"/>
                </a:ext>
              </a:extLst>
            </p:cNvPr>
            <p:cNvSpPr/>
            <p:nvPr/>
          </p:nvSpPr>
          <p:spPr bwMode="auto">
            <a:xfrm>
              <a:off x="-1" y="2307960"/>
              <a:ext cx="3051326" cy="144016"/>
            </a:xfrm>
            <a:prstGeom prst="rect">
              <a:avLst/>
            </a:prstGeom>
            <a:solidFill>
              <a:schemeClr val="accent1"/>
            </a:solidFill>
            <a:ln w="9525">
              <a:noFill/>
              <a:round/>
              <a:headEnd/>
              <a:tailEnd/>
            </a:ln>
          </p:spPr>
          <p:txBody>
            <a:bodyPr anchor="ctr"/>
            <a:lstStyle/>
            <a:p>
              <a:pPr algn="ctr"/>
              <a:endParaRPr/>
            </a:p>
          </p:txBody>
        </p:sp>
        <p:sp>
          <p:nvSpPr>
            <p:cNvPr id="7" name="íŝľïḓê">
              <a:extLst>
                <a:ext uri="{FF2B5EF4-FFF2-40B4-BE49-F238E27FC236}">
                  <a16:creationId xmlns:a16="http://schemas.microsoft.com/office/drawing/2014/main" id="{ACAE3BEC-8B06-C744-830F-96FC210C329A}"/>
                </a:ext>
              </a:extLst>
            </p:cNvPr>
            <p:cNvSpPr/>
            <p:nvPr/>
          </p:nvSpPr>
          <p:spPr bwMode="auto">
            <a:xfrm>
              <a:off x="3051325" y="2307960"/>
              <a:ext cx="3051326" cy="144016"/>
            </a:xfrm>
            <a:prstGeom prst="rect">
              <a:avLst/>
            </a:prstGeom>
            <a:solidFill>
              <a:schemeClr val="accent2"/>
            </a:solidFill>
            <a:ln w="9525">
              <a:noFill/>
              <a:round/>
              <a:headEnd/>
              <a:tailEnd/>
            </a:ln>
          </p:spPr>
          <p:txBody>
            <a:bodyPr anchor="ctr"/>
            <a:lstStyle/>
            <a:p>
              <a:pPr algn="ctr"/>
              <a:endParaRPr/>
            </a:p>
          </p:txBody>
        </p:sp>
        <p:sp>
          <p:nvSpPr>
            <p:cNvPr id="8" name="íṩḷíde">
              <a:extLst>
                <a:ext uri="{FF2B5EF4-FFF2-40B4-BE49-F238E27FC236}">
                  <a16:creationId xmlns:a16="http://schemas.microsoft.com/office/drawing/2014/main" id="{4C4BDCFA-7B51-5845-82C5-60D58EF2382F}"/>
                </a:ext>
              </a:extLst>
            </p:cNvPr>
            <p:cNvSpPr/>
            <p:nvPr/>
          </p:nvSpPr>
          <p:spPr bwMode="auto">
            <a:xfrm>
              <a:off x="6102651" y="2307960"/>
              <a:ext cx="3051326" cy="144016"/>
            </a:xfrm>
            <a:prstGeom prst="rect">
              <a:avLst/>
            </a:prstGeom>
            <a:solidFill>
              <a:schemeClr val="accent3"/>
            </a:solidFill>
            <a:ln w="9525">
              <a:noFill/>
              <a:round/>
              <a:headEnd/>
              <a:tailEnd/>
            </a:ln>
          </p:spPr>
          <p:txBody>
            <a:bodyPr anchor="ctr"/>
            <a:lstStyle/>
            <a:p>
              <a:pPr algn="ctr"/>
              <a:endParaRPr/>
            </a:p>
          </p:txBody>
        </p:sp>
        <p:sp>
          <p:nvSpPr>
            <p:cNvPr id="9" name="isľïḑé">
              <a:extLst>
                <a:ext uri="{FF2B5EF4-FFF2-40B4-BE49-F238E27FC236}">
                  <a16:creationId xmlns:a16="http://schemas.microsoft.com/office/drawing/2014/main" id="{5619DDB1-6683-474E-9777-8892F6B51B29}"/>
                </a:ext>
              </a:extLst>
            </p:cNvPr>
            <p:cNvSpPr/>
            <p:nvPr/>
          </p:nvSpPr>
          <p:spPr bwMode="auto">
            <a:xfrm>
              <a:off x="9153976" y="2307960"/>
              <a:ext cx="3051326" cy="144016"/>
            </a:xfrm>
            <a:prstGeom prst="rect">
              <a:avLst/>
            </a:prstGeom>
            <a:solidFill>
              <a:schemeClr val="accent4"/>
            </a:solidFill>
            <a:ln w="9525">
              <a:noFill/>
              <a:round/>
              <a:headEnd/>
              <a:tailEnd/>
            </a:ln>
          </p:spPr>
          <p:txBody>
            <a:bodyPr anchor="ctr"/>
            <a:lstStyle/>
            <a:p>
              <a:pPr algn="ctr"/>
              <a:endParaRPr/>
            </a:p>
          </p:txBody>
        </p:sp>
        <p:cxnSp>
          <p:nvCxnSpPr>
            <p:cNvPr id="10" name="直接连接符 14">
              <a:extLst>
                <a:ext uri="{FF2B5EF4-FFF2-40B4-BE49-F238E27FC236}">
                  <a16:creationId xmlns:a16="http://schemas.microsoft.com/office/drawing/2014/main" id="{28ED36E5-AE60-6A4A-B3B4-FCE1D3ED40B3}"/>
                </a:ext>
              </a:extLst>
            </p:cNvPr>
            <p:cNvCxnSpPr/>
            <p:nvPr/>
          </p:nvCxnSpPr>
          <p:spPr>
            <a:xfrm>
              <a:off x="3277392" y="3692254"/>
              <a:ext cx="0" cy="15954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5">
              <a:extLst>
                <a:ext uri="{FF2B5EF4-FFF2-40B4-BE49-F238E27FC236}">
                  <a16:creationId xmlns:a16="http://schemas.microsoft.com/office/drawing/2014/main" id="{70073A66-2EF7-1141-9057-45B2ACE175F4}"/>
                </a:ext>
              </a:extLst>
            </p:cNvPr>
            <p:cNvCxnSpPr/>
            <p:nvPr/>
          </p:nvCxnSpPr>
          <p:spPr>
            <a:xfrm>
              <a:off x="6098969" y="3692254"/>
              <a:ext cx="0" cy="15954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6">
              <a:extLst>
                <a:ext uri="{FF2B5EF4-FFF2-40B4-BE49-F238E27FC236}">
                  <a16:creationId xmlns:a16="http://schemas.microsoft.com/office/drawing/2014/main" id="{ACC8E343-1E61-2A48-9E77-F7332B1AC0FD}"/>
                </a:ext>
              </a:extLst>
            </p:cNvPr>
            <p:cNvCxnSpPr/>
            <p:nvPr/>
          </p:nvCxnSpPr>
          <p:spPr>
            <a:xfrm>
              <a:off x="8920546" y="3692254"/>
              <a:ext cx="0" cy="159540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ïṧļíḋè">
              <a:extLst>
                <a:ext uri="{FF2B5EF4-FFF2-40B4-BE49-F238E27FC236}">
                  <a16:creationId xmlns:a16="http://schemas.microsoft.com/office/drawing/2014/main" id="{4C152111-ED33-914C-97E3-E5F7CDCA5A79}"/>
                </a:ext>
              </a:extLst>
            </p:cNvPr>
            <p:cNvSpPr/>
            <p:nvPr/>
          </p:nvSpPr>
          <p:spPr>
            <a:xfrm>
              <a:off x="1597208" y="3654000"/>
              <a:ext cx="538792" cy="53879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ísľîḍè">
              <a:extLst>
                <a:ext uri="{FF2B5EF4-FFF2-40B4-BE49-F238E27FC236}">
                  <a16:creationId xmlns:a16="http://schemas.microsoft.com/office/drawing/2014/main" id="{3DAFFBAB-BC73-A04F-9664-2869F058E534}"/>
                </a:ext>
              </a:extLst>
            </p:cNvPr>
            <p:cNvSpPr/>
            <p:nvPr/>
          </p:nvSpPr>
          <p:spPr>
            <a:xfrm>
              <a:off x="1737008" y="3776459"/>
              <a:ext cx="259193" cy="293875"/>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chemeClr val="bg1"/>
            </a:solidFill>
            <a:ln>
              <a:noFill/>
            </a:ln>
            <a:effectLst/>
          </p:spPr>
          <p:txBody>
            <a:bodyPr anchor="ctr"/>
            <a:lstStyle/>
            <a:p>
              <a:pPr algn="ctr"/>
              <a:endParaRPr/>
            </a:p>
          </p:txBody>
        </p:sp>
        <p:sp>
          <p:nvSpPr>
            <p:cNvPr id="15" name="îṣḻídè">
              <a:extLst>
                <a:ext uri="{FF2B5EF4-FFF2-40B4-BE49-F238E27FC236}">
                  <a16:creationId xmlns:a16="http://schemas.microsoft.com/office/drawing/2014/main" id="{6E110604-2D71-7A4D-BEF3-C24647AEEAFB}"/>
                </a:ext>
              </a:extLst>
            </p:cNvPr>
            <p:cNvSpPr/>
            <p:nvPr/>
          </p:nvSpPr>
          <p:spPr bwMode="auto">
            <a:xfrm>
              <a:off x="812572" y="4765983"/>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30000"/>
                </a:lnSpc>
              </a:pPr>
              <a:r>
                <a:rPr lang="en-US" altLang="zh-CN" sz="1100" dirty="0" smtClean="0"/>
                <a:t>Background of our project</a:t>
              </a:r>
              <a:endParaRPr lang="en-US" altLang="zh-CN" sz="1100" dirty="0"/>
            </a:p>
          </p:txBody>
        </p:sp>
        <p:sp>
          <p:nvSpPr>
            <p:cNvPr id="16" name="îSliḓê">
              <a:extLst>
                <a:ext uri="{FF2B5EF4-FFF2-40B4-BE49-F238E27FC236}">
                  <a16:creationId xmlns:a16="http://schemas.microsoft.com/office/drawing/2014/main" id="{D9ABEED7-C099-9448-ADA6-C0116EF07774}"/>
                </a:ext>
              </a:extLst>
            </p:cNvPr>
            <p:cNvSpPr txBox="1"/>
            <p:nvPr/>
          </p:nvSpPr>
          <p:spPr bwMode="auto">
            <a:xfrm>
              <a:off x="812572" y="4378385"/>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smtClean="0"/>
                <a:t>背景分析</a:t>
              </a:r>
              <a:endParaRPr lang="en-US" altLang="zh-CN" sz="1800" b="1" dirty="0"/>
            </a:p>
          </p:txBody>
        </p:sp>
        <p:sp>
          <p:nvSpPr>
            <p:cNvPr id="17" name="íš1ïḑè">
              <a:extLst>
                <a:ext uri="{FF2B5EF4-FFF2-40B4-BE49-F238E27FC236}">
                  <a16:creationId xmlns:a16="http://schemas.microsoft.com/office/drawing/2014/main" id="{485BAEB1-A3D3-1440-BE84-57241673D6BA}"/>
                </a:ext>
              </a:extLst>
            </p:cNvPr>
            <p:cNvSpPr/>
            <p:nvPr/>
          </p:nvSpPr>
          <p:spPr>
            <a:xfrm>
              <a:off x="4418787" y="3654000"/>
              <a:ext cx="538792" cy="538792"/>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iṩ1îďé">
              <a:extLst>
                <a:ext uri="{FF2B5EF4-FFF2-40B4-BE49-F238E27FC236}">
                  <a16:creationId xmlns:a16="http://schemas.microsoft.com/office/drawing/2014/main" id="{7FCEB63D-2AF3-4E43-9CDE-8643A60D9E4C}"/>
                </a:ext>
              </a:extLst>
            </p:cNvPr>
            <p:cNvSpPr/>
            <p:nvPr/>
          </p:nvSpPr>
          <p:spPr>
            <a:xfrm>
              <a:off x="4541245" y="3790503"/>
              <a:ext cx="293876" cy="265786"/>
            </a:xfrm>
            <a:custGeom>
              <a:avLst/>
              <a:gdLst>
                <a:gd name="connsiteX0" fmla="*/ 503202 w 607568"/>
                <a:gd name="connsiteY0" fmla="*/ 459310 h 549494"/>
                <a:gd name="connsiteX1" fmla="*/ 548364 w 607568"/>
                <a:gd name="connsiteY1" fmla="*/ 504402 h 549494"/>
                <a:gd name="connsiteX2" fmla="*/ 503202 w 607568"/>
                <a:gd name="connsiteY2" fmla="*/ 549494 h 549494"/>
                <a:gd name="connsiteX3" fmla="*/ 458040 w 607568"/>
                <a:gd name="connsiteY3" fmla="*/ 504402 h 549494"/>
                <a:gd name="connsiteX4" fmla="*/ 503202 w 607568"/>
                <a:gd name="connsiteY4" fmla="*/ 459310 h 549494"/>
                <a:gd name="connsiteX5" fmla="*/ 197795 w 607568"/>
                <a:gd name="connsiteY5" fmla="*/ 459310 h 549494"/>
                <a:gd name="connsiteX6" fmla="*/ 242957 w 607568"/>
                <a:gd name="connsiteY6" fmla="*/ 504402 h 549494"/>
                <a:gd name="connsiteX7" fmla="*/ 197795 w 607568"/>
                <a:gd name="connsiteY7" fmla="*/ 549494 h 549494"/>
                <a:gd name="connsiteX8" fmla="*/ 152633 w 607568"/>
                <a:gd name="connsiteY8" fmla="*/ 504402 h 549494"/>
                <a:gd name="connsiteX9" fmla="*/ 197795 w 607568"/>
                <a:gd name="connsiteY9" fmla="*/ 459310 h 549494"/>
                <a:gd name="connsiteX10" fmla="*/ 143318 w 607568"/>
                <a:gd name="connsiteY10" fmla="*/ 390791 h 549494"/>
                <a:gd name="connsiteX11" fmla="*/ 554573 w 607568"/>
                <a:gd name="connsiteY11" fmla="*/ 390791 h 549494"/>
                <a:gd name="connsiteX12" fmla="*/ 554573 w 607568"/>
                <a:gd name="connsiteY12" fmla="*/ 437435 h 549494"/>
                <a:gd name="connsiteX13" fmla="*/ 143318 w 607568"/>
                <a:gd name="connsiteY13" fmla="*/ 437435 h 549494"/>
                <a:gd name="connsiteX14" fmla="*/ 115304 w 607568"/>
                <a:gd name="connsiteY14" fmla="*/ 313028 h 549494"/>
                <a:gd name="connsiteX15" fmla="*/ 582659 w 607568"/>
                <a:gd name="connsiteY15" fmla="*/ 313028 h 549494"/>
                <a:gd name="connsiteX16" fmla="*/ 582659 w 607568"/>
                <a:gd name="connsiteY16" fmla="*/ 359672 h 549494"/>
                <a:gd name="connsiteX17" fmla="*/ 115304 w 607568"/>
                <a:gd name="connsiteY17" fmla="*/ 359672 h 549494"/>
                <a:gd name="connsiteX18" fmla="*/ 0 w 607568"/>
                <a:gd name="connsiteY18" fmla="*/ 169922 h 549494"/>
                <a:gd name="connsiteX19" fmla="*/ 78962 w 607568"/>
                <a:gd name="connsiteY19" fmla="*/ 169922 h 549494"/>
                <a:gd name="connsiteX20" fmla="*/ 108516 w 607568"/>
                <a:gd name="connsiteY20" fmla="*/ 235254 h 549494"/>
                <a:gd name="connsiteX21" fmla="*/ 607568 w 607568"/>
                <a:gd name="connsiteY21" fmla="*/ 235254 h 549494"/>
                <a:gd name="connsiteX22" fmla="*/ 607568 w 607568"/>
                <a:gd name="connsiteY22" fmla="*/ 281909 h 549494"/>
                <a:gd name="connsiteX23" fmla="*/ 78428 w 607568"/>
                <a:gd name="connsiteY23" fmla="*/ 281909 h 549494"/>
                <a:gd name="connsiteX24" fmla="*/ 48798 w 607568"/>
                <a:gd name="connsiteY24" fmla="*/ 216577 h 549494"/>
                <a:gd name="connsiteX25" fmla="*/ 0 w 607568"/>
                <a:gd name="connsiteY25" fmla="*/ 216577 h 549494"/>
                <a:gd name="connsiteX26" fmla="*/ 257720 w 607568"/>
                <a:gd name="connsiteY26" fmla="*/ 0 h 549494"/>
                <a:gd name="connsiteX27" fmla="*/ 254207 w 607568"/>
                <a:gd name="connsiteY27" fmla="*/ 30201 h 549494"/>
                <a:gd name="connsiteX28" fmla="*/ 407797 w 607568"/>
                <a:gd name="connsiteY28" fmla="*/ 197372 h 549494"/>
                <a:gd name="connsiteX29" fmla="*/ 241147 w 607568"/>
                <a:gd name="connsiteY29" fmla="*/ 144063 h 549494"/>
                <a:gd name="connsiteX30" fmla="*/ 237633 w 607568"/>
                <a:gd name="connsiteY30" fmla="*/ 174264 h 549494"/>
                <a:gd name="connsiteX31" fmla="*/ 115586 w 607568"/>
                <a:gd name="connsiteY31" fmla="*/ 71993 h 549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7568" h="549494">
                  <a:moveTo>
                    <a:pt x="503202" y="459310"/>
                  </a:moveTo>
                  <a:cubicBezTo>
                    <a:pt x="528144" y="459310"/>
                    <a:pt x="548364" y="479498"/>
                    <a:pt x="548364" y="504402"/>
                  </a:cubicBezTo>
                  <a:cubicBezTo>
                    <a:pt x="548364" y="529306"/>
                    <a:pt x="528144" y="549494"/>
                    <a:pt x="503202" y="549494"/>
                  </a:cubicBezTo>
                  <a:cubicBezTo>
                    <a:pt x="478260" y="549494"/>
                    <a:pt x="458040" y="529306"/>
                    <a:pt x="458040" y="504402"/>
                  </a:cubicBezTo>
                  <a:cubicBezTo>
                    <a:pt x="458040" y="479498"/>
                    <a:pt x="478260" y="459310"/>
                    <a:pt x="503202" y="459310"/>
                  </a:cubicBezTo>
                  <a:close/>
                  <a:moveTo>
                    <a:pt x="197795" y="459310"/>
                  </a:moveTo>
                  <a:cubicBezTo>
                    <a:pt x="222737" y="459310"/>
                    <a:pt x="242957" y="479498"/>
                    <a:pt x="242957" y="504402"/>
                  </a:cubicBezTo>
                  <a:cubicBezTo>
                    <a:pt x="242957" y="529306"/>
                    <a:pt x="222737" y="549494"/>
                    <a:pt x="197795" y="549494"/>
                  </a:cubicBezTo>
                  <a:cubicBezTo>
                    <a:pt x="172853" y="549494"/>
                    <a:pt x="152633" y="529306"/>
                    <a:pt x="152633" y="504402"/>
                  </a:cubicBezTo>
                  <a:cubicBezTo>
                    <a:pt x="152633" y="479498"/>
                    <a:pt x="172853" y="459310"/>
                    <a:pt x="197795" y="459310"/>
                  </a:cubicBezTo>
                  <a:close/>
                  <a:moveTo>
                    <a:pt x="143318" y="390791"/>
                  </a:moveTo>
                  <a:lnTo>
                    <a:pt x="554573" y="390791"/>
                  </a:lnTo>
                  <a:lnTo>
                    <a:pt x="554573" y="437435"/>
                  </a:lnTo>
                  <a:lnTo>
                    <a:pt x="143318" y="437435"/>
                  </a:lnTo>
                  <a:close/>
                  <a:moveTo>
                    <a:pt x="115304" y="313028"/>
                  </a:moveTo>
                  <a:lnTo>
                    <a:pt x="582659" y="313028"/>
                  </a:lnTo>
                  <a:lnTo>
                    <a:pt x="582659" y="359672"/>
                  </a:lnTo>
                  <a:lnTo>
                    <a:pt x="115304" y="359672"/>
                  </a:lnTo>
                  <a:close/>
                  <a:moveTo>
                    <a:pt x="0" y="169922"/>
                  </a:moveTo>
                  <a:lnTo>
                    <a:pt x="78962" y="169922"/>
                  </a:lnTo>
                  <a:lnTo>
                    <a:pt x="108516" y="235254"/>
                  </a:lnTo>
                  <a:lnTo>
                    <a:pt x="607568" y="235254"/>
                  </a:lnTo>
                  <a:lnTo>
                    <a:pt x="607568" y="281909"/>
                  </a:lnTo>
                  <a:lnTo>
                    <a:pt x="78428" y="281909"/>
                  </a:lnTo>
                  <a:lnTo>
                    <a:pt x="48798" y="216577"/>
                  </a:lnTo>
                  <a:lnTo>
                    <a:pt x="0" y="216577"/>
                  </a:lnTo>
                  <a:close/>
                  <a:moveTo>
                    <a:pt x="257720" y="0"/>
                  </a:moveTo>
                  <a:lnTo>
                    <a:pt x="254207" y="30201"/>
                  </a:lnTo>
                  <a:cubicBezTo>
                    <a:pt x="405964" y="47665"/>
                    <a:pt x="407797" y="197372"/>
                    <a:pt x="407797" y="197372"/>
                  </a:cubicBezTo>
                  <a:cubicBezTo>
                    <a:pt x="407797" y="197372"/>
                    <a:pt x="364340" y="158248"/>
                    <a:pt x="241147" y="144063"/>
                  </a:cubicBezTo>
                  <a:lnTo>
                    <a:pt x="237633" y="174264"/>
                  </a:lnTo>
                  <a:lnTo>
                    <a:pt x="115586" y="71993"/>
                  </a:lnTo>
                  <a:close/>
                </a:path>
              </a:pathLst>
            </a:custGeom>
            <a:solidFill>
              <a:schemeClr val="bg1"/>
            </a:solidFill>
            <a:ln>
              <a:noFill/>
            </a:ln>
            <a:effectLst/>
          </p:spPr>
          <p:txBody>
            <a:bodyPr anchor="ctr"/>
            <a:lstStyle/>
            <a:p>
              <a:pPr algn="ctr"/>
              <a:endParaRPr/>
            </a:p>
          </p:txBody>
        </p:sp>
        <p:sp>
          <p:nvSpPr>
            <p:cNvPr id="19" name="ïsľiḑé">
              <a:extLst>
                <a:ext uri="{FF2B5EF4-FFF2-40B4-BE49-F238E27FC236}">
                  <a16:creationId xmlns:a16="http://schemas.microsoft.com/office/drawing/2014/main" id="{D5ADACFB-3475-9445-903D-EDD6003F7926}"/>
                </a:ext>
              </a:extLst>
            </p:cNvPr>
            <p:cNvSpPr/>
            <p:nvPr/>
          </p:nvSpPr>
          <p:spPr bwMode="auto">
            <a:xfrm>
              <a:off x="3634149" y="4765983"/>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30000"/>
                </a:lnSpc>
              </a:pPr>
              <a:r>
                <a:rPr lang="en-US" altLang="zh-CN" sz="1100" dirty="0" smtClean="0"/>
                <a:t>Introduce to the project</a:t>
              </a:r>
              <a:endParaRPr lang="en-US" altLang="zh-CN" sz="1100" dirty="0"/>
            </a:p>
          </p:txBody>
        </p:sp>
        <p:sp>
          <p:nvSpPr>
            <p:cNvPr id="20" name="íŝ1íḓè">
              <a:extLst>
                <a:ext uri="{FF2B5EF4-FFF2-40B4-BE49-F238E27FC236}">
                  <a16:creationId xmlns:a16="http://schemas.microsoft.com/office/drawing/2014/main" id="{7D53CE1E-765E-F645-BF30-6E6279EE1317}"/>
                </a:ext>
              </a:extLst>
            </p:cNvPr>
            <p:cNvSpPr txBox="1"/>
            <p:nvPr/>
          </p:nvSpPr>
          <p:spPr bwMode="auto">
            <a:xfrm>
              <a:off x="3634149" y="4378385"/>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b="1" dirty="0" smtClean="0"/>
                <a:t>作品介绍</a:t>
              </a:r>
              <a:endParaRPr lang="en-US" altLang="zh-CN" sz="1800" b="1" dirty="0"/>
            </a:p>
          </p:txBody>
        </p:sp>
        <p:sp>
          <p:nvSpPr>
            <p:cNvPr id="21" name="íŝ1iḋé">
              <a:extLst>
                <a:ext uri="{FF2B5EF4-FFF2-40B4-BE49-F238E27FC236}">
                  <a16:creationId xmlns:a16="http://schemas.microsoft.com/office/drawing/2014/main" id="{BCB8D141-CCCE-C541-BE20-81AC85D1EE95}"/>
                </a:ext>
              </a:extLst>
            </p:cNvPr>
            <p:cNvSpPr/>
            <p:nvPr/>
          </p:nvSpPr>
          <p:spPr>
            <a:xfrm>
              <a:off x="7240366" y="3654000"/>
              <a:ext cx="538792" cy="538792"/>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iṧḻîďè">
              <a:extLst>
                <a:ext uri="{FF2B5EF4-FFF2-40B4-BE49-F238E27FC236}">
                  <a16:creationId xmlns:a16="http://schemas.microsoft.com/office/drawing/2014/main" id="{28856552-9718-2F47-9240-FDA2AC8C4F74}"/>
                </a:ext>
              </a:extLst>
            </p:cNvPr>
            <p:cNvSpPr/>
            <p:nvPr/>
          </p:nvSpPr>
          <p:spPr>
            <a:xfrm>
              <a:off x="7362824" y="3776681"/>
              <a:ext cx="293876" cy="293431"/>
            </a:xfrm>
            <a:custGeom>
              <a:avLst/>
              <a:gdLst>
                <a:gd name="connsiteX0" fmla="*/ 497095 w 607639"/>
                <a:gd name="connsiteY0" fmla="*/ 261992 h 606722"/>
                <a:gd name="connsiteX1" fmla="*/ 497095 w 607639"/>
                <a:gd name="connsiteY1" fmla="*/ 468794 h 606722"/>
                <a:gd name="connsiteX2" fmla="*/ 524775 w 607639"/>
                <a:gd name="connsiteY2" fmla="*/ 468794 h 606722"/>
                <a:gd name="connsiteX3" fmla="*/ 524775 w 607639"/>
                <a:gd name="connsiteY3" fmla="*/ 261992 h 606722"/>
                <a:gd name="connsiteX4" fmla="*/ 414320 w 607639"/>
                <a:gd name="connsiteY4" fmla="*/ 261992 h 606722"/>
                <a:gd name="connsiteX5" fmla="*/ 414320 w 607639"/>
                <a:gd name="connsiteY5" fmla="*/ 468794 h 606722"/>
                <a:gd name="connsiteX6" fmla="*/ 469503 w 607639"/>
                <a:gd name="connsiteY6" fmla="*/ 468794 h 606722"/>
                <a:gd name="connsiteX7" fmla="*/ 469503 w 607639"/>
                <a:gd name="connsiteY7" fmla="*/ 261992 h 606722"/>
                <a:gd name="connsiteX8" fmla="*/ 359047 w 607639"/>
                <a:gd name="connsiteY8" fmla="*/ 261992 h 606722"/>
                <a:gd name="connsiteX9" fmla="*/ 359047 w 607639"/>
                <a:gd name="connsiteY9" fmla="*/ 468794 h 606722"/>
                <a:gd name="connsiteX10" fmla="*/ 386639 w 607639"/>
                <a:gd name="connsiteY10" fmla="*/ 468794 h 606722"/>
                <a:gd name="connsiteX11" fmla="*/ 386639 w 607639"/>
                <a:gd name="connsiteY11" fmla="*/ 261992 h 606722"/>
                <a:gd name="connsiteX12" fmla="*/ 276183 w 607639"/>
                <a:gd name="connsiteY12" fmla="*/ 261992 h 606722"/>
                <a:gd name="connsiteX13" fmla="*/ 276183 w 607639"/>
                <a:gd name="connsiteY13" fmla="*/ 468794 h 606722"/>
                <a:gd name="connsiteX14" fmla="*/ 331456 w 607639"/>
                <a:gd name="connsiteY14" fmla="*/ 468794 h 606722"/>
                <a:gd name="connsiteX15" fmla="*/ 331456 w 607639"/>
                <a:gd name="connsiteY15" fmla="*/ 261992 h 606722"/>
                <a:gd name="connsiteX16" fmla="*/ 220911 w 607639"/>
                <a:gd name="connsiteY16" fmla="*/ 261992 h 606722"/>
                <a:gd name="connsiteX17" fmla="*/ 220911 w 607639"/>
                <a:gd name="connsiteY17" fmla="*/ 468794 h 606722"/>
                <a:gd name="connsiteX18" fmla="*/ 248592 w 607639"/>
                <a:gd name="connsiteY18" fmla="*/ 468794 h 606722"/>
                <a:gd name="connsiteX19" fmla="*/ 248592 w 607639"/>
                <a:gd name="connsiteY19" fmla="*/ 261992 h 606722"/>
                <a:gd name="connsiteX20" fmla="*/ 138136 w 607639"/>
                <a:gd name="connsiteY20" fmla="*/ 261992 h 606722"/>
                <a:gd name="connsiteX21" fmla="*/ 138136 w 607639"/>
                <a:gd name="connsiteY21" fmla="*/ 468794 h 606722"/>
                <a:gd name="connsiteX22" fmla="*/ 193319 w 607639"/>
                <a:gd name="connsiteY22" fmla="*/ 468794 h 606722"/>
                <a:gd name="connsiteX23" fmla="*/ 193319 w 607639"/>
                <a:gd name="connsiteY23" fmla="*/ 261992 h 606722"/>
                <a:gd name="connsiteX24" fmla="*/ 82864 w 607639"/>
                <a:gd name="connsiteY24" fmla="*/ 261992 h 606722"/>
                <a:gd name="connsiteX25" fmla="*/ 82864 w 607639"/>
                <a:gd name="connsiteY25" fmla="*/ 468794 h 606722"/>
                <a:gd name="connsiteX26" fmla="*/ 110455 w 607639"/>
                <a:gd name="connsiteY26" fmla="*/ 468794 h 606722"/>
                <a:gd name="connsiteX27" fmla="*/ 110455 w 607639"/>
                <a:gd name="connsiteY27" fmla="*/ 261992 h 606722"/>
                <a:gd name="connsiteX28" fmla="*/ 303820 w 607639"/>
                <a:gd name="connsiteY28" fmla="*/ 110294 h 606722"/>
                <a:gd name="connsiteX29" fmla="*/ 331447 w 607639"/>
                <a:gd name="connsiteY29" fmla="*/ 137885 h 606722"/>
                <a:gd name="connsiteX30" fmla="*/ 303820 w 607639"/>
                <a:gd name="connsiteY30" fmla="*/ 165476 h 606722"/>
                <a:gd name="connsiteX31" fmla="*/ 276193 w 607639"/>
                <a:gd name="connsiteY31" fmla="*/ 137885 h 606722"/>
                <a:gd name="connsiteX32" fmla="*/ 303820 w 607639"/>
                <a:gd name="connsiteY32" fmla="*/ 110294 h 606722"/>
                <a:gd name="connsiteX33" fmla="*/ 303775 w 607639"/>
                <a:gd name="connsiteY33" fmla="*/ 27550 h 606722"/>
                <a:gd name="connsiteX34" fmla="*/ 174005 w 607639"/>
                <a:gd name="connsiteY34" fmla="*/ 103446 h 606722"/>
                <a:gd name="connsiteX35" fmla="*/ 299681 w 607639"/>
                <a:gd name="connsiteY35" fmla="*/ 56522 h 606722"/>
                <a:gd name="connsiteX36" fmla="*/ 309293 w 607639"/>
                <a:gd name="connsiteY36" fmla="*/ 55189 h 606722"/>
                <a:gd name="connsiteX37" fmla="*/ 434969 w 607639"/>
                <a:gd name="connsiteY37" fmla="*/ 102024 h 606722"/>
                <a:gd name="connsiteX38" fmla="*/ 303775 w 607639"/>
                <a:gd name="connsiteY38" fmla="*/ 27550 h 606722"/>
                <a:gd name="connsiteX39" fmla="*/ 303775 w 607639"/>
                <a:gd name="connsiteY39" fmla="*/ 0 h 606722"/>
                <a:gd name="connsiteX40" fmla="*/ 470927 w 607639"/>
                <a:gd name="connsiteY40" fmla="*/ 115799 h 606722"/>
                <a:gd name="connsiteX41" fmla="*/ 570346 w 607639"/>
                <a:gd name="connsiteY41" fmla="*/ 153036 h 606722"/>
                <a:gd name="connsiteX42" fmla="*/ 579958 w 607639"/>
                <a:gd name="connsiteY42" fmla="*/ 165478 h 606722"/>
                <a:gd name="connsiteX43" fmla="*/ 579958 w 607639"/>
                <a:gd name="connsiteY43" fmla="*/ 193028 h 606722"/>
                <a:gd name="connsiteX44" fmla="*/ 579958 w 607639"/>
                <a:gd name="connsiteY44" fmla="*/ 248217 h 606722"/>
                <a:gd name="connsiteX45" fmla="*/ 566163 w 607639"/>
                <a:gd name="connsiteY45" fmla="*/ 261992 h 606722"/>
                <a:gd name="connsiteX46" fmla="*/ 552367 w 607639"/>
                <a:gd name="connsiteY46" fmla="*/ 261992 h 606722"/>
                <a:gd name="connsiteX47" fmla="*/ 552367 w 607639"/>
                <a:gd name="connsiteY47" fmla="*/ 468794 h 606722"/>
                <a:gd name="connsiteX48" fmla="*/ 566163 w 607639"/>
                <a:gd name="connsiteY48" fmla="*/ 468794 h 606722"/>
                <a:gd name="connsiteX49" fmla="*/ 579958 w 607639"/>
                <a:gd name="connsiteY49" fmla="*/ 482569 h 606722"/>
                <a:gd name="connsiteX50" fmla="*/ 566163 w 607639"/>
                <a:gd name="connsiteY50" fmla="*/ 496344 h 606722"/>
                <a:gd name="connsiteX51" fmla="*/ 538571 w 607639"/>
                <a:gd name="connsiteY51" fmla="*/ 496344 h 606722"/>
                <a:gd name="connsiteX52" fmla="*/ 483299 w 607639"/>
                <a:gd name="connsiteY52" fmla="*/ 496344 h 606722"/>
                <a:gd name="connsiteX53" fmla="*/ 400435 w 607639"/>
                <a:gd name="connsiteY53" fmla="*/ 496344 h 606722"/>
                <a:gd name="connsiteX54" fmla="*/ 345252 w 607639"/>
                <a:gd name="connsiteY54" fmla="*/ 496344 h 606722"/>
                <a:gd name="connsiteX55" fmla="*/ 262387 w 607639"/>
                <a:gd name="connsiteY55" fmla="*/ 496344 h 606722"/>
                <a:gd name="connsiteX56" fmla="*/ 207115 w 607639"/>
                <a:gd name="connsiteY56" fmla="*/ 496344 h 606722"/>
                <a:gd name="connsiteX57" fmla="*/ 124251 w 607639"/>
                <a:gd name="connsiteY57" fmla="*/ 496344 h 606722"/>
                <a:gd name="connsiteX58" fmla="*/ 69068 w 607639"/>
                <a:gd name="connsiteY58" fmla="*/ 496344 h 606722"/>
                <a:gd name="connsiteX59" fmla="*/ 55272 w 607639"/>
                <a:gd name="connsiteY59" fmla="*/ 496344 h 606722"/>
                <a:gd name="connsiteX60" fmla="*/ 55272 w 607639"/>
                <a:gd name="connsiteY60" fmla="*/ 537758 h 606722"/>
                <a:gd name="connsiteX61" fmla="*/ 41387 w 607639"/>
                <a:gd name="connsiteY61" fmla="*/ 551533 h 606722"/>
                <a:gd name="connsiteX62" fmla="*/ 27592 w 607639"/>
                <a:gd name="connsiteY62" fmla="*/ 551533 h 606722"/>
                <a:gd name="connsiteX63" fmla="*/ 27592 w 607639"/>
                <a:gd name="connsiteY63" fmla="*/ 579083 h 606722"/>
                <a:gd name="connsiteX64" fmla="*/ 579958 w 607639"/>
                <a:gd name="connsiteY64" fmla="*/ 579083 h 606722"/>
                <a:gd name="connsiteX65" fmla="*/ 579958 w 607639"/>
                <a:gd name="connsiteY65" fmla="*/ 551533 h 606722"/>
                <a:gd name="connsiteX66" fmla="*/ 96660 w 607639"/>
                <a:gd name="connsiteY66" fmla="*/ 551533 h 606722"/>
                <a:gd name="connsiteX67" fmla="*/ 82864 w 607639"/>
                <a:gd name="connsiteY67" fmla="*/ 537758 h 606722"/>
                <a:gd name="connsiteX68" fmla="*/ 96660 w 607639"/>
                <a:gd name="connsiteY68" fmla="*/ 523983 h 606722"/>
                <a:gd name="connsiteX69" fmla="*/ 593843 w 607639"/>
                <a:gd name="connsiteY69" fmla="*/ 523983 h 606722"/>
                <a:gd name="connsiteX70" fmla="*/ 607639 w 607639"/>
                <a:gd name="connsiteY70" fmla="*/ 537758 h 606722"/>
                <a:gd name="connsiteX71" fmla="*/ 607639 w 607639"/>
                <a:gd name="connsiteY71" fmla="*/ 592947 h 606722"/>
                <a:gd name="connsiteX72" fmla="*/ 593843 w 607639"/>
                <a:gd name="connsiteY72" fmla="*/ 606722 h 606722"/>
                <a:gd name="connsiteX73" fmla="*/ 13796 w 607639"/>
                <a:gd name="connsiteY73" fmla="*/ 606722 h 606722"/>
                <a:gd name="connsiteX74" fmla="*/ 0 w 607639"/>
                <a:gd name="connsiteY74" fmla="*/ 592947 h 606722"/>
                <a:gd name="connsiteX75" fmla="*/ 0 w 607639"/>
                <a:gd name="connsiteY75" fmla="*/ 537758 h 606722"/>
                <a:gd name="connsiteX76" fmla="*/ 13796 w 607639"/>
                <a:gd name="connsiteY76" fmla="*/ 523983 h 606722"/>
                <a:gd name="connsiteX77" fmla="*/ 27592 w 607639"/>
                <a:gd name="connsiteY77" fmla="*/ 523983 h 606722"/>
                <a:gd name="connsiteX78" fmla="*/ 27592 w 607639"/>
                <a:gd name="connsiteY78" fmla="*/ 482569 h 606722"/>
                <a:gd name="connsiteX79" fmla="*/ 41387 w 607639"/>
                <a:gd name="connsiteY79" fmla="*/ 468794 h 606722"/>
                <a:gd name="connsiteX80" fmla="*/ 55272 w 607639"/>
                <a:gd name="connsiteY80" fmla="*/ 468794 h 606722"/>
                <a:gd name="connsiteX81" fmla="*/ 55272 w 607639"/>
                <a:gd name="connsiteY81" fmla="*/ 261992 h 606722"/>
                <a:gd name="connsiteX82" fmla="*/ 41387 w 607639"/>
                <a:gd name="connsiteY82" fmla="*/ 261992 h 606722"/>
                <a:gd name="connsiteX83" fmla="*/ 27592 w 607639"/>
                <a:gd name="connsiteY83" fmla="*/ 248217 h 606722"/>
                <a:gd name="connsiteX84" fmla="*/ 41387 w 607639"/>
                <a:gd name="connsiteY84" fmla="*/ 234442 h 606722"/>
                <a:gd name="connsiteX85" fmla="*/ 69068 w 607639"/>
                <a:gd name="connsiteY85" fmla="*/ 234442 h 606722"/>
                <a:gd name="connsiteX86" fmla="*/ 124251 w 607639"/>
                <a:gd name="connsiteY86" fmla="*/ 234442 h 606722"/>
                <a:gd name="connsiteX87" fmla="*/ 207115 w 607639"/>
                <a:gd name="connsiteY87" fmla="*/ 234442 h 606722"/>
                <a:gd name="connsiteX88" fmla="*/ 262387 w 607639"/>
                <a:gd name="connsiteY88" fmla="*/ 234442 h 606722"/>
                <a:gd name="connsiteX89" fmla="*/ 345252 w 607639"/>
                <a:gd name="connsiteY89" fmla="*/ 234442 h 606722"/>
                <a:gd name="connsiteX90" fmla="*/ 400435 w 607639"/>
                <a:gd name="connsiteY90" fmla="*/ 234442 h 606722"/>
                <a:gd name="connsiteX91" fmla="*/ 483299 w 607639"/>
                <a:gd name="connsiteY91" fmla="*/ 234442 h 606722"/>
                <a:gd name="connsiteX92" fmla="*/ 538571 w 607639"/>
                <a:gd name="connsiteY92" fmla="*/ 234442 h 606722"/>
                <a:gd name="connsiteX93" fmla="*/ 552367 w 607639"/>
                <a:gd name="connsiteY93" fmla="*/ 234442 h 606722"/>
                <a:gd name="connsiteX94" fmla="*/ 552367 w 607639"/>
                <a:gd name="connsiteY94" fmla="*/ 193028 h 606722"/>
                <a:gd name="connsiteX95" fmla="*/ 552367 w 607639"/>
                <a:gd name="connsiteY95" fmla="*/ 175076 h 606722"/>
                <a:gd name="connsiteX96" fmla="*/ 303775 w 607639"/>
                <a:gd name="connsiteY96" fmla="*/ 84072 h 606722"/>
                <a:gd name="connsiteX97" fmla="*/ 55272 w 607639"/>
                <a:gd name="connsiteY97" fmla="*/ 175076 h 606722"/>
                <a:gd name="connsiteX98" fmla="*/ 55272 w 607639"/>
                <a:gd name="connsiteY98" fmla="*/ 179253 h 606722"/>
                <a:gd name="connsiteX99" fmla="*/ 510979 w 607639"/>
                <a:gd name="connsiteY99" fmla="*/ 179253 h 606722"/>
                <a:gd name="connsiteX100" fmla="*/ 524775 w 607639"/>
                <a:gd name="connsiteY100" fmla="*/ 193028 h 606722"/>
                <a:gd name="connsiteX101" fmla="*/ 510979 w 607639"/>
                <a:gd name="connsiteY101" fmla="*/ 206803 h 606722"/>
                <a:gd name="connsiteX102" fmla="*/ 41387 w 607639"/>
                <a:gd name="connsiteY102" fmla="*/ 206803 h 606722"/>
                <a:gd name="connsiteX103" fmla="*/ 27592 w 607639"/>
                <a:gd name="connsiteY103" fmla="*/ 193028 h 606722"/>
                <a:gd name="connsiteX104" fmla="*/ 27592 w 607639"/>
                <a:gd name="connsiteY104" fmla="*/ 165478 h 606722"/>
                <a:gd name="connsiteX105" fmla="*/ 37293 w 607639"/>
                <a:gd name="connsiteY105" fmla="*/ 153036 h 606722"/>
                <a:gd name="connsiteX106" fmla="*/ 136712 w 607639"/>
                <a:gd name="connsiteY106" fmla="*/ 115799 h 606722"/>
                <a:gd name="connsiteX107" fmla="*/ 303775 w 607639"/>
                <a:gd name="connsiteY10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607639" h="606722">
                  <a:moveTo>
                    <a:pt x="497095" y="261992"/>
                  </a:moveTo>
                  <a:lnTo>
                    <a:pt x="497095" y="468794"/>
                  </a:lnTo>
                  <a:lnTo>
                    <a:pt x="524775" y="468794"/>
                  </a:lnTo>
                  <a:lnTo>
                    <a:pt x="524775" y="261992"/>
                  </a:lnTo>
                  <a:close/>
                  <a:moveTo>
                    <a:pt x="414320" y="261992"/>
                  </a:moveTo>
                  <a:lnTo>
                    <a:pt x="414320" y="468794"/>
                  </a:lnTo>
                  <a:lnTo>
                    <a:pt x="469503" y="468794"/>
                  </a:lnTo>
                  <a:lnTo>
                    <a:pt x="469503" y="261992"/>
                  </a:lnTo>
                  <a:close/>
                  <a:moveTo>
                    <a:pt x="359047" y="261992"/>
                  </a:moveTo>
                  <a:lnTo>
                    <a:pt x="359047" y="468794"/>
                  </a:lnTo>
                  <a:lnTo>
                    <a:pt x="386639" y="468794"/>
                  </a:lnTo>
                  <a:lnTo>
                    <a:pt x="386639" y="261992"/>
                  </a:lnTo>
                  <a:close/>
                  <a:moveTo>
                    <a:pt x="276183" y="261992"/>
                  </a:moveTo>
                  <a:lnTo>
                    <a:pt x="276183" y="468794"/>
                  </a:lnTo>
                  <a:lnTo>
                    <a:pt x="331456" y="468794"/>
                  </a:lnTo>
                  <a:lnTo>
                    <a:pt x="331456" y="261992"/>
                  </a:lnTo>
                  <a:close/>
                  <a:moveTo>
                    <a:pt x="220911" y="261992"/>
                  </a:moveTo>
                  <a:lnTo>
                    <a:pt x="220911" y="468794"/>
                  </a:lnTo>
                  <a:lnTo>
                    <a:pt x="248592" y="468794"/>
                  </a:lnTo>
                  <a:lnTo>
                    <a:pt x="248592" y="261992"/>
                  </a:lnTo>
                  <a:close/>
                  <a:moveTo>
                    <a:pt x="138136" y="261992"/>
                  </a:moveTo>
                  <a:lnTo>
                    <a:pt x="138136" y="468794"/>
                  </a:lnTo>
                  <a:lnTo>
                    <a:pt x="193319" y="468794"/>
                  </a:lnTo>
                  <a:lnTo>
                    <a:pt x="193319" y="261992"/>
                  </a:lnTo>
                  <a:close/>
                  <a:moveTo>
                    <a:pt x="82864" y="261992"/>
                  </a:moveTo>
                  <a:lnTo>
                    <a:pt x="82864" y="468794"/>
                  </a:lnTo>
                  <a:lnTo>
                    <a:pt x="110455" y="468794"/>
                  </a:lnTo>
                  <a:lnTo>
                    <a:pt x="110455" y="261992"/>
                  </a:lnTo>
                  <a:close/>
                  <a:moveTo>
                    <a:pt x="303820" y="110294"/>
                  </a:moveTo>
                  <a:cubicBezTo>
                    <a:pt x="319078" y="110294"/>
                    <a:pt x="331447" y="122647"/>
                    <a:pt x="331447" y="137885"/>
                  </a:cubicBezTo>
                  <a:cubicBezTo>
                    <a:pt x="331447" y="153123"/>
                    <a:pt x="319078" y="165476"/>
                    <a:pt x="303820" y="165476"/>
                  </a:cubicBezTo>
                  <a:cubicBezTo>
                    <a:pt x="288562" y="165476"/>
                    <a:pt x="276193" y="153123"/>
                    <a:pt x="276193" y="137885"/>
                  </a:cubicBezTo>
                  <a:cubicBezTo>
                    <a:pt x="276193" y="122647"/>
                    <a:pt x="288562" y="110294"/>
                    <a:pt x="303820" y="110294"/>
                  </a:cubicBezTo>
                  <a:close/>
                  <a:moveTo>
                    <a:pt x="303775" y="27550"/>
                  </a:moveTo>
                  <a:cubicBezTo>
                    <a:pt x="248592" y="27550"/>
                    <a:pt x="198838" y="57944"/>
                    <a:pt x="174005" y="103446"/>
                  </a:cubicBezTo>
                  <a:lnTo>
                    <a:pt x="299681" y="56522"/>
                  </a:lnTo>
                  <a:cubicBezTo>
                    <a:pt x="302440" y="55189"/>
                    <a:pt x="305199" y="55189"/>
                    <a:pt x="309293" y="55189"/>
                  </a:cubicBezTo>
                  <a:lnTo>
                    <a:pt x="434969" y="102024"/>
                  </a:lnTo>
                  <a:cubicBezTo>
                    <a:pt x="408712" y="57944"/>
                    <a:pt x="359047" y="27550"/>
                    <a:pt x="303775" y="27550"/>
                  </a:cubicBezTo>
                  <a:close/>
                  <a:moveTo>
                    <a:pt x="303775" y="0"/>
                  </a:moveTo>
                  <a:cubicBezTo>
                    <a:pt x="379786" y="0"/>
                    <a:pt x="446006" y="48257"/>
                    <a:pt x="470927" y="115799"/>
                  </a:cubicBezTo>
                  <a:lnTo>
                    <a:pt x="570346" y="153036"/>
                  </a:lnTo>
                  <a:cubicBezTo>
                    <a:pt x="575864" y="154458"/>
                    <a:pt x="579958" y="159968"/>
                    <a:pt x="579958" y="165478"/>
                  </a:cubicBezTo>
                  <a:lnTo>
                    <a:pt x="579958" y="193028"/>
                  </a:lnTo>
                  <a:lnTo>
                    <a:pt x="579958" y="248217"/>
                  </a:lnTo>
                  <a:cubicBezTo>
                    <a:pt x="579958" y="256482"/>
                    <a:pt x="574440" y="261992"/>
                    <a:pt x="566163" y="261992"/>
                  </a:cubicBezTo>
                  <a:lnTo>
                    <a:pt x="552367" y="261992"/>
                  </a:lnTo>
                  <a:lnTo>
                    <a:pt x="552367" y="468794"/>
                  </a:lnTo>
                  <a:lnTo>
                    <a:pt x="566163" y="468794"/>
                  </a:lnTo>
                  <a:cubicBezTo>
                    <a:pt x="574440" y="468794"/>
                    <a:pt x="579958" y="474304"/>
                    <a:pt x="579958" y="482569"/>
                  </a:cubicBezTo>
                  <a:cubicBezTo>
                    <a:pt x="579958" y="490834"/>
                    <a:pt x="574440" y="496344"/>
                    <a:pt x="566163" y="496344"/>
                  </a:cubicBezTo>
                  <a:lnTo>
                    <a:pt x="538571" y="496344"/>
                  </a:lnTo>
                  <a:lnTo>
                    <a:pt x="483299" y="496344"/>
                  </a:lnTo>
                  <a:lnTo>
                    <a:pt x="400435" y="496344"/>
                  </a:lnTo>
                  <a:lnTo>
                    <a:pt x="345252" y="496344"/>
                  </a:lnTo>
                  <a:lnTo>
                    <a:pt x="262387" y="496344"/>
                  </a:lnTo>
                  <a:lnTo>
                    <a:pt x="207115" y="496344"/>
                  </a:lnTo>
                  <a:lnTo>
                    <a:pt x="124251" y="496344"/>
                  </a:lnTo>
                  <a:lnTo>
                    <a:pt x="69068" y="496344"/>
                  </a:lnTo>
                  <a:lnTo>
                    <a:pt x="55272" y="496344"/>
                  </a:lnTo>
                  <a:lnTo>
                    <a:pt x="55272" y="537758"/>
                  </a:lnTo>
                  <a:cubicBezTo>
                    <a:pt x="55272" y="546023"/>
                    <a:pt x="49754" y="551533"/>
                    <a:pt x="41387" y="551533"/>
                  </a:cubicBezTo>
                  <a:lnTo>
                    <a:pt x="27592" y="551533"/>
                  </a:lnTo>
                  <a:lnTo>
                    <a:pt x="27592" y="579083"/>
                  </a:lnTo>
                  <a:lnTo>
                    <a:pt x="579958" y="579083"/>
                  </a:lnTo>
                  <a:lnTo>
                    <a:pt x="579958" y="551533"/>
                  </a:lnTo>
                  <a:lnTo>
                    <a:pt x="96660" y="551533"/>
                  </a:lnTo>
                  <a:cubicBezTo>
                    <a:pt x="88382" y="551533"/>
                    <a:pt x="82864" y="546023"/>
                    <a:pt x="82864" y="537758"/>
                  </a:cubicBezTo>
                  <a:cubicBezTo>
                    <a:pt x="82864" y="529493"/>
                    <a:pt x="88382" y="523983"/>
                    <a:pt x="96660" y="523983"/>
                  </a:cubicBezTo>
                  <a:lnTo>
                    <a:pt x="593843" y="523983"/>
                  </a:lnTo>
                  <a:cubicBezTo>
                    <a:pt x="602121" y="523983"/>
                    <a:pt x="607639" y="529493"/>
                    <a:pt x="607639" y="537758"/>
                  </a:cubicBezTo>
                  <a:lnTo>
                    <a:pt x="607639" y="592947"/>
                  </a:lnTo>
                  <a:cubicBezTo>
                    <a:pt x="607639" y="601212"/>
                    <a:pt x="602121" y="606722"/>
                    <a:pt x="593843" y="606722"/>
                  </a:cubicBezTo>
                  <a:lnTo>
                    <a:pt x="13796" y="606722"/>
                  </a:lnTo>
                  <a:cubicBezTo>
                    <a:pt x="5518" y="606722"/>
                    <a:pt x="0" y="601212"/>
                    <a:pt x="0" y="592947"/>
                  </a:cubicBezTo>
                  <a:lnTo>
                    <a:pt x="0" y="537758"/>
                  </a:lnTo>
                  <a:cubicBezTo>
                    <a:pt x="0" y="529493"/>
                    <a:pt x="5518" y="523983"/>
                    <a:pt x="13796" y="523983"/>
                  </a:cubicBezTo>
                  <a:lnTo>
                    <a:pt x="27592" y="523983"/>
                  </a:lnTo>
                  <a:lnTo>
                    <a:pt x="27592" y="482569"/>
                  </a:lnTo>
                  <a:cubicBezTo>
                    <a:pt x="27592" y="474304"/>
                    <a:pt x="33110" y="468794"/>
                    <a:pt x="41387" y="468794"/>
                  </a:cubicBezTo>
                  <a:lnTo>
                    <a:pt x="55272" y="468794"/>
                  </a:lnTo>
                  <a:lnTo>
                    <a:pt x="55272" y="261992"/>
                  </a:lnTo>
                  <a:lnTo>
                    <a:pt x="41387" y="261992"/>
                  </a:lnTo>
                  <a:cubicBezTo>
                    <a:pt x="33110" y="261992"/>
                    <a:pt x="27592" y="256482"/>
                    <a:pt x="27592" y="248217"/>
                  </a:cubicBezTo>
                  <a:cubicBezTo>
                    <a:pt x="27592" y="239952"/>
                    <a:pt x="33110" y="234442"/>
                    <a:pt x="41387" y="234442"/>
                  </a:cubicBezTo>
                  <a:lnTo>
                    <a:pt x="69068" y="234442"/>
                  </a:lnTo>
                  <a:lnTo>
                    <a:pt x="124251" y="234442"/>
                  </a:lnTo>
                  <a:lnTo>
                    <a:pt x="207115" y="234442"/>
                  </a:lnTo>
                  <a:lnTo>
                    <a:pt x="262387" y="234442"/>
                  </a:lnTo>
                  <a:lnTo>
                    <a:pt x="345252" y="234442"/>
                  </a:lnTo>
                  <a:lnTo>
                    <a:pt x="400435" y="234442"/>
                  </a:lnTo>
                  <a:lnTo>
                    <a:pt x="483299" y="234442"/>
                  </a:lnTo>
                  <a:lnTo>
                    <a:pt x="538571" y="234442"/>
                  </a:lnTo>
                  <a:lnTo>
                    <a:pt x="552367" y="234442"/>
                  </a:lnTo>
                  <a:lnTo>
                    <a:pt x="552367" y="193028"/>
                  </a:lnTo>
                  <a:lnTo>
                    <a:pt x="552367" y="175076"/>
                  </a:lnTo>
                  <a:lnTo>
                    <a:pt x="303775" y="84072"/>
                  </a:lnTo>
                  <a:lnTo>
                    <a:pt x="55272" y="175076"/>
                  </a:lnTo>
                  <a:lnTo>
                    <a:pt x="55272" y="179253"/>
                  </a:lnTo>
                  <a:lnTo>
                    <a:pt x="510979" y="179253"/>
                  </a:lnTo>
                  <a:cubicBezTo>
                    <a:pt x="519257" y="179253"/>
                    <a:pt x="524775" y="184763"/>
                    <a:pt x="524775" y="193028"/>
                  </a:cubicBezTo>
                  <a:cubicBezTo>
                    <a:pt x="524775" y="201293"/>
                    <a:pt x="519257" y="206803"/>
                    <a:pt x="510979" y="206803"/>
                  </a:cubicBezTo>
                  <a:lnTo>
                    <a:pt x="41387" y="206803"/>
                  </a:lnTo>
                  <a:cubicBezTo>
                    <a:pt x="33110" y="206803"/>
                    <a:pt x="27592" y="201293"/>
                    <a:pt x="27592" y="193028"/>
                  </a:cubicBezTo>
                  <a:lnTo>
                    <a:pt x="27592" y="165478"/>
                  </a:lnTo>
                  <a:cubicBezTo>
                    <a:pt x="27592" y="159968"/>
                    <a:pt x="31775" y="154458"/>
                    <a:pt x="37293" y="153036"/>
                  </a:cubicBezTo>
                  <a:lnTo>
                    <a:pt x="136712" y="115799"/>
                  </a:lnTo>
                  <a:cubicBezTo>
                    <a:pt x="161545" y="48257"/>
                    <a:pt x="227853" y="0"/>
                    <a:pt x="303775" y="0"/>
                  </a:cubicBezTo>
                  <a:close/>
                </a:path>
              </a:pathLst>
            </a:custGeom>
            <a:solidFill>
              <a:schemeClr val="bg1"/>
            </a:solidFill>
            <a:ln>
              <a:noFill/>
            </a:ln>
            <a:effectLst/>
          </p:spPr>
          <p:txBody>
            <a:bodyPr anchor="ctr"/>
            <a:lstStyle/>
            <a:p>
              <a:pPr algn="ctr"/>
              <a:endParaRPr/>
            </a:p>
          </p:txBody>
        </p:sp>
        <p:sp>
          <p:nvSpPr>
            <p:cNvPr id="23" name="íṡļïḑê">
              <a:extLst>
                <a:ext uri="{FF2B5EF4-FFF2-40B4-BE49-F238E27FC236}">
                  <a16:creationId xmlns:a16="http://schemas.microsoft.com/office/drawing/2014/main" id="{EC9BDE7B-DD09-E945-816A-76F5F90269C2}"/>
                </a:ext>
              </a:extLst>
            </p:cNvPr>
            <p:cNvSpPr/>
            <p:nvPr/>
          </p:nvSpPr>
          <p:spPr bwMode="auto">
            <a:xfrm>
              <a:off x="6455726" y="4765983"/>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30000"/>
                </a:lnSpc>
              </a:pPr>
              <a:r>
                <a:rPr lang="en-US" altLang="zh-CN" sz="1100" dirty="0" smtClean="0"/>
                <a:t>Demonstration</a:t>
              </a:r>
              <a:endParaRPr lang="en-US" altLang="zh-CN" sz="1100" dirty="0"/>
            </a:p>
          </p:txBody>
        </p:sp>
        <p:sp>
          <p:nvSpPr>
            <p:cNvPr id="24" name="işḷiḑê">
              <a:extLst>
                <a:ext uri="{FF2B5EF4-FFF2-40B4-BE49-F238E27FC236}">
                  <a16:creationId xmlns:a16="http://schemas.microsoft.com/office/drawing/2014/main" id="{18302A5C-0ED4-3442-9214-51C32AFAE407}"/>
                </a:ext>
              </a:extLst>
            </p:cNvPr>
            <p:cNvSpPr txBox="1"/>
            <p:nvPr/>
          </p:nvSpPr>
          <p:spPr bwMode="auto">
            <a:xfrm>
              <a:off x="6455726" y="4378385"/>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smtClean="0"/>
                <a:t>功能演示</a:t>
              </a:r>
              <a:endParaRPr lang="en-US" altLang="zh-CN" sz="1800" b="1" dirty="0"/>
            </a:p>
          </p:txBody>
        </p:sp>
        <p:sp>
          <p:nvSpPr>
            <p:cNvPr id="25" name="ïṣľîḓe">
              <a:extLst>
                <a:ext uri="{FF2B5EF4-FFF2-40B4-BE49-F238E27FC236}">
                  <a16:creationId xmlns:a16="http://schemas.microsoft.com/office/drawing/2014/main" id="{1BD2A198-693C-4846-943A-AFA77EA0C893}"/>
                </a:ext>
              </a:extLst>
            </p:cNvPr>
            <p:cNvSpPr/>
            <p:nvPr/>
          </p:nvSpPr>
          <p:spPr>
            <a:xfrm>
              <a:off x="10061945" y="3654000"/>
              <a:ext cx="538792" cy="538792"/>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ïş1îḓê">
              <a:extLst>
                <a:ext uri="{FF2B5EF4-FFF2-40B4-BE49-F238E27FC236}">
                  <a16:creationId xmlns:a16="http://schemas.microsoft.com/office/drawing/2014/main" id="{3DE0D125-C4D2-F843-846D-9548BF5BB4CC}"/>
                </a:ext>
              </a:extLst>
            </p:cNvPr>
            <p:cNvSpPr/>
            <p:nvPr/>
          </p:nvSpPr>
          <p:spPr>
            <a:xfrm>
              <a:off x="10184403" y="3776690"/>
              <a:ext cx="293876" cy="293412"/>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81459" h="580542">
                  <a:moveTo>
                    <a:pt x="213875" y="146706"/>
                  </a:moveTo>
                  <a:cubicBezTo>
                    <a:pt x="227226" y="146706"/>
                    <a:pt x="238084" y="157547"/>
                    <a:pt x="238084" y="171055"/>
                  </a:cubicBezTo>
                  <a:cubicBezTo>
                    <a:pt x="238084" y="184562"/>
                    <a:pt x="227226" y="195493"/>
                    <a:pt x="213875" y="195493"/>
                  </a:cubicBezTo>
                  <a:cubicBezTo>
                    <a:pt x="161630" y="195493"/>
                    <a:pt x="118998" y="238236"/>
                    <a:pt x="118998" y="290755"/>
                  </a:cubicBezTo>
                  <a:cubicBezTo>
                    <a:pt x="118998" y="300086"/>
                    <a:pt x="120422" y="309328"/>
                    <a:pt x="123092" y="318214"/>
                  </a:cubicBezTo>
                  <a:cubicBezTo>
                    <a:pt x="126741" y="330300"/>
                    <a:pt x="120422" y="343274"/>
                    <a:pt x="108673" y="347895"/>
                  </a:cubicBezTo>
                  <a:cubicBezTo>
                    <a:pt x="72182" y="362291"/>
                    <a:pt x="48507" y="397126"/>
                    <a:pt x="48507" y="436582"/>
                  </a:cubicBezTo>
                  <a:cubicBezTo>
                    <a:pt x="48507" y="489101"/>
                    <a:pt x="91050" y="531844"/>
                    <a:pt x="143384" y="531844"/>
                  </a:cubicBezTo>
                  <a:lnTo>
                    <a:pt x="438164" y="531844"/>
                  </a:lnTo>
                  <a:cubicBezTo>
                    <a:pt x="490320" y="531844"/>
                    <a:pt x="532952" y="489101"/>
                    <a:pt x="532952" y="436582"/>
                  </a:cubicBezTo>
                  <a:cubicBezTo>
                    <a:pt x="532952" y="408678"/>
                    <a:pt x="520759" y="382108"/>
                    <a:pt x="499398" y="363979"/>
                  </a:cubicBezTo>
                  <a:cubicBezTo>
                    <a:pt x="494147" y="359625"/>
                    <a:pt x="491032" y="353049"/>
                    <a:pt x="490854" y="346207"/>
                  </a:cubicBezTo>
                  <a:cubicBezTo>
                    <a:pt x="489252" y="294399"/>
                    <a:pt x="447598" y="253876"/>
                    <a:pt x="395976" y="253876"/>
                  </a:cubicBezTo>
                  <a:cubicBezTo>
                    <a:pt x="382625" y="253876"/>
                    <a:pt x="371767" y="243035"/>
                    <a:pt x="371767" y="229528"/>
                  </a:cubicBezTo>
                  <a:cubicBezTo>
                    <a:pt x="371767" y="216020"/>
                    <a:pt x="382625" y="205090"/>
                    <a:pt x="395976" y="205090"/>
                  </a:cubicBezTo>
                  <a:cubicBezTo>
                    <a:pt x="433535" y="205090"/>
                    <a:pt x="468959" y="219575"/>
                    <a:pt x="495927" y="245879"/>
                  </a:cubicBezTo>
                  <a:cubicBezTo>
                    <a:pt x="520225" y="269517"/>
                    <a:pt x="535177" y="300441"/>
                    <a:pt x="538648" y="334032"/>
                  </a:cubicBezTo>
                  <a:cubicBezTo>
                    <a:pt x="565972" y="361047"/>
                    <a:pt x="581459" y="397748"/>
                    <a:pt x="581459" y="436582"/>
                  </a:cubicBezTo>
                  <a:cubicBezTo>
                    <a:pt x="581459" y="516026"/>
                    <a:pt x="517199" y="580542"/>
                    <a:pt x="438164" y="580542"/>
                  </a:cubicBezTo>
                  <a:lnTo>
                    <a:pt x="143384" y="580542"/>
                  </a:lnTo>
                  <a:cubicBezTo>
                    <a:pt x="64349" y="580542"/>
                    <a:pt x="0" y="516026"/>
                    <a:pt x="0" y="436582"/>
                  </a:cubicBezTo>
                  <a:cubicBezTo>
                    <a:pt x="0" y="407079"/>
                    <a:pt x="8811" y="378820"/>
                    <a:pt x="25544" y="354471"/>
                  </a:cubicBezTo>
                  <a:cubicBezTo>
                    <a:pt x="37737" y="336698"/>
                    <a:pt x="53669" y="322124"/>
                    <a:pt x="72004" y="311638"/>
                  </a:cubicBezTo>
                  <a:cubicBezTo>
                    <a:pt x="70936" y="304618"/>
                    <a:pt x="70491" y="297598"/>
                    <a:pt x="70491" y="290666"/>
                  </a:cubicBezTo>
                  <a:cubicBezTo>
                    <a:pt x="70491" y="211222"/>
                    <a:pt x="134840" y="146706"/>
                    <a:pt x="213875" y="146706"/>
                  </a:cubicBezTo>
                  <a:close/>
                  <a:moveTo>
                    <a:pt x="301555" y="0"/>
                  </a:moveTo>
                  <a:cubicBezTo>
                    <a:pt x="314815" y="0"/>
                    <a:pt x="325673" y="10930"/>
                    <a:pt x="325673" y="24259"/>
                  </a:cubicBezTo>
                  <a:lnTo>
                    <a:pt x="325673" y="369392"/>
                  </a:lnTo>
                  <a:lnTo>
                    <a:pt x="379960" y="313055"/>
                  </a:lnTo>
                  <a:cubicBezTo>
                    <a:pt x="389215" y="303458"/>
                    <a:pt x="404433" y="303191"/>
                    <a:pt x="414045" y="312522"/>
                  </a:cubicBezTo>
                  <a:cubicBezTo>
                    <a:pt x="423567" y="321763"/>
                    <a:pt x="423745" y="337225"/>
                    <a:pt x="414490" y="346822"/>
                  </a:cubicBezTo>
                  <a:lnTo>
                    <a:pt x="318642" y="446079"/>
                  </a:lnTo>
                  <a:cubicBezTo>
                    <a:pt x="314103" y="450788"/>
                    <a:pt x="307874" y="453454"/>
                    <a:pt x="301288" y="453454"/>
                  </a:cubicBezTo>
                  <a:cubicBezTo>
                    <a:pt x="294791" y="453454"/>
                    <a:pt x="288473" y="450788"/>
                    <a:pt x="284023" y="446079"/>
                  </a:cubicBezTo>
                  <a:lnTo>
                    <a:pt x="188086" y="346822"/>
                  </a:lnTo>
                  <a:cubicBezTo>
                    <a:pt x="178742" y="337225"/>
                    <a:pt x="179009" y="321941"/>
                    <a:pt x="188620" y="312522"/>
                  </a:cubicBezTo>
                  <a:cubicBezTo>
                    <a:pt x="198054" y="303191"/>
                    <a:pt x="213361" y="303458"/>
                    <a:pt x="222617" y="313055"/>
                  </a:cubicBezTo>
                  <a:lnTo>
                    <a:pt x="277437" y="369392"/>
                  </a:lnTo>
                  <a:lnTo>
                    <a:pt x="277437" y="24259"/>
                  </a:lnTo>
                  <a:cubicBezTo>
                    <a:pt x="277437" y="10930"/>
                    <a:pt x="288295" y="0"/>
                    <a:pt x="301555" y="0"/>
                  </a:cubicBezTo>
                  <a:close/>
                </a:path>
              </a:pathLst>
            </a:custGeom>
            <a:solidFill>
              <a:schemeClr val="bg1"/>
            </a:solidFill>
            <a:ln>
              <a:noFill/>
            </a:ln>
            <a:effectLst/>
          </p:spPr>
          <p:txBody>
            <a:bodyPr anchor="ctr"/>
            <a:lstStyle/>
            <a:p>
              <a:pPr algn="ctr"/>
              <a:endParaRPr/>
            </a:p>
          </p:txBody>
        </p:sp>
        <p:sp>
          <p:nvSpPr>
            <p:cNvPr id="27" name="íSlîḍe">
              <a:extLst>
                <a:ext uri="{FF2B5EF4-FFF2-40B4-BE49-F238E27FC236}">
                  <a16:creationId xmlns:a16="http://schemas.microsoft.com/office/drawing/2014/main" id="{5F4B6760-CEB3-0E40-B70E-01CCD9E85FA2}"/>
                </a:ext>
              </a:extLst>
            </p:cNvPr>
            <p:cNvSpPr/>
            <p:nvPr/>
          </p:nvSpPr>
          <p:spPr bwMode="auto">
            <a:xfrm>
              <a:off x="9277303" y="4765983"/>
              <a:ext cx="210806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30000"/>
                </a:lnSpc>
              </a:pPr>
              <a:r>
                <a:rPr lang="en-US" altLang="zh-CN" sz="1100" dirty="0" smtClean="0"/>
                <a:t>Future Development</a:t>
              </a:r>
              <a:endParaRPr lang="en-US" altLang="zh-CN" sz="1100" dirty="0"/>
            </a:p>
          </p:txBody>
        </p:sp>
        <p:sp>
          <p:nvSpPr>
            <p:cNvPr id="28" name="î$liḑe">
              <a:extLst>
                <a:ext uri="{FF2B5EF4-FFF2-40B4-BE49-F238E27FC236}">
                  <a16:creationId xmlns:a16="http://schemas.microsoft.com/office/drawing/2014/main" id="{20E7DFFF-283B-FD44-9ADC-85FE7319620E}"/>
                </a:ext>
              </a:extLst>
            </p:cNvPr>
            <p:cNvSpPr txBox="1"/>
            <p:nvPr/>
          </p:nvSpPr>
          <p:spPr bwMode="auto">
            <a:xfrm>
              <a:off x="9277303" y="4378385"/>
              <a:ext cx="210806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800" b="1" dirty="0" smtClean="0"/>
                <a:t>未来发展</a:t>
              </a:r>
              <a:endParaRPr lang="en-US" altLang="zh-CN" sz="1800" b="1" dirty="0"/>
            </a:p>
          </p:txBody>
        </p:sp>
      </p:grpSp>
      <p:pic>
        <p:nvPicPr>
          <p:cNvPr id="34" name="图片 33">
            <a:extLst>
              <a:ext uri="{FF2B5EF4-FFF2-40B4-BE49-F238E27FC236}">
                <a16:creationId xmlns:a16="http://schemas.microsoft.com/office/drawing/2014/main" id="{1FF3FB3F-FC9C-D74E-BB6F-67B605C43D29}"/>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l="175" t="42147" r="-175" b="32466"/>
          <a:stretch/>
        </p:blipFill>
        <p:spPr>
          <a:xfrm>
            <a:off x="2411" y="-1"/>
            <a:ext cx="14413512" cy="2777435"/>
          </a:xfrm>
          <a:prstGeom prst="rect">
            <a:avLst/>
          </a:prstGeom>
        </p:spPr>
      </p:pic>
      <p:pic>
        <p:nvPicPr>
          <p:cNvPr id="29" name="图片 12" descr="logo">
            <a:extLst>
              <a:ext uri="{FF2B5EF4-FFF2-40B4-BE49-F238E27FC236}">
                <a16:creationId xmlns:a16="http://schemas.microsoft.com/office/drawing/2014/main" id="{44323426-7C88-F245-982D-61008D8A6CF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5738" y="157163"/>
            <a:ext cx="1746093" cy="50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40526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3C58D4D-36AA-5246-BFD2-1E015B0A560D}"/>
              </a:ext>
            </a:extLst>
          </p:cNvPr>
          <p:cNvGrpSpPr>
            <a:grpSpLocks/>
          </p:cNvGrpSpPr>
          <p:nvPr/>
        </p:nvGrpSpPr>
        <p:grpSpPr bwMode="auto">
          <a:xfrm>
            <a:off x="1931831" y="-38000"/>
            <a:ext cx="2836396" cy="3899628"/>
            <a:chOff x="501831" y="0"/>
            <a:chExt cx="2701925" cy="3714750"/>
          </a:xfrm>
        </p:grpSpPr>
        <p:grpSp>
          <p:nvGrpSpPr>
            <p:cNvPr id="11270" name="164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a:extLst>
                <a:ext uri="{FF2B5EF4-FFF2-40B4-BE49-F238E27FC236}">
                  <a16:creationId xmlns:a16="http://schemas.microsoft.com/office/drawing/2014/main" id="{A67BCD0A-551A-1F45-8C8A-A2B02CD10FDD}"/>
                </a:ext>
              </a:extLst>
            </p:cNvPr>
            <p:cNvGrpSpPr>
              <a:grpSpLocks noChangeAspect="1"/>
            </p:cNvGrpSpPr>
            <p:nvPr/>
          </p:nvGrpSpPr>
          <p:grpSpPr bwMode="auto">
            <a:xfrm>
              <a:off x="501831" y="0"/>
              <a:ext cx="2701925" cy="3714750"/>
              <a:chOff x="680975" y="0"/>
              <a:chExt cx="3602587" cy="4952146"/>
            </a:xfrm>
          </p:grpSpPr>
          <p:sp>
            <p:nvSpPr>
              <p:cNvPr id="5" name="î$ḷíde">
                <a:extLst>
                  <a:ext uri="{FF2B5EF4-FFF2-40B4-BE49-F238E27FC236}">
                    <a16:creationId xmlns:a16="http://schemas.microsoft.com/office/drawing/2014/main" id="{716147E4-78F2-704B-B264-B29BA7017486}"/>
                  </a:ext>
                </a:extLst>
              </p:cNvPr>
              <p:cNvSpPr/>
              <p:nvPr/>
            </p:nvSpPr>
            <p:spPr>
              <a:xfrm>
                <a:off x="680975" y="0"/>
                <a:ext cx="3602587" cy="4952146"/>
              </a:xfrm>
              <a:prstGeom prst="rect">
                <a:avLst/>
              </a:prstGeom>
              <a:solidFill>
                <a:srgbClr val="D6E1F7">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sz="2143" dirty="0"/>
              </a:p>
            </p:txBody>
          </p:sp>
          <p:sp>
            <p:nvSpPr>
              <p:cNvPr id="7" name="îṥliďê">
                <a:extLst>
                  <a:ext uri="{FF2B5EF4-FFF2-40B4-BE49-F238E27FC236}">
                    <a16:creationId xmlns:a16="http://schemas.microsoft.com/office/drawing/2014/main" id="{33451304-B894-F248-B3B9-69E9C2F9736E}"/>
                  </a:ext>
                </a:extLst>
              </p:cNvPr>
              <p:cNvSpPr/>
              <p:nvPr/>
            </p:nvSpPr>
            <p:spPr>
              <a:xfrm>
                <a:off x="2088567" y="2452795"/>
                <a:ext cx="787405" cy="825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sz="2143"/>
              </a:p>
            </p:txBody>
          </p:sp>
          <p:sp>
            <p:nvSpPr>
              <p:cNvPr id="8" name="îṡḻiḋe">
                <a:extLst>
                  <a:ext uri="{FF2B5EF4-FFF2-40B4-BE49-F238E27FC236}">
                    <a16:creationId xmlns:a16="http://schemas.microsoft.com/office/drawing/2014/main" id="{D80171D7-D954-094C-9DB2-97A2678AAC43}"/>
                  </a:ext>
                </a:extLst>
              </p:cNvPr>
              <p:cNvSpPr/>
              <p:nvPr/>
            </p:nvSpPr>
            <p:spPr bwMode="auto">
              <a:xfrm>
                <a:off x="937669" y="3231594"/>
                <a:ext cx="3084175" cy="1490614"/>
              </a:xfrm>
              <a:prstGeom prst="rect">
                <a:avLst/>
              </a:prstGeom>
              <a:noFill/>
              <a:ln>
                <a:noFill/>
              </a:ln>
            </p:spPr>
            <p:txBody>
              <a:bodyPr lIns="94479" tIns="49129" rIns="94479" bIns="49129">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defRPr/>
                </a:pPr>
                <a:r>
                  <a:rPr lang="en-US" altLang="zh-CN" sz="1400" dirty="0"/>
                  <a:t> </a:t>
                </a:r>
                <a:r>
                  <a:rPr lang="en-US" altLang="zh-CN" sz="1400" dirty="0" smtClean="0"/>
                  <a:t>        </a:t>
                </a:r>
                <a:r>
                  <a:rPr lang="zh-CN" altLang="en-US" sz="1400" dirty="0" smtClean="0"/>
                  <a:t>我们当前完成的只是一个非常简单的</a:t>
                </a:r>
                <a:r>
                  <a:rPr lang="en-US" altLang="zh-CN" sz="1400" dirty="0" smtClean="0"/>
                  <a:t>Demo</a:t>
                </a:r>
                <a:r>
                  <a:rPr lang="zh-CN" altLang="en-US" sz="1400" dirty="0" smtClean="0"/>
                  <a:t>，我们对这个项目未来的发展做出了进一步的规划</a:t>
                </a:r>
                <a:endParaRPr lang="en-US" altLang="zh-CN" sz="1400" dirty="0"/>
              </a:p>
            </p:txBody>
          </p:sp>
          <p:sp>
            <p:nvSpPr>
              <p:cNvPr id="9" name="íŝ1ïḑé">
                <a:extLst>
                  <a:ext uri="{FF2B5EF4-FFF2-40B4-BE49-F238E27FC236}">
                    <a16:creationId xmlns:a16="http://schemas.microsoft.com/office/drawing/2014/main" id="{78930FC5-08B9-1241-9552-1B4A6509CF89}"/>
                  </a:ext>
                </a:extLst>
              </p:cNvPr>
              <p:cNvSpPr txBox="1"/>
              <p:nvPr/>
            </p:nvSpPr>
            <p:spPr bwMode="auto">
              <a:xfrm>
                <a:off x="1176278" y="2844310"/>
                <a:ext cx="2611982" cy="387284"/>
              </a:xfrm>
              <a:prstGeom prst="rect">
                <a:avLst/>
              </a:prstGeom>
              <a:noFill/>
              <a:ln>
                <a:noFill/>
              </a:ln>
            </p:spPr>
            <p:txBody>
              <a:bodyPr wrap="none" lIns="94479" tIns="49129" rIns="94479" bIns="49129" anchor="b">
                <a:normAutofit fontScale="8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defRPr/>
                </a:pPr>
                <a:r>
                  <a:rPr lang="zh-CN" altLang="en-US" sz="1890" b="1" dirty="0" smtClean="0"/>
                  <a:t>未来发展</a:t>
                </a:r>
                <a:endParaRPr lang="en-US" altLang="zh-CN" sz="1890" b="1" dirty="0"/>
              </a:p>
            </p:txBody>
          </p:sp>
        </p:grpSp>
        <p:sp>
          <p:nvSpPr>
            <p:cNvPr id="11276" name="sun-black-circular-shape-with-small-rays-of-triangles_31865">
              <a:extLst>
                <a:ext uri="{FF2B5EF4-FFF2-40B4-BE49-F238E27FC236}">
                  <a16:creationId xmlns:a16="http://schemas.microsoft.com/office/drawing/2014/main" id="{1E7DF3D0-59AD-4349-B9F1-A82C5FE03CD5}"/>
                </a:ext>
              </a:extLst>
            </p:cNvPr>
            <p:cNvSpPr>
              <a:spLocks noChangeAspect="1" noChangeArrowheads="1"/>
            </p:cNvSpPr>
            <p:nvPr/>
          </p:nvSpPr>
          <p:spPr bwMode="auto">
            <a:xfrm>
              <a:off x="1557519" y="1188043"/>
              <a:ext cx="609685" cy="602064"/>
            </a:xfrm>
            <a:custGeom>
              <a:avLst/>
              <a:gdLst>
                <a:gd name="T0" fmla="*/ 5147 w 6141"/>
                <a:gd name="T1" fmla="*/ 3158 h 6073"/>
                <a:gd name="T2" fmla="*/ 3059 w 6141"/>
                <a:gd name="T3" fmla="*/ 5246 h 6073"/>
                <a:gd name="T4" fmla="*/ 971 w 6141"/>
                <a:gd name="T5" fmla="*/ 3158 h 6073"/>
                <a:gd name="T6" fmla="*/ 3059 w 6141"/>
                <a:gd name="T7" fmla="*/ 1069 h 6073"/>
                <a:gd name="T8" fmla="*/ 5147 w 6141"/>
                <a:gd name="T9" fmla="*/ 3158 h 6073"/>
                <a:gd name="T10" fmla="*/ 5029 w 6141"/>
                <a:gd name="T11" fmla="*/ 680 h 6073"/>
                <a:gd name="T12" fmla="*/ 4415 w 6141"/>
                <a:gd name="T13" fmla="*/ 1096 h 6073"/>
                <a:gd name="T14" fmla="*/ 4727 w 6141"/>
                <a:gd name="T15" fmla="*/ 1358 h 6073"/>
                <a:gd name="T16" fmla="*/ 5029 w 6141"/>
                <a:gd name="T17" fmla="*/ 680 h 6073"/>
                <a:gd name="T18" fmla="*/ 6141 w 6141"/>
                <a:gd name="T19" fmla="*/ 2501 h 6073"/>
                <a:gd name="T20" fmla="*/ 5403 w 6141"/>
                <a:gd name="T21" fmla="*/ 2425 h 6073"/>
                <a:gd name="T22" fmla="*/ 5474 w 6141"/>
                <a:gd name="T23" fmla="*/ 2826 h 6073"/>
                <a:gd name="T24" fmla="*/ 6141 w 6141"/>
                <a:gd name="T25" fmla="*/ 2501 h 6073"/>
                <a:gd name="T26" fmla="*/ 5102 w 6141"/>
                <a:gd name="T27" fmla="*/ 4431 h 6073"/>
                <a:gd name="T28" fmla="*/ 5821 w 6141"/>
                <a:gd name="T29" fmla="*/ 4611 h 6073"/>
                <a:gd name="T30" fmla="*/ 5306 w 6141"/>
                <a:gd name="T31" fmla="*/ 4078 h 6073"/>
                <a:gd name="T32" fmla="*/ 5102 w 6141"/>
                <a:gd name="T33" fmla="*/ 4431 h 6073"/>
                <a:gd name="T34" fmla="*/ 3786 w 6141"/>
                <a:gd name="T35" fmla="*/ 5421 h 6073"/>
                <a:gd name="T36" fmla="*/ 4221 w 6141"/>
                <a:gd name="T37" fmla="*/ 6021 h 6073"/>
                <a:gd name="T38" fmla="*/ 4168 w 6141"/>
                <a:gd name="T39" fmla="*/ 5281 h 6073"/>
                <a:gd name="T40" fmla="*/ 3786 w 6141"/>
                <a:gd name="T41" fmla="*/ 5421 h 6073"/>
                <a:gd name="T42" fmla="*/ 2088 w 6141"/>
                <a:gd name="T43" fmla="*/ 6073 h 6073"/>
                <a:gd name="T44" fmla="*/ 2523 w 6141"/>
                <a:gd name="T45" fmla="*/ 5472 h 6073"/>
                <a:gd name="T46" fmla="*/ 2141 w 6141"/>
                <a:gd name="T47" fmla="*/ 5333 h 6073"/>
                <a:gd name="T48" fmla="*/ 2088 w 6141"/>
                <a:gd name="T49" fmla="*/ 6073 h 6073"/>
                <a:gd name="T50" fmla="*/ 421 w 6141"/>
                <a:gd name="T51" fmla="*/ 4742 h 6073"/>
                <a:gd name="T52" fmla="*/ 1141 w 6141"/>
                <a:gd name="T53" fmla="*/ 4561 h 6073"/>
                <a:gd name="T54" fmla="*/ 937 w 6141"/>
                <a:gd name="T55" fmla="*/ 4209 h 6073"/>
                <a:gd name="T56" fmla="*/ 421 w 6141"/>
                <a:gd name="T57" fmla="*/ 4742 h 6073"/>
                <a:gd name="T58" fmla="*/ 738 w 6141"/>
                <a:gd name="T59" fmla="*/ 2574 h 6073"/>
                <a:gd name="T60" fmla="*/ 0 w 6141"/>
                <a:gd name="T61" fmla="*/ 2651 h 6073"/>
                <a:gd name="T62" fmla="*/ 667 w 6141"/>
                <a:gd name="T63" fmla="*/ 2975 h 6073"/>
                <a:gd name="T64" fmla="*/ 738 w 6141"/>
                <a:gd name="T65" fmla="*/ 2574 h 6073"/>
                <a:gd name="T66" fmla="*/ 1636 w 6141"/>
                <a:gd name="T67" fmla="*/ 1193 h 6073"/>
                <a:gd name="T68" fmla="*/ 1022 w 6141"/>
                <a:gd name="T69" fmla="*/ 778 h 6073"/>
                <a:gd name="T70" fmla="*/ 1324 w 6141"/>
                <a:gd name="T71" fmla="*/ 1455 h 6073"/>
                <a:gd name="T72" fmla="*/ 1636 w 6141"/>
                <a:gd name="T73" fmla="*/ 1193 h 6073"/>
                <a:gd name="T74" fmla="*/ 3008 w 6141"/>
                <a:gd name="T75" fmla="*/ 0 h 6073"/>
                <a:gd name="T76" fmla="*/ 2804 w 6141"/>
                <a:gd name="T77" fmla="*/ 713 h 6073"/>
                <a:gd name="T78" fmla="*/ 3212 w 6141"/>
                <a:gd name="T79" fmla="*/ 713 h 6073"/>
                <a:gd name="T80" fmla="*/ 3008 w 6141"/>
                <a:gd name="T81" fmla="*/ 0 h 6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141" h="6073">
                  <a:moveTo>
                    <a:pt x="5147" y="3158"/>
                  </a:moveTo>
                  <a:cubicBezTo>
                    <a:pt x="5147" y="4311"/>
                    <a:pt x="4212" y="5246"/>
                    <a:pt x="3059" y="5246"/>
                  </a:cubicBezTo>
                  <a:cubicBezTo>
                    <a:pt x="1905" y="5246"/>
                    <a:pt x="971" y="4311"/>
                    <a:pt x="971" y="3158"/>
                  </a:cubicBezTo>
                  <a:cubicBezTo>
                    <a:pt x="971" y="2004"/>
                    <a:pt x="1905" y="1069"/>
                    <a:pt x="3059" y="1069"/>
                  </a:cubicBezTo>
                  <a:cubicBezTo>
                    <a:pt x="4212" y="1069"/>
                    <a:pt x="5147" y="2004"/>
                    <a:pt x="5147" y="3158"/>
                  </a:cubicBezTo>
                  <a:close/>
                  <a:moveTo>
                    <a:pt x="5029" y="680"/>
                  </a:moveTo>
                  <a:lnTo>
                    <a:pt x="4415" y="1096"/>
                  </a:lnTo>
                  <a:lnTo>
                    <a:pt x="4727" y="1358"/>
                  </a:lnTo>
                  <a:lnTo>
                    <a:pt x="5029" y="680"/>
                  </a:lnTo>
                  <a:close/>
                  <a:moveTo>
                    <a:pt x="6141" y="2501"/>
                  </a:moveTo>
                  <a:lnTo>
                    <a:pt x="5403" y="2425"/>
                  </a:lnTo>
                  <a:lnTo>
                    <a:pt x="5474" y="2826"/>
                  </a:lnTo>
                  <a:lnTo>
                    <a:pt x="6141" y="2501"/>
                  </a:lnTo>
                  <a:close/>
                  <a:moveTo>
                    <a:pt x="5102" y="4431"/>
                  </a:moveTo>
                  <a:lnTo>
                    <a:pt x="5821" y="4611"/>
                  </a:lnTo>
                  <a:lnTo>
                    <a:pt x="5306" y="4078"/>
                  </a:lnTo>
                  <a:lnTo>
                    <a:pt x="5102" y="4431"/>
                  </a:lnTo>
                  <a:close/>
                  <a:moveTo>
                    <a:pt x="3786" y="5421"/>
                  </a:moveTo>
                  <a:lnTo>
                    <a:pt x="4221" y="6021"/>
                  </a:lnTo>
                  <a:lnTo>
                    <a:pt x="4168" y="5281"/>
                  </a:lnTo>
                  <a:lnTo>
                    <a:pt x="3786" y="5421"/>
                  </a:lnTo>
                  <a:close/>
                  <a:moveTo>
                    <a:pt x="2088" y="6073"/>
                  </a:moveTo>
                  <a:lnTo>
                    <a:pt x="2523" y="5472"/>
                  </a:lnTo>
                  <a:lnTo>
                    <a:pt x="2141" y="5333"/>
                  </a:lnTo>
                  <a:lnTo>
                    <a:pt x="2088" y="6073"/>
                  </a:lnTo>
                  <a:close/>
                  <a:moveTo>
                    <a:pt x="421" y="4742"/>
                  </a:moveTo>
                  <a:lnTo>
                    <a:pt x="1141" y="4561"/>
                  </a:lnTo>
                  <a:lnTo>
                    <a:pt x="937" y="4209"/>
                  </a:lnTo>
                  <a:lnTo>
                    <a:pt x="421" y="4742"/>
                  </a:lnTo>
                  <a:close/>
                  <a:moveTo>
                    <a:pt x="738" y="2574"/>
                  </a:moveTo>
                  <a:lnTo>
                    <a:pt x="0" y="2651"/>
                  </a:lnTo>
                  <a:lnTo>
                    <a:pt x="667" y="2975"/>
                  </a:lnTo>
                  <a:lnTo>
                    <a:pt x="738" y="2574"/>
                  </a:lnTo>
                  <a:close/>
                  <a:moveTo>
                    <a:pt x="1636" y="1193"/>
                  </a:moveTo>
                  <a:lnTo>
                    <a:pt x="1022" y="778"/>
                  </a:lnTo>
                  <a:lnTo>
                    <a:pt x="1324" y="1455"/>
                  </a:lnTo>
                  <a:lnTo>
                    <a:pt x="1636" y="1193"/>
                  </a:lnTo>
                  <a:close/>
                  <a:moveTo>
                    <a:pt x="3008" y="0"/>
                  </a:moveTo>
                  <a:lnTo>
                    <a:pt x="2804" y="713"/>
                  </a:lnTo>
                  <a:lnTo>
                    <a:pt x="3212" y="713"/>
                  </a:lnTo>
                  <a:lnTo>
                    <a:pt x="300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sz="2143"/>
            </a:p>
          </p:txBody>
        </p:sp>
      </p:grpSp>
      <p:pic>
        <p:nvPicPr>
          <p:cNvPr id="14" name="图片 12" descr="logo">
            <a:extLst>
              <a:ext uri="{FF2B5EF4-FFF2-40B4-BE49-F238E27FC236}">
                <a16:creationId xmlns:a16="http://schemas.microsoft.com/office/drawing/2014/main" id="{1A31CBF0-D5E6-9E4F-9BF6-2C28DB98F17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5738" y="157163"/>
            <a:ext cx="1746093" cy="50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445760" y="663040"/>
            <a:ext cx="8402320" cy="4489178"/>
          </a:xfrm>
          <a:prstGeom prst="rect">
            <a:avLst/>
          </a:prstGeom>
          <a:noFill/>
        </p:spPr>
        <p:txBody>
          <a:bodyPr wrap="square" rtlCol="0">
            <a:spAutoFit/>
          </a:bodyPr>
          <a:lstStyle/>
          <a:p>
            <a:r>
              <a:rPr lang="zh-CN" altLang="en-US" dirty="0" smtClean="0"/>
              <a:t>当前的小程序是完全免费的，只能通过打赏的方式盈利</a:t>
            </a:r>
            <a:endParaRPr lang="en-US" altLang="zh-CN" dirty="0" smtClean="0"/>
          </a:p>
          <a:p>
            <a:r>
              <a:rPr lang="zh-CN" altLang="en-US" dirty="0" smtClean="0"/>
              <a:t>我们设想的该项目未来的盈利模式：</a:t>
            </a:r>
            <a:endParaRPr lang="en-US" altLang="zh-CN" dirty="0" smtClean="0"/>
          </a:p>
          <a:p>
            <a:pPr marL="457200" indent="-457200">
              <a:buAutoNum type="arabicPeriod"/>
            </a:pPr>
            <a:r>
              <a:rPr lang="zh-CN" altLang="en-US" dirty="0" smtClean="0"/>
              <a:t>打卡付费：初次开始打卡的用户需要支付一定的费用，而如果达成了一定的睡眠目标（比如一个月</a:t>
            </a:r>
            <a:r>
              <a:rPr lang="en-US" altLang="zh-CN" dirty="0" smtClean="0"/>
              <a:t>30</a:t>
            </a:r>
            <a:r>
              <a:rPr lang="zh-CN" altLang="en-US" dirty="0" smtClean="0"/>
              <a:t>天内完成了至少</a:t>
            </a:r>
            <a:r>
              <a:rPr lang="en-US" altLang="zh-CN" dirty="0" smtClean="0"/>
              <a:t>25</a:t>
            </a:r>
            <a:r>
              <a:rPr lang="zh-CN" altLang="en-US" dirty="0" smtClean="0"/>
              <a:t>次健康睡眠打卡）则退还所有支付的费用并支付额外的奖金（也可以是消费优惠券，</a:t>
            </a:r>
            <a:r>
              <a:rPr lang="en-US" altLang="zh-CN" dirty="0" smtClean="0"/>
              <a:t>VIP</a:t>
            </a:r>
            <a:r>
              <a:rPr lang="zh-CN" altLang="en-US" dirty="0" smtClean="0"/>
              <a:t>会员等其他等值的商品）</a:t>
            </a:r>
            <a:endParaRPr lang="en-US" altLang="zh-CN" dirty="0" smtClean="0"/>
          </a:p>
          <a:p>
            <a:pPr marL="457200" indent="-457200">
              <a:buAutoNum type="arabicPeriod"/>
            </a:pPr>
            <a:r>
              <a:rPr lang="zh-CN" altLang="en-US" dirty="0" smtClean="0"/>
              <a:t>分享小程序领取奖励：用户可以将小程序分享到朋友圈，</a:t>
            </a:r>
            <a:r>
              <a:rPr lang="en-US" altLang="zh-CN" dirty="0" smtClean="0"/>
              <a:t>QQ</a:t>
            </a:r>
            <a:r>
              <a:rPr lang="zh-CN" altLang="en-US" dirty="0" smtClean="0"/>
              <a:t>空间，微博等公众平台吸引新用户使用该</a:t>
            </a:r>
            <a:r>
              <a:rPr lang="en-US" altLang="zh-CN" dirty="0" smtClean="0"/>
              <a:t>APP</a:t>
            </a:r>
            <a:r>
              <a:rPr lang="zh-CN" altLang="en-US" dirty="0" smtClean="0"/>
              <a:t>，若成功吸引新用户可以获得一定的奖励</a:t>
            </a:r>
            <a:endParaRPr lang="en-US" altLang="zh-CN" dirty="0" smtClean="0"/>
          </a:p>
          <a:p>
            <a:pPr marL="457200" indent="-457200">
              <a:buAutoNum type="arabicPeriod"/>
            </a:pPr>
            <a:r>
              <a:rPr lang="zh-CN" altLang="en-US" dirty="0"/>
              <a:t>广告</a:t>
            </a:r>
            <a:r>
              <a:rPr lang="zh-CN" altLang="en-US" dirty="0" smtClean="0"/>
              <a:t>收入：在小程序中植入适当的广告获得一定收益，比如健身，心理咨询服务，健康专家一对一咨询等</a:t>
            </a:r>
            <a:endParaRPr lang="en-US" altLang="zh-CN" dirty="0" smtClean="0"/>
          </a:p>
          <a:p>
            <a:pPr marL="457200" indent="-457200">
              <a:buAutoNum type="arabicPeriod"/>
            </a:pPr>
            <a:r>
              <a:rPr lang="zh-CN" altLang="en-US" dirty="0" smtClean="0"/>
              <a:t>完善品牌产业链：将业务范围从线上的</a:t>
            </a:r>
            <a:r>
              <a:rPr lang="zh-CN" altLang="en-US" dirty="0"/>
              <a:t>小</a:t>
            </a:r>
            <a:r>
              <a:rPr lang="zh-CN" altLang="en-US" dirty="0" smtClean="0"/>
              <a:t>程序运营扩展到线下实体服务业，形成主打“健康生活”的完整产业链和产业布局，打造新一代的品牌</a:t>
            </a:r>
            <a:r>
              <a:rPr lang="en-US" altLang="zh-CN" dirty="0" smtClean="0"/>
              <a:t>IP</a:t>
            </a:r>
            <a:endParaRPr lang="zh-CN" altLang="en-US" dirty="0"/>
          </a:p>
        </p:txBody>
      </p:sp>
    </p:spTree>
    <p:extLst>
      <p:ext uri="{BB962C8B-B14F-4D97-AF65-F5344CB8AC3E}">
        <p14:creationId xmlns:p14="http://schemas.microsoft.com/office/powerpoint/2010/main" val="3388201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3C58D4D-36AA-5246-BFD2-1E015B0A560D}"/>
              </a:ext>
            </a:extLst>
          </p:cNvPr>
          <p:cNvGrpSpPr>
            <a:grpSpLocks/>
          </p:cNvGrpSpPr>
          <p:nvPr/>
        </p:nvGrpSpPr>
        <p:grpSpPr bwMode="auto">
          <a:xfrm>
            <a:off x="1931831" y="-38000"/>
            <a:ext cx="2836396" cy="3899628"/>
            <a:chOff x="501831" y="0"/>
            <a:chExt cx="2701925" cy="3714750"/>
          </a:xfrm>
        </p:grpSpPr>
        <p:grpSp>
          <p:nvGrpSpPr>
            <p:cNvPr id="11270" name="164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a:extLst>
                <a:ext uri="{FF2B5EF4-FFF2-40B4-BE49-F238E27FC236}">
                  <a16:creationId xmlns:a16="http://schemas.microsoft.com/office/drawing/2014/main" id="{A67BCD0A-551A-1F45-8C8A-A2B02CD10FDD}"/>
                </a:ext>
              </a:extLst>
            </p:cNvPr>
            <p:cNvGrpSpPr>
              <a:grpSpLocks noChangeAspect="1"/>
            </p:cNvGrpSpPr>
            <p:nvPr/>
          </p:nvGrpSpPr>
          <p:grpSpPr bwMode="auto">
            <a:xfrm>
              <a:off x="501831" y="0"/>
              <a:ext cx="2701925" cy="3714750"/>
              <a:chOff x="680975" y="0"/>
              <a:chExt cx="3602587" cy="4952146"/>
            </a:xfrm>
          </p:grpSpPr>
          <p:sp>
            <p:nvSpPr>
              <p:cNvPr id="5" name="î$ḷíde">
                <a:extLst>
                  <a:ext uri="{FF2B5EF4-FFF2-40B4-BE49-F238E27FC236}">
                    <a16:creationId xmlns:a16="http://schemas.microsoft.com/office/drawing/2014/main" id="{716147E4-78F2-704B-B264-B29BA7017486}"/>
                  </a:ext>
                </a:extLst>
              </p:cNvPr>
              <p:cNvSpPr/>
              <p:nvPr/>
            </p:nvSpPr>
            <p:spPr>
              <a:xfrm>
                <a:off x="680975" y="0"/>
                <a:ext cx="3602587" cy="4952146"/>
              </a:xfrm>
              <a:prstGeom prst="rect">
                <a:avLst/>
              </a:prstGeom>
              <a:solidFill>
                <a:srgbClr val="D6E1F7">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sz="2143" dirty="0"/>
              </a:p>
            </p:txBody>
          </p:sp>
          <p:sp>
            <p:nvSpPr>
              <p:cNvPr id="7" name="îṥliďê">
                <a:extLst>
                  <a:ext uri="{FF2B5EF4-FFF2-40B4-BE49-F238E27FC236}">
                    <a16:creationId xmlns:a16="http://schemas.microsoft.com/office/drawing/2014/main" id="{33451304-B894-F248-B3B9-69E9C2F9736E}"/>
                  </a:ext>
                </a:extLst>
              </p:cNvPr>
              <p:cNvSpPr/>
              <p:nvPr/>
            </p:nvSpPr>
            <p:spPr>
              <a:xfrm>
                <a:off x="2088567" y="2452795"/>
                <a:ext cx="787405" cy="825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sz="2143"/>
              </a:p>
            </p:txBody>
          </p:sp>
          <p:sp>
            <p:nvSpPr>
              <p:cNvPr id="8" name="îṡḻiḋe">
                <a:extLst>
                  <a:ext uri="{FF2B5EF4-FFF2-40B4-BE49-F238E27FC236}">
                    <a16:creationId xmlns:a16="http://schemas.microsoft.com/office/drawing/2014/main" id="{D80171D7-D954-094C-9DB2-97A2678AAC43}"/>
                  </a:ext>
                </a:extLst>
              </p:cNvPr>
              <p:cNvSpPr/>
              <p:nvPr/>
            </p:nvSpPr>
            <p:spPr bwMode="auto">
              <a:xfrm>
                <a:off x="937669" y="3231594"/>
                <a:ext cx="3084175" cy="1490614"/>
              </a:xfrm>
              <a:prstGeom prst="rect">
                <a:avLst/>
              </a:prstGeom>
              <a:noFill/>
              <a:ln>
                <a:noFill/>
              </a:ln>
            </p:spPr>
            <p:txBody>
              <a:bodyPr lIns="94479" tIns="49129" rIns="94479" bIns="49129">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defRPr/>
                </a:pPr>
                <a:r>
                  <a:rPr lang="en-US" altLang="zh-CN" sz="1400" dirty="0"/>
                  <a:t> </a:t>
                </a:r>
                <a:r>
                  <a:rPr lang="en-US" altLang="zh-CN" sz="1400" dirty="0" smtClean="0"/>
                  <a:t>        </a:t>
                </a:r>
                <a:r>
                  <a:rPr lang="zh-CN" altLang="en-US" sz="1400" dirty="0" smtClean="0"/>
                  <a:t>我们当前完成的只是一个非常简单的</a:t>
                </a:r>
                <a:r>
                  <a:rPr lang="en-US" altLang="zh-CN" sz="1400" dirty="0" smtClean="0"/>
                  <a:t>Demo</a:t>
                </a:r>
                <a:r>
                  <a:rPr lang="zh-CN" altLang="en-US" sz="1400" dirty="0" smtClean="0"/>
                  <a:t>，我们对这个项目未来的发展做出了进一步的规划</a:t>
                </a:r>
                <a:endParaRPr lang="en-US" altLang="zh-CN" sz="1400" dirty="0"/>
              </a:p>
            </p:txBody>
          </p:sp>
          <p:sp>
            <p:nvSpPr>
              <p:cNvPr id="9" name="íŝ1ïḑé">
                <a:extLst>
                  <a:ext uri="{FF2B5EF4-FFF2-40B4-BE49-F238E27FC236}">
                    <a16:creationId xmlns:a16="http://schemas.microsoft.com/office/drawing/2014/main" id="{78930FC5-08B9-1241-9552-1B4A6509CF89}"/>
                  </a:ext>
                </a:extLst>
              </p:cNvPr>
              <p:cNvSpPr txBox="1"/>
              <p:nvPr/>
            </p:nvSpPr>
            <p:spPr bwMode="auto">
              <a:xfrm>
                <a:off x="1176278" y="2844310"/>
                <a:ext cx="2611982" cy="387284"/>
              </a:xfrm>
              <a:prstGeom prst="rect">
                <a:avLst/>
              </a:prstGeom>
              <a:noFill/>
              <a:ln>
                <a:noFill/>
              </a:ln>
            </p:spPr>
            <p:txBody>
              <a:bodyPr wrap="none" lIns="94479" tIns="49129" rIns="94479" bIns="49129" anchor="b">
                <a:normAutofit fontScale="8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defRPr/>
                </a:pPr>
                <a:r>
                  <a:rPr lang="zh-CN" altLang="en-US" sz="1890" b="1" dirty="0" smtClean="0"/>
                  <a:t>功能拓展</a:t>
                </a:r>
                <a:endParaRPr lang="en-US" altLang="zh-CN" sz="1890" b="1" dirty="0"/>
              </a:p>
            </p:txBody>
          </p:sp>
        </p:grpSp>
        <p:sp>
          <p:nvSpPr>
            <p:cNvPr id="11276" name="sun-black-circular-shape-with-small-rays-of-triangles_31865">
              <a:extLst>
                <a:ext uri="{FF2B5EF4-FFF2-40B4-BE49-F238E27FC236}">
                  <a16:creationId xmlns:a16="http://schemas.microsoft.com/office/drawing/2014/main" id="{1E7DF3D0-59AD-4349-B9F1-A82C5FE03CD5}"/>
                </a:ext>
              </a:extLst>
            </p:cNvPr>
            <p:cNvSpPr>
              <a:spLocks noChangeAspect="1" noChangeArrowheads="1"/>
            </p:cNvSpPr>
            <p:nvPr/>
          </p:nvSpPr>
          <p:spPr bwMode="auto">
            <a:xfrm>
              <a:off x="1557519" y="1188043"/>
              <a:ext cx="609685" cy="602064"/>
            </a:xfrm>
            <a:custGeom>
              <a:avLst/>
              <a:gdLst>
                <a:gd name="T0" fmla="*/ 5147 w 6141"/>
                <a:gd name="T1" fmla="*/ 3158 h 6073"/>
                <a:gd name="T2" fmla="*/ 3059 w 6141"/>
                <a:gd name="T3" fmla="*/ 5246 h 6073"/>
                <a:gd name="T4" fmla="*/ 971 w 6141"/>
                <a:gd name="T5" fmla="*/ 3158 h 6073"/>
                <a:gd name="T6" fmla="*/ 3059 w 6141"/>
                <a:gd name="T7" fmla="*/ 1069 h 6073"/>
                <a:gd name="T8" fmla="*/ 5147 w 6141"/>
                <a:gd name="T9" fmla="*/ 3158 h 6073"/>
                <a:gd name="T10" fmla="*/ 5029 w 6141"/>
                <a:gd name="T11" fmla="*/ 680 h 6073"/>
                <a:gd name="T12" fmla="*/ 4415 w 6141"/>
                <a:gd name="T13" fmla="*/ 1096 h 6073"/>
                <a:gd name="T14" fmla="*/ 4727 w 6141"/>
                <a:gd name="T15" fmla="*/ 1358 h 6073"/>
                <a:gd name="T16" fmla="*/ 5029 w 6141"/>
                <a:gd name="T17" fmla="*/ 680 h 6073"/>
                <a:gd name="T18" fmla="*/ 6141 w 6141"/>
                <a:gd name="T19" fmla="*/ 2501 h 6073"/>
                <a:gd name="T20" fmla="*/ 5403 w 6141"/>
                <a:gd name="T21" fmla="*/ 2425 h 6073"/>
                <a:gd name="T22" fmla="*/ 5474 w 6141"/>
                <a:gd name="T23" fmla="*/ 2826 h 6073"/>
                <a:gd name="T24" fmla="*/ 6141 w 6141"/>
                <a:gd name="T25" fmla="*/ 2501 h 6073"/>
                <a:gd name="T26" fmla="*/ 5102 w 6141"/>
                <a:gd name="T27" fmla="*/ 4431 h 6073"/>
                <a:gd name="T28" fmla="*/ 5821 w 6141"/>
                <a:gd name="T29" fmla="*/ 4611 h 6073"/>
                <a:gd name="T30" fmla="*/ 5306 w 6141"/>
                <a:gd name="T31" fmla="*/ 4078 h 6073"/>
                <a:gd name="T32" fmla="*/ 5102 w 6141"/>
                <a:gd name="T33" fmla="*/ 4431 h 6073"/>
                <a:gd name="T34" fmla="*/ 3786 w 6141"/>
                <a:gd name="T35" fmla="*/ 5421 h 6073"/>
                <a:gd name="T36" fmla="*/ 4221 w 6141"/>
                <a:gd name="T37" fmla="*/ 6021 h 6073"/>
                <a:gd name="T38" fmla="*/ 4168 w 6141"/>
                <a:gd name="T39" fmla="*/ 5281 h 6073"/>
                <a:gd name="T40" fmla="*/ 3786 w 6141"/>
                <a:gd name="T41" fmla="*/ 5421 h 6073"/>
                <a:gd name="T42" fmla="*/ 2088 w 6141"/>
                <a:gd name="T43" fmla="*/ 6073 h 6073"/>
                <a:gd name="T44" fmla="*/ 2523 w 6141"/>
                <a:gd name="T45" fmla="*/ 5472 h 6073"/>
                <a:gd name="T46" fmla="*/ 2141 w 6141"/>
                <a:gd name="T47" fmla="*/ 5333 h 6073"/>
                <a:gd name="T48" fmla="*/ 2088 w 6141"/>
                <a:gd name="T49" fmla="*/ 6073 h 6073"/>
                <a:gd name="T50" fmla="*/ 421 w 6141"/>
                <a:gd name="T51" fmla="*/ 4742 h 6073"/>
                <a:gd name="T52" fmla="*/ 1141 w 6141"/>
                <a:gd name="T53" fmla="*/ 4561 h 6073"/>
                <a:gd name="T54" fmla="*/ 937 w 6141"/>
                <a:gd name="T55" fmla="*/ 4209 h 6073"/>
                <a:gd name="T56" fmla="*/ 421 w 6141"/>
                <a:gd name="T57" fmla="*/ 4742 h 6073"/>
                <a:gd name="T58" fmla="*/ 738 w 6141"/>
                <a:gd name="T59" fmla="*/ 2574 h 6073"/>
                <a:gd name="T60" fmla="*/ 0 w 6141"/>
                <a:gd name="T61" fmla="*/ 2651 h 6073"/>
                <a:gd name="T62" fmla="*/ 667 w 6141"/>
                <a:gd name="T63" fmla="*/ 2975 h 6073"/>
                <a:gd name="T64" fmla="*/ 738 w 6141"/>
                <a:gd name="T65" fmla="*/ 2574 h 6073"/>
                <a:gd name="T66" fmla="*/ 1636 w 6141"/>
                <a:gd name="T67" fmla="*/ 1193 h 6073"/>
                <a:gd name="T68" fmla="*/ 1022 w 6141"/>
                <a:gd name="T69" fmla="*/ 778 h 6073"/>
                <a:gd name="T70" fmla="*/ 1324 w 6141"/>
                <a:gd name="T71" fmla="*/ 1455 h 6073"/>
                <a:gd name="T72" fmla="*/ 1636 w 6141"/>
                <a:gd name="T73" fmla="*/ 1193 h 6073"/>
                <a:gd name="T74" fmla="*/ 3008 w 6141"/>
                <a:gd name="T75" fmla="*/ 0 h 6073"/>
                <a:gd name="T76" fmla="*/ 2804 w 6141"/>
                <a:gd name="T77" fmla="*/ 713 h 6073"/>
                <a:gd name="T78" fmla="*/ 3212 w 6141"/>
                <a:gd name="T79" fmla="*/ 713 h 6073"/>
                <a:gd name="T80" fmla="*/ 3008 w 6141"/>
                <a:gd name="T81" fmla="*/ 0 h 6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141" h="6073">
                  <a:moveTo>
                    <a:pt x="5147" y="3158"/>
                  </a:moveTo>
                  <a:cubicBezTo>
                    <a:pt x="5147" y="4311"/>
                    <a:pt x="4212" y="5246"/>
                    <a:pt x="3059" y="5246"/>
                  </a:cubicBezTo>
                  <a:cubicBezTo>
                    <a:pt x="1905" y="5246"/>
                    <a:pt x="971" y="4311"/>
                    <a:pt x="971" y="3158"/>
                  </a:cubicBezTo>
                  <a:cubicBezTo>
                    <a:pt x="971" y="2004"/>
                    <a:pt x="1905" y="1069"/>
                    <a:pt x="3059" y="1069"/>
                  </a:cubicBezTo>
                  <a:cubicBezTo>
                    <a:pt x="4212" y="1069"/>
                    <a:pt x="5147" y="2004"/>
                    <a:pt x="5147" y="3158"/>
                  </a:cubicBezTo>
                  <a:close/>
                  <a:moveTo>
                    <a:pt x="5029" y="680"/>
                  </a:moveTo>
                  <a:lnTo>
                    <a:pt x="4415" y="1096"/>
                  </a:lnTo>
                  <a:lnTo>
                    <a:pt x="4727" y="1358"/>
                  </a:lnTo>
                  <a:lnTo>
                    <a:pt x="5029" y="680"/>
                  </a:lnTo>
                  <a:close/>
                  <a:moveTo>
                    <a:pt x="6141" y="2501"/>
                  </a:moveTo>
                  <a:lnTo>
                    <a:pt x="5403" y="2425"/>
                  </a:lnTo>
                  <a:lnTo>
                    <a:pt x="5474" y="2826"/>
                  </a:lnTo>
                  <a:lnTo>
                    <a:pt x="6141" y="2501"/>
                  </a:lnTo>
                  <a:close/>
                  <a:moveTo>
                    <a:pt x="5102" y="4431"/>
                  </a:moveTo>
                  <a:lnTo>
                    <a:pt x="5821" y="4611"/>
                  </a:lnTo>
                  <a:lnTo>
                    <a:pt x="5306" y="4078"/>
                  </a:lnTo>
                  <a:lnTo>
                    <a:pt x="5102" y="4431"/>
                  </a:lnTo>
                  <a:close/>
                  <a:moveTo>
                    <a:pt x="3786" y="5421"/>
                  </a:moveTo>
                  <a:lnTo>
                    <a:pt x="4221" y="6021"/>
                  </a:lnTo>
                  <a:lnTo>
                    <a:pt x="4168" y="5281"/>
                  </a:lnTo>
                  <a:lnTo>
                    <a:pt x="3786" y="5421"/>
                  </a:lnTo>
                  <a:close/>
                  <a:moveTo>
                    <a:pt x="2088" y="6073"/>
                  </a:moveTo>
                  <a:lnTo>
                    <a:pt x="2523" y="5472"/>
                  </a:lnTo>
                  <a:lnTo>
                    <a:pt x="2141" y="5333"/>
                  </a:lnTo>
                  <a:lnTo>
                    <a:pt x="2088" y="6073"/>
                  </a:lnTo>
                  <a:close/>
                  <a:moveTo>
                    <a:pt x="421" y="4742"/>
                  </a:moveTo>
                  <a:lnTo>
                    <a:pt x="1141" y="4561"/>
                  </a:lnTo>
                  <a:lnTo>
                    <a:pt x="937" y="4209"/>
                  </a:lnTo>
                  <a:lnTo>
                    <a:pt x="421" y="4742"/>
                  </a:lnTo>
                  <a:close/>
                  <a:moveTo>
                    <a:pt x="738" y="2574"/>
                  </a:moveTo>
                  <a:lnTo>
                    <a:pt x="0" y="2651"/>
                  </a:lnTo>
                  <a:lnTo>
                    <a:pt x="667" y="2975"/>
                  </a:lnTo>
                  <a:lnTo>
                    <a:pt x="738" y="2574"/>
                  </a:lnTo>
                  <a:close/>
                  <a:moveTo>
                    <a:pt x="1636" y="1193"/>
                  </a:moveTo>
                  <a:lnTo>
                    <a:pt x="1022" y="778"/>
                  </a:lnTo>
                  <a:lnTo>
                    <a:pt x="1324" y="1455"/>
                  </a:lnTo>
                  <a:lnTo>
                    <a:pt x="1636" y="1193"/>
                  </a:lnTo>
                  <a:close/>
                  <a:moveTo>
                    <a:pt x="3008" y="0"/>
                  </a:moveTo>
                  <a:lnTo>
                    <a:pt x="2804" y="713"/>
                  </a:lnTo>
                  <a:lnTo>
                    <a:pt x="3212" y="713"/>
                  </a:lnTo>
                  <a:lnTo>
                    <a:pt x="300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zh-CN" altLang="en-US" sz="2143"/>
            </a:p>
          </p:txBody>
        </p:sp>
      </p:grpSp>
      <p:pic>
        <p:nvPicPr>
          <p:cNvPr id="14" name="图片 12" descr="logo">
            <a:extLst>
              <a:ext uri="{FF2B5EF4-FFF2-40B4-BE49-F238E27FC236}">
                <a16:creationId xmlns:a16="http://schemas.microsoft.com/office/drawing/2014/main" id="{1A31CBF0-D5E6-9E4F-9BF6-2C28DB98F17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5738" y="157163"/>
            <a:ext cx="1746093" cy="50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445760" y="663040"/>
            <a:ext cx="8402320" cy="3861057"/>
          </a:xfrm>
          <a:prstGeom prst="rect">
            <a:avLst/>
          </a:prstGeom>
          <a:noFill/>
        </p:spPr>
        <p:txBody>
          <a:bodyPr wrap="square" rtlCol="0">
            <a:spAutoFit/>
          </a:bodyPr>
          <a:lstStyle/>
          <a:p>
            <a:r>
              <a:rPr lang="zh-CN" altLang="en-US" dirty="0" smtClean="0"/>
              <a:t>当前</a:t>
            </a:r>
            <a:r>
              <a:rPr lang="en-US" altLang="zh-CN" dirty="0" smtClean="0"/>
              <a:t>Demo</a:t>
            </a:r>
            <a:r>
              <a:rPr lang="zh-CN" altLang="en-US" dirty="0" smtClean="0"/>
              <a:t>的功能依然有待完善，受限于技术水平和小程序平台本身的一些限制，很多功能目前暂时无法实现。</a:t>
            </a:r>
            <a:endParaRPr lang="en-US" altLang="zh-CN" dirty="0" smtClean="0"/>
          </a:p>
          <a:p>
            <a:r>
              <a:rPr lang="zh-CN" altLang="en-US" dirty="0"/>
              <a:t>我们</a:t>
            </a:r>
            <a:r>
              <a:rPr lang="zh-CN" altLang="en-US" dirty="0" smtClean="0"/>
              <a:t>认为未来可以对该项目的功能进行如下的进一步拓展</a:t>
            </a:r>
            <a:endParaRPr lang="en-US" altLang="zh-CN" dirty="0" smtClean="0"/>
          </a:p>
          <a:p>
            <a:pPr marL="457200" indent="-457200">
              <a:buAutoNum type="arabicPeriod"/>
            </a:pPr>
            <a:r>
              <a:rPr lang="zh-CN" altLang="en-US" dirty="0" smtClean="0"/>
              <a:t>增加智能语音对话功能：用户可以通过语音输入自己的睡眠周期等信息，并由系统记录，也可以使用该功能进行智能语音答疑</a:t>
            </a:r>
            <a:endParaRPr lang="en-US" altLang="zh-CN" dirty="0" smtClean="0"/>
          </a:p>
          <a:p>
            <a:pPr marL="457200" indent="-457200">
              <a:buAutoNum type="arabicPeriod"/>
            </a:pPr>
            <a:r>
              <a:rPr lang="zh-CN" altLang="en-US" dirty="0"/>
              <a:t>增加</a:t>
            </a:r>
            <a:r>
              <a:rPr lang="zh-CN" altLang="en-US" dirty="0" smtClean="0"/>
              <a:t>数据统计分析功能：用于数据分析的相关技术对用户的睡眠周期，使用手机时长等一系列数据进行分析，个性化地生成睡眠质量分析报告等结果，运用大数据技术，对全部用户的相关数据进行分析处理生成一些具有统计意义的结果</a:t>
            </a:r>
            <a:endParaRPr lang="en-US" altLang="zh-CN" dirty="0" smtClean="0"/>
          </a:p>
          <a:p>
            <a:pPr marL="457200" indent="-457200">
              <a:buAutoNum type="arabicPeriod"/>
            </a:pPr>
            <a:r>
              <a:rPr lang="zh-CN" altLang="en-US" dirty="0" smtClean="0"/>
              <a:t>增加个性化的推荐功能：运用人工智能等相关技术对用户进行个性化的，针对性的“健康提示”和智能化广告推荐</a:t>
            </a:r>
            <a:endParaRPr lang="en-US" altLang="zh-CN" dirty="0" smtClean="0"/>
          </a:p>
          <a:p>
            <a:endParaRPr lang="zh-CN" altLang="en-US" dirty="0"/>
          </a:p>
        </p:txBody>
      </p:sp>
    </p:spTree>
    <p:extLst>
      <p:ext uri="{BB962C8B-B14F-4D97-AF65-F5344CB8AC3E}">
        <p14:creationId xmlns:p14="http://schemas.microsoft.com/office/powerpoint/2010/main" val="37508740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E5F0B4F-0600-6B45-8DF0-F3BD9C924A91}"/>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t="15097" b="15888"/>
          <a:stretch/>
        </p:blipFill>
        <p:spPr>
          <a:xfrm>
            <a:off x="360394" y="262096"/>
            <a:ext cx="13679424" cy="6675120"/>
          </a:xfrm>
          <a:prstGeom prst="rect">
            <a:avLst/>
          </a:prstGeom>
        </p:spPr>
      </p:pic>
      <p:pic>
        <p:nvPicPr>
          <p:cNvPr id="5" name="图片 12" descr="logo">
            <a:extLst>
              <a:ext uri="{FF2B5EF4-FFF2-40B4-BE49-F238E27FC236}">
                <a16:creationId xmlns:a16="http://schemas.microsoft.com/office/drawing/2014/main" id="{C84F0A1C-DAC5-E842-94D3-4946D4774FB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5738" y="157163"/>
            <a:ext cx="1746093" cy="50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4FC7AE57-8163-2947-B5D7-5EF0F342F4AE}"/>
              </a:ext>
            </a:extLst>
          </p:cNvPr>
          <p:cNvSpPr/>
          <p:nvPr/>
        </p:nvSpPr>
        <p:spPr>
          <a:xfrm>
            <a:off x="7454685" y="1673817"/>
            <a:ext cx="6945528" cy="2231756"/>
          </a:xfrm>
          <a:prstGeom prst="rect">
            <a:avLst/>
          </a:prstGeom>
          <a:solidFill>
            <a:srgbClr val="DAE3F3">
              <a:alpha val="4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îṡ1ïḑê">
            <a:extLst>
              <a:ext uri="{FF2B5EF4-FFF2-40B4-BE49-F238E27FC236}">
                <a16:creationId xmlns:a16="http://schemas.microsoft.com/office/drawing/2014/main" id="{8BFCF75A-1CDF-3F42-9184-786BCC33FB1D}"/>
              </a:ext>
            </a:extLst>
          </p:cNvPr>
          <p:cNvSpPr txBox="1"/>
          <p:nvPr/>
        </p:nvSpPr>
        <p:spPr bwMode="auto">
          <a:xfrm>
            <a:off x="7717344" y="2568792"/>
            <a:ext cx="457537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5400" b="1" dirty="0">
                <a:latin typeface="+mn-ea"/>
              </a:rPr>
              <a:t>谢谢观看</a:t>
            </a:r>
            <a:endParaRPr lang="en-US" altLang="zh-CN" sz="5400" b="1" dirty="0">
              <a:latin typeface="+mn-ea"/>
            </a:endParaRPr>
          </a:p>
          <a:p>
            <a:pPr eaLnBrk="1" hangingPunct="1">
              <a:lnSpc>
                <a:spcPct val="100000"/>
              </a:lnSpc>
              <a:spcBef>
                <a:spcPct val="0"/>
              </a:spcBef>
            </a:pPr>
            <a:r>
              <a:rPr lang="en-US" altLang="zh-CN" sz="2400" b="1" dirty="0">
                <a:latin typeface="+mn-ea"/>
              </a:rPr>
              <a:t>Thank</a:t>
            </a:r>
            <a:r>
              <a:rPr lang="zh-CN" altLang="en-US" sz="2400" b="1" dirty="0">
                <a:latin typeface="+mn-ea"/>
              </a:rPr>
              <a:t> </a:t>
            </a:r>
            <a:r>
              <a:rPr lang="en-US" altLang="zh-CN" sz="2400" b="1" dirty="0">
                <a:latin typeface="+mn-ea"/>
              </a:rPr>
              <a:t>you</a:t>
            </a:r>
          </a:p>
        </p:txBody>
      </p:sp>
    </p:spTree>
    <p:extLst>
      <p:ext uri="{BB962C8B-B14F-4D97-AF65-F5344CB8AC3E}">
        <p14:creationId xmlns:p14="http://schemas.microsoft.com/office/powerpoint/2010/main" val="32435573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a:extLst>
              <a:ext uri="{FF2B5EF4-FFF2-40B4-BE49-F238E27FC236}">
                <a16:creationId xmlns:a16="http://schemas.microsoft.com/office/drawing/2014/main" id="{76A2AF9B-B4DD-CD41-B899-D686A46D5B36}"/>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t="52828" b="22751"/>
          <a:stretch/>
        </p:blipFill>
        <p:spPr>
          <a:xfrm>
            <a:off x="1530294" y="3914359"/>
            <a:ext cx="5662780" cy="2075276"/>
          </a:xfrm>
          <a:prstGeom prst="rect">
            <a:avLst/>
          </a:prstGeom>
        </p:spPr>
      </p:pic>
      <p:pic>
        <p:nvPicPr>
          <p:cNvPr id="31" name="图片 30">
            <a:extLst>
              <a:ext uri="{FF2B5EF4-FFF2-40B4-BE49-F238E27FC236}">
                <a16:creationId xmlns:a16="http://schemas.microsoft.com/office/drawing/2014/main" id="{376839CC-8B80-B14C-9607-FD9F945D6BE5}"/>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l="198" t="34838" r="-198" b="10571"/>
          <a:stretch/>
        </p:blipFill>
        <p:spPr>
          <a:xfrm>
            <a:off x="7228253" y="3927003"/>
            <a:ext cx="5669681" cy="2062631"/>
          </a:xfrm>
          <a:prstGeom prst="rect">
            <a:avLst/>
          </a:prstGeom>
        </p:spPr>
      </p:pic>
      <p:pic>
        <p:nvPicPr>
          <p:cNvPr id="25" name="图片 24">
            <a:extLst>
              <a:ext uri="{FF2B5EF4-FFF2-40B4-BE49-F238E27FC236}">
                <a16:creationId xmlns:a16="http://schemas.microsoft.com/office/drawing/2014/main" id="{F435CC84-D819-314A-866F-7DE97B590494}"/>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340" t="27607" r="-340" b="16805"/>
          <a:stretch/>
        </p:blipFill>
        <p:spPr>
          <a:xfrm>
            <a:off x="1530294" y="1806458"/>
            <a:ext cx="5689422" cy="2074600"/>
          </a:xfrm>
          <a:prstGeom prst="rect">
            <a:avLst/>
          </a:prstGeom>
        </p:spPr>
      </p:pic>
      <p:pic>
        <p:nvPicPr>
          <p:cNvPr id="23" name="图片 22">
            <a:extLst>
              <a:ext uri="{FF2B5EF4-FFF2-40B4-BE49-F238E27FC236}">
                <a16:creationId xmlns:a16="http://schemas.microsoft.com/office/drawing/2014/main" id="{44FA1635-3041-FF44-91C5-E81CEADA1C35}"/>
              </a:ext>
            </a:extLst>
          </p:cNvPr>
          <p:cNvPicPr>
            <a:picLocks noChangeAspect="1"/>
          </p:cNvPicPr>
          <p:nvPr/>
        </p:nvPicPr>
        <p:blipFill rotWithShape="1">
          <a:blip r:embed="rId5" cstate="email">
            <a:extLst>
              <a:ext uri="{28A0092B-C50C-407E-A947-70E740481C1C}">
                <a14:useLocalDpi xmlns:a14="http://schemas.microsoft.com/office/drawing/2010/main" val="0"/>
              </a:ext>
            </a:extLst>
          </a:blip>
          <a:srcRect t="45216" b="-1"/>
          <a:stretch/>
        </p:blipFill>
        <p:spPr>
          <a:xfrm>
            <a:off x="7205015" y="1809130"/>
            <a:ext cx="5689422" cy="2074600"/>
          </a:xfrm>
          <a:prstGeom prst="rect">
            <a:avLst/>
          </a:prstGeom>
        </p:spPr>
      </p:pic>
      <p:grpSp>
        <p:nvGrpSpPr>
          <p:cNvPr id="4" name="组合 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9D779B09-B0C6-3C43-86FE-3E9EC5399C1D}"/>
              </a:ext>
            </a:extLst>
          </p:cNvPr>
          <p:cNvGrpSpPr>
            <a:grpSpLocks noChangeAspect="1"/>
          </p:cNvGrpSpPr>
          <p:nvPr/>
        </p:nvGrpSpPr>
        <p:grpSpPr>
          <a:xfrm>
            <a:off x="1503879" y="1812131"/>
            <a:ext cx="11390580" cy="4180499"/>
            <a:chOff x="669925" y="1726219"/>
            <a:chExt cx="10850563" cy="3982305"/>
          </a:xfrm>
        </p:grpSpPr>
        <p:sp>
          <p:nvSpPr>
            <p:cNvPr id="9" name="ïṧľiḓê">
              <a:extLst>
                <a:ext uri="{FF2B5EF4-FFF2-40B4-BE49-F238E27FC236}">
                  <a16:creationId xmlns:a16="http://schemas.microsoft.com/office/drawing/2014/main" id="{1945FF2F-6AFD-B546-93DB-E06BA4A0B131}"/>
                </a:ext>
              </a:extLst>
            </p:cNvPr>
            <p:cNvSpPr/>
            <p:nvPr/>
          </p:nvSpPr>
          <p:spPr bwMode="auto">
            <a:xfrm>
              <a:off x="4104841" y="1726219"/>
              <a:ext cx="1987984" cy="1987983"/>
            </a:xfrm>
            <a:custGeom>
              <a:avLst/>
              <a:gdLst/>
              <a:ahLst/>
              <a:cxnLst>
                <a:cxn ang="0">
                  <a:pos x="421" y="0"/>
                </a:cxn>
                <a:cxn ang="0">
                  <a:pos x="0" y="421"/>
                </a:cxn>
                <a:cxn ang="0">
                  <a:pos x="421" y="421"/>
                </a:cxn>
                <a:cxn ang="0">
                  <a:pos x="421" y="0"/>
                </a:cxn>
              </a:cxnLst>
              <a:rect l="0" t="0" r="r" b="b"/>
              <a:pathLst>
                <a:path w="421" h="421">
                  <a:moveTo>
                    <a:pt x="421" y="0"/>
                  </a:moveTo>
                  <a:cubicBezTo>
                    <a:pt x="188" y="0"/>
                    <a:pt x="0" y="189"/>
                    <a:pt x="0" y="421"/>
                  </a:cubicBezTo>
                  <a:cubicBezTo>
                    <a:pt x="421" y="421"/>
                    <a:pt x="421" y="421"/>
                    <a:pt x="421" y="421"/>
                  </a:cubicBezTo>
                  <a:lnTo>
                    <a:pt x="421" y="0"/>
                  </a:lnTo>
                  <a:close/>
                </a:path>
              </a:pathLst>
            </a:custGeom>
            <a:solidFill>
              <a:schemeClr val="accent1">
                <a:alpha val="70000"/>
              </a:schemeClr>
            </a:solidFill>
            <a:ln w="9525">
              <a:noFill/>
              <a:round/>
              <a:headEnd/>
              <a:tailEnd/>
            </a:ln>
          </p:spPr>
          <p:txBody>
            <a:bodyPr wrap="square" lIns="91440" tIns="45720" rIns="91440" bIns="45720" anchor="ctr">
              <a:normAutofit/>
            </a:bodyPr>
            <a:lstStyle/>
            <a:p>
              <a:pPr algn="ctr"/>
              <a:endParaRPr/>
            </a:p>
          </p:txBody>
        </p:sp>
        <p:sp>
          <p:nvSpPr>
            <p:cNvPr id="10" name="íṧḷîde">
              <a:extLst>
                <a:ext uri="{FF2B5EF4-FFF2-40B4-BE49-F238E27FC236}">
                  <a16:creationId xmlns:a16="http://schemas.microsoft.com/office/drawing/2014/main" id="{41FBE854-199E-B843-827D-876F921BEE41}"/>
                </a:ext>
              </a:extLst>
            </p:cNvPr>
            <p:cNvSpPr/>
            <p:nvPr/>
          </p:nvSpPr>
          <p:spPr bwMode="auto">
            <a:xfrm>
              <a:off x="4104841" y="3714193"/>
              <a:ext cx="1987984" cy="1994331"/>
            </a:xfrm>
            <a:custGeom>
              <a:avLst/>
              <a:gdLst/>
              <a:ahLst/>
              <a:cxnLst>
                <a:cxn ang="0">
                  <a:pos x="0" y="0"/>
                </a:cxn>
                <a:cxn ang="0">
                  <a:pos x="421" y="422"/>
                </a:cxn>
                <a:cxn ang="0">
                  <a:pos x="421" y="0"/>
                </a:cxn>
                <a:cxn ang="0">
                  <a:pos x="0" y="0"/>
                </a:cxn>
              </a:cxnLst>
              <a:rect l="0" t="0" r="r" b="b"/>
              <a:pathLst>
                <a:path w="421" h="422">
                  <a:moveTo>
                    <a:pt x="0" y="0"/>
                  </a:moveTo>
                  <a:cubicBezTo>
                    <a:pt x="0" y="233"/>
                    <a:pt x="188" y="422"/>
                    <a:pt x="421" y="422"/>
                  </a:cubicBezTo>
                  <a:cubicBezTo>
                    <a:pt x="421" y="0"/>
                    <a:pt x="421" y="0"/>
                    <a:pt x="421" y="0"/>
                  </a:cubicBezTo>
                  <a:lnTo>
                    <a:pt x="0" y="0"/>
                  </a:lnTo>
                  <a:close/>
                </a:path>
              </a:pathLst>
            </a:custGeom>
            <a:solidFill>
              <a:schemeClr val="bg1">
                <a:lumMod val="65000"/>
                <a:alpha val="70000"/>
              </a:schemeClr>
            </a:solidFill>
            <a:ln w="9525">
              <a:noFill/>
              <a:round/>
              <a:headEnd/>
              <a:tailEnd/>
            </a:ln>
          </p:spPr>
          <p:txBody>
            <a:bodyPr wrap="square" lIns="91440" tIns="45720" rIns="91440" bIns="45720" anchor="ctr">
              <a:normAutofit/>
            </a:bodyPr>
            <a:lstStyle/>
            <a:p>
              <a:pPr algn="ctr"/>
              <a:endParaRPr/>
            </a:p>
          </p:txBody>
        </p:sp>
        <p:sp>
          <p:nvSpPr>
            <p:cNvPr id="11" name="ïślîḑè">
              <a:extLst>
                <a:ext uri="{FF2B5EF4-FFF2-40B4-BE49-F238E27FC236}">
                  <a16:creationId xmlns:a16="http://schemas.microsoft.com/office/drawing/2014/main" id="{EF641DDE-33CD-0843-B9F6-3ACCC37CB5BF}"/>
                </a:ext>
              </a:extLst>
            </p:cNvPr>
            <p:cNvSpPr/>
            <p:nvPr/>
          </p:nvSpPr>
          <p:spPr bwMode="auto">
            <a:xfrm>
              <a:off x="6092835" y="1726219"/>
              <a:ext cx="1994335" cy="1987983"/>
            </a:xfrm>
            <a:custGeom>
              <a:avLst/>
              <a:gdLst/>
              <a:ahLst/>
              <a:cxnLst>
                <a:cxn ang="0">
                  <a:pos x="0" y="0"/>
                </a:cxn>
                <a:cxn ang="0">
                  <a:pos x="0" y="0"/>
                </a:cxn>
                <a:cxn ang="0">
                  <a:pos x="0" y="421"/>
                </a:cxn>
                <a:cxn ang="0">
                  <a:pos x="422" y="421"/>
                </a:cxn>
                <a:cxn ang="0">
                  <a:pos x="0" y="0"/>
                </a:cxn>
              </a:cxnLst>
              <a:rect l="0" t="0" r="r" b="b"/>
              <a:pathLst>
                <a:path w="422" h="421">
                  <a:moveTo>
                    <a:pt x="0" y="0"/>
                  </a:moveTo>
                  <a:cubicBezTo>
                    <a:pt x="0" y="0"/>
                    <a:pt x="0" y="0"/>
                    <a:pt x="0" y="0"/>
                  </a:cubicBezTo>
                  <a:cubicBezTo>
                    <a:pt x="0" y="421"/>
                    <a:pt x="0" y="421"/>
                    <a:pt x="0" y="421"/>
                  </a:cubicBezTo>
                  <a:cubicBezTo>
                    <a:pt x="422" y="421"/>
                    <a:pt x="422" y="421"/>
                    <a:pt x="422" y="421"/>
                  </a:cubicBezTo>
                  <a:cubicBezTo>
                    <a:pt x="422" y="189"/>
                    <a:pt x="233" y="0"/>
                    <a:pt x="0" y="0"/>
                  </a:cubicBezTo>
                  <a:close/>
                </a:path>
              </a:pathLst>
            </a:custGeom>
            <a:solidFill>
              <a:schemeClr val="bg1">
                <a:lumMod val="65000"/>
                <a:alpha val="70000"/>
              </a:schemeClr>
            </a:solidFill>
            <a:ln w="9525">
              <a:noFill/>
              <a:round/>
              <a:headEnd/>
              <a:tailEnd/>
            </a:ln>
          </p:spPr>
          <p:txBody>
            <a:bodyPr wrap="square" lIns="91440" tIns="45720" rIns="91440" bIns="45720" anchor="ctr">
              <a:normAutofit/>
            </a:bodyPr>
            <a:lstStyle/>
            <a:p>
              <a:pPr algn="ctr"/>
              <a:endParaRPr dirty="0"/>
            </a:p>
          </p:txBody>
        </p:sp>
        <p:sp>
          <p:nvSpPr>
            <p:cNvPr id="12" name="iŝ1íḓé">
              <a:extLst>
                <a:ext uri="{FF2B5EF4-FFF2-40B4-BE49-F238E27FC236}">
                  <a16:creationId xmlns:a16="http://schemas.microsoft.com/office/drawing/2014/main" id="{0C817DEE-892B-3C4A-A3C6-9BF363B22252}"/>
                </a:ext>
              </a:extLst>
            </p:cNvPr>
            <p:cNvSpPr/>
            <p:nvPr/>
          </p:nvSpPr>
          <p:spPr bwMode="auto">
            <a:xfrm>
              <a:off x="6092835" y="3714193"/>
              <a:ext cx="1994335" cy="1994331"/>
            </a:xfrm>
            <a:custGeom>
              <a:avLst/>
              <a:gdLst/>
              <a:ahLst/>
              <a:cxnLst>
                <a:cxn ang="0">
                  <a:pos x="0" y="422"/>
                </a:cxn>
                <a:cxn ang="0">
                  <a:pos x="0" y="422"/>
                </a:cxn>
                <a:cxn ang="0">
                  <a:pos x="422" y="0"/>
                </a:cxn>
                <a:cxn ang="0">
                  <a:pos x="0" y="0"/>
                </a:cxn>
                <a:cxn ang="0">
                  <a:pos x="0" y="422"/>
                </a:cxn>
              </a:cxnLst>
              <a:rect l="0" t="0" r="r" b="b"/>
              <a:pathLst>
                <a:path w="422" h="422">
                  <a:moveTo>
                    <a:pt x="0" y="422"/>
                  </a:moveTo>
                  <a:cubicBezTo>
                    <a:pt x="0" y="422"/>
                    <a:pt x="0" y="422"/>
                    <a:pt x="0" y="422"/>
                  </a:cubicBezTo>
                  <a:cubicBezTo>
                    <a:pt x="233" y="422"/>
                    <a:pt x="422" y="233"/>
                    <a:pt x="422" y="0"/>
                  </a:cubicBezTo>
                  <a:cubicBezTo>
                    <a:pt x="0" y="0"/>
                    <a:pt x="0" y="0"/>
                    <a:pt x="0" y="0"/>
                  </a:cubicBezTo>
                  <a:lnTo>
                    <a:pt x="0" y="422"/>
                  </a:lnTo>
                  <a:close/>
                </a:path>
              </a:pathLst>
            </a:custGeom>
            <a:solidFill>
              <a:schemeClr val="accent1">
                <a:alpha val="70000"/>
              </a:schemeClr>
            </a:solidFill>
            <a:ln w="9525">
              <a:noFill/>
              <a:round/>
              <a:headEnd/>
              <a:tailEnd/>
            </a:ln>
          </p:spPr>
          <p:txBody>
            <a:bodyPr wrap="square" lIns="91440" tIns="45720" rIns="91440" bIns="45720" anchor="ctr">
              <a:normAutofit/>
            </a:bodyPr>
            <a:lstStyle/>
            <a:p>
              <a:pPr algn="ctr"/>
              <a:endParaRPr/>
            </a:p>
          </p:txBody>
        </p:sp>
        <p:cxnSp>
          <p:nvCxnSpPr>
            <p:cNvPr id="13" name="直接连接符 19">
              <a:extLst>
                <a:ext uri="{FF2B5EF4-FFF2-40B4-BE49-F238E27FC236}">
                  <a16:creationId xmlns:a16="http://schemas.microsoft.com/office/drawing/2014/main" id="{BFBEA8E3-C163-904A-87E2-3AB302EADAD7}"/>
                </a:ext>
              </a:extLst>
            </p:cNvPr>
            <p:cNvCxnSpPr/>
            <p:nvPr/>
          </p:nvCxnSpPr>
          <p:spPr>
            <a:xfrm>
              <a:off x="669925" y="3714193"/>
              <a:ext cx="1085056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21">
              <a:extLst>
                <a:ext uri="{FF2B5EF4-FFF2-40B4-BE49-F238E27FC236}">
                  <a16:creationId xmlns:a16="http://schemas.microsoft.com/office/drawing/2014/main" id="{69CF3E01-0547-CA49-A2FC-588507C0AC99}"/>
                </a:ext>
              </a:extLst>
            </p:cNvPr>
            <p:cNvCxnSpPr>
              <a:stCxn id="11" idx="0"/>
            </p:cNvCxnSpPr>
            <p:nvPr/>
          </p:nvCxnSpPr>
          <p:spPr>
            <a:xfrm flipH="1">
              <a:off x="6092825" y="1726219"/>
              <a:ext cx="10" cy="39794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ïṥlîḓe">
              <a:extLst>
                <a:ext uri="{FF2B5EF4-FFF2-40B4-BE49-F238E27FC236}">
                  <a16:creationId xmlns:a16="http://schemas.microsoft.com/office/drawing/2014/main" id="{AF5CD5A8-8300-E543-AFA0-8A87078BAAC4}"/>
                </a:ext>
              </a:extLst>
            </p:cNvPr>
            <p:cNvSpPr txBox="1"/>
            <p:nvPr/>
          </p:nvSpPr>
          <p:spPr>
            <a:xfrm>
              <a:off x="4424735" y="2910491"/>
              <a:ext cx="1605110" cy="489820"/>
            </a:xfrm>
            <a:prstGeom prst="rect">
              <a:avLst/>
            </a:prstGeom>
            <a:noFill/>
          </p:spPr>
          <p:txBody>
            <a:bodyPr wrap="square" lIns="91440" tIns="45720" rIns="91440" bIns="45720" anchor="ctr" anchorCtr="0">
              <a:normAutofit/>
            </a:bodyPr>
            <a:lstStyle/>
            <a:p>
              <a:pPr algn="ctr">
                <a:spcBef>
                  <a:spcPct val="0"/>
                </a:spcBef>
              </a:pPr>
              <a:r>
                <a:rPr lang="en-US" altLang="zh-CN" b="1" i="1" dirty="0">
                  <a:solidFill>
                    <a:schemeClr val="bg1"/>
                  </a:solidFill>
                </a:rPr>
                <a:t>Text here</a:t>
              </a:r>
            </a:p>
          </p:txBody>
        </p:sp>
        <p:sp>
          <p:nvSpPr>
            <p:cNvPr id="18" name="îşļíḑe">
              <a:extLst>
                <a:ext uri="{FF2B5EF4-FFF2-40B4-BE49-F238E27FC236}">
                  <a16:creationId xmlns:a16="http://schemas.microsoft.com/office/drawing/2014/main" id="{DC14BA37-FA42-C04A-8B7A-8C2225D529B3}"/>
                </a:ext>
              </a:extLst>
            </p:cNvPr>
            <p:cNvSpPr txBox="1"/>
            <p:nvPr/>
          </p:nvSpPr>
          <p:spPr>
            <a:xfrm>
              <a:off x="6164635" y="2910491"/>
              <a:ext cx="1605110" cy="489820"/>
            </a:xfrm>
            <a:prstGeom prst="rect">
              <a:avLst/>
            </a:prstGeom>
            <a:noFill/>
          </p:spPr>
          <p:txBody>
            <a:bodyPr wrap="square" lIns="91440" tIns="45720" rIns="91440" bIns="45720" anchor="ctr" anchorCtr="0">
              <a:normAutofit/>
            </a:bodyPr>
            <a:lstStyle/>
            <a:p>
              <a:pPr algn="ctr">
                <a:spcBef>
                  <a:spcPct val="0"/>
                </a:spcBef>
              </a:pPr>
              <a:r>
                <a:rPr lang="en-US" altLang="zh-CN" b="1" i="1" smtClean="0">
                  <a:solidFill>
                    <a:schemeClr val="bg1"/>
                  </a:solidFill>
                </a:rPr>
                <a:t>Text here</a:t>
              </a:r>
              <a:endParaRPr lang="en-US" altLang="zh-CN" b="1" i="1" dirty="0">
                <a:solidFill>
                  <a:schemeClr val="bg1"/>
                </a:solidFill>
              </a:endParaRPr>
            </a:p>
          </p:txBody>
        </p:sp>
        <p:sp>
          <p:nvSpPr>
            <p:cNvPr id="19" name="îŝ1íḋê">
              <a:extLst>
                <a:ext uri="{FF2B5EF4-FFF2-40B4-BE49-F238E27FC236}">
                  <a16:creationId xmlns:a16="http://schemas.microsoft.com/office/drawing/2014/main" id="{3A971C96-C676-8B4A-BF01-BB650B8BF5B6}"/>
                </a:ext>
              </a:extLst>
            </p:cNvPr>
            <p:cNvSpPr/>
            <p:nvPr/>
          </p:nvSpPr>
          <p:spPr bwMode="auto">
            <a:xfrm>
              <a:off x="4950727" y="3906063"/>
              <a:ext cx="553127" cy="504221"/>
            </a:xfrm>
            <a:custGeom>
              <a:avLst/>
              <a:gdLst>
                <a:gd name="T0" fmla="*/ 3495 w 7671"/>
                <a:gd name="T1" fmla="*/ 13 h 7004"/>
                <a:gd name="T2" fmla="*/ 1231 w 7671"/>
                <a:gd name="T3" fmla="*/ 2655 h 7004"/>
                <a:gd name="T4" fmla="*/ 72 w 7671"/>
                <a:gd name="T5" fmla="*/ 2932 h 7004"/>
                <a:gd name="T6" fmla="*/ 847 w 7671"/>
                <a:gd name="T7" fmla="*/ 5568 h 7004"/>
                <a:gd name="T8" fmla="*/ 3486 w 7671"/>
                <a:gd name="T9" fmla="*/ 6995 h 7004"/>
                <a:gd name="T10" fmla="*/ 7670 w 7671"/>
                <a:gd name="T11" fmla="*/ 2832 h 7004"/>
                <a:gd name="T12" fmla="*/ 151 w 7671"/>
                <a:gd name="T13" fmla="*/ 4560 h 7004"/>
                <a:gd name="T14" fmla="*/ 336 w 7671"/>
                <a:gd name="T15" fmla="*/ 4160 h 7004"/>
                <a:gd name="T16" fmla="*/ 162 w 7671"/>
                <a:gd name="T17" fmla="*/ 3813 h 7004"/>
                <a:gd name="T18" fmla="*/ 321 w 7671"/>
                <a:gd name="T19" fmla="*/ 3331 h 7004"/>
                <a:gd name="T20" fmla="*/ 689 w 7671"/>
                <a:gd name="T21" fmla="*/ 4708 h 7004"/>
                <a:gd name="T22" fmla="*/ 509 w 7671"/>
                <a:gd name="T23" fmla="*/ 4140 h 7004"/>
                <a:gd name="T24" fmla="*/ 692 w 7671"/>
                <a:gd name="T25" fmla="*/ 3769 h 7004"/>
                <a:gd name="T26" fmla="*/ 495 w 7671"/>
                <a:gd name="T27" fmla="*/ 3269 h 7004"/>
                <a:gd name="T28" fmla="*/ 1721 w 7671"/>
                <a:gd name="T29" fmla="*/ 4980 h 7004"/>
                <a:gd name="T30" fmla="*/ 1432 w 7671"/>
                <a:gd name="T31" fmla="*/ 4244 h 7004"/>
                <a:gd name="T32" fmla="*/ 1700 w 7671"/>
                <a:gd name="T33" fmla="*/ 3686 h 7004"/>
                <a:gd name="T34" fmla="*/ 1449 w 7671"/>
                <a:gd name="T35" fmla="*/ 3018 h 7004"/>
                <a:gd name="T36" fmla="*/ 1713 w 7671"/>
                <a:gd name="T37" fmla="*/ 2381 h 7004"/>
                <a:gd name="T38" fmla="*/ 1438 w 7671"/>
                <a:gd name="T39" fmla="*/ 1807 h 7004"/>
                <a:gd name="T40" fmla="*/ 2329 w 7671"/>
                <a:gd name="T41" fmla="*/ 5112 h 7004"/>
                <a:gd name="T42" fmla="*/ 1930 w 7671"/>
                <a:gd name="T43" fmla="*/ 4323 h 7004"/>
                <a:gd name="T44" fmla="*/ 2329 w 7671"/>
                <a:gd name="T45" fmla="*/ 3597 h 7004"/>
                <a:gd name="T46" fmla="*/ 1930 w 7671"/>
                <a:gd name="T47" fmla="*/ 2923 h 7004"/>
                <a:gd name="T48" fmla="*/ 2329 w 7671"/>
                <a:gd name="T49" fmla="*/ 3597 h 7004"/>
                <a:gd name="T50" fmla="*/ 1930 w 7671"/>
                <a:gd name="T51" fmla="*/ 2223 h 7004"/>
                <a:gd name="T52" fmla="*/ 2329 w 7671"/>
                <a:gd name="T53" fmla="*/ 2082 h 7004"/>
                <a:gd name="T54" fmla="*/ 2650 w 7671"/>
                <a:gd name="T55" fmla="*/ 5254 h 7004"/>
                <a:gd name="T56" fmla="*/ 3152 w 7671"/>
                <a:gd name="T57" fmla="*/ 4435 h 7004"/>
                <a:gd name="T58" fmla="*/ 2636 w 7671"/>
                <a:gd name="T59" fmla="*/ 3595 h 7004"/>
                <a:gd name="T60" fmla="*/ 3152 w 7671"/>
                <a:gd name="T61" fmla="*/ 2623 h 7004"/>
                <a:gd name="T62" fmla="*/ 2663 w 7671"/>
                <a:gd name="T63" fmla="*/ 1956 h 7004"/>
                <a:gd name="T64" fmla="*/ 3131 w 7671"/>
                <a:gd name="T65" fmla="*/ 776 h 7004"/>
                <a:gd name="T66" fmla="*/ 4990 w 7671"/>
                <a:gd name="T67" fmla="*/ 1229 h 7004"/>
                <a:gd name="T68" fmla="*/ 5441 w 7671"/>
                <a:gd name="T69" fmla="*/ 2226 h 7004"/>
                <a:gd name="T70" fmla="*/ 4948 w 7671"/>
                <a:gd name="T71" fmla="*/ 2784 h 7004"/>
                <a:gd name="T72" fmla="*/ 5453 w 7671"/>
                <a:gd name="T73" fmla="*/ 3664 h 7004"/>
                <a:gd name="T74" fmla="*/ 3706 w 7671"/>
                <a:gd name="T75" fmla="*/ 694 h 7004"/>
                <a:gd name="T76" fmla="*/ 4408 w 7671"/>
                <a:gd name="T77" fmla="*/ 1907 h 7004"/>
                <a:gd name="T78" fmla="*/ 3688 w 7671"/>
                <a:gd name="T79" fmla="*/ 3518 h 7004"/>
                <a:gd name="T80" fmla="*/ 4448 w 7671"/>
                <a:gd name="T81" fmla="*/ 3557 h 7004"/>
                <a:gd name="T82" fmla="*/ 5014 w 7671"/>
                <a:gd name="T83" fmla="*/ 6300 h 7004"/>
                <a:gd name="T84" fmla="*/ 4045 w 7671"/>
                <a:gd name="T85" fmla="*/ 4424 h 7004"/>
                <a:gd name="T86" fmla="*/ 5014 w 7671"/>
                <a:gd name="T87" fmla="*/ 6300 h 7004"/>
                <a:gd name="T88" fmla="*/ 5413 w 7671"/>
                <a:gd name="T89" fmla="*/ 6118 h 7004"/>
                <a:gd name="T90" fmla="*/ 6087 w 7671"/>
                <a:gd name="T91" fmla="*/ 5892 h 7004"/>
                <a:gd name="T92" fmla="*/ 5822 w 7671"/>
                <a:gd name="T93" fmla="*/ 3640 h 7004"/>
                <a:gd name="T94" fmla="*/ 6258 w 7671"/>
                <a:gd name="T95" fmla="*/ 3660 h 7004"/>
                <a:gd name="T96" fmla="*/ 5851 w 7671"/>
                <a:gd name="T97" fmla="*/ 2352 h 7004"/>
                <a:gd name="T98" fmla="*/ 6258 w 7671"/>
                <a:gd name="T99" fmla="*/ 1803 h 7004"/>
                <a:gd name="T100" fmla="*/ 6669 w 7671"/>
                <a:gd name="T101" fmla="*/ 4852 h 7004"/>
                <a:gd name="T102" fmla="*/ 6955 w 7671"/>
                <a:gd name="T103" fmla="*/ 4202 h 7004"/>
                <a:gd name="T104" fmla="*/ 6927 w 7671"/>
                <a:gd name="T105" fmla="*/ 3741 h 7004"/>
                <a:gd name="T106" fmla="*/ 6677 w 7671"/>
                <a:gd name="T107" fmla="*/ 3084 h 7004"/>
                <a:gd name="T108" fmla="*/ 7371 w 7671"/>
                <a:gd name="T109" fmla="*/ 4717 h 7004"/>
                <a:gd name="T110" fmla="*/ 7155 w 7671"/>
                <a:gd name="T111" fmla="*/ 4176 h 7004"/>
                <a:gd name="T112" fmla="*/ 7404 w 7671"/>
                <a:gd name="T113" fmla="*/ 3726 h 7004"/>
                <a:gd name="T114" fmla="*/ 7117 w 7671"/>
                <a:gd name="T115" fmla="*/ 3219 h 7004"/>
                <a:gd name="T116" fmla="*/ 7404 w 7671"/>
                <a:gd name="T117" fmla="*/ 3726 h 7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671" h="7004">
                  <a:moveTo>
                    <a:pt x="7585" y="2716"/>
                  </a:moveTo>
                  <a:lnTo>
                    <a:pt x="6499" y="2383"/>
                  </a:lnTo>
                  <a:lnTo>
                    <a:pt x="6499" y="1573"/>
                  </a:lnTo>
                  <a:cubicBezTo>
                    <a:pt x="6499" y="1527"/>
                    <a:pt x="6473" y="1485"/>
                    <a:pt x="6432" y="1465"/>
                  </a:cubicBezTo>
                  <a:lnTo>
                    <a:pt x="3498" y="13"/>
                  </a:lnTo>
                  <a:cubicBezTo>
                    <a:pt x="3497" y="13"/>
                    <a:pt x="3497" y="13"/>
                    <a:pt x="3495" y="13"/>
                  </a:cubicBezTo>
                  <a:cubicBezTo>
                    <a:pt x="3490" y="10"/>
                    <a:pt x="3468" y="0"/>
                    <a:pt x="3436" y="2"/>
                  </a:cubicBezTo>
                  <a:cubicBezTo>
                    <a:pt x="3403" y="4"/>
                    <a:pt x="3379" y="20"/>
                    <a:pt x="3374" y="23"/>
                  </a:cubicBezTo>
                  <a:lnTo>
                    <a:pt x="3374" y="23"/>
                  </a:lnTo>
                  <a:lnTo>
                    <a:pt x="1282" y="1515"/>
                  </a:lnTo>
                  <a:cubicBezTo>
                    <a:pt x="1250" y="1538"/>
                    <a:pt x="1231" y="1574"/>
                    <a:pt x="1231" y="1613"/>
                  </a:cubicBezTo>
                  <a:lnTo>
                    <a:pt x="1231" y="2655"/>
                  </a:lnTo>
                  <a:lnTo>
                    <a:pt x="842" y="2609"/>
                  </a:lnTo>
                  <a:cubicBezTo>
                    <a:pt x="842" y="2609"/>
                    <a:pt x="841" y="2609"/>
                    <a:pt x="839" y="2609"/>
                  </a:cubicBezTo>
                  <a:cubicBezTo>
                    <a:pt x="834" y="2609"/>
                    <a:pt x="822" y="2608"/>
                    <a:pt x="811" y="2610"/>
                  </a:cubicBezTo>
                  <a:cubicBezTo>
                    <a:pt x="797" y="2612"/>
                    <a:pt x="785" y="2616"/>
                    <a:pt x="780" y="2618"/>
                  </a:cubicBezTo>
                  <a:cubicBezTo>
                    <a:pt x="780" y="2618"/>
                    <a:pt x="779" y="2618"/>
                    <a:pt x="779" y="2618"/>
                  </a:cubicBezTo>
                  <a:lnTo>
                    <a:pt x="72" y="2932"/>
                  </a:lnTo>
                  <a:cubicBezTo>
                    <a:pt x="28" y="2951"/>
                    <a:pt x="0" y="2994"/>
                    <a:pt x="0" y="3042"/>
                  </a:cubicBezTo>
                  <a:lnTo>
                    <a:pt x="0" y="5060"/>
                  </a:lnTo>
                  <a:cubicBezTo>
                    <a:pt x="0" y="5105"/>
                    <a:pt x="24" y="5145"/>
                    <a:pt x="63" y="5166"/>
                  </a:cubicBezTo>
                  <a:lnTo>
                    <a:pt x="772" y="5555"/>
                  </a:lnTo>
                  <a:cubicBezTo>
                    <a:pt x="772" y="5555"/>
                    <a:pt x="790" y="5566"/>
                    <a:pt x="813" y="5568"/>
                  </a:cubicBezTo>
                  <a:cubicBezTo>
                    <a:pt x="833" y="5571"/>
                    <a:pt x="847" y="5568"/>
                    <a:pt x="847" y="5568"/>
                  </a:cubicBezTo>
                  <a:lnTo>
                    <a:pt x="1231" y="5513"/>
                  </a:lnTo>
                  <a:lnTo>
                    <a:pt x="1231" y="5735"/>
                  </a:lnTo>
                  <a:cubicBezTo>
                    <a:pt x="1231" y="5779"/>
                    <a:pt x="1255" y="5820"/>
                    <a:pt x="1294" y="5841"/>
                  </a:cubicBezTo>
                  <a:lnTo>
                    <a:pt x="3386" y="6987"/>
                  </a:lnTo>
                  <a:cubicBezTo>
                    <a:pt x="3386" y="6987"/>
                    <a:pt x="3409" y="7001"/>
                    <a:pt x="3440" y="7002"/>
                  </a:cubicBezTo>
                  <a:cubicBezTo>
                    <a:pt x="3463" y="7004"/>
                    <a:pt x="3486" y="6995"/>
                    <a:pt x="3486" y="6995"/>
                  </a:cubicBezTo>
                  <a:lnTo>
                    <a:pt x="3486" y="6994"/>
                  </a:lnTo>
                  <a:lnTo>
                    <a:pt x="3486" y="6994"/>
                  </a:lnTo>
                  <a:lnTo>
                    <a:pt x="6420" y="5879"/>
                  </a:lnTo>
                  <a:lnTo>
                    <a:pt x="7592" y="5433"/>
                  </a:lnTo>
                  <a:cubicBezTo>
                    <a:pt x="7639" y="5416"/>
                    <a:pt x="7670" y="5371"/>
                    <a:pt x="7670" y="5321"/>
                  </a:cubicBezTo>
                  <a:lnTo>
                    <a:pt x="7670" y="2832"/>
                  </a:lnTo>
                  <a:cubicBezTo>
                    <a:pt x="7671" y="2779"/>
                    <a:pt x="7636" y="2732"/>
                    <a:pt x="7585" y="2716"/>
                  </a:cubicBezTo>
                  <a:close/>
                  <a:moveTo>
                    <a:pt x="337" y="4559"/>
                  </a:moveTo>
                  <a:cubicBezTo>
                    <a:pt x="337" y="4571"/>
                    <a:pt x="331" y="4583"/>
                    <a:pt x="321" y="4591"/>
                  </a:cubicBezTo>
                  <a:cubicBezTo>
                    <a:pt x="313" y="4596"/>
                    <a:pt x="305" y="4599"/>
                    <a:pt x="296" y="4599"/>
                  </a:cubicBezTo>
                  <a:cubicBezTo>
                    <a:pt x="293" y="4599"/>
                    <a:pt x="289" y="4598"/>
                    <a:pt x="286" y="4597"/>
                  </a:cubicBezTo>
                  <a:lnTo>
                    <a:pt x="151" y="4560"/>
                  </a:lnTo>
                  <a:cubicBezTo>
                    <a:pt x="134" y="4555"/>
                    <a:pt x="122" y="4539"/>
                    <a:pt x="122" y="4521"/>
                  </a:cubicBezTo>
                  <a:lnTo>
                    <a:pt x="122" y="4147"/>
                  </a:lnTo>
                  <a:cubicBezTo>
                    <a:pt x="122" y="4136"/>
                    <a:pt x="126" y="4125"/>
                    <a:pt x="135" y="4117"/>
                  </a:cubicBezTo>
                  <a:cubicBezTo>
                    <a:pt x="143" y="4109"/>
                    <a:pt x="155" y="4106"/>
                    <a:pt x="166" y="4107"/>
                  </a:cubicBezTo>
                  <a:lnTo>
                    <a:pt x="300" y="4120"/>
                  </a:lnTo>
                  <a:cubicBezTo>
                    <a:pt x="321" y="4122"/>
                    <a:pt x="336" y="4139"/>
                    <a:pt x="336" y="4160"/>
                  </a:cubicBezTo>
                  <a:lnTo>
                    <a:pt x="336" y="4559"/>
                  </a:lnTo>
                  <a:lnTo>
                    <a:pt x="337" y="4559"/>
                  </a:lnTo>
                  <a:close/>
                  <a:moveTo>
                    <a:pt x="337" y="3761"/>
                  </a:moveTo>
                  <a:cubicBezTo>
                    <a:pt x="337" y="3782"/>
                    <a:pt x="321" y="3800"/>
                    <a:pt x="300" y="3802"/>
                  </a:cubicBezTo>
                  <a:lnTo>
                    <a:pt x="165" y="3813"/>
                  </a:lnTo>
                  <a:lnTo>
                    <a:pt x="162" y="3813"/>
                  </a:lnTo>
                  <a:cubicBezTo>
                    <a:pt x="152" y="3813"/>
                    <a:pt x="142" y="3809"/>
                    <a:pt x="135" y="3802"/>
                  </a:cubicBezTo>
                  <a:cubicBezTo>
                    <a:pt x="126" y="3795"/>
                    <a:pt x="122" y="3784"/>
                    <a:pt x="122" y="3773"/>
                  </a:cubicBezTo>
                  <a:lnTo>
                    <a:pt x="122" y="3398"/>
                  </a:lnTo>
                  <a:cubicBezTo>
                    <a:pt x="122" y="3380"/>
                    <a:pt x="134" y="3364"/>
                    <a:pt x="152" y="3359"/>
                  </a:cubicBezTo>
                  <a:lnTo>
                    <a:pt x="286" y="3324"/>
                  </a:lnTo>
                  <a:cubicBezTo>
                    <a:pt x="298" y="3321"/>
                    <a:pt x="311" y="3323"/>
                    <a:pt x="321" y="3331"/>
                  </a:cubicBezTo>
                  <a:cubicBezTo>
                    <a:pt x="331" y="3339"/>
                    <a:pt x="337" y="3350"/>
                    <a:pt x="337" y="3363"/>
                  </a:cubicBezTo>
                  <a:lnTo>
                    <a:pt x="337" y="3761"/>
                  </a:lnTo>
                  <a:lnTo>
                    <a:pt x="337" y="3761"/>
                  </a:lnTo>
                  <a:close/>
                  <a:moveTo>
                    <a:pt x="729" y="4668"/>
                  </a:moveTo>
                  <a:cubicBezTo>
                    <a:pt x="729" y="4680"/>
                    <a:pt x="723" y="4692"/>
                    <a:pt x="714" y="4700"/>
                  </a:cubicBezTo>
                  <a:cubicBezTo>
                    <a:pt x="706" y="4705"/>
                    <a:pt x="698" y="4708"/>
                    <a:pt x="689" y="4708"/>
                  </a:cubicBezTo>
                  <a:cubicBezTo>
                    <a:pt x="686" y="4708"/>
                    <a:pt x="682" y="4707"/>
                    <a:pt x="678" y="4706"/>
                  </a:cubicBezTo>
                  <a:lnTo>
                    <a:pt x="494" y="4655"/>
                  </a:lnTo>
                  <a:cubicBezTo>
                    <a:pt x="477" y="4651"/>
                    <a:pt x="465" y="4635"/>
                    <a:pt x="465" y="4617"/>
                  </a:cubicBezTo>
                  <a:lnTo>
                    <a:pt x="465" y="4180"/>
                  </a:lnTo>
                  <a:cubicBezTo>
                    <a:pt x="465" y="4169"/>
                    <a:pt x="470" y="4158"/>
                    <a:pt x="478" y="4150"/>
                  </a:cubicBezTo>
                  <a:cubicBezTo>
                    <a:pt x="486" y="4143"/>
                    <a:pt x="498" y="4139"/>
                    <a:pt x="509" y="4140"/>
                  </a:cubicBezTo>
                  <a:lnTo>
                    <a:pt x="693" y="4158"/>
                  </a:lnTo>
                  <a:cubicBezTo>
                    <a:pt x="714" y="4160"/>
                    <a:pt x="729" y="4178"/>
                    <a:pt x="729" y="4198"/>
                  </a:cubicBezTo>
                  <a:lnTo>
                    <a:pt x="729" y="4668"/>
                  </a:lnTo>
                  <a:lnTo>
                    <a:pt x="729" y="4668"/>
                  </a:lnTo>
                  <a:close/>
                  <a:moveTo>
                    <a:pt x="729" y="3729"/>
                  </a:moveTo>
                  <a:cubicBezTo>
                    <a:pt x="729" y="3750"/>
                    <a:pt x="713" y="3767"/>
                    <a:pt x="692" y="3769"/>
                  </a:cubicBezTo>
                  <a:lnTo>
                    <a:pt x="508" y="3784"/>
                  </a:lnTo>
                  <a:lnTo>
                    <a:pt x="505" y="3784"/>
                  </a:lnTo>
                  <a:cubicBezTo>
                    <a:pt x="495" y="3784"/>
                    <a:pt x="485" y="3781"/>
                    <a:pt x="478" y="3774"/>
                  </a:cubicBezTo>
                  <a:cubicBezTo>
                    <a:pt x="469" y="3766"/>
                    <a:pt x="465" y="3756"/>
                    <a:pt x="465" y="3744"/>
                  </a:cubicBezTo>
                  <a:lnTo>
                    <a:pt x="465" y="3308"/>
                  </a:lnTo>
                  <a:cubicBezTo>
                    <a:pt x="465" y="3290"/>
                    <a:pt x="477" y="3274"/>
                    <a:pt x="495" y="3269"/>
                  </a:cubicBezTo>
                  <a:lnTo>
                    <a:pt x="679" y="3221"/>
                  </a:lnTo>
                  <a:cubicBezTo>
                    <a:pt x="691" y="3217"/>
                    <a:pt x="704" y="3220"/>
                    <a:pt x="714" y="3228"/>
                  </a:cubicBezTo>
                  <a:cubicBezTo>
                    <a:pt x="723" y="3235"/>
                    <a:pt x="729" y="3247"/>
                    <a:pt x="729" y="3260"/>
                  </a:cubicBezTo>
                  <a:lnTo>
                    <a:pt x="729" y="3729"/>
                  </a:lnTo>
                  <a:close/>
                  <a:moveTo>
                    <a:pt x="1737" y="4948"/>
                  </a:moveTo>
                  <a:cubicBezTo>
                    <a:pt x="1737" y="4960"/>
                    <a:pt x="1731" y="4972"/>
                    <a:pt x="1721" y="4980"/>
                  </a:cubicBezTo>
                  <a:cubicBezTo>
                    <a:pt x="1714" y="4985"/>
                    <a:pt x="1706" y="4988"/>
                    <a:pt x="1697" y="4988"/>
                  </a:cubicBezTo>
                  <a:cubicBezTo>
                    <a:pt x="1693" y="4988"/>
                    <a:pt x="1690" y="4987"/>
                    <a:pt x="1686" y="4986"/>
                  </a:cubicBezTo>
                  <a:lnTo>
                    <a:pt x="1449" y="4920"/>
                  </a:lnTo>
                  <a:cubicBezTo>
                    <a:pt x="1431" y="4916"/>
                    <a:pt x="1419" y="4900"/>
                    <a:pt x="1419" y="4882"/>
                  </a:cubicBezTo>
                  <a:lnTo>
                    <a:pt x="1419" y="4274"/>
                  </a:lnTo>
                  <a:cubicBezTo>
                    <a:pt x="1419" y="4262"/>
                    <a:pt x="1424" y="4251"/>
                    <a:pt x="1432" y="4244"/>
                  </a:cubicBezTo>
                  <a:cubicBezTo>
                    <a:pt x="1441" y="4236"/>
                    <a:pt x="1452" y="4232"/>
                    <a:pt x="1463" y="4233"/>
                  </a:cubicBezTo>
                  <a:lnTo>
                    <a:pt x="1701" y="4257"/>
                  </a:lnTo>
                  <a:cubicBezTo>
                    <a:pt x="1721" y="4259"/>
                    <a:pt x="1737" y="4276"/>
                    <a:pt x="1737" y="4297"/>
                  </a:cubicBezTo>
                  <a:lnTo>
                    <a:pt x="1737" y="4948"/>
                  </a:lnTo>
                  <a:close/>
                  <a:moveTo>
                    <a:pt x="1737" y="3646"/>
                  </a:moveTo>
                  <a:cubicBezTo>
                    <a:pt x="1737" y="3667"/>
                    <a:pt x="1721" y="3684"/>
                    <a:pt x="1700" y="3686"/>
                  </a:cubicBezTo>
                  <a:lnTo>
                    <a:pt x="1463" y="3705"/>
                  </a:lnTo>
                  <a:cubicBezTo>
                    <a:pt x="1462" y="3706"/>
                    <a:pt x="1461" y="3706"/>
                    <a:pt x="1459" y="3706"/>
                  </a:cubicBezTo>
                  <a:cubicBezTo>
                    <a:pt x="1449" y="3706"/>
                    <a:pt x="1440" y="3702"/>
                    <a:pt x="1432" y="3695"/>
                  </a:cubicBezTo>
                  <a:cubicBezTo>
                    <a:pt x="1424" y="3687"/>
                    <a:pt x="1419" y="3677"/>
                    <a:pt x="1419" y="3665"/>
                  </a:cubicBezTo>
                  <a:lnTo>
                    <a:pt x="1419" y="3057"/>
                  </a:lnTo>
                  <a:cubicBezTo>
                    <a:pt x="1419" y="3039"/>
                    <a:pt x="1432" y="3023"/>
                    <a:pt x="1449" y="3018"/>
                  </a:cubicBezTo>
                  <a:lnTo>
                    <a:pt x="1687" y="2956"/>
                  </a:lnTo>
                  <a:cubicBezTo>
                    <a:pt x="1699" y="2953"/>
                    <a:pt x="1712" y="2955"/>
                    <a:pt x="1721" y="2963"/>
                  </a:cubicBezTo>
                  <a:cubicBezTo>
                    <a:pt x="1731" y="2970"/>
                    <a:pt x="1737" y="2982"/>
                    <a:pt x="1737" y="2995"/>
                  </a:cubicBezTo>
                  <a:lnTo>
                    <a:pt x="1737" y="3646"/>
                  </a:lnTo>
                  <a:close/>
                  <a:moveTo>
                    <a:pt x="1737" y="2344"/>
                  </a:moveTo>
                  <a:cubicBezTo>
                    <a:pt x="1737" y="2360"/>
                    <a:pt x="1728" y="2374"/>
                    <a:pt x="1713" y="2381"/>
                  </a:cubicBezTo>
                  <a:lnTo>
                    <a:pt x="1476" y="2486"/>
                  </a:lnTo>
                  <a:cubicBezTo>
                    <a:pt x="1471" y="2488"/>
                    <a:pt x="1465" y="2489"/>
                    <a:pt x="1460" y="2489"/>
                  </a:cubicBezTo>
                  <a:cubicBezTo>
                    <a:pt x="1452" y="2489"/>
                    <a:pt x="1444" y="2487"/>
                    <a:pt x="1437" y="2483"/>
                  </a:cubicBezTo>
                  <a:cubicBezTo>
                    <a:pt x="1426" y="2475"/>
                    <a:pt x="1419" y="2463"/>
                    <a:pt x="1419" y="2449"/>
                  </a:cubicBezTo>
                  <a:lnTo>
                    <a:pt x="1419" y="1841"/>
                  </a:lnTo>
                  <a:cubicBezTo>
                    <a:pt x="1419" y="1827"/>
                    <a:pt x="1426" y="1814"/>
                    <a:pt x="1438" y="1807"/>
                  </a:cubicBezTo>
                  <a:lnTo>
                    <a:pt x="1676" y="1659"/>
                  </a:lnTo>
                  <a:cubicBezTo>
                    <a:pt x="1688" y="1651"/>
                    <a:pt x="1704" y="1651"/>
                    <a:pt x="1716" y="1658"/>
                  </a:cubicBezTo>
                  <a:cubicBezTo>
                    <a:pt x="1729" y="1665"/>
                    <a:pt x="1737" y="1678"/>
                    <a:pt x="1737" y="1693"/>
                  </a:cubicBezTo>
                  <a:lnTo>
                    <a:pt x="1737" y="2344"/>
                  </a:lnTo>
                  <a:lnTo>
                    <a:pt x="1737" y="2344"/>
                  </a:lnTo>
                  <a:close/>
                  <a:moveTo>
                    <a:pt x="2329" y="5112"/>
                  </a:moveTo>
                  <a:cubicBezTo>
                    <a:pt x="2329" y="5124"/>
                    <a:pt x="2323" y="5136"/>
                    <a:pt x="2313" y="5144"/>
                  </a:cubicBezTo>
                  <a:cubicBezTo>
                    <a:pt x="2306" y="5149"/>
                    <a:pt x="2297" y="5152"/>
                    <a:pt x="2289" y="5152"/>
                  </a:cubicBezTo>
                  <a:cubicBezTo>
                    <a:pt x="2285" y="5152"/>
                    <a:pt x="2281" y="5152"/>
                    <a:pt x="2278" y="5151"/>
                  </a:cubicBezTo>
                  <a:lnTo>
                    <a:pt x="1960" y="5062"/>
                  </a:lnTo>
                  <a:cubicBezTo>
                    <a:pt x="1942" y="5058"/>
                    <a:pt x="1930" y="5042"/>
                    <a:pt x="1930" y="5024"/>
                  </a:cubicBezTo>
                  <a:lnTo>
                    <a:pt x="1930" y="4323"/>
                  </a:lnTo>
                  <a:cubicBezTo>
                    <a:pt x="1930" y="4312"/>
                    <a:pt x="1935" y="4301"/>
                    <a:pt x="1943" y="4293"/>
                  </a:cubicBezTo>
                  <a:cubicBezTo>
                    <a:pt x="1952" y="4286"/>
                    <a:pt x="1963" y="4282"/>
                    <a:pt x="1974" y="4283"/>
                  </a:cubicBezTo>
                  <a:lnTo>
                    <a:pt x="2292" y="4314"/>
                  </a:lnTo>
                  <a:cubicBezTo>
                    <a:pt x="2313" y="4316"/>
                    <a:pt x="2329" y="4334"/>
                    <a:pt x="2329" y="4354"/>
                  </a:cubicBezTo>
                  <a:lnTo>
                    <a:pt x="2329" y="5112"/>
                  </a:lnTo>
                  <a:close/>
                  <a:moveTo>
                    <a:pt x="2329" y="3597"/>
                  </a:moveTo>
                  <a:cubicBezTo>
                    <a:pt x="2329" y="3618"/>
                    <a:pt x="2313" y="3635"/>
                    <a:pt x="2292" y="3637"/>
                  </a:cubicBezTo>
                  <a:lnTo>
                    <a:pt x="1974" y="3663"/>
                  </a:lnTo>
                  <a:cubicBezTo>
                    <a:pt x="1973" y="3663"/>
                    <a:pt x="1971" y="3664"/>
                    <a:pt x="1970" y="3664"/>
                  </a:cubicBezTo>
                  <a:cubicBezTo>
                    <a:pt x="1960" y="3664"/>
                    <a:pt x="1951" y="3660"/>
                    <a:pt x="1943" y="3653"/>
                  </a:cubicBezTo>
                  <a:cubicBezTo>
                    <a:pt x="1935" y="3645"/>
                    <a:pt x="1930" y="3634"/>
                    <a:pt x="1930" y="3623"/>
                  </a:cubicBezTo>
                  <a:lnTo>
                    <a:pt x="1930" y="2923"/>
                  </a:lnTo>
                  <a:cubicBezTo>
                    <a:pt x="1930" y="2905"/>
                    <a:pt x="1942" y="2889"/>
                    <a:pt x="1960" y="2884"/>
                  </a:cubicBezTo>
                  <a:lnTo>
                    <a:pt x="2278" y="2800"/>
                  </a:lnTo>
                  <a:cubicBezTo>
                    <a:pt x="2290" y="2797"/>
                    <a:pt x="2303" y="2800"/>
                    <a:pt x="2313" y="2807"/>
                  </a:cubicBezTo>
                  <a:cubicBezTo>
                    <a:pt x="2323" y="2815"/>
                    <a:pt x="2329" y="2827"/>
                    <a:pt x="2329" y="2839"/>
                  </a:cubicBezTo>
                  <a:lnTo>
                    <a:pt x="2329" y="3597"/>
                  </a:lnTo>
                  <a:lnTo>
                    <a:pt x="2329" y="3597"/>
                  </a:lnTo>
                  <a:close/>
                  <a:moveTo>
                    <a:pt x="2329" y="2082"/>
                  </a:moveTo>
                  <a:cubicBezTo>
                    <a:pt x="2329" y="2098"/>
                    <a:pt x="2319" y="2112"/>
                    <a:pt x="2305" y="2119"/>
                  </a:cubicBezTo>
                  <a:lnTo>
                    <a:pt x="1987" y="2260"/>
                  </a:lnTo>
                  <a:cubicBezTo>
                    <a:pt x="1982" y="2262"/>
                    <a:pt x="1976" y="2263"/>
                    <a:pt x="1970" y="2263"/>
                  </a:cubicBezTo>
                  <a:cubicBezTo>
                    <a:pt x="1963" y="2263"/>
                    <a:pt x="1955" y="2261"/>
                    <a:pt x="1949" y="2257"/>
                  </a:cubicBezTo>
                  <a:cubicBezTo>
                    <a:pt x="1937" y="2249"/>
                    <a:pt x="1930" y="2236"/>
                    <a:pt x="1930" y="2223"/>
                  </a:cubicBezTo>
                  <a:lnTo>
                    <a:pt x="1930" y="1523"/>
                  </a:lnTo>
                  <a:cubicBezTo>
                    <a:pt x="1930" y="1509"/>
                    <a:pt x="1938" y="1496"/>
                    <a:pt x="1949" y="1489"/>
                  </a:cubicBezTo>
                  <a:lnTo>
                    <a:pt x="2267" y="1290"/>
                  </a:lnTo>
                  <a:cubicBezTo>
                    <a:pt x="2280" y="1282"/>
                    <a:pt x="2295" y="1282"/>
                    <a:pt x="2308" y="1289"/>
                  </a:cubicBezTo>
                  <a:cubicBezTo>
                    <a:pt x="2321" y="1296"/>
                    <a:pt x="2329" y="1310"/>
                    <a:pt x="2329" y="1324"/>
                  </a:cubicBezTo>
                  <a:lnTo>
                    <a:pt x="2329" y="2082"/>
                  </a:lnTo>
                  <a:lnTo>
                    <a:pt x="2329" y="2082"/>
                  </a:lnTo>
                  <a:close/>
                  <a:moveTo>
                    <a:pt x="3152" y="5341"/>
                  </a:moveTo>
                  <a:cubicBezTo>
                    <a:pt x="3152" y="5352"/>
                    <a:pt x="3147" y="5364"/>
                    <a:pt x="3139" y="5372"/>
                  </a:cubicBezTo>
                  <a:cubicBezTo>
                    <a:pt x="3124" y="5387"/>
                    <a:pt x="3104" y="5387"/>
                    <a:pt x="3098" y="5387"/>
                  </a:cubicBezTo>
                  <a:lnTo>
                    <a:pt x="3097" y="5387"/>
                  </a:lnTo>
                  <a:cubicBezTo>
                    <a:pt x="3018" y="5387"/>
                    <a:pt x="2710" y="5276"/>
                    <a:pt x="2650" y="5254"/>
                  </a:cubicBezTo>
                  <a:cubicBezTo>
                    <a:pt x="2634" y="5248"/>
                    <a:pt x="2623" y="5233"/>
                    <a:pt x="2623" y="5216"/>
                  </a:cubicBezTo>
                  <a:lnTo>
                    <a:pt x="2623" y="4391"/>
                  </a:lnTo>
                  <a:cubicBezTo>
                    <a:pt x="2623" y="4380"/>
                    <a:pt x="2628" y="4369"/>
                    <a:pt x="2636" y="4361"/>
                  </a:cubicBezTo>
                  <a:cubicBezTo>
                    <a:pt x="2645" y="4354"/>
                    <a:pt x="2656" y="4350"/>
                    <a:pt x="2667" y="4351"/>
                  </a:cubicBezTo>
                  <a:lnTo>
                    <a:pt x="3115" y="4395"/>
                  </a:lnTo>
                  <a:cubicBezTo>
                    <a:pt x="3136" y="4397"/>
                    <a:pt x="3152" y="4414"/>
                    <a:pt x="3152" y="4435"/>
                  </a:cubicBezTo>
                  <a:cubicBezTo>
                    <a:pt x="3152" y="4444"/>
                    <a:pt x="3152" y="5302"/>
                    <a:pt x="3152" y="5341"/>
                  </a:cubicBezTo>
                  <a:close/>
                  <a:moveTo>
                    <a:pt x="3152" y="3529"/>
                  </a:moveTo>
                  <a:cubicBezTo>
                    <a:pt x="3152" y="3550"/>
                    <a:pt x="3136" y="3567"/>
                    <a:pt x="3115" y="3569"/>
                  </a:cubicBezTo>
                  <a:lnTo>
                    <a:pt x="2667" y="3606"/>
                  </a:lnTo>
                  <a:cubicBezTo>
                    <a:pt x="2665" y="3606"/>
                    <a:pt x="2664" y="3606"/>
                    <a:pt x="2663" y="3606"/>
                  </a:cubicBezTo>
                  <a:cubicBezTo>
                    <a:pt x="2653" y="3606"/>
                    <a:pt x="2643" y="3602"/>
                    <a:pt x="2636" y="3595"/>
                  </a:cubicBezTo>
                  <a:cubicBezTo>
                    <a:pt x="2628" y="3588"/>
                    <a:pt x="2623" y="3577"/>
                    <a:pt x="2623" y="3566"/>
                  </a:cubicBezTo>
                  <a:lnTo>
                    <a:pt x="2623" y="2741"/>
                  </a:lnTo>
                  <a:cubicBezTo>
                    <a:pt x="2623" y="2722"/>
                    <a:pt x="2635" y="2706"/>
                    <a:pt x="2653" y="2702"/>
                  </a:cubicBezTo>
                  <a:lnTo>
                    <a:pt x="3101" y="2584"/>
                  </a:lnTo>
                  <a:cubicBezTo>
                    <a:pt x="3113" y="2581"/>
                    <a:pt x="3126" y="2583"/>
                    <a:pt x="3136" y="2591"/>
                  </a:cubicBezTo>
                  <a:cubicBezTo>
                    <a:pt x="3146" y="2599"/>
                    <a:pt x="3152" y="2610"/>
                    <a:pt x="3152" y="2623"/>
                  </a:cubicBezTo>
                  <a:lnTo>
                    <a:pt x="3152" y="3529"/>
                  </a:lnTo>
                  <a:lnTo>
                    <a:pt x="3152" y="3529"/>
                  </a:lnTo>
                  <a:close/>
                  <a:moveTo>
                    <a:pt x="3152" y="1717"/>
                  </a:moveTo>
                  <a:cubicBezTo>
                    <a:pt x="3152" y="1733"/>
                    <a:pt x="3142" y="1748"/>
                    <a:pt x="3128" y="1754"/>
                  </a:cubicBezTo>
                  <a:lnTo>
                    <a:pt x="2680" y="1953"/>
                  </a:lnTo>
                  <a:cubicBezTo>
                    <a:pt x="2674" y="1955"/>
                    <a:pt x="2669" y="1956"/>
                    <a:pt x="2663" y="1956"/>
                  </a:cubicBezTo>
                  <a:cubicBezTo>
                    <a:pt x="2656" y="1956"/>
                    <a:pt x="2648" y="1954"/>
                    <a:pt x="2641" y="1950"/>
                  </a:cubicBezTo>
                  <a:cubicBezTo>
                    <a:pt x="2630" y="1942"/>
                    <a:pt x="2623" y="1930"/>
                    <a:pt x="2623" y="1916"/>
                  </a:cubicBezTo>
                  <a:lnTo>
                    <a:pt x="2623" y="1091"/>
                  </a:lnTo>
                  <a:cubicBezTo>
                    <a:pt x="2623" y="1077"/>
                    <a:pt x="2630" y="1064"/>
                    <a:pt x="2642" y="1057"/>
                  </a:cubicBezTo>
                  <a:lnTo>
                    <a:pt x="3090" y="777"/>
                  </a:lnTo>
                  <a:cubicBezTo>
                    <a:pt x="3103" y="769"/>
                    <a:pt x="3118" y="769"/>
                    <a:pt x="3131" y="776"/>
                  </a:cubicBezTo>
                  <a:cubicBezTo>
                    <a:pt x="3144" y="783"/>
                    <a:pt x="3152" y="797"/>
                    <a:pt x="3152" y="811"/>
                  </a:cubicBezTo>
                  <a:lnTo>
                    <a:pt x="3152" y="1717"/>
                  </a:lnTo>
                  <a:lnTo>
                    <a:pt x="3152" y="1717"/>
                  </a:lnTo>
                  <a:close/>
                  <a:moveTo>
                    <a:pt x="4934" y="1266"/>
                  </a:moveTo>
                  <a:cubicBezTo>
                    <a:pt x="4934" y="1252"/>
                    <a:pt x="4941" y="1240"/>
                    <a:pt x="4952" y="1232"/>
                  </a:cubicBezTo>
                  <a:cubicBezTo>
                    <a:pt x="4963" y="1225"/>
                    <a:pt x="4978" y="1224"/>
                    <a:pt x="4990" y="1229"/>
                  </a:cubicBezTo>
                  <a:lnTo>
                    <a:pt x="5469" y="1436"/>
                  </a:lnTo>
                  <a:cubicBezTo>
                    <a:pt x="5483" y="1442"/>
                    <a:pt x="5493" y="1457"/>
                    <a:pt x="5493" y="1473"/>
                  </a:cubicBezTo>
                  <a:lnTo>
                    <a:pt x="5493" y="2187"/>
                  </a:lnTo>
                  <a:cubicBezTo>
                    <a:pt x="5493" y="2200"/>
                    <a:pt x="5487" y="2212"/>
                    <a:pt x="5477" y="2220"/>
                  </a:cubicBezTo>
                  <a:cubicBezTo>
                    <a:pt x="5470" y="2225"/>
                    <a:pt x="5461" y="2228"/>
                    <a:pt x="5453" y="2228"/>
                  </a:cubicBezTo>
                  <a:cubicBezTo>
                    <a:pt x="5449" y="2228"/>
                    <a:pt x="5445" y="2227"/>
                    <a:pt x="5441" y="2226"/>
                  </a:cubicBezTo>
                  <a:lnTo>
                    <a:pt x="4963" y="2079"/>
                  </a:lnTo>
                  <a:cubicBezTo>
                    <a:pt x="4946" y="2074"/>
                    <a:pt x="4934" y="2058"/>
                    <a:pt x="4934" y="2040"/>
                  </a:cubicBezTo>
                  <a:lnTo>
                    <a:pt x="4934" y="1266"/>
                  </a:lnTo>
                  <a:lnTo>
                    <a:pt x="4934" y="1266"/>
                  </a:lnTo>
                  <a:close/>
                  <a:moveTo>
                    <a:pt x="4934" y="2815"/>
                  </a:moveTo>
                  <a:cubicBezTo>
                    <a:pt x="4934" y="2803"/>
                    <a:pt x="4939" y="2791"/>
                    <a:pt x="4948" y="2784"/>
                  </a:cubicBezTo>
                  <a:cubicBezTo>
                    <a:pt x="4958" y="2776"/>
                    <a:pt x="4970" y="2773"/>
                    <a:pt x="4981" y="2775"/>
                  </a:cubicBezTo>
                  <a:lnTo>
                    <a:pt x="5460" y="2862"/>
                  </a:lnTo>
                  <a:cubicBezTo>
                    <a:pt x="5479" y="2866"/>
                    <a:pt x="5493" y="2882"/>
                    <a:pt x="5493" y="2902"/>
                  </a:cubicBezTo>
                  <a:lnTo>
                    <a:pt x="5493" y="3623"/>
                  </a:lnTo>
                  <a:cubicBezTo>
                    <a:pt x="5493" y="3634"/>
                    <a:pt x="5488" y="3645"/>
                    <a:pt x="5480" y="3653"/>
                  </a:cubicBezTo>
                  <a:cubicBezTo>
                    <a:pt x="5473" y="3660"/>
                    <a:pt x="5463" y="3664"/>
                    <a:pt x="5453" y="3664"/>
                  </a:cubicBezTo>
                  <a:cubicBezTo>
                    <a:pt x="5452" y="3664"/>
                    <a:pt x="5451" y="3663"/>
                    <a:pt x="5450" y="3663"/>
                  </a:cubicBezTo>
                  <a:lnTo>
                    <a:pt x="4971" y="3629"/>
                  </a:lnTo>
                  <a:cubicBezTo>
                    <a:pt x="4950" y="3628"/>
                    <a:pt x="4934" y="3610"/>
                    <a:pt x="4934" y="3589"/>
                  </a:cubicBezTo>
                  <a:lnTo>
                    <a:pt x="4934" y="2815"/>
                  </a:lnTo>
                  <a:close/>
                  <a:moveTo>
                    <a:pt x="3688" y="727"/>
                  </a:moveTo>
                  <a:cubicBezTo>
                    <a:pt x="3688" y="714"/>
                    <a:pt x="3695" y="701"/>
                    <a:pt x="3706" y="694"/>
                  </a:cubicBezTo>
                  <a:cubicBezTo>
                    <a:pt x="3718" y="686"/>
                    <a:pt x="3732" y="685"/>
                    <a:pt x="3744" y="690"/>
                  </a:cubicBezTo>
                  <a:lnTo>
                    <a:pt x="4424" y="984"/>
                  </a:lnTo>
                  <a:cubicBezTo>
                    <a:pt x="4439" y="991"/>
                    <a:pt x="4449" y="1005"/>
                    <a:pt x="4449" y="1021"/>
                  </a:cubicBezTo>
                  <a:lnTo>
                    <a:pt x="4449" y="1867"/>
                  </a:lnTo>
                  <a:cubicBezTo>
                    <a:pt x="4449" y="1879"/>
                    <a:pt x="4442" y="1891"/>
                    <a:pt x="4432" y="1899"/>
                  </a:cubicBezTo>
                  <a:cubicBezTo>
                    <a:pt x="4425" y="1904"/>
                    <a:pt x="4417" y="1907"/>
                    <a:pt x="4408" y="1907"/>
                  </a:cubicBezTo>
                  <a:cubicBezTo>
                    <a:pt x="4404" y="1907"/>
                    <a:pt x="4400" y="1906"/>
                    <a:pt x="4396" y="1905"/>
                  </a:cubicBezTo>
                  <a:lnTo>
                    <a:pt x="3717" y="1696"/>
                  </a:lnTo>
                  <a:cubicBezTo>
                    <a:pt x="3700" y="1691"/>
                    <a:pt x="3688" y="1675"/>
                    <a:pt x="3688" y="1658"/>
                  </a:cubicBezTo>
                  <a:lnTo>
                    <a:pt x="3688" y="727"/>
                  </a:lnTo>
                  <a:lnTo>
                    <a:pt x="3688" y="727"/>
                  </a:lnTo>
                  <a:close/>
                  <a:moveTo>
                    <a:pt x="3688" y="3518"/>
                  </a:moveTo>
                  <a:lnTo>
                    <a:pt x="3688" y="2588"/>
                  </a:lnTo>
                  <a:cubicBezTo>
                    <a:pt x="3688" y="2576"/>
                    <a:pt x="3694" y="2564"/>
                    <a:pt x="3703" y="2557"/>
                  </a:cubicBezTo>
                  <a:cubicBezTo>
                    <a:pt x="3712" y="2549"/>
                    <a:pt x="3724" y="2546"/>
                    <a:pt x="3736" y="2548"/>
                  </a:cubicBezTo>
                  <a:lnTo>
                    <a:pt x="4415" y="2672"/>
                  </a:lnTo>
                  <a:cubicBezTo>
                    <a:pt x="4434" y="2676"/>
                    <a:pt x="4448" y="2692"/>
                    <a:pt x="4448" y="2712"/>
                  </a:cubicBezTo>
                  <a:lnTo>
                    <a:pt x="4448" y="3557"/>
                  </a:lnTo>
                  <a:cubicBezTo>
                    <a:pt x="4448" y="3568"/>
                    <a:pt x="4444" y="3579"/>
                    <a:pt x="4436" y="3586"/>
                  </a:cubicBezTo>
                  <a:cubicBezTo>
                    <a:pt x="4428" y="3593"/>
                    <a:pt x="4418" y="3597"/>
                    <a:pt x="4408" y="3597"/>
                  </a:cubicBezTo>
                  <a:cubicBezTo>
                    <a:pt x="4407" y="3597"/>
                    <a:pt x="4407" y="3597"/>
                    <a:pt x="4406" y="3597"/>
                  </a:cubicBezTo>
                  <a:lnTo>
                    <a:pt x="3726" y="3558"/>
                  </a:lnTo>
                  <a:cubicBezTo>
                    <a:pt x="3705" y="3557"/>
                    <a:pt x="3688" y="3539"/>
                    <a:pt x="3688" y="3518"/>
                  </a:cubicBezTo>
                  <a:close/>
                  <a:moveTo>
                    <a:pt x="5014" y="6300"/>
                  </a:moveTo>
                  <a:cubicBezTo>
                    <a:pt x="5014" y="6317"/>
                    <a:pt x="5004" y="6331"/>
                    <a:pt x="4989" y="6338"/>
                  </a:cubicBezTo>
                  <a:lnTo>
                    <a:pt x="4099" y="6676"/>
                  </a:lnTo>
                  <a:cubicBezTo>
                    <a:pt x="4094" y="6677"/>
                    <a:pt x="4089" y="6678"/>
                    <a:pt x="4085" y="6678"/>
                  </a:cubicBezTo>
                  <a:cubicBezTo>
                    <a:pt x="4077" y="6678"/>
                    <a:pt x="4069" y="6676"/>
                    <a:pt x="4062" y="6671"/>
                  </a:cubicBezTo>
                  <a:cubicBezTo>
                    <a:pt x="4051" y="6664"/>
                    <a:pt x="4045" y="6651"/>
                    <a:pt x="4045" y="6638"/>
                  </a:cubicBezTo>
                  <a:lnTo>
                    <a:pt x="4045" y="4424"/>
                  </a:lnTo>
                  <a:cubicBezTo>
                    <a:pt x="4045" y="4403"/>
                    <a:pt x="4061" y="4385"/>
                    <a:pt x="4082" y="4384"/>
                  </a:cubicBezTo>
                  <a:lnTo>
                    <a:pt x="4972" y="4323"/>
                  </a:lnTo>
                  <a:cubicBezTo>
                    <a:pt x="4983" y="4323"/>
                    <a:pt x="4994" y="4327"/>
                    <a:pt x="5002" y="4334"/>
                  </a:cubicBezTo>
                  <a:cubicBezTo>
                    <a:pt x="5010" y="4342"/>
                    <a:pt x="5015" y="4352"/>
                    <a:pt x="5015" y="4364"/>
                  </a:cubicBezTo>
                  <a:lnTo>
                    <a:pt x="5015" y="6300"/>
                  </a:lnTo>
                  <a:lnTo>
                    <a:pt x="5014" y="6300"/>
                  </a:lnTo>
                  <a:close/>
                  <a:moveTo>
                    <a:pt x="6087" y="5892"/>
                  </a:moveTo>
                  <a:cubicBezTo>
                    <a:pt x="6087" y="5909"/>
                    <a:pt x="6076" y="5924"/>
                    <a:pt x="6061" y="5930"/>
                  </a:cubicBezTo>
                  <a:lnTo>
                    <a:pt x="5467" y="6156"/>
                  </a:lnTo>
                  <a:cubicBezTo>
                    <a:pt x="5462" y="6157"/>
                    <a:pt x="5458" y="6158"/>
                    <a:pt x="5453" y="6158"/>
                  </a:cubicBezTo>
                  <a:cubicBezTo>
                    <a:pt x="5445" y="6158"/>
                    <a:pt x="5437" y="6156"/>
                    <a:pt x="5430" y="6151"/>
                  </a:cubicBezTo>
                  <a:cubicBezTo>
                    <a:pt x="5419" y="6144"/>
                    <a:pt x="5413" y="6131"/>
                    <a:pt x="5413" y="6118"/>
                  </a:cubicBezTo>
                  <a:lnTo>
                    <a:pt x="5413" y="4331"/>
                  </a:lnTo>
                  <a:cubicBezTo>
                    <a:pt x="5413" y="4310"/>
                    <a:pt x="5429" y="4293"/>
                    <a:pt x="5450" y="4291"/>
                  </a:cubicBezTo>
                  <a:lnTo>
                    <a:pt x="6044" y="4251"/>
                  </a:lnTo>
                  <a:cubicBezTo>
                    <a:pt x="6055" y="4250"/>
                    <a:pt x="6066" y="4254"/>
                    <a:pt x="6074" y="4262"/>
                  </a:cubicBezTo>
                  <a:cubicBezTo>
                    <a:pt x="6082" y="4269"/>
                    <a:pt x="6087" y="4280"/>
                    <a:pt x="6087" y="4291"/>
                  </a:cubicBezTo>
                  <a:lnTo>
                    <a:pt x="6087" y="5892"/>
                  </a:lnTo>
                  <a:close/>
                  <a:moveTo>
                    <a:pt x="6258" y="3660"/>
                  </a:moveTo>
                  <a:cubicBezTo>
                    <a:pt x="6258" y="3671"/>
                    <a:pt x="6253" y="3682"/>
                    <a:pt x="6245" y="3690"/>
                  </a:cubicBezTo>
                  <a:cubicBezTo>
                    <a:pt x="6238" y="3697"/>
                    <a:pt x="6228" y="3701"/>
                    <a:pt x="6218" y="3701"/>
                  </a:cubicBezTo>
                  <a:lnTo>
                    <a:pt x="6215" y="3701"/>
                  </a:lnTo>
                  <a:lnTo>
                    <a:pt x="5860" y="3680"/>
                  </a:lnTo>
                  <a:cubicBezTo>
                    <a:pt x="5839" y="3679"/>
                    <a:pt x="5822" y="3662"/>
                    <a:pt x="5822" y="3640"/>
                  </a:cubicBezTo>
                  <a:lnTo>
                    <a:pt x="5822" y="2977"/>
                  </a:lnTo>
                  <a:cubicBezTo>
                    <a:pt x="5822" y="2965"/>
                    <a:pt x="5828" y="2953"/>
                    <a:pt x="5837" y="2946"/>
                  </a:cubicBezTo>
                  <a:cubicBezTo>
                    <a:pt x="5846" y="2938"/>
                    <a:pt x="5858" y="2935"/>
                    <a:pt x="5870" y="2937"/>
                  </a:cubicBezTo>
                  <a:lnTo>
                    <a:pt x="6225" y="3002"/>
                  </a:lnTo>
                  <a:cubicBezTo>
                    <a:pt x="6244" y="3005"/>
                    <a:pt x="6258" y="3022"/>
                    <a:pt x="6258" y="3041"/>
                  </a:cubicBezTo>
                  <a:lnTo>
                    <a:pt x="6258" y="3660"/>
                  </a:lnTo>
                  <a:lnTo>
                    <a:pt x="6258" y="3660"/>
                  </a:lnTo>
                  <a:close/>
                  <a:moveTo>
                    <a:pt x="6258" y="2422"/>
                  </a:moveTo>
                  <a:cubicBezTo>
                    <a:pt x="6258" y="2435"/>
                    <a:pt x="6252" y="2447"/>
                    <a:pt x="6242" y="2455"/>
                  </a:cubicBezTo>
                  <a:cubicBezTo>
                    <a:pt x="6235" y="2460"/>
                    <a:pt x="6226" y="2463"/>
                    <a:pt x="6218" y="2463"/>
                  </a:cubicBezTo>
                  <a:cubicBezTo>
                    <a:pt x="6214" y="2463"/>
                    <a:pt x="6210" y="2462"/>
                    <a:pt x="6206" y="2461"/>
                  </a:cubicBezTo>
                  <a:lnTo>
                    <a:pt x="5851" y="2352"/>
                  </a:lnTo>
                  <a:cubicBezTo>
                    <a:pt x="5834" y="2346"/>
                    <a:pt x="5823" y="2331"/>
                    <a:pt x="5823" y="2313"/>
                  </a:cubicBezTo>
                  <a:lnTo>
                    <a:pt x="5823" y="1650"/>
                  </a:lnTo>
                  <a:cubicBezTo>
                    <a:pt x="5823" y="1636"/>
                    <a:pt x="5829" y="1624"/>
                    <a:pt x="5841" y="1616"/>
                  </a:cubicBezTo>
                  <a:cubicBezTo>
                    <a:pt x="5852" y="1609"/>
                    <a:pt x="5866" y="1608"/>
                    <a:pt x="5879" y="1613"/>
                  </a:cubicBezTo>
                  <a:lnTo>
                    <a:pt x="6234" y="1766"/>
                  </a:lnTo>
                  <a:cubicBezTo>
                    <a:pt x="6249" y="1773"/>
                    <a:pt x="6258" y="1787"/>
                    <a:pt x="6258" y="1803"/>
                  </a:cubicBezTo>
                  <a:lnTo>
                    <a:pt x="6258" y="2422"/>
                  </a:lnTo>
                  <a:lnTo>
                    <a:pt x="6258" y="2422"/>
                  </a:lnTo>
                  <a:close/>
                  <a:moveTo>
                    <a:pt x="6968" y="4762"/>
                  </a:moveTo>
                  <a:cubicBezTo>
                    <a:pt x="6968" y="4781"/>
                    <a:pt x="6954" y="4798"/>
                    <a:pt x="6935" y="4801"/>
                  </a:cubicBezTo>
                  <a:lnTo>
                    <a:pt x="6677" y="4851"/>
                  </a:lnTo>
                  <a:cubicBezTo>
                    <a:pt x="6674" y="4852"/>
                    <a:pt x="6672" y="4852"/>
                    <a:pt x="6669" y="4852"/>
                  </a:cubicBezTo>
                  <a:cubicBezTo>
                    <a:pt x="6660" y="4852"/>
                    <a:pt x="6651" y="4848"/>
                    <a:pt x="6644" y="4842"/>
                  </a:cubicBezTo>
                  <a:cubicBezTo>
                    <a:pt x="6635" y="4835"/>
                    <a:pt x="6629" y="4824"/>
                    <a:pt x="6629" y="4812"/>
                  </a:cubicBezTo>
                  <a:lnTo>
                    <a:pt x="6629" y="4249"/>
                  </a:lnTo>
                  <a:cubicBezTo>
                    <a:pt x="6629" y="4228"/>
                    <a:pt x="6646" y="4210"/>
                    <a:pt x="6667" y="4209"/>
                  </a:cubicBezTo>
                  <a:lnTo>
                    <a:pt x="6925" y="4191"/>
                  </a:lnTo>
                  <a:cubicBezTo>
                    <a:pt x="6936" y="4191"/>
                    <a:pt x="6947" y="4195"/>
                    <a:pt x="6955" y="4202"/>
                  </a:cubicBezTo>
                  <a:cubicBezTo>
                    <a:pt x="6963" y="4210"/>
                    <a:pt x="6968" y="4220"/>
                    <a:pt x="6968" y="4232"/>
                  </a:cubicBezTo>
                  <a:lnTo>
                    <a:pt x="6968" y="4762"/>
                  </a:lnTo>
                  <a:lnTo>
                    <a:pt x="6968" y="4762"/>
                  </a:lnTo>
                  <a:close/>
                  <a:moveTo>
                    <a:pt x="6968" y="3701"/>
                  </a:moveTo>
                  <a:cubicBezTo>
                    <a:pt x="6968" y="3712"/>
                    <a:pt x="6963" y="3723"/>
                    <a:pt x="6955" y="3730"/>
                  </a:cubicBezTo>
                  <a:cubicBezTo>
                    <a:pt x="6947" y="3737"/>
                    <a:pt x="6938" y="3741"/>
                    <a:pt x="6927" y="3741"/>
                  </a:cubicBezTo>
                  <a:lnTo>
                    <a:pt x="6925" y="3741"/>
                  </a:lnTo>
                  <a:lnTo>
                    <a:pt x="6667" y="3726"/>
                  </a:lnTo>
                  <a:cubicBezTo>
                    <a:pt x="6646" y="3725"/>
                    <a:pt x="6629" y="3708"/>
                    <a:pt x="6629" y="3686"/>
                  </a:cubicBezTo>
                  <a:lnTo>
                    <a:pt x="6629" y="3124"/>
                  </a:lnTo>
                  <a:cubicBezTo>
                    <a:pt x="6629" y="3112"/>
                    <a:pt x="6634" y="3101"/>
                    <a:pt x="6644" y="3093"/>
                  </a:cubicBezTo>
                  <a:cubicBezTo>
                    <a:pt x="6653" y="3085"/>
                    <a:pt x="6665" y="3082"/>
                    <a:pt x="6677" y="3084"/>
                  </a:cubicBezTo>
                  <a:lnTo>
                    <a:pt x="6934" y="3131"/>
                  </a:lnTo>
                  <a:cubicBezTo>
                    <a:pt x="6953" y="3135"/>
                    <a:pt x="6967" y="3151"/>
                    <a:pt x="6967" y="3171"/>
                  </a:cubicBezTo>
                  <a:lnTo>
                    <a:pt x="6967" y="3701"/>
                  </a:lnTo>
                  <a:lnTo>
                    <a:pt x="6968" y="3701"/>
                  </a:lnTo>
                  <a:close/>
                  <a:moveTo>
                    <a:pt x="7404" y="4678"/>
                  </a:moveTo>
                  <a:cubicBezTo>
                    <a:pt x="7404" y="4697"/>
                    <a:pt x="7390" y="4714"/>
                    <a:pt x="7371" y="4717"/>
                  </a:cubicBezTo>
                  <a:lnTo>
                    <a:pt x="7165" y="4757"/>
                  </a:lnTo>
                  <a:cubicBezTo>
                    <a:pt x="7162" y="4757"/>
                    <a:pt x="7160" y="4758"/>
                    <a:pt x="7157" y="4758"/>
                  </a:cubicBezTo>
                  <a:cubicBezTo>
                    <a:pt x="7148" y="4758"/>
                    <a:pt x="7139" y="4754"/>
                    <a:pt x="7132" y="4748"/>
                  </a:cubicBezTo>
                  <a:cubicBezTo>
                    <a:pt x="7122" y="4741"/>
                    <a:pt x="7117" y="4729"/>
                    <a:pt x="7117" y="4717"/>
                  </a:cubicBezTo>
                  <a:lnTo>
                    <a:pt x="7117" y="4216"/>
                  </a:lnTo>
                  <a:cubicBezTo>
                    <a:pt x="7117" y="4195"/>
                    <a:pt x="7134" y="4177"/>
                    <a:pt x="7155" y="4176"/>
                  </a:cubicBezTo>
                  <a:lnTo>
                    <a:pt x="7361" y="4162"/>
                  </a:lnTo>
                  <a:cubicBezTo>
                    <a:pt x="7372" y="4161"/>
                    <a:pt x="7383" y="4165"/>
                    <a:pt x="7391" y="4172"/>
                  </a:cubicBezTo>
                  <a:cubicBezTo>
                    <a:pt x="7399" y="4180"/>
                    <a:pt x="7404" y="4191"/>
                    <a:pt x="7404" y="4202"/>
                  </a:cubicBezTo>
                  <a:lnTo>
                    <a:pt x="7404" y="4678"/>
                  </a:lnTo>
                  <a:lnTo>
                    <a:pt x="7404" y="4678"/>
                  </a:lnTo>
                  <a:close/>
                  <a:moveTo>
                    <a:pt x="7404" y="3726"/>
                  </a:moveTo>
                  <a:cubicBezTo>
                    <a:pt x="7404" y="3737"/>
                    <a:pt x="7399" y="3748"/>
                    <a:pt x="7391" y="3755"/>
                  </a:cubicBezTo>
                  <a:cubicBezTo>
                    <a:pt x="7384" y="3762"/>
                    <a:pt x="7374" y="3766"/>
                    <a:pt x="7364" y="3766"/>
                  </a:cubicBezTo>
                  <a:cubicBezTo>
                    <a:pt x="7363" y="3766"/>
                    <a:pt x="7362" y="3766"/>
                    <a:pt x="7361" y="3766"/>
                  </a:cubicBezTo>
                  <a:lnTo>
                    <a:pt x="7155" y="3754"/>
                  </a:lnTo>
                  <a:cubicBezTo>
                    <a:pt x="7134" y="3753"/>
                    <a:pt x="7117" y="3736"/>
                    <a:pt x="7117" y="3714"/>
                  </a:cubicBezTo>
                  <a:lnTo>
                    <a:pt x="7117" y="3219"/>
                  </a:lnTo>
                  <a:cubicBezTo>
                    <a:pt x="7117" y="3207"/>
                    <a:pt x="7122" y="3196"/>
                    <a:pt x="7131" y="3188"/>
                  </a:cubicBezTo>
                  <a:cubicBezTo>
                    <a:pt x="7140" y="3181"/>
                    <a:pt x="7152" y="3177"/>
                    <a:pt x="7164" y="3179"/>
                  </a:cubicBezTo>
                  <a:lnTo>
                    <a:pt x="7370" y="3210"/>
                  </a:lnTo>
                  <a:cubicBezTo>
                    <a:pt x="7390" y="3213"/>
                    <a:pt x="7404" y="3230"/>
                    <a:pt x="7404" y="3250"/>
                  </a:cubicBezTo>
                  <a:lnTo>
                    <a:pt x="7404" y="3726"/>
                  </a:lnTo>
                  <a:lnTo>
                    <a:pt x="7404" y="3726"/>
                  </a:lnTo>
                  <a:close/>
                </a:path>
              </a:pathLst>
            </a:custGeom>
            <a:solidFill>
              <a:schemeClr val="bg1"/>
            </a:solidFill>
            <a:ln w="9525">
              <a:noFill/>
              <a:round/>
              <a:headEnd/>
              <a:tailEnd/>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20" name="ïṩ1ïḓe">
              <a:extLst>
                <a:ext uri="{FF2B5EF4-FFF2-40B4-BE49-F238E27FC236}">
                  <a16:creationId xmlns:a16="http://schemas.microsoft.com/office/drawing/2014/main" id="{C0AD1665-25F6-984C-B327-D5A8E1766B7C}"/>
                </a:ext>
              </a:extLst>
            </p:cNvPr>
            <p:cNvSpPr txBox="1"/>
            <p:nvPr/>
          </p:nvSpPr>
          <p:spPr>
            <a:xfrm>
              <a:off x="4424735" y="4421791"/>
              <a:ext cx="1605110" cy="489820"/>
            </a:xfrm>
            <a:prstGeom prst="rect">
              <a:avLst/>
            </a:prstGeom>
            <a:noFill/>
          </p:spPr>
          <p:txBody>
            <a:bodyPr wrap="square" lIns="91440" tIns="45720" rIns="91440" bIns="45720" anchor="ctr" anchorCtr="0">
              <a:normAutofit/>
            </a:bodyPr>
            <a:lstStyle/>
            <a:p>
              <a:pPr algn="ctr">
                <a:spcBef>
                  <a:spcPct val="0"/>
                </a:spcBef>
              </a:pPr>
              <a:r>
                <a:rPr lang="en-US" altLang="zh-CN" b="1" i="1" dirty="0">
                  <a:solidFill>
                    <a:schemeClr val="bg1"/>
                  </a:solidFill>
                </a:rPr>
                <a:t>Text here</a:t>
              </a:r>
            </a:p>
          </p:txBody>
        </p:sp>
        <p:sp>
          <p:nvSpPr>
            <p:cNvPr id="21" name="ïŝļïḓé">
              <a:extLst>
                <a:ext uri="{FF2B5EF4-FFF2-40B4-BE49-F238E27FC236}">
                  <a16:creationId xmlns:a16="http://schemas.microsoft.com/office/drawing/2014/main" id="{58B9FEF6-2C5F-FB46-8954-D2EBF42C3762}"/>
                </a:ext>
              </a:extLst>
            </p:cNvPr>
            <p:cNvSpPr/>
            <p:nvPr/>
          </p:nvSpPr>
          <p:spPr bwMode="auto">
            <a:xfrm>
              <a:off x="6721400" y="3881610"/>
              <a:ext cx="491583" cy="553127"/>
            </a:xfrm>
            <a:custGeom>
              <a:avLst/>
              <a:gdLst>
                <a:gd name="T0" fmla="*/ 3497 w 9467"/>
                <a:gd name="T1" fmla="*/ 1130 h 10667"/>
                <a:gd name="T2" fmla="*/ 4604 w 9467"/>
                <a:gd name="T3" fmla="*/ 0 h 10667"/>
                <a:gd name="T4" fmla="*/ 5711 w 9467"/>
                <a:gd name="T5" fmla="*/ 1130 h 10667"/>
                <a:gd name="T6" fmla="*/ 4604 w 9467"/>
                <a:gd name="T7" fmla="*/ 2260 h 10667"/>
                <a:gd name="T8" fmla="*/ 3497 w 9467"/>
                <a:gd name="T9" fmla="*/ 1130 h 10667"/>
                <a:gd name="T10" fmla="*/ 9467 w 9467"/>
                <a:gd name="T11" fmla="*/ 9539 h 10667"/>
                <a:gd name="T12" fmla="*/ 4733 w 9467"/>
                <a:gd name="T13" fmla="*/ 10667 h 10667"/>
                <a:gd name="T14" fmla="*/ 0 w 9467"/>
                <a:gd name="T15" fmla="*/ 9539 h 10667"/>
                <a:gd name="T16" fmla="*/ 2800 w 9467"/>
                <a:gd name="T17" fmla="*/ 8515 h 10667"/>
                <a:gd name="T18" fmla="*/ 2767 w 9467"/>
                <a:gd name="T19" fmla="*/ 8821 h 10667"/>
                <a:gd name="T20" fmla="*/ 1988 w 9467"/>
                <a:gd name="T21" fmla="*/ 9270 h 10667"/>
                <a:gd name="T22" fmla="*/ 3251 w 9467"/>
                <a:gd name="T23" fmla="*/ 9818 h 10667"/>
                <a:gd name="T24" fmla="*/ 3646 w 9467"/>
                <a:gd name="T25" fmla="*/ 6257 h 10667"/>
                <a:gd name="T26" fmla="*/ 3653 w 9467"/>
                <a:gd name="T27" fmla="*/ 6121 h 10667"/>
                <a:gd name="T28" fmla="*/ 3607 w 9467"/>
                <a:gd name="T29" fmla="*/ 6133 h 10667"/>
                <a:gd name="T30" fmla="*/ 3376 w 9467"/>
                <a:gd name="T31" fmla="*/ 6062 h 10667"/>
                <a:gd name="T32" fmla="*/ 2445 w 9467"/>
                <a:gd name="T33" fmla="*/ 3934 h 10667"/>
                <a:gd name="T34" fmla="*/ 4502 w 9467"/>
                <a:gd name="T35" fmla="*/ 2379 h 10667"/>
                <a:gd name="T36" fmla="*/ 4506 w 9467"/>
                <a:gd name="T37" fmla="*/ 2379 h 10667"/>
                <a:gd name="T38" fmla="*/ 4196 w 9467"/>
                <a:gd name="T39" fmla="*/ 4919 h 10667"/>
                <a:gd name="T40" fmla="*/ 4605 w 9467"/>
                <a:gd name="T41" fmla="*/ 5334 h 10667"/>
                <a:gd name="T42" fmla="*/ 4963 w 9467"/>
                <a:gd name="T43" fmla="*/ 4919 h 10667"/>
                <a:gd name="T44" fmla="*/ 4718 w 9467"/>
                <a:gd name="T45" fmla="*/ 2377 h 10667"/>
                <a:gd name="T46" fmla="*/ 6619 w 9467"/>
                <a:gd name="T47" fmla="*/ 3552 h 10667"/>
                <a:gd name="T48" fmla="*/ 7114 w 9467"/>
                <a:gd name="T49" fmla="*/ 2497 h 10667"/>
                <a:gd name="T50" fmla="*/ 7158 w 9467"/>
                <a:gd name="T51" fmla="*/ 2339 h 10667"/>
                <a:gd name="T52" fmla="*/ 6834 w 9467"/>
                <a:gd name="T53" fmla="*/ 1702 h 10667"/>
                <a:gd name="T54" fmla="*/ 7360 w 9467"/>
                <a:gd name="T55" fmla="*/ 1440 h 10667"/>
                <a:gd name="T56" fmla="*/ 7017 w 9467"/>
                <a:gd name="T57" fmla="*/ 766 h 10667"/>
                <a:gd name="T58" fmla="*/ 7129 w 9467"/>
                <a:gd name="T59" fmla="*/ 710 h 10667"/>
                <a:gd name="T60" fmla="*/ 7472 w 9467"/>
                <a:gd name="T61" fmla="*/ 1385 h 10667"/>
                <a:gd name="T62" fmla="*/ 7617 w 9467"/>
                <a:gd name="T63" fmla="*/ 1669 h 10667"/>
                <a:gd name="T64" fmla="*/ 7641 w 9467"/>
                <a:gd name="T65" fmla="*/ 1717 h 10667"/>
                <a:gd name="T66" fmla="*/ 8199 w 9467"/>
                <a:gd name="T67" fmla="*/ 2813 h 10667"/>
                <a:gd name="T68" fmla="*/ 7810 w 9467"/>
                <a:gd name="T69" fmla="*/ 3005 h 10667"/>
                <a:gd name="T70" fmla="*/ 6666 w 9467"/>
                <a:gd name="T71" fmla="*/ 4549 h 10667"/>
                <a:gd name="T72" fmla="*/ 6546 w 9467"/>
                <a:gd name="T73" fmla="*/ 4563 h 10667"/>
                <a:gd name="T74" fmla="*/ 6080 w 9467"/>
                <a:gd name="T75" fmla="*/ 4261 h 10667"/>
                <a:gd name="T76" fmla="*/ 5482 w 9467"/>
                <a:gd name="T77" fmla="*/ 3487 h 10667"/>
                <a:gd name="T78" fmla="*/ 5697 w 9467"/>
                <a:gd name="T79" fmla="*/ 6115 h 10667"/>
                <a:gd name="T80" fmla="*/ 5695 w 9467"/>
                <a:gd name="T81" fmla="*/ 6126 h 10667"/>
                <a:gd name="T82" fmla="*/ 6302 w 9467"/>
                <a:gd name="T83" fmla="*/ 9792 h 10667"/>
                <a:gd name="T84" fmla="*/ 7422 w 9467"/>
                <a:gd name="T85" fmla="*/ 9270 h 10667"/>
                <a:gd name="T86" fmla="*/ 6753 w 9467"/>
                <a:gd name="T87" fmla="*/ 8849 h 10667"/>
                <a:gd name="T88" fmla="*/ 6694 w 9467"/>
                <a:gd name="T89" fmla="*/ 8516 h 10667"/>
                <a:gd name="T90" fmla="*/ 9467 w 9467"/>
                <a:gd name="T91" fmla="*/ 9539 h 10667"/>
                <a:gd name="T92" fmla="*/ 3699 w 9467"/>
                <a:gd name="T93" fmla="*/ 5275 h 10667"/>
                <a:gd name="T94" fmla="*/ 3795 w 9467"/>
                <a:gd name="T95" fmla="*/ 3464 h 10667"/>
                <a:gd name="T96" fmla="*/ 3183 w 9467"/>
                <a:gd name="T97" fmla="*/ 4286 h 10667"/>
                <a:gd name="T98" fmla="*/ 3699 w 9467"/>
                <a:gd name="T99" fmla="*/ 5275 h 10667"/>
                <a:gd name="T100" fmla="*/ 5283 w 9467"/>
                <a:gd name="T101" fmla="*/ 9903 h 10667"/>
                <a:gd name="T102" fmla="*/ 4677 w 9467"/>
                <a:gd name="T103" fmla="*/ 6245 h 10667"/>
                <a:gd name="T104" fmla="*/ 4270 w 9467"/>
                <a:gd name="T105" fmla="*/ 9910 h 10667"/>
                <a:gd name="T106" fmla="*/ 4705 w 9467"/>
                <a:gd name="T107" fmla="*/ 9919 h 10667"/>
                <a:gd name="T108" fmla="*/ 5283 w 9467"/>
                <a:gd name="T109" fmla="*/ 9903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467" h="10667">
                  <a:moveTo>
                    <a:pt x="3497" y="1130"/>
                  </a:moveTo>
                  <a:cubicBezTo>
                    <a:pt x="3497" y="506"/>
                    <a:pt x="3993" y="0"/>
                    <a:pt x="4604" y="0"/>
                  </a:cubicBezTo>
                  <a:cubicBezTo>
                    <a:pt x="5215" y="0"/>
                    <a:pt x="5711" y="506"/>
                    <a:pt x="5711" y="1130"/>
                  </a:cubicBezTo>
                  <a:cubicBezTo>
                    <a:pt x="5711" y="1755"/>
                    <a:pt x="5215" y="2260"/>
                    <a:pt x="4604" y="2260"/>
                  </a:cubicBezTo>
                  <a:cubicBezTo>
                    <a:pt x="3993" y="2260"/>
                    <a:pt x="3497" y="1755"/>
                    <a:pt x="3497" y="1130"/>
                  </a:cubicBezTo>
                  <a:close/>
                  <a:moveTo>
                    <a:pt x="9467" y="9539"/>
                  </a:moveTo>
                  <a:cubicBezTo>
                    <a:pt x="9467" y="10161"/>
                    <a:pt x="7347" y="10667"/>
                    <a:pt x="4733" y="10667"/>
                  </a:cubicBezTo>
                  <a:cubicBezTo>
                    <a:pt x="2119" y="10667"/>
                    <a:pt x="0" y="10161"/>
                    <a:pt x="0" y="9539"/>
                  </a:cubicBezTo>
                  <a:cubicBezTo>
                    <a:pt x="0" y="9081"/>
                    <a:pt x="1155" y="8691"/>
                    <a:pt x="2800" y="8515"/>
                  </a:cubicBezTo>
                  <a:lnTo>
                    <a:pt x="2767" y="8821"/>
                  </a:lnTo>
                  <a:cubicBezTo>
                    <a:pt x="2287" y="8938"/>
                    <a:pt x="1988" y="9096"/>
                    <a:pt x="1988" y="9270"/>
                  </a:cubicBezTo>
                  <a:cubicBezTo>
                    <a:pt x="1988" y="9501"/>
                    <a:pt x="2493" y="9703"/>
                    <a:pt x="3251" y="9818"/>
                  </a:cubicBezTo>
                  <a:lnTo>
                    <a:pt x="3646" y="6257"/>
                  </a:lnTo>
                  <a:lnTo>
                    <a:pt x="3653" y="6121"/>
                  </a:lnTo>
                  <a:cubicBezTo>
                    <a:pt x="3637" y="6124"/>
                    <a:pt x="3623" y="6133"/>
                    <a:pt x="3607" y="6133"/>
                  </a:cubicBezTo>
                  <a:cubicBezTo>
                    <a:pt x="3527" y="6133"/>
                    <a:pt x="3446" y="6110"/>
                    <a:pt x="3376" y="6062"/>
                  </a:cubicBezTo>
                  <a:cubicBezTo>
                    <a:pt x="2867" y="5717"/>
                    <a:pt x="2110" y="4619"/>
                    <a:pt x="2445" y="3934"/>
                  </a:cubicBezTo>
                  <a:cubicBezTo>
                    <a:pt x="3162" y="2467"/>
                    <a:pt x="4188" y="2372"/>
                    <a:pt x="4502" y="2379"/>
                  </a:cubicBezTo>
                  <a:cubicBezTo>
                    <a:pt x="4503" y="2379"/>
                    <a:pt x="4505" y="2379"/>
                    <a:pt x="4506" y="2379"/>
                  </a:cubicBezTo>
                  <a:lnTo>
                    <a:pt x="4196" y="4919"/>
                  </a:lnTo>
                  <a:lnTo>
                    <a:pt x="4605" y="5334"/>
                  </a:lnTo>
                  <a:lnTo>
                    <a:pt x="4963" y="4919"/>
                  </a:lnTo>
                  <a:lnTo>
                    <a:pt x="4718" y="2377"/>
                  </a:lnTo>
                  <a:cubicBezTo>
                    <a:pt x="5130" y="2393"/>
                    <a:pt x="5983" y="2555"/>
                    <a:pt x="6619" y="3552"/>
                  </a:cubicBezTo>
                  <a:cubicBezTo>
                    <a:pt x="6837" y="3225"/>
                    <a:pt x="7102" y="2671"/>
                    <a:pt x="7114" y="2497"/>
                  </a:cubicBezTo>
                  <a:cubicBezTo>
                    <a:pt x="7118" y="2441"/>
                    <a:pt x="7134" y="2388"/>
                    <a:pt x="7158" y="2339"/>
                  </a:cubicBezTo>
                  <a:lnTo>
                    <a:pt x="6834" y="1702"/>
                  </a:lnTo>
                  <a:lnTo>
                    <a:pt x="7360" y="1440"/>
                  </a:lnTo>
                  <a:lnTo>
                    <a:pt x="7017" y="766"/>
                  </a:lnTo>
                  <a:lnTo>
                    <a:pt x="7129" y="710"/>
                  </a:lnTo>
                  <a:lnTo>
                    <a:pt x="7472" y="1385"/>
                  </a:lnTo>
                  <a:lnTo>
                    <a:pt x="7617" y="1669"/>
                  </a:lnTo>
                  <a:lnTo>
                    <a:pt x="7641" y="1717"/>
                  </a:lnTo>
                  <a:lnTo>
                    <a:pt x="8199" y="2813"/>
                  </a:lnTo>
                  <a:lnTo>
                    <a:pt x="7810" y="3005"/>
                  </a:lnTo>
                  <a:cubicBezTo>
                    <a:pt x="7589" y="3609"/>
                    <a:pt x="7106" y="4450"/>
                    <a:pt x="6666" y="4549"/>
                  </a:cubicBezTo>
                  <a:cubicBezTo>
                    <a:pt x="6625" y="4559"/>
                    <a:pt x="6585" y="4563"/>
                    <a:pt x="6546" y="4563"/>
                  </a:cubicBezTo>
                  <a:cubicBezTo>
                    <a:pt x="6349" y="4563"/>
                    <a:pt x="6174" y="4452"/>
                    <a:pt x="6080" y="4261"/>
                  </a:cubicBezTo>
                  <a:cubicBezTo>
                    <a:pt x="5899" y="3891"/>
                    <a:pt x="5688" y="3647"/>
                    <a:pt x="5482" y="3487"/>
                  </a:cubicBezTo>
                  <a:lnTo>
                    <a:pt x="5697" y="6115"/>
                  </a:lnTo>
                  <a:cubicBezTo>
                    <a:pt x="5697" y="6119"/>
                    <a:pt x="5695" y="6121"/>
                    <a:pt x="5695" y="6126"/>
                  </a:cubicBezTo>
                  <a:lnTo>
                    <a:pt x="6302" y="9792"/>
                  </a:lnTo>
                  <a:cubicBezTo>
                    <a:pt x="6977" y="9674"/>
                    <a:pt x="7422" y="9485"/>
                    <a:pt x="7422" y="9270"/>
                  </a:cubicBezTo>
                  <a:cubicBezTo>
                    <a:pt x="7422" y="9110"/>
                    <a:pt x="7167" y="8962"/>
                    <a:pt x="6753" y="8849"/>
                  </a:cubicBezTo>
                  <a:lnTo>
                    <a:pt x="6694" y="8516"/>
                  </a:lnTo>
                  <a:cubicBezTo>
                    <a:pt x="8325" y="8694"/>
                    <a:pt x="9467" y="9083"/>
                    <a:pt x="9467" y="9539"/>
                  </a:cubicBezTo>
                  <a:close/>
                  <a:moveTo>
                    <a:pt x="3699" y="5275"/>
                  </a:moveTo>
                  <a:lnTo>
                    <a:pt x="3795" y="3464"/>
                  </a:lnTo>
                  <a:cubicBezTo>
                    <a:pt x="3596" y="3626"/>
                    <a:pt x="3380" y="3880"/>
                    <a:pt x="3183" y="4286"/>
                  </a:cubicBezTo>
                  <a:cubicBezTo>
                    <a:pt x="3123" y="4441"/>
                    <a:pt x="3399" y="4981"/>
                    <a:pt x="3699" y="5275"/>
                  </a:cubicBezTo>
                  <a:close/>
                  <a:moveTo>
                    <a:pt x="5283" y="9903"/>
                  </a:moveTo>
                  <a:lnTo>
                    <a:pt x="4677" y="6245"/>
                  </a:lnTo>
                  <a:lnTo>
                    <a:pt x="4270" y="9910"/>
                  </a:lnTo>
                  <a:cubicBezTo>
                    <a:pt x="4412" y="9916"/>
                    <a:pt x="4557" y="9919"/>
                    <a:pt x="4705" y="9919"/>
                  </a:cubicBezTo>
                  <a:cubicBezTo>
                    <a:pt x="4905" y="9919"/>
                    <a:pt x="5097" y="9913"/>
                    <a:pt x="5283" y="9903"/>
                  </a:cubicBezTo>
                  <a:close/>
                </a:path>
              </a:pathLst>
            </a:custGeom>
            <a:solidFill>
              <a:schemeClr val="bg1"/>
            </a:solidFill>
            <a:ln w="9525">
              <a:noFill/>
              <a:round/>
              <a:headEnd/>
              <a:tailEnd/>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22" name="ï$ļide">
              <a:extLst>
                <a:ext uri="{FF2B5EF4-FFF2-40B4-BE49-F238E27FC236}">
                  <a16:creationId xmlns:a16="http://schemas.microsoft.com/office/drawing/2014/main" id="{6D91D60B-2C36-7C4C-AB46-23B871C080EE}"/>
                </a:ext>
              </a:extLst>
            </p:cNvPr>
            <p:cNvSpPr txBox="1"/>
            <p:nvPr/>
          </p:nvSpPr>
          <p:spPr>
            <a:xfrm>
              <a:off x="6164635" y="4421791"/>
              <a:ext cx="1605110" cy="489820"/>
            </a:xfrm>
            <a:prstGeom prst="rect">
              <a:avLst/>
            </a:prstGeom>
            <a:noFill/>
          </p:spPr>
          <p:txBody>
            <a:bodyPr wrap="square" lIns="91440" tIns="45720" rIns="91440" bIns="45720" anchor="ctr" anchorCtr="0">
              <a:normAutofit/>
            </a:bodyPr>
            <a:lstStyle/>
            <a:p>
              <a:pPr algn="ctr">
                <a:spcBef>
                  <a:spcPct val="0"/>
                </a:spcBef>
              </a:pPr>
              <a:r>
                <a:rPr lang="en-US" altLang="zh-CN" b="1" i="1" dirty="0">
                  <a:solidFill>
                    <a:schemeClr val="bg1"/>
                  </a:solidFill>
                </a:rPr>
                <a:t>Text here</a:t>
              </a:r>
            </a:p>
          </p:txBody>
        </p:sp>
      </p:grpSp>
      <p:sp>
        <p:nvSpPr>
          <p:cNvPr id="26" name="bookmark_238940">
            <a:extLst>
              <a:ext uri="{FF2B5EF4-FFF2-40B4-BE49-F238E27FC236}">
                <a16:creationId xmlns:a16="http://schemas.microsoft.com/office/drawing/2014/main" id="{B9D9C959-DEEA-BC43-8303-2B9064F570E6}"/>
              </a:ext>
            </a:extLst>
          </p:cNvPr>
          <p:cNvSpPr>
            <a:spLocks noChangeAspect="1"/>
          </p:cNvSpPr>
          <p:nvPr/>
        </p:nvSpPr>
        <p:spPr>
          <a:xfrm>
            <a:off x="6100255" y="2550749"/>
            <a:ext cx="438738" cy="609685"/>
          </a:xfrm>
          <a:custGeom>
            <a:avLst/>
            <a:gdLst>
              <a:gd name="connsiteX0" fmla="*/ 14776 w 436588"/>
              <a:gd name="connsiteY0" fmla="*/ 128429 h 606696"/>
              <a:gd name="connsiteX1" fmla="*/ 421724 w 436588"/>
              <a:gd name="connsiteY1" fmla="*/ 128429 h 606696"/>
              <a:gd name="connsiteX2" fmla="*/ 436588 w 436588"/>
              <a:gd name="connsiteY2" fmla="*/ 143181 h 606696"/>
              <a:gd name="connsiteX3" fmla="*/ 436588 w 436588"/>
              <a:gd name="connsiteY3" fmla="*/ 583882 h 606696"/>
              <a:gd name="connsiteX4" fmla="*/ 398581 w 436588"/>
              <a:gd name="connsiteY4" fmla="*/ 600144 h 606696"/>
              <a:gd name="connsiteX5" fmla="*/ 218250 w 436588"/>
              <a:gd name="connsiteY5" fmla="*/ 420096 h 606696"/>
              <a:gd name="connsiteX6" fmla="*/ 37918 w 436588"/>
              <a:gd name="connsiteY6" fmla="*/ 600144 h 606696"/>
              <a:gd name="connsiteX7" fmla="*/ 0 w 436588"/>
              <a:gd name="connsiteY7" fmla="*/ 583970 h 606696"/>
              <a:gd name="connsiteX8" fmla="*/ 0 w 436588"/>
              <a:gd name="connsiteY8" fmla="*/ 143181 h 606696"/>
              <a:gd name="connsiteX9" fmla="*/ 14776 w 436588"/>
              <a:gd name="connsiteY9" fmla="*/ 128429 h 606696"/>
              <a:gd name="connsiteX10" fmla="*/ 22252 w 436588"/>
              <a:gd name="connsiteY10" fmla="*/ 0 h 606696"/>
              <a:gd name="connsiteX11" fmla="*/ 414336 w 436588"/>
              <a:gd name="connsiteY11" fmla="*/ 0 h 606696"/>
              <a:gd name="connsiteX12" fmla="*/ 436588 w 436588"/>
              <a:gd name="connsiteY12" fmla="*/ 22226 h 606696"/>
              <a:gd name="connsiteX13" fmla="*/ 436588 w 436588"/>
              <a:gd name="connsiteY13" fmla="*/ 84015 h 606696"/>
              <a:gd name="connsiteX14" fmla="*/ 421724 w 436588"/>
              <a:gd name="connsiteY14" fmla="*/ 98862 h 606696"/>
              <a:gd name="connsiteX15" fmla="*/ 14776 w 436588"/>
              <a:gd name="connsiteY15" fmla="*/ 98862 h 606696"/>
              <a:gd name="connsiteX16" fmla="*/ 0 w 436588"/>
              <a:gd name="connsiteY16" fmla="*/ 84015 h 606696"/>
              <a:gd name="connsiteX17" fmla="*/ 0 w 436588"/>
              <a:gd name="connsiteY17" fmla="*/ 22226 h 606696"/>
              <a:gd name="connsiteX18" fmla="*/ 22252 w 436588"/>
              <a:gd name="connsiteY18" fmla="*/ 0 h 60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6588" h="606696">
                <a:moveTo>
                  <a:pt x="14776" y="128429"/>
                </a:moveTo>
                <a:lnTo>
                  <a:pt x="421724" y="128429"/>
                </a:lnTo>
                <a:cubicBezTo>
                  <a:pt x="429913" y="128429"/>
                  <a:pt x="436588" y="135005"/>
                  <a:pt x="436588" y="143181"/>
                </a:cubicBezTo>
                <a:lnTo>
                  <a:pt x="436588" y="583882"/>
                </a:lnTo>
                <a:cubicBezTo>
                  <a:pt x="436588" y="604855"/>
                  <a:pt x="412289" y="613830"/>
                  <a:pt x="398581" y="600144"/>
                </a:cubicBezTo>
                <a:lnTo>
                  <a:pt x="218250" y="420096"/>
                </a:lnTo>
                <a:lnTo>
                  <a:pt x="37918" y="600144"/>
                </a:lnTo>
                <a:cubicBezTo>
                  <a:pt x="24211" y="613919"/>
                  <a:pt x="0" y="604766"/>
                  <a:pt x="0" y="583970"/>
                </a:cubicBezTo>
                <a:lnTo>
                  <a:pt x="0" y="143181"/>
                </a:lnTo>
                <a:cubicBezTo>
                  <a:pt x="0" y="135005"/>
                  <a:pt x="6676" y="128429"/>
                  <a:pt x="14776" y="128429"/>
                </a:cubicBezTo>
                <a:close/>
                <a:moveTo>
                  <a:pt x="22252" y="0"/>
                </a:moveTo>
                <a:lnTo>
                  <a:pt x="414336" y="0"/>
                </a:lnTo>
                <a:cubicBezTo>
                  <a:pt x="426619" y="0"/>
                  <a:pt x="436588" y="9957"/>
                  <a:pt x="436588" y="22226"/>
                </a:cubicBezTo>
                <a:lnTo>
                  <a:pt x="436588" y="84015"/>
                </a:lnTo>
                <a:cubicBezTo>
                  <a:pt x="436588" y="92194"/>
                  <a:pt x="429913" y="98862"/>
                  <a:pt x="421724" y="98862"/>
                </a:cubicBezTo>
                <a:lnTo>
                  <a:pt x="14776" y="98862"/>
                </a:lnTo>
                <a:cubicBezTo>
                  <a:pt x="6676" y="98862"/>
                  <a:pt x="0" y="92194"/>
                  <a:pt x="0" y="84015"/>
                </a:cubicBezTo>
                <a:lnTo>
                  <a:pt x="0" y="22226"/>
                </a:lnTo>
                <a:cubicBezTo>
                  <a:pt x="0" y="9957"/>
                  <a:pt x="9969" y="0"/>
                  <a:pt x="2225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nalytics_329111">
            <a:extLst>
              <a:ext uri="{FF2B5EF4-FFF2-40B4-BE49-F238E27FC236}">
                <a16:creationId xmlns:a16="http://schemas.microsoft.com/office/drawing/2014/main" id="{A0327665-F00E-8544-9559-786D71CAB321}"/>
              </a:ext>
            </a:extLst>
          </p:cNvPr>
          <p:cNvSpPr>
            <a:spLocks noChangeAspect="1"/>
          </p:cNvSpPr>
          <p:nvPr/>
        </p:nvSpPr>
        <p:spPr>
          <a:xfrm>
            <a:off x="7748839" y="2610719"/>
            <a:ext cx="609685" cy="489744"/>
          </a:xfrm>
          <a:custGeom>
            <a:avLst/>
            <a:gdLst>
              <a:gd name="T0" fmla="*/ 6609 w 6827"/>
              <a:gd name="T1" fmla="*/ 3778 h 5492"/>
              <a:gd name="T2" fmla="*/ 5229 w 6827"/>
              <a:gd name="T3" fmla="*/ 3778 h 5492"/>
              <a:gd name="T4" fmla="*/ 5229 w 6827"/>
              <a:gd name="T5" fmla="*/ 2004 h 5492"/>
              <a:gd name="T6" fmla="*/ 5650 w 6827"/>
              <a:gd name="T7" fmla="*/ 2004 h 5492"/>
              <a:gd name="T8" fmla="*/ 5810 w 6827"/>
              <a:gd name="T9" fmla="*/ 1638 h 5492"/>
              <a:gd name="T10" fmla="*/ 4372 w 6827"/>
              <a:gd name="T11" fmla="*/ 92 h 5492"/>
              <a:gd name="T12" fmla="*/ 4053 w 6827"/>
              <a:gd name="T13" fmla="*/ 92 h 5492"/>
              <a:gd name="T14" fmla="*/ 2615 w 6827"/>
              <a:gd name="T15" fmla="*/ 1638 h 5492"/>
              <a:gd name="T16" fmla="*/ 2774 w 6827"/>
              <a:gd name="T17" fmla="*/ 2004 h 5492"/>
              <a:gd name="T18" fmla="*/ 3195 w 6827"/>
              <a:gd name="T19" fmla="*/ 2004 h 5492"/>
              <a:gd name="T20" fmla="*/ 3195 w 6827"/>
              <a:gd name="T21" fmla="*/ 2499 h 5492"/>
              <a:gd name="T22" fmla="*/ 1816 w 6827"/>
              <a:gd name="T23" fmla="*/ 2499 h 5492"/>
              <a:gd name="T24" fmla="*/ 1598 w 6827"/>
              <a:gd name="T25" fmla="*/ 2717 h 5492"/>
              <a:gd name="T26" fmla="*/ 1598 w 6827"/>
              <a:gd name="T27" fmla="*/ 3778 h 5492"/>
              <a:gd name="T28" fmla="*/ 218 w 6827"/>
              <a:gd name="T29" fmla="*/ 3778 h 5492"/>
              <a:gd name="T30" fmla="*/ 0 w 6827"/>
              <a:gd name="T31" fmla="*/ 3996 h 5492"/>
              <a:gd name="T32" fmla="*/ 0 w 6827"/>
              <a:gd name="T33" fmla="*/ 5274 h 5492"/>
              <a:gd name="T34" fmla="*/ 218 w 6827"/>
              <a:gd name="T35" fmla="*/ 5492 h 5492"/>
              <a:gd name="T36" fmla="*/ 6609 w 6827"/>
              <a:gd name="T37" fmla="*/ 5492 h 5492"/>
              <a:gd name="T38" fmla="*/ 6827 w 6827"/>
              <a:gd name="T39" fmla="*/ 5274 h 5492"/>
              <a:gd name="T40" fmla="*/ 6827 w 6827"/>
              <a:gd name="T41" fmla="*/ 3996 h 5492"/>
              <a:gd name="T42" fmla="*/ 6609 w 6827"/>
              <a:gd name="T43" fmla="*/ 3778 h 5492"/>
              <a:gd name="T44" fmla="*/ 3195 w 6827"/>
              <a:gd name="T45" fmla="*/ 5056 h 5492"/>
              <a:gd name="T46" fmla="*/ 2033 w 6827"/>
              <a:gd name="T47" fmla="*/ 5056 h 5492"/>
              <a:gd name="T48" fmla="*/ 2033 w 6827"/>
              <a:gd name="T49" fmla="*/ 2935 h 5492"/>
              <a:gd name="T50" fmla="*/ 3195 w 6827"/>
              <a:gd name="T51" fmla="*/ 2935 h 5492"/>
              <a:gd name="T52" fmla="*/ 3195 w 6827"/>
              <a:gd name="T53" fmla="*/ 5056 h 5492"/>
              <a:gd name="T54" fmla="*/ 6391 w 6827"/>
              <a:gd name="T55" fmla="*/ 5056 h 5492"/>
              <a:gd name="T56" fmla="*/ 5229 w 6827"/>
              <a:gd name="T57" fmla="*/ 5056 h 5492"/>
              <a:gd name="T58" fmla="*/ 5229 w 6827"/>
              <a:gd name="T59" fmla="*/ 4213 h 5492"/>
              <a:gd name="T60" fmla="*/ 6391 w 6827"/>
              <a:gd name="T61" fmla="*/ 4213 h 5492"/>
              <a:gd name="T62" fmla="*/ 6391 w 6827"/>
              <a:gd name="T63" fmla="*/ 5056 h 5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27" h="5492">
                <a:moveTo>
                  <a:pt x="6609" y="3778"/>
                </a:moveTo>
                <a:lnTo>
                  <a:pt x="5229" y="3778"/>
                </a:lnTo>
                <a:lnTo>
                  <a:pt x="5229" y="2004"/>
                </a:lnTo>
                <a:lnTo>
                  <a:pt x="5650" y="2004"/>
                </a:lnTo>
                <a:cubicBezTo>
                  <a:pt x="5840" y="2004"/>
                  <a:pt x="5939" y="1777"/>
                  <a:pt x="5810" y="1638"/>
                </a:cubicBezTo>
                <a:lnTo>
                  <a:pt x="4372" y="92"/>
                </a:lnTo>
                <a:cubicBezTo>
                  <a:pt x="4286" y="0"/>
                  <a:pt x="4139" y="0"/>
                  <a:pt x="4053" y="92"/>
                </a:cubicBezTo>
                <a:lnTo>
                  <a:pt x="2615" y="1638"/>
                </a:lnTo>
                <a:cubicBezTo>
                  <a:pt x="2485" y="1777"/>
                  <a:pt x="2584" y="2004"/>
                  <a:pt x="2774" y="2004"/>
                </a:cubicBezTo>
                <a:lnTo>
                  <a:pt x="3195" y="2004"/>
                </a:lnTo>
                <a:lnTo>
                  <a:pt x="3195" y="2499"/>
                </a:lnTo>
                <a:lnTo>
                  <a:pt x="1816" y="2499"/>
                </a:lnTo>
                <a:cubicBezTo>
                  <a:pt x="1695" y="2499"/>
                  <a:pt x="1598" y="2597"/>
                  <a:pt x="1598" y="2717"/>
                </a:cubicBezTo>
                <a:lnTo>
                  <a:pt x="1598" y="3778"/>
                </a:lnTo>
                <a:lnTo>
                  <a:pt x="218" y="3778"/>
                </a:lnTo>
                <a:cubicBezTo>
                  <a:pt x="98" y="3778"/>
                  <a:pt x="0" y="3875"/>
                  <a:pt x="0" y="3996"/>
                </a:cubicBezTo>
                <a:lnTo>
                  <a:pt x="0" y="5274"/>
                </a:lnTo>
                <a:cubicBezTo>
                  <a:pt x="0" y="5394"/>
                  <a:pt x="98" y="5492"/>
                  <a:pt x="218" y="5492"/>
                </a:cubicBezTo>
                <a:lnTo>
                  <a:pt x="6609" y="5492"/>
                </a:lnTo>
                <a:cubicBezTo>
                  <a:pt x="6729" y="5492"/>
                  <a:pt x="6827" y="5394"/>
                  <a:pt x="6827" y="5274"/>
                </a:cubicBezTo>
                <a:lnTo>
                  <a:pt x="6827" y="3996"/>
                </a:lnTo>
                <a:cubicBezTo>
                  <a:pt x="6827" y="3875"/>
                  <a:pt x="6729" y="3778"/>
                  <a:pt x="6609" y="3778"/>
                </a:cubicBezTo>
                <a:close/>
                <a:moveTo>
                  <a:pt x="3195" y="5056"/>
                </a:moveTo>
                <a:lnTo>
                  <a:pt x="2033" y="5056"/>
                </a:lnTo>
                <a:lnTo>
                  <a:pt x="2033" y="2935"/>
                </a:lnTo>
                <a:lnTo>
                  <a:pt x="3195" y="2935"/>
                </a:lnTo>
                <a:lnTo>
                  <a:pt x="3195" y="5056"/>
                </a:lnTo>
                <a:close/>
                <a:moveTo>
                  <a:pt x="6391" y="5056"/>
                </a:moveTo>
                <a:lnTo>
                  <a:pt x="5229" y="5056"/>
                </a:lnTo>
                <a:lnTo>
                  <a:pt x="5229" y="4213"/>
                </a:lnTo>
                <a:lnTo>
                  <a:pt x="6391" y="4213"/>
                </a:lnTo>
                <a:lnTo>
                  <a:pt x="6391" y="505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图片 12" descr="logo">
            <a:extLst>
              <a:ext uri="{FF2B5EF4-FFF2-40B4-BE49-F238E27FC236}">
                <a16:creationId xmlns:a16="http://schemas.microsoft.com/office/drawing/2014/main" id="{62107641-EFE9-0544-8BF6-B4679D86A053}"/>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85738" y="157163"/>
            <a:ext cx="1746093" cy="50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36577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D3AF1339-C420-414D-8D78-E2535D129DA9}"/>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r="7467"/>
          <a:stretch/>
        </p:blipFill>
        <p:spPr>
          <a:xfrm>
            <a:off x="0" y="0"/>
            <a:ext cx="4439478" cy="7199313"/>
          </a:xfrm>
          <a:prstGeom prst="rect">
            <a:avLst/>
          </a:prstGeom>
        </p:spPr>
      </p:pic>
      <p:grpSp>
        <p:nvGrpSpPr>
          <p:cNvPr id="4" name="组合 1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B5B0C6B-220B-DD4B-9D61-A05232986B9E}"/>
              </a:ext>
            </a:extLst>
          </p:cNvPr>
          <p:cNvGrpSpPr>
            <a:grpSpLocks noChangeAspect="1"/>
          </p:cNvGrpSpPr>
          <p:nvPr/>
        </p:nvGrpSpPr>
        <p:grpSpPr>
          <a:xfrm>
            <a:off x="0" y="730841"/>
            <a:ext cx="11652192" cy="5293194"/>
            <a:chOff x="0" y="3342573"/>
            <a:chExt cx="11099772" cy="5042248"/>
          </a:xfrm>
        </p:grpSpPr>
        <p:sp>
          <p:nvSpPr>
            <p:cNvPr id="6" name="i$ľíḋe">
              <a:extLst>
                <a:ext uri="{FF2B5EF4-FFF2-40B4-BE49-F238E27FC236}">
                  <a16:creationId xmlns:a16="http://schemas.microsoft.com/office/drawing/2014/main" id="{ECEFD787-FE12-3C4E-88BA-DBAA7ACCF63F}"/>
                </a:ext>
              </a:extLst>
            </p:cNvPr>
            <p:cNvSpPr/>
            <p:nvPr/>
          </p:nvSpPr>
          <p:spPr>
            <a:xfrm>
              <a:off x="0" y="3765934"/>
              <a:ext cx="9552384" cy="2313881"/>
            </a:xfrm>
            <a:custGeom>
              <a:avLst/>
              <a:gdLst>
                <a:gd name="connsiteX0" fmla="*/ 0 w 8832304"/>
                <a:gd name="connsiteY0" fmla="*/ 0 h 2304256"/>
                <a:gd name="connsiteX1" fmla="*/ 8832304 w 8832304"/>
                <a:gd name="connsiteY1" fmla="*/ 0 h 2304256"/>
                <a:gd name="connsiteX2" fmla="*/ 8832304 w 8832304"/>
                <a:gd name="connsiteY2" fmla="*/ 2304256 h 2304256"/>
                <a:gd name="connsiteX3" fmla="*/ 0 w 8832304"/>
                <a:gd name="connsiteY3" fmla="*/ 2304256 h 2304256"/>
                <a:gd name="connsiteX4" fmla="*/ 0 w 8832304"/>
                <a:gd name="connsiteY4" fmla="*/ 0 h 2304256"/>
                <a:gd name="connsiteX0" fmla="*/ 0 w 8832304"/>
                <a:gd name="connsiteY0" fmla="*/ 0 h 2313881"/>
                <a:gd name="connsiteX1" fmla="*/ 8832304 w 8832304"/>
                <a:gd name="connsiteY1" fmla="*/ 0 h 2313881"/>
                <a:gd name="connsiteX2" fmla="*/ 7542519 w 8832304"/>
                <a:gd name="connsiteY2" fmla="*/ 2313881 h 2313881"/>
                <a:gd name="connsiteX3" fmla="*/ 0 w 8832304"/>
                <a:gd name="connsiteY3" fmla="*/ 2304256 h 2313881"/>
                <a:gd name="connsiteX4" fmla="*/ 0 w 8832304"/>
                <a:gd name="connsiteY4" fmla="*/ 0 h 2313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2304" h="2313881">
                  <a:moveTo>
                    <a:pt x="0" y="0"/>
                  </a:moveTo>
                  <a:lnTo>
                    <a:pt x="8832304" y="0"/>
                  </a:lnTo>
                  <a:lnTo>
                    <a:pt x="7542519" y="2313881"/>
                  </a:lnTo>
                  <a:lnTo>
                    <a:pt x="0" y="2304256"/>
                  </a:lnTo>
                  <a:lnTo>
                    <a:pt x="0" y="0"/>
                  </a:lnTo>
                  <a:close/>
                </a:path>
              </a:pathLst>
            </a:cu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7" name="î$ḷîḍè">
              <a:extLst>
                <a:ext uri="{FF2B5EF4-FFF2-40B4-BE49-F238E27FC236}">
                  <a16:creationId xmlns:a16="http://schemas.microsoft.com/office/drawing/2014/main" id="{9CE3A8E6-3CE5-D045-95BB-24FB02DD4AB9}"/>
                </a:ext>
              </a:extLst>
            </p:cNvPr>
            <p:cNvSpPr/>
            <p:nvPr/>
          </p:nvSpPr>
          <p:spPr>
            <a:xfrm>
              <a:off x="8711986" y="4021379"/>
              <a:ext cx="2387786" cy="2058436"/>
            </a:xfrm>
            <a:prstGeom prst="triangl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800" b="1" dirty="0">
                  <a:solidFill>
                    <a:schemeClr val="tx1"/>
                  </a:solidFill>
                </a:rPr>
                <a:t>Text here</a:t>
              </a:r>
              <a:endParaRPr lang="zh-CN" altLang="en-US" sz="2800" b="1" dirty="0">
                <a:solidFill>
                  <a:schemeClr val="tx1"/>
                </a:solidFill>
              </a:endParaRPr>
            </a:p>
          </p:txBody>
        </p:sp>
        <p:grpSp>
          <p:nvGrpSpPr>
            <p:cNvPr id="8" name="îṡlíḋè">
              <a:extLst>
                <a:ext uri="{FF2B5EF4-FFF2-40B4-BE49-F238E27FC236}">
                  <a16:creationId xmlns:a16="http://schemas.microsoft.com/office/drawing/2014/main" id="{F8E28A92-EA7E-654B-8166-26F5CCADC465}"/>
                </a:ext>
              </a:extLst>
            </p:cNvPr>
            <p:cNvGrpSpPr/>
            <p:nvPr/>
          </p:nvGrpSpPr>
          <p:grpSpPr>
            <a:xfrm>
              <a:off x="4761555" y="7370507"/>
              <a:ext cx="3895115" cy="1014314"/>
              <a:chOff x="-1437419" y="10499860"/>
              <a:chExt cx="5104264" cy="929307"/>
            </a:xfrm>
          </p:grpSpPr>
          <p:sp>
            <p:nvSpPr>
              <p:cNvPr id="17" name="ïS1íḋê">
                <a:extLst>
                  <a:ext uri="{FF2B5EF4-FFF2-40B4-BE49-F238E27FC236}">
                    <a16:creationId xmlns:a16="http://schemas.microsoft.com/office/drawing/2014/main" id="{542E14F9-4265-3842-9C06-4EC0FDE90905}"/>
                  </a:ext>
                </a:extLst>
              </p:cNvPr>
              <p:cNvSpPr/>
              <p:nvPr/>
            </p:nvSpPr>
            <p:spPr>
              <a:xfrm>
                <a:off x="-1437419" y="10499860"/>
                <a:ext cx="5104263" cy="697902"/>
              </a:xfrm>
              <a:prstGeom prst="rect">
                <a:avLst/>
              </a:prstGeom>
            </p:spPr>
            <p:txBody>
              <a:bodyPr wrap="square" lIns="91440" tIns="45720" rIns="91440" bIns="45720" anchor="ctr">
                <a:normAutofit/>
              </a:bodyPr>
              <a:lstStyle/>
              <a:p>
                <a:r>
                  <a:rPr lang="en-US" altLang="zh-CN" sz="2000" b="1" dirty="0"/>
                  <a:t>Unified fonts make reading more fluent.</a:t>
                </a:r>
              </a:p>
            </p:txBody>
          </p:sp>
          <p:sp>
            <p:nvSpPr>
              <p:cNvPr id="18" name="îSļíḍê">
                <a:extLst>
                  <a:ext uri="{FF2B5EF4-FFF2-40B4-BE49-F238E27FC236}">
                    <a16:creationId xmlns:a16="http://schemas.microsoft.com/office/drawing/2014/main" id="{93BA5802-9C3A-E640-A0AB-76B5D8A46DF9}"/>
                  </a:ext>
                </a:extLst>
              </p:cNvPr>
              <p:cNvSpPr/>
              <p:nvPr/>
            </p:nvSpPr>
            <p:spPr>
              <a:xfrm>
                <a:off x="-1437418" y="11038269"/>
                <a:ext cx="5104263" cy="390898"/>
              </a:xfrm>
              <a:prstGeom prst="rect">
                <a:avLst/>
              </a:prstGeom>
            </p:spPr>
            <p:txBody>
              <a:bodyPr wrap="square" lIns="91440" tIns="45720" rIns="91440" bIns="45720" anchor="ctr">
                <a:normAutofit/>
              </a:bodyPr>
              <a:lstStyle/>
              <a:p>
                <a:pPr>
                  <a:lnSpc>
                    <a:spcPct val="150000"/>
                  </a:lnSpc>
                </a:pPr>
                <a:r>
                  <a:rPr lang="en-US" altLang="zh-CN" sz="1200" dirty="0"/>
                  <a:t>Theme color makes PPT more convenient to change.</a:t>
                </a:r>
              </a:p>
            </p:txBody>
          </p:sp>
        </p:grpSp>
        <p:grpSp>
          <p:nvGrpSpPr>
            <p:cNvPr id="9" name="ï$1îḋé">
              <a:extLst>
                <a:ext uri="{FF2B5EF4-FFF2-40B4-BE49-F238E27FC236}">
                  <a16:creationId xmlns:a16="http://schemas.microsoft.com/office/drawing/2014/main" id="{391A09C2-A70F-0846-87AB-12C738162284}"/>
                </a:ext>
              </a:extLst>
            </p:cNvPr>
            <p:cNvGrpSpPr/>
            <p:nvPr/>
          </p:nvGrpSpPr>
          <p:grpSpPr>
            <a:xfrm>
              <a:off x="839416" y="4827026"/>
              <a:ext cx="2327954" cy="1046002"/>
              <a:chOff x="1199456" y="1461506"/>
              <a:chExt cx="2327954" cy="1046002"/>
            </a:xfrm>
          </p:grpSpPr>
          <p:sp>
            <p:nvSpPr>
              <p:cNvPr id="15" name="îşļiďe">
                <a:extLst>
                  <a:ext uri="{FF2B5EF4-FFF2-40B4-BE49-F238E27FC236}">
                    <a16:creationId xmlns:a16="http://schemas.microsoft.com/office/drawing/2014/main" id="{A5359B54-C245-1F4C-8BDA-9D86AB25F17E}"/>
                  </a:ext>
                </a:extLst>
              </p:cNvPr>
              <p:cNvSpPr txBox="1"/>
              <p:nvPr/>
            </p:nvSpPr>
            <p:spPr>
              <a:xfrm>
                <a:off x="1199456" y="1782500"/>
                <a:ext cx="2327954" cy="725008"/>
              </a:xfrm>
              <a:prstGeom prst="rect">
                <a:avLst/>
              </a:prstGeom>
              <a:noFill/>
            </p:spPr>
            <p:txBody>
              <a:bodyPr wrap="square" lIns="91440" tIns="45720" rIns="91440" bIns="45720" anchor="t">
                <a:normAutofit/>
              </a:bodyPr>
              <a:lstStyle/>
              <a:p>
                <a:pPr algn="ctr">
                  <a:lnSpc>
                    <a:spcPct val="120000"/>
                  </a:lnSpc>
                </a:pPr>
                <a:r>
                  <a:rPr lang="en-US" altLang="zh-CN" sz="1100" dirty="0">
                    <a:solidFill>
                      <a:schemeClr val="bg1"/>
                    </a:solidFill>
                  </a:rPr>
                  <a:t>Copy paste fonts. Choose the only option to retain text.</a:t>
                </a:r>
                <a:endParaRPr lang="zh-CN" altLang="en-US" sz="1100" dirty="0">
                  <a:solidFill>
                    <a:schemeClr val="bg1"/>
                  </a:solidFill>
                </a:endParaRPr>
              </a:p>
            </p:txBody>
          </p:sp>
          <p:sp>
            <p:nvSpPr>
              <p:cNvPr id="16" name="íSľïďè">
                <a:extLst>
                  <a:ext uri="{FF2B5EF4-FFF2-40B4-BE49-F238E27FC236}">
                    <a16:creationId xmlns:a16="http://schemas.microsoft.com/office/drawing/2014/main" id="{2C4B40C7-EB99-7241-8CA9-61D3A769B039}"/>
                  </a:ext>
                </a:extLst>
              </p:cNvPr>
              <p:cNvSpPr/>
              <p:nvPr/>
            </p:nvSpPr>
            <p:spPr>
              <a:xfrm>
                <a:off x="1199456" y="1461506"/>
                <a:ext cx="2327954" cy="320994"/>
              </a:xfrm>
              <a:prstGeom prst="rect">
                <a:avLst/>
              </a:prstGeom>
            </p:spPr>
            <p:txBody>
              <a:bodyPr wrap="square" lIns="91440" tIns="45720" rIns="91440" bIns="45720" anchor="b">
                <a:normAutofit/>
              </a:bodyPr>
              <a:lstStyle/>
              <a:p>
                <a:pPr lvl="0" algn="ctr" defTabSz="914378">
                  <a:spcBef>
                    <a:spcPct val="0"/>
                  </a:spcBef>
                  <a:defRPr/>
                </a:pPr>
                <a:r>
                  <a:rPr lang="en-US" altLang="zh-CN" sz="1600" b="1" dirty="0">
                    <a:solidFill>
                      <a:schemeClr val="bg1"/>
                    </a:solidFill>
                  </a:rPr>
                  <a:t>Text here</a:t>
                </a:r>
                <a:endParaRPr lang="zh-CN" altLang="en-US" sz="1600" b="1" dirty="0">
                  <a:solidFill>
                    <a:schemeClr val="bg1"/>
                  </a:solidFill>
                </a:endParaRPr>
              </a:p>
            </p:txBody>
          </p:sp>
        </p:grpSp>
        <p:grpSp>
          <p:nvGrpSpPr>
            <p:cNvPr id="10" name="íṡḷidê">
              <a:extLst>
                <a:ext uri="{FF2B5EF4-FFF2-40B4-BE49-F238E27FC236}">
                  <a16:creationId xmlns:a16="http://schemas.microsoft.com/office/drawing/2014/main" id="{F6F1E364-8B84-974E-A45C-805A1D83B917}"/>
                </a:ext>
              </a:extLst>
            </p:cNvPr>
            <p:cNvGrpSpPr/>
            <p:nvPr/>
          </p:nvGrpSpPr>
          <p:grpSpPr>
            <a:xfrm>
              <a:off x="5375920" y="4827026"/>
              <a:ext cx="2327954" cy="1046002"/>
              <a:chOff x="1199456" y="3515431"/>
              <a:chExt cx="2327954" cy="1046002"/>
            </a:xfrm>
          </p:grpSpPr>
          <p:sp>
            <p:nvSpPr>
              <p:cNvPr id="13" name="iṣḷiḋé">
                <a:extLst>
                  <a:ext uri="{FF2B5EF4-FFF2-40B4-BE49-F238E27FC236}">
                    <a16:creationId xmlns:a16="http://schemas.microsoft.com/office/drawing/2014/main" id="{ACD260BD-5FA7-1C4D-8F1E-64606D5C47A1}"/>
                  </a:ext>
                </a:extLst>
              </p:cNvPr>
              <p:cNvSpPr txBox="1"/>
              <p:nvPr/>
            </p:nvSpPr>
            <p:spPr>
              <a:xfrm>
                <a:off x="1199456" y="3836425"/>
                <a:ext cx="2327954" cy="725008"/>
              </a:xfrm>
              <a:prstGeom prst="rect">
                <a:avLst/>
              </a:prstGeom>
              <a:noFill/>
            </p:spPr>
            <p:txBody>
              <a:bodyPr wrap="square" lIns="91440" tIns="45720" rIns="91440" bIns="45720" anchor="t">
                <a:normAutofit/>
              </a:bodyPr>
              <a:lstStyle/>
              <a:p>
                <a:pPr algn="ctr">
                  <a:lnSpc>
                    <a:spcPct val="120000"/>
                  </a:lnSpc>
                </a:pPr>
                <a:r>
                  <a:rPr lang="en-US" altLang="zh-CN" sz="1100" dirty="0">
                    <a:solidFill>
                      <a:schemeClr val="bg1"/>
                    </a:solidFill>
                  </a:rPr>
                  <a:t>Copy paste fonts. Choose the only option to retain text.</a:t>
                </a:r>
                <a:endParaRPr lang="zh-CN" altLang="en-US" sz="1100" dirty="0">
                  <a:solidFill>
                    <a:schemeClr val="bg1"/>
                  </a:solidFill>
                </a:endParaRPr>
              </a:p>
            </p:txBody>
          </p:sp>
          <p:sp>
            <p:nvSpPr>
              <p:cNvPr id="14" name="iṡḷiḋè">
                <a:extLst>
                  <a:ext uri="{FF2B5EF4-FFF2-40B4-BE49-F238E27FC236}">
                    <a16:creationId xmlns:a16="http://schemas.microsoft.com/office/drawing/2014/main" id="{9EC86FC7-FCD9-834B-B4F4-CB2207B59C48}"/>
                  </a:ext>
                </a:extLst>
              </p:cNvPr>
              <p:cNvSpPr/>
              <p:nvPr/>
            </p:nvSpPr>
            <p:spPr>
              <a:xfrm>
                <a:off x="1199456" y="3515431"/>
                <a:ext cx="2327954" cy="320994"/>
              </a:xfrm>
              <a:prstGeom prst="rect">
                <a:avLst/>
              </a:prstGeom>
            </p:spPr>
            <p:txBody>
              <a:bodyPr wrap="square" lIns="91440" tIns="45720" rIns="91440" bIns="45720" anchor="b">
                <a:normAutofit/>
              </a:bodyPr>
              <a:lstStyle/>
              <a:p>
                <a:pPr lvl="0" algn="ctr" defTabSz="914378">
                  <a:spcBef>
                    <a:spcPct val="0"/>
                  </a:spcBef>
                  <a:defRPr/>
                </a:pPr>
                <a:r>
                  <a:rPr lang="en-US" altLang="zh-CN" sz="1600" b="1" dirty="0">
                    <a:solidFill>
                      <a:schemeClr val="bg1"/>
                    </a:solidFill>
                  </a:rPr>
                  <a:t>Text here</a:t>
                </a:r>
                <a:endParaRPr lang="zh-CN" altLang="en-US" sz="1600" b="1" dirty="0">
                  <a:solidFill>
                    <a:schemeClr val="bg1"/>
                  </a:solidFill>
                </a:endParaRPr>
              </a:p>
            </p:txBody>
          </p:sp>
        </p:grpSp>
        <p:sp>
          <p:nvSpPr>
            <p:cNvPr id="11" name="iśľîḑè">
              <a:extLst>
                <a:ext uri="{FF2B5EF4-FFF2-40B4-BE49-F238E27FC236}">
                  <a16:creationId xmlns:a16="http://schemas.microsoft.com/office/drawing/2014/main" id="{0085D36D-C8D0-B14A-8891-56199B2F0FA8}"/>
                </a:ext>
              </a:extLst>
            </p:cNvPr>
            <p:cNvSpPr/>
            <p:nvPr/>
          </p:nvSpPr>
          <p:spPr>
            <a:xfrm>
              <a:off x="1642873" y="3342573"/>
              <a:ext cx="721040" cy="721040"/>
            </a:xfrm>
            <a:prstGeom prst="roundRect">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sz="2800" b="1">
                  <a:solidFill>
                    <a:schemeClr val="bg1"/>
                  </a:solidFill>
                </a:rPr>
                <a:t>01</a:t>
              </a:r>
              <a:endParaRPr lang="en-US" sz="2800" b="1" dirty="0">
                <a:solidFill>
                  <a:schemeClr val="bg1"/>
                </a:solidFill>
              </a:endParaRPr>
            </a:p>
          </p:txBody>
        </p:sp>
        <p:sp>
          <p:nvSpPr>
            <p:cNvPr id="12" name="iṧḻîḓè">
              <a:extLst>
                <a:ext uri="{FF2B5EF4-FFF2-40B4-BE49-F238E27FC236}">
                  <a16:creationId xmlns:a16="http://schemas.microsoft.com/office/drawing/2014/main" id="{5D82797B-D41C-C24B-8151-407F92606AEF}"/>
                </a:ext>
              </a:extLst>
            </p:cNvPr>
            <p:cNvSpPr/>
            <p:nvPr/>
          </p:nvSpPr>
          <p:spPr>
            <a:xfrm>
              <a:off x="6179377" y="3342573"/>
              <a:ext cx="721040" cy="721040"/>
            </a:xfrm>
            <a:prstGeom prst="roundRect">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sz="2800" b="1" dirty="0">
                  <a:solidFill>
                    <a:schemeClr val="bg1"/>
                  </a:solidFill>
                </a:rPr>
                <a:t>02</a:t>
              </a:r>
            </a:p>
          </p:txBody>
        </p:sp>
      </p:grpSp>
      <p:pic>
        <p:nvPicPr>
          <p:cNvPr id="19" name="图片 12" descr="logo">
            <a:extLst>
              <a:ext uri="{FF2B5EF4-FFF2-40B4-BE49-F238E27FC236}">
                <a16:creationId xmlns:a16="http://schemas.microsoft.com/office/drawing/2014/main" id="{21F8595D-8918-BA4D-BDBC-08B25F2D886F}"/>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5738" y="157163"/>
            <a:ext cx="1746093" cy="50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37609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5662661-BC3E-6041-AF40-A5AA16A24F6F}"/>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r="9987" b="1888"/>
          <a:stretch/>
        </p:blipFill>
        <p:spPr>
          <a:xfrm>
            <a:off x="0" y="0"/>
            <a:ext cx="4412974" cy="7215078"/>
          </a:xfrm>
          <a:prstGeom prst="rect">
            <a:avLst/>
          </a:prstGeom>
        </p:spPr>
      </p:pic>
      <p:grpSp>
        <p:nvGrpSpPr>
          <p:cNvPr id="4" name="组合 1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B5B0C6B-220B-DD4B-9D61-A05232986B9E}"/>
              </a:ext>
            </a:extLst>
          </p:cNvPr>
          <p:cNvGrpSpPr>
            <a:grpSpLocks noChangeAspect="1"/>
          </p:cNvGrpSpPr>
          <p:nvPr/>
        </p:nvGrpSpPr>
        <p:grpSpPr>
          <a:xfrm>
            <a:off x="0" y="730841"/>
            <a:ext cx="11652192" cy="5293194"/>
            <a:chOff x="0" y="3342573"/>
            <a:chExt cx="11099772" cy="5042248"/>
          </a:xfrm>
        </p:grpSpPr>
        <p:sp>
          <p:nvSpPr>
            <p:cNvPr id="6" name="i$ľíḋe">
              <a:extLst>
                <a:ext uri="{FF2B5EF4-FFF2-40B4-BE49-F238E27FC236}">
                  <a16:creationId xmlns:a16="http://schemas.microsoft.com/office/drawing/2014/main" id="{ECEFD787-FE12-3C4E-88BA-DBAA7ACCF63F}"/>
                </a:ext>
              </a:extLst>
            </p:cNvPr>
            <p:cNvSpPr/>
            <p:nvPr/>
          </p:nvSpPr>
          <p:spPr>
            <a:xfrm>
              <a:off x="0" y="3765934"/>
              <a:ext cx="9552384" cy="2313881"/>
            </a:xfrm>
            <a:custGeom>
              <a:avLst/>
              <a:gdLst>
                <a:gd name="connsiteX0" fmla="*/ 0 w 8832304"/>
                <a:gd name="connsiteY0" fmla="*/ 0 h 2304256"/>
                <a:gd name="connsiteX1" fmla="*/ 8832304 w 8832304"/>
                <a:gd name="connsiteY1" fmla="*/ 0 h 2304256"/>
                <a:gd name="connsiteX2" fmla="*/ 8832304 w 8832304"/>
                <a:gd name="connsiteY2" fmla="*/ 2304256 h 2304256"/>
                <a:gd name="connsiteX3" fmla="*/ 0 w 8832304"/>
                <a:gd name="connsiteY3" fmla="*/ 2304256 h 2304256"/>
                <a:gd name="connsiteX4" fmla="*/ 0 w 8832304"/>
                <a:gd name="connsiteY4" fmla="*/ 0 h 2304256"/>
                <a:gd name="connsiteX0" fmla="*/ 0 w 8832304"/>
                <a:gd name="connsiteY0" fmla="*/ 0 h 2313881"/>
                <a:gd name="connsiteX1" fmla="*/ 8832304 w 8832304"/>
                <a:gd name="connsiteY1" fmla="*/ 0 h 2313881"/>
                <a:gd name="connsiteX2" fmla="*/ 7542519 w 8832304"/>
                <a:gd name="connsiteY2" fmla="*/ 2313881 h 2313881"/>
                <a:gd name="connsiteX3" fmla="*/ 0 w 8832304"/>
                <a:gd name="connsiteY3" fmla="*/ 2304256 h 2313881"/>
                <a:gd name="connsiteX4" fmla="*/ 0 w 8832304"/>
                <a:gd name="connsiteY4" fmla="*/ 0 h 2313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2304" h="2313881">
                  <a:moveTo>
                    <a:pt x="0" y="0"/>
                  </a:moveTo>
                  <a:lnTo>
                    <a:pt x="8832304" y="0"/>
                  </a:lnTo>
                  <a:lnTo>
                    <a:pt x="7542519" y="2313881"/>
                  </a:lnTo>
                  <a:lnTo>
                    <a:pt x="0" y="2304256"/>
                  </a:lnTo>
                  <a:lnTo>
                    <a:pt x="0" y="0"/>
                  </a:lnTo>
                  <a:close/>
                </a:path>
              </a:pathLst>
            </a:cu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7" name="î$ḷîḍè">
              <a:extLst>
                <a:ext uri="{FF2B5EF4-FFF2-40B4-BE49-F238E27FC236}">
                  <a16:creationId xmlns:a16="http://schemas.microsoft.com/office/drawing/2014/main" id="{9CE3A8E6-3CE5-D045-95BB-24FB02DD4AB9}"/>
                </a:ext>
              </a:extLst>
            </p:cNvPr>
            <p:cNvSpPr/>
            <p:nvPr/>
          </p:nvSpPr>
          <p:spPr>
            <a:xfrm>
              <a:off x="8711986" y="4021379"/>
              <a:ext cx="2387786" cy="2058436"/>
            </a:xfrm>
            <a:prstGeom prst="triangl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800" b="1" dirty="0">
                  <a:solidFill>
                    <a:schemeClr val="tx1"/>
                  </a:solidFill>
                </a:rPr>
                <a:t>Text here</a:t>
              </a:r>
              <a:endParaRPr lang="zh-CN" altLang="en-US" sz="2800" b="1" dirty="0">
                <a:solidFill>
                  <a:schemeClr val="tx1"/>
                </a:solidFill>
              </a:endParaRPr>
            </a:p>
          </p:txBody>
        </p:sp>
        <p:grpSp>
          <p:nvGrpSpPr>
            <p:cNvPr id="8" name="îṡlíḋè">
              <a:extLst>
                <a:ext uri="{FF2B5EF4-FFF2-40B4-BE49-F238E27FC236}">
                  <a16:creationId xmlns:a16="http://schemas.microsoft.com/office/drawing/2014/main" id="{F8E28A92-EA7E-654B-8166-26F5CCADC465}"/>
                </a:ext>
              </a:extLst>
            </p:cNvPr>
            <p:cNvGrpSpPr/>
            <p:nvPr/>
          </p:nvGrpSpPr>
          <p:grpSpPr>
            <a:xfrm>
              <a:off x="4761555" y="7370507"/>
              <a:ext cx="3895115" cy="1014314"/>
              <a:chOff x="-1437419" y="10499860"/>
              <a:chExt cx="5104264" cy="929307"/>
            </a:xfrm>
          </p:grpSpPr>
          <p:sp>
            <p:nvSpPr>
              <p:cNvPr id="17" name="ïS1íḋê">
                <a:extLst>
                  <a:ext uri="{FF2B5EF4-FFF2-40B4-BE49-F238E27FC236}">
                    <a16:creationId xmlns:a16="http://schemas.microsoft.com/office/drawing/2014/main" id="{542E14F9-4265-3842-9C06-4EC0FDE90905}"/>
                  </a:ext>
                </a:extLst>
              </p:cNvPr>
              <p:cNvSpPr/>
              <p:nvPr/>
            </p:nvSpPr>
            <p:spPr>
              <a:xfrm>
                <a:off x="-1437419" y="10499860"/>
                <a:ext cx="5104263" cy="697902"/>
              </a:xfrm>
              <a:prstGeom prst="rect">
                <a:avLst/>
              </a:prstGeom>
            </p:spPr>
            <p:txBody>
              <a:bodyPr wrap="square" lIns="91440" tIns="45720" rIns="91440" bIns="45720" anchor="ctr">
                <a:normAutofit/>
              </a:bodyPr>
              <a:lstStyle/>
              <a:p>
                <a:r>
                  <a:rPr lang="en-US" altLang="zh-CN" sz="2000" b="1" dirty="0"/>
                  <a:t>Unified fonts make reading more fluent.</a:t>
                </a:r>
              </a:p>
            </p:txBody>
          </p:sp>
          <p:sp>
            <p:nvSpPr>
              <p:cNvPr id="18" name="îSļíḍê">
                <a:extLst>
                  <a:ext uri="{FF2B5EF4-FFF2-40B4-BE49-F238E27FC236}">
                    <a16:creationId xmlns:a16="http://schemas.microsoft.com/office/drawing/2014/main" id="{93BA5802-9C3A-E640-A0AB-76B5D8A46DF9}"/>
                  </a:ext>
                </a:extLst>
              </p:cNvPr>
              <p:cNvSpPr/>
              <p:nvPr/>
            </p:nvSpPr>
            <p:spPr>
              <a:xfrm>
                <a:off x="-1437418" y="11038269"/>
                <a:ext cx="5104263" cy="390898"/>
              </a:xfrm>
              <a:prstGeom prst="rect">
                <a:avLst/>
              </a:prstGeom>
            </p:spPr>
            <p:txBody>
              <a:bodyPr wrap="square" lIns="91440" tIns="45720" rIns="91440" bIns="45720" anchor="ctr">
                <a:normAutofit/>
              </a:bodyPr>
              <a:lstStyle/>
              <a:p>
                <a:pPr>
                  <a:lnSpc>
                    <a:spcPct val="150000"/>
                  </a:lnSpc>
                </a:pPr>
                <a:r>
                  <a:rPr lang="en-US" altLang="zh-CN" sz="1200" dirty="0"/>
                  <a:t>Theme color makes PPT more convenient to change.</a:t>
                </a:r>
              </a:p>
            </p:txBody>
          </p:sp>
        </p:grpSp>
        <p:grpSp>
          <p:nvGrpSpPr>
            <p:cNvPr id="9" name="ï$1îḋé">
              <a:extLst>
                <a:ext uri="{FF2B5EF4-FFF2-40B4-BE49-F238E27FC236}">
                  <a16:creationId xmlns:a16="http://schemas.microsoft.com/office/drawing/2014/main" id="{391A09C2-A70F-0846-87AB-12C738162284}"/>
                </a:ext>
              </a:extLst>
            </p:cNvPr>
            <p:cNvGrpSpPr/>
            <p:nvPr/>
          </p:nvGrpSpPr>
          <p:grpSpPr>
            <a:xfrm>
              <a:off x="839416" y="4827026"/>
              <a:ext cx="2327954" cy="1046002"/>
              <a:chOff x="1199456" y="1461506"/>
              <a:chExt cx="2327954" cy="1046002"/>
            </a:xfrm>
          </p:grpSpPr>
          <p:sp>
            <p:nvSpPr>
              <p:cNvPr id="15" name="îşļiďe">
                <a:extLst>
                  <a:ext uri="{FF2B5EF4-FFF2-40B4-BE49-F238E27FC236}">
                    <a16:creationId xmlns:a16="http://schemas.microsoft.com/office/drawing/2014/main" id="{A5359B54-C245-1F4C-8BDA-9D86AB25F17E}"/>
                  </a:ext>
                </a:extLst>
              </p:cNvPr>
              <p:cNvSpPr txBox="1"/>
              <p:nvPr/>
            </p:nvSpPr>
            <p:spPr>
              <a:xfrm>
                <a:off x="1199456" y="1782500"/>
                <a:ext cx="2327954" cy="725008"/>
              </a:xfrm>
              <a:prstGeom prst="rect">
                <a:avLst/>
              </a:prstGeom>
              <a:noFill/>
            </p:spPr>
            <p:txBody>
              <a:bodyPr wrap="square" lIns="91440" tIns="45720" rIns="91440" bIns="45720" anchor="t">
                <a:normAutofit/>
              </a:bodyPr>
              <a:lstStyle/>
              <a:p>
                <a:pPr algn="ctr">
                  <a:lnSpc>
                    <a:spcPct val="120000"/>
                  </a:lnSpc>
                </a:pPr>
                <a:r>
                  <a:rPr lang="en-US" altLang="zh-CN" sz="1100" dirty="0">
                    <a:solidFill>
                      <a:schemeClr val="bg1"/>
                    </a:solidFill>
                  </a:rPr>
                  <a:t>Copy paste fonts. Choose the only option to retain text.</a:t>
                </a:r>
                <a:endParaRPr lang="zh-CN" altLang="en-US" sz="1100" dirty="0">
                  <a:solidFill>
                    <a:schemeClr val="bg1"/>
                  </a:solidFill>
                </a:endParaRPr>
              </a:p>
            </p:txBody>
          </p:sp>
          <p:sp>
            <p:nvSpPr>
              <p:cNvPr id="16" name="íSľïďè">
                <a:extLst>
                  <a:ext uri="{FF2B5EF4-FFF2-40B4-BE49-F238E27FC236}">
                    <a16:creationId xmlns:a16="http://schemas.microsoft.com/office/drawing/2014/main" id="{2C4B40C7-EB99-7241-8CA9-61D3A769B039}"/>
                  </a:ext>
                </a:extLst>
              </p:cNvPr>
              <p:cNvSpPr/>
              <p:nvPr/>
            </p:nvSpPr>
            <p:spPr>
              <a:xfrm>
                <a:off x="1199456" y="1461506"/>
                <a:ext cx="2327954" cy="320994"/>
              </a:xfrm>
              <a:prstGeom prst="rect">
                <a:avLst/>
              </a:prstGeom>
            </p:spPr>
            <p:txBody>
              <a:bodyPr wrap="square" lIns="91440" tIns="45720" rIns="91440" bIns="45720" anchor="b">
                <a:normAutofit/>
              </a:bodyPr>
              <a:lstStyle/>
              <a:p>
                <a:pPr lvl="0" algn="ctr" defTabSz="914378">
                  <a:spcBef>
                    <a:spcPct val="0"/>
                  </a:spcBef>
                  <a:defRPr/>
                </a:pPr>
                <a:r>
                  <a:rPr lang="en-US" altLang="zh-CN" sz="1600" b="1" dirty="0">
                    <a:solidFill>
                      <a:schemeClr val="bg1"/>
                    </a:solidFill>
                  </a:rPr>
                  <a:t>Text here</a:t>
                </a:r>
                <a:endParaRPr lang="zh-CN" altLang="en-US" sz="1600" b="1" dirty="0">
                  <a:solidFill>
                    <a:schemeClr val="bg1"/>
                  </a:solidFill>
                </a:endParaRPr>
              </a:p>
            </p:txBody>
          </p:sp>
        </p:grpSp>
        <p:grpSp>
          <p:nvGrpSpPr>
            <p:cNvPr id="10" name="íṡḷidê">
              <a:extLst>
                <a:ext uri="{FF2B5EF4-FFF2-40B4-BE49-F238E27FC236}">
                  <a16:creationId xmlns:a16="http://schemas.microsoft.com/office/drawing/2014/main" id="{F6F1E364-8B84-974E-A45C-805A1D83B917}"/>
                </a:ext>
              </a:extLst>
            </p:cNvPr>
            <p:cNvGrpSpPr/>
            <p:nvPr/>
          </p:nvGrpSpPr>
          <p:grpSpPr>
            <a:xfrm>
              <a:off x="5375920" y="4827026"/>
              <a:ext cx="2327954" cy="1046002"/>
              <a:chOff x="1199456" y="3515431"/>
              <a:chExt cx="2327954" cy="1046002"/>
            </a:xfrm>
          </p:grpSpPr>
          <p:sp>
            <p:nvSpPr>
              <p:cNvPr id="13" name="iṣḷiḋé">
                <a:extLst>
                  <a:ext uri="{FF2B5EF4-FFF2-40B4-BE49-F238E27FC236}">
                    <a16:creationId xmlns:a16="http://schemas.microsoft.com/office/drawing/2014/main" id="{ACD260BD-5FA7-1C4D-8F1E-64606D5C47A1}"/>
                  </a:ext>
                </a:extLst>
              </p:cNvPr>
              <p:cNvSpPr txBox="1"/>
              <p:nvPr/>
            </p:nvSpPr>
            <p:spPr>
              <a:xfrm>
                <a:off x="1199456" y="3836425"/>
                <a:ext cx="2327954" cy="725008"/>
              </a:xfrm>
              <a:prstGeom prst="rect">
                <a:avLst/>
              </a:prstGeom>
              <a:noFill/>
            </p:spPr>
            <p:txBody>
              <a:bodyPr wrap="square" lIns="91440" tIns="45720" rIns="91440" bIns="45720" anchor="t">
                <a:normAutofit/>
              </a:bodyPr>
              <a:lstStyle/>
              <a:p>
                <a:pPr algn="ctr">
                  <a:lnSpc>
                    <a:spcPct val="120000"/>
                  </a:lnSpc>
                </a:pPr>
                <a:r>
                  <a:rPr lang="en-US" altLang="zh-CN" sz="1100" dirty="0">
                    <a:solidFill>
                      <a:schemeClr val="bg1"/>
                    </a:solidFill>
                  </a:rPr>
                  <a:t>Copy paste fonts. Choose the only option to retain text.</a:t>
                </a:r>
                <a:endParaRPr lang="zh-CN" altLang="en-US" sz="1100" dirty="0">
                  <a:solidFill>
                    <a:schemeClr val="bg1"/>
                  </a:solidFill>
                </a:endParaRPr>
              </a:p>
            </p:txBody>
          </p:sp>
          <p:sp>
            <p:nvSpPr>
              <p:cNvPr id="14" name="iṡḷiḋè">
                <a:extLst>
                  <a:ext uri="{FF2B5EF4-FFF2-40B4-BE49-F238E27FC236}">
                    <a16:creationId xmlns:a16="http://schemas.microsoft.com/office/drawing/2014/main" id="{9EC86FC7-FCD9-834B-B4F4-CB2207B59C48}"/>
                  </a:ext>
                </a:extLst>
              </p:cNvPr>
              <p:cNvSpPr/>
              <p:nvPr/>
            </p:nvSpPr>
            <p:spPr>
              <a:xfrm>
                <a:off x="1199456" y="3515431"/>
                <a:ext cx="2327954" cy="320994"/>
              </a:xfrm>
              <a:prstGeom prst="rect">
                <a:avLst/>
              </a:prstGeom>
            </p:spPr>
            <p:txBody>
              <a:bodyPr wrap="square" lIns="91440" tIns="45720" rIns="91440" bIns="45720" anchor="b">
                <a:normAutofit/>
              </a:bodyPr>
              <a:lstStyle/>
              <a:p>
                <a:pPr lvl="0" algn="ctr" defTabSz="914378">
                  <a:spcBef>
                    <a:spcPct val="0"/>
                  </a:spcBef>
                  <a:defRPr/>
                </a:pPr>
                <a:r>
                  <a:rPr lang="en-US" altLang="zh-CN" sz="1600" b="1" dirty="0">
                    <a:solidFill>
                      <a:schemeClr val="bg1"/>
                    </a:solidFill>
                  </a:rPr>
                  <a:t>Text here</a:t>
                </a:r>
                <a:endParaRPr lang="zh-CN" altLang="en-US" sz="1600" b="1" dirty="0">
                  <a:solidFill>
                    <a:schemeClr val="bg1"/>
                  </a:solidFill>
                </a:endParaRPr>
              </a:p>
            </p:txBody>
          </p:sp>
        </p:grpSp>
        <p:sp>
          <p:nvSpPr>
            <p:cNvPr id="11" name="iśľîḑè">
              <a:extLst>
                <a:ext uri="{FF2B5EF4-FFF2-40B4-BE49-F238E27FC236}">
                  <a16:creationId xmlns:a16="http://schemas.microsoft.com/office/drawing/2014/main" id="{0085D36D-C8D0-B14A-8891-56199B2F0FA8}"/>
                </a:ext>
              </a:extLst>
            </p:cNvPr>
            <p:cNvSpPr/>
            <p:nvPr/>
          </p:nvSpPr>
          <p:spPr>
            <a:xfrm>
              <a:off x="1642873" y="3342573"/>
              <a:ext cx="721040" cy="721040"/>
            </a:xfrm>
            <a:prstGeom prst="roundRect">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sz="2800" b="1">
                  <a:solidFill>
                    <a:schemeClr val="bg1"/>
                  </a:solidFill>
                </a:rPr>
                <a:t>01</a:t>
              </a:r>
              <a:endParaRPr lang="en-US" sz="2800" b="1" dirty="0">
                <a:solidFill>
                  <a:schemeClr val="bg1"/>
                </a:solidFill>
              </a:endParaRPr>
            </a:p>
          </p:txBody>
        </p:sp>
        <p:sp>
          <p:nvSpPr>
            <p:cNvPr id="12" name="iṧḻîḓè">
              <a:extLst>
                <a:ext uri="{FF2B5EF4-FFF2-40B4-BE49-F238E27FC236}">
                  <a16:creationId xmlns:a16="http://schemas.microsoft.com/office/drawing/2014/main" id="{5D82797B-D41C-C24B-8151-407F92606AEF}"/>
                </a:ext>
              </a:extLst>
            </p:cNvPr>
            <p:cNvSpPr/>
            <p:nvPr/>
          </p:nvSpPr>
          <p:spPr>
            <a:xfrm>
              <a:off x="6179377" y="3342573"/>
              <a:ext cx="721040" cy="721040"/>
            </a:xfrm>
            <a:prstGeom prst="roundRect">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sz="2800" b="1">
                  <a:solidFill>
                    <a:schemeClr val="bg1"/>
                  </a:solidFill>
                </a:rPr>
                <a:t>02</a:t>
              </a:r>
              <a:endParaRPr lang="en-US" sz="2800" b="1" dirty="0">
                <a:solidFill>
                  <a:schemeClr val="bg1"/>
                </a:solidFill>
              </a:endParaRPr>
            </a:p>
          </p:txBody>
        </p:sp>
      </p:grpSp>
      <p:pic>
        <p:nvPicPr>
          <p:cNvPr id="19" name="图片 12" descr="logo">
            <a:extLst>
              <a:ext uri="{FF2B5EF4-FFF2-40B4-BE49-F238E27FC236}">
                <a16:creationId xmlns:a16="http://schemas.microsoft.com/office/drawing/2014/main" id="{C19C1E0A-AE90-C149-BB6C-EC7FD8ACF8A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5738" y="157163"/>
            <a:ext cx="1746093" cy="50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22493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112E1EBA-CEF4-6B4F-B673-5D8AB75C249B}"/>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t="31904" b="5325"/>
          <a:stretch/>
        </p:blipFill>
        <p:spPr>
          <a:xfrm>
            <a:off x="2599733" y="2432075"/>
            <a:ext cx="5790215" cy="2422140"/>
          </a:xfrm>
          <a:prstGeom prst="rect">
            <a:avLst/>
          </a:prstGeom>
        </p:spPr>
      </p:pic>
      <p:sp>
        <p:nvSpPr>
          <p:cNvPr id="3" name="标题 2">
            <a:extLst>
              <a:ext uri="{FF2B5EF4-FFF2-40B4-BE49-F238E27FC236}">
                <a16:creationId xmlns:a16="http://schemas.microsoft.com/office/drawing/2014/main" id="{C009A553-CCCC-7F4A-95B3-0E6023CC5410}"/>
              </a:ext>
            </a:extLst>
          </p:cNvPr>
          <p:cNvSpPr>
            <a:spLocks noGrp="1"/>
          </p:cNvSpPr>
          <p:nvPr>
            <p:ph type="title"/>
          </p:nvPr>
        </p:nvSpPr>
        <p:spPr/>
        <p:txBody>
          <a:bodyPr/>
          <a:lstStyle/>
          <a:p>
            <a:endParaRPr kumimoji="1" lang="zh-CN" altLang="en-US"/>
          </a:p>
        </p:txBody>
      </p:sp>
      <p:grpSp>
        <p:nvGrpSpPr>
          <p:cNvPr id="4" name="组合 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7DA0B3C-A1C3-C343-A0C4-740EAB2BED62}"/>
              </a:ext>
            </a:extLst>
          </p:cNvPr>
          <p:cNvGrpSpPr>
            <a:grpSpLocks noChangeAspect="1"/>
          </p:cNvGrpSpPr>
          <p:nvPr/>
        </p:nvGrpSpPr>
        <p:grpSpPr>
          <a:xfrm>
            <a:off x="8389950" y="2432076"/>
            <a:ext cx="2621289" cy="2422141"/>
            <a:chOff x="7271238" y="2316773"/>
            <a:chExt cx="2497016" cy="2307309"/>
          </a:xfrm>
        </p:grpSpPr>
        <p:sp>
          <p:nvSpPr>
            <p:cNvPr id="6" name="íṥḷîḍè">
              <a:extLst>
                <a:ext uri="{FF2B5EF4-FFF2-40B4-BE49-F238E27FC236}">
                  <a16:creationId xmlns:a16="http://schemas.microsoft.com/office/drawing/2014/main" id="{24ADA899-1A83-B94C-AC23-45FD8AAB80D0}"/>
                </a:ext>
              </a:extLst>
            </p:cNvPr>
            <p:cNvSpPr/>
            <p:nvPr/>
          </p:nvSpPr>
          <p:spPr>
            <a:xfrm>
              <a:off x="7271238" y="2316773"/>
              <a:ext cx="165068" cy="23073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7" name="iŝḻiḋê">
              <a:extLst>
                <a:ext uri="{FF2B5EF4-FFF2-40B4-BE49-F238E27FC236}">
                  <a16:creationId xmlns:a16="http://schemas.microsoft.com/office/drawing/2014/main" id="{B3C613D8-6CEB-6342-AD5F-75E9B8DE19C9}"/>
                </a:ext>
              </a:extLst>
            </p:cNvPr>
            <p:cNvSpPr txBox="1"/>
            <p:nvPr/>
          </p:nvSpPr>
          <p:spPr>
            <a:xfrm>
              <a:off x="7593622" y="3873012"/>
              <a:ext cx="2174632" cy="668215"/>
            </a:xfrm>
            <a:prstGeom prst="rect">
              <a:avLst/>
            </a:prstGeom>
            <a:noFill/>
          </p:spPr>
          <p:txBody>
            <a:bodyPr wrap="square" lIns="91440" tIns="45720" rIns="91440" bIns="45720" anchor="b" anchorCtr="0">
              <a:normAutofit/>
            </a:bodyPr>
            <a:lstStyle/>
            <a:p>
              <a:pPr lvl="0">
                <a:lnSpc>
                  <a:spcPct val="150000"/>
                </a:lnSpc>
                <a:buSzPct val="25000"/>
                <a:defRPr/>
              </a:pPr>
              <a:r>
                <a:rPr lang="en-US" altLang="zh-CN" sz="1100" dirty="0"/>
                <a:t>Copy paste fonts. Choose the only option to retain text.</a:t>
              </a:r>
            </a:p>
          </p:txBody>
        </p:sp>
        <p:sp>
          <p:nvSpPr>
            <p:cNvPr id="8" name="iṣḻîḍe">
              <a:extLst>
                <a:ext uri="{FF2B5EF4-FFF2-40B4-BE49-F238E27FC236}">
                  <a16:creationId xmlns:a16="http://schemas.microsoft.com/office/drawing/2014/main" id="{D880F71E-0901-5C47-8547-A41F9414FB22}"/>
                </a:ext>
              </a:extLst>
            </p:cNvPr>
            <p:cNvSpPr txBox="1"/>
            <p:nvPr/>
          </p:nvSpPr>
          <p:spPr>
            <a:xfrm>
              <a:off x="7593622" y="2316773"/>
              <a:ext cx="2174632" cy="668215"/>
            </a:xfrm>
            <a:prstGeom prst="rect">
              <a:avLst/>
            </a:prstGeom>
            <a:noFill/>
          </p:spPr>
          <p:txBody>
            <a:bodyPr wrap="square" lIns="91440" tIns="45720" rIns="91440" bIns="45720" anchor="t" anchorCtr="0">
              <a:normAutofit/>
            </a:bodyPr>
            <a:lstStyle/>
            <a:p>
              <a:pPr defTabSz="914378">
                <a:defRPr/>
              </a:pPr>
              <a:r>
                <a:rPr lang="en-US" altLang="zh-CN" sz="2400" b="1" dirty="0"/>
                <a:t>Text here</a:t>
              </a:r>
              <a:endParaRPr lang="zh-CN" altLang="en-US" sz="2400" b="1" dirty="0"/>
            </a:p>
          </p:txBody>
        </p:sp>
      </p:grpSp>
      <p:pic>
        <p:nvPicPr>
          <p:cNvPr id="10" name="图片 12" descr="logo">
            <a:extLst>
              <a:ext uri="{FF2B5EF4-FFF2-40B4-BE49-F238E27FC236}">
                <a16:creationId xmlns:a16="http://schemas.microsoft.com/office/drawing/2014/main" id="{C9E2F88B-6EF4-6E41-A880-BF69B740BC3A}"/>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5738" y="157163"/>
            <a:ext cx="1746093" cy="50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6321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E4B55EBE-326B-BB49-9ADC-E22DF4297424}"/>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t="32459" b="18148"/>
          <a:stretch/>
        </p:blipFill>
        <p:spPr>
          <a:xfrm>
            <a:off x="1365387" y="3356676"/>
            <a:ext cx="11669438" cy="3842637"/>
          </a:xfrm>
          <a:prstGeom prst="rect">
            <a:avLst/>
          </a:prstGeom>
        </p:spPr>
      </p:pic>
      <p:sp>
        <p:nvSpPr>
          <p:cNvPr id="5" name="îşľîḋé">
            <a:extLst>
              <a:ext uri="{FF2B5EF4-FFF2-40B4-BE49-F238E27FC236}">
                <a16:creationId xmlns:a16="http://schemas.microsoft.com/office/drawing/2014/main" id="{9C4694D3-F5B0-054C-A7EB-DC025488A0E4}"/>
              </a:ext>
            </a:extLst>
          </p:cNvPr>
          <p:cNvSpPr/>
          <p:nvPr/>
        </p:nvSpPr>
        <p:spPr>
          <a:xfrm>
            <a:off x="2383900" y="3356676"/>
            <a:ext cx="9599083" cy="1726502"/>
          </a:xfrm>
          <a:prstGeom prst="rect">
            <a:avLst/>
          </a:prstGeom>
          <a:solidFill>
            <a:srgbClr val="D6E1F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0" hangingPunct="0">
              <a:defRPr/>
            </a:pPr>
            <a:endParaRPr sz="2143" dirty="0"/>
          </a:p>
        </p:txBody>
      </p:sp>
      <p:grpSp>
        <p:nvGrpSpPr>
          <p:cNvPr id="15" name="组合 14">
            <a:extLst>
              <a:ext uri="{FF2B5EF4-FFF2-40B4-BE49-F238E27FC236}">
                <a16:creationId xmlns:a16="http://schemas.microsoft.com/office/drawing/2014/main" id="{7146CC2D-1875-AA42-84D3-D88B41CDD9D0}"/>
              </a:ext>
            </a:extLst>
          </p:cNvPr>
          <p:cNvGrpSpPr>
            <a:grpSpLocks/>
          </p:cNvGrpSpPr>
          <p:nvPr/>
        </p:nvGrpSpPr>
        <p:grpSpPr bwMode="auto">
          <a:xfrm>
            <a:off x="4753673" y="584277"/>
            <a:ext cx="4859536" cy="3704646"/>
            <a:chOff x="2273754" y="2421026"/>
            <a:chExt cx="4629150" cy="3528254"/>
          </a:xfrm>
        </p:grpSpPr>
        <p:sp>
          <p:nvSpPr>
            <p:cNvPr id="6" name="íṣļïḋè">
              <a:extLst>
                <a:ext uri="{FF2B5EF4-FFF2-40B4-BE49-F238E27FC236}">
                  <a16:creationId xmlns:a16="http://schemas.microsoft.com/office/drawing/2014/main" id="{90D4C5C0-82BB-1843-A1A8-05F387971778}"/>
                </a:ext>
              </a:extLst>
            </p:cNvPr>
            <p:cNvSpPr/>
            <p:nvPr/>
          </p:nvSpPr>
          <p:spPr>
            <a:xfrm>
              <a:off x="2273754" y="2421026"/>
              <a:ext cx="4629150" cy="3528254"/>
            </a:xfrm>
            <a:prstGeom prst="rect">
              <a:avLst/>
            </a:prstGeom>
            <a:solidFill>
              <a:srgbClr val="223A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0" hangingPunct="0">
                <a:defRPr/>
              </a:pPr>
              <a:endParaRPr lang="en-US" altLang="zh-CN" sz="1470" dirty="0">
                <a:solidFill>
                  <a:schemeClr val="tx1"/>
                </a:solidFill>
              </a:endParaRPr>
            </a:p>
          </p:txBody>
        </p:sp>
        <p:sp>
          <p:nvSpPr>
            <p:cNvPr id="12294" name="işḻïḓè">
              <a:extLst>
                <a:ext uri="{FF2B5EF4-FFF2-40B4-BE49-F238E27FC236}">
                  <a16:creationId xmlns:a16="http://schemas.microsoft.com/office/drawing/2014/main" id="{621D8175-5FE3-B248-9FD9-ED345F34AF55}"/>
                </a:ext>
              </a:extLst>
            </p:cNvPr>
            <p:cNvSpPr txBox="1">
              <a:spLocks noChangeArrowheads="1"/>
            </p:cNvSpPr>
            <p:nvPr/>
          </p:nvSpPr>
          <p:spPr bwMode="auto">
            <a:xfrm>
              <a:off x="3779912" y="2822477"/>
              <a:ext cx="3075293" cy="560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150000"/>
                </a:lnSpc>
              </a:pPr>
              <a:r>
                <a:rPr lang="en-US" altLang="zh-CN" sz="1680" dirty="0">
                  <a:solidFill>
                    <a:schemeClr val="bg1"/>
                  </a:solidFill>
                </a:rPr>
                <a:t>Copy paste fonts. Choose the only option to retain text.</a:t>
              </a:r>
            </a:p>
          </p:txBody>
        </p:sp>
        <p:sp>
          <p:nvSpPr>
            <p:cNvPr id="12295" name="ïṣḻïde">
              <a:extLst>
                <a:ext uri="{FF2B5EF4-FFF2-40B4-BE49-F238E27FC236}">
                  <a16:creationId xmlns:a16="http://schemas.microsoft.com/office/drawing/2014/main" id="{BF2DEC59-88C5-C644-B62A-CFBD4CA66193}"/>
                </a:ext>
              </a:extLst>
            </p:cNvPr>
            <p:cNvSpPr>
              <a:spLocks noChangeArrowheads="1"/>
            </p:cNvSpPr>
            <p:nvPr/>
          </p:nvSpPr>
          <p:spPr bwMode="auto">
            <a:xfrm>
              <a:off x="3779912" y="2524583"/>
              <a:ext cx="3075293" cy="25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defRPr>
                  <a:solidFill>
                    <a:schemeClr val="tx1"/>
                  </a:solidFill>
                  <a:latin typeface="Arial" panose="020B0604020202020204" pitchFamily="34" charset="0"/>
                  <a:ea typeface="宋体" panose="02010600030101010101" pitchFamily="2" charset="-122"/>
                </a:defRPr>
              </a:lvl1pPr>
              <a:lvl2pPr defTabSz="912813" eaLnBrk="0" hangingPunct="0">
                <a:defRPr>
                  <a:solidFill>
                    <a:schemeClr val="tx1"/>
                  </a:solidFill>
                  <a:latin typeface="Arial" panose="020B0604020202020204" pitchFamily="34" charset="0"/>
                  <a:ea typeface="宋体" panose="02010600030101010101" pitchFamily="2" charset="-122"/>
                </a:defRPr>
              </a:lvl2pPr>
              <a:lvl3pPr defTabSz="912813" eaLnBrk="0" hangingPunct="0">
                <a:defRPr>
                  <a:solidFill>
                    <a:schemeClr val="tx1"/>
                  </a:solidFill>
                  <a:latin typeface="Arial" panose="020B0604020202020204" pitchFamily="34" charset="0"/>
                  <a:ea typeface="宋体" panose="02010600030101010101" pitchFamily="2" charset="-122"/>
                </a:defRPr>
              </a:lvl3pPr>
              <a:lvl4pPr defTabSz="912813" eaLnBrk="0" hangingPunct="0">
                <a:defRPr>
                  <a:solidFill>
                    <a:schemeClr val="tx1"/>
                  </a:solidFill>
                  <a:latin typeface="Arial" panose="020B0604020202020204" pitchFamily="34" charset="0"/>
                  <a:ea typeface="宋体" panose="02010600030101010101" pitchFamily="2" charset="-122"/>
                </a:defRPr>
              </a:lvl4pPr>
              <a:lvl5pPr defTabSz="912813" eaLnBrk="0" hangingPunct="0">
                <a:defRPr>
                  <a:solidFill>
                    <a:schemeClr val="tx1"/>
                  </a:solidFill>
                  <a:latin typeface="Arial" panose="020B0604020202020204" pitchFamily="34" charset="0"/>
                  <a:ea typeface="宋体" panose="02010600030101010101" pitchFamily="2" charset="-122"/>
                </a:defRPr>
              </a:lvl5pPr>
              <a:lvl6pPr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80" b="1">
                  <a:solidFill>
                    <a:schemeClr val="bg1"/>
                  </a:solidFill>
                </a:rPr>
                <a:t>Text here</a:t>
              </a:r>
              <a:endParaRPr lang="zh-CN" altLang="en-US" sz="1680" b="1">
                <a:solidFill>
                  <a:schemeClr val="bg1"/>
                </a:solidFill>
              </a:endParaRPr>
            </a:p>
          </p:txBody>
        </p:sp>
        <p:sp>
          <p:nvSpPr>
            <p:cNvPr id="9" name="íṥḷíḍe">
              <a:extLst>
                <a:ext uri="{FF2B5EF4-FFF2-40B4-BE49-F238E27FC236}">
                  <a16:creationId xmlns:a16="http://schemas.microsoft.com/office/drawing/2014/main" id="{7274E1D7-AD89-714B-A835-2E8B2DC8AA6B}"/>
                </a:ext>
              </a:extLst>
            </p:cNvPr>
            <p:cNvSpPr/>
            <p:nvPr/>
          </p:nvSpPr>
          <p:spPr>
            <a:xfrm>
              <a:off x="3132592" y="2667035"/>
              <a:ext cx="474662" cy="549157"/>
            </a:xfrm>
            <a:custGeom>
              <a:avLst/>
              <a:gdLst>
                <a:gd name="connsiteX0" fmla="*/ 0 w 952500"/>
                <a:gd name="connsiteY0" fmla="*/ 536819 h 952500"/>
                <a:gd name="connsiteX1" fmla="*/ 0 w 952500"/>
                <a:gd name="connsiteY1" fmla="*/ 415681 h 952500"/>
                <a:gd name="connsiteX2" fmla="*/ 415681 w 952500"/>
                <a:gd name="connsiteY2" fmla="*/ 415681 h 952500"/>
                <a:gd name="connsiteX3" fmla="*/ 415681 w 952500"/>
                <a:gd name="connsiteY3" fmla="*/ 0 h 952500"/>
                <a:gd name="connsiteX4" fmla="*/ 536819 w 952500"/>
                <a:gd name="connsiteY4" fmla="*/ 0 h 952500"/>
                <a:gd name="connsiteX5" fmla="*/ 536819 w 952500"/>
                <a:gd name="connsiteY5" fmla="*/ 415681 h 952500"/>
                <a:gd name="connsiteX6" fmla="*/ 952500 w 952500"/>
                <a:gd name="connsiteY6" fmla="*/ 415681 h 952500"/>
                <a:gd name="connsiteX7" fmla="*/ 952500 w 952500"/>
                <a:gd name="connsiteY7" fmla="*/ 536819 h 952500"/>
                <a:gd name="connsiteX8" fmla="*/ 536819 w 952500"/>
                <a:gd name="connsiteY8" fmla="*/ 536819 h 952500"/>
                <a:gd name="connsiteX9" fmla="*/ 536819 w 952500"/>
                <a:gd name="connsiteY9" fmla="*/ 952500 h 952500"/>
                <a:gd name="connsiteX10" fmla="*/ 415681 w 952500"/>
                <a:gd name="connsiteY10" fmla="*/ 952500 h 952500"/>
                <a:gd name="connsiteX11" fmla="*/ 415681 w 952500"/>
                <a:gd name="connsiteY11" fmla="*/ 536819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2500" h="952500">
                  <a:moveTo>
                    <a:pt x="0" y="536819"/>
                  </a:moveTo>
                  <a:lnTo>
                    <a:pt x="0" y="415681"/>
                  </a:lnTo>
                  <a:lnTo>
                    <a:pt x="415681" y="415681"/>
                  </a:lnTo>
                  <a:lnTo>
                    <a:pt x="415681" y="0"/>
                  </a:lnTo>
                  <a:lnTo>
                    <a:pt x="536819" y="0"/>
                  </a:lnTo>
                  <a:lnTo>
                    <a:pt x="536819" y="415681"/>
                  </a:lnTo>
                  <a:lnTo>
                    <a:pt x="952500" y="415681"/>
                  </a:lnTo>
                  <a:lnTo>
                    <a:pt x="952500" y="536819"/>
                  </a:lnTo>
                  <a:lnTo>
                    <a:pt x="536819" y="536819"/>
                  </a:lnTo>
                  <a:lnTo>
                    <a:pt x="536819" y="952500"/>
                  </a:lnTo>
                  <a:lnTo>
                    <a:pt x="415681" y="952500"/>
                  </a:lnTo>
                  <a:lnTo>
                    <a:pt x="415681" y="53681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0" hangingPunct="0">
                <a:defRPr/>
              </a:pPr>
              <a:endParaRPr sz="2143"/>
            </a:p>
          </p:txBody>
        </p:sp>
        <p:sp>
          <p:nvSpPr>
            <p:cNvPr id="13" name="iṩļíḍê">
              <a:extLst>
                <a:ext uri="{FF2B5EF4-FFF2-40B4-BE49-F238E27FC236}">
                  <a16:creationId xmlns:a16="http://schemas.microsoft.com/office/drawing/2014/main" id="{771DC4FF-2A38-C349-B32B-96EAC7BBC9B4}"/>
                </a:ext>
              </a:extLst>
            </p:cNvPr>
            <p:cNvSpPr/>
            <p:nvPr/>
          </p:nvSpPr>
          <p:spPr bwMode="auto">
            <a:xfrm>
              <a:off x="3132592" y="4424021"/>
              <a:ext cx="2913062" cy="761836"/>
            </a:xfrm>
            <a:prstGeom prst="rect">
              <a:avLst/>
            </a:prstGeom>
            <a:noFill/>
            <a:ln w="9525">
              <a:noFill/>
              <a:miter lim="800000"/>
            </a:ln>
          </p:spPr>
          <p:txBody>
            <a:bodyPr lIns="94479">
              <a:normAutofit fontScale="85000" lnSpcReduction="10000"/>
            </a:bodyPr>
            <a:lstStyle/>
            <a:p>
              <a:pPr algn="ctr" eaLnBrk="0" hangingPunct="0">
                <a:lnSpc>
                  <a:spcPct val="120000"/>
                </a:lnSpc>
                <a:defRPr/>
              </a:pPr>
              <a:r>
                <a:rPr lang="en-US" altLang="zh-CN" sz="1155" dirty="0">
                  <a:solidFill>
                    <a:srgbClr val="223A60"/>
                  </a:solidFill>
                </a:rPr>
                <a:t>Unified fonts make reading more fluent.</a:t>
              </a:r>
            </a:p>
            <a:p>
              <a:pPr algn="ctr" eaLnBrk="0" hangingPunct="0">
                <a:lnSpc>
                  <a:spcPct val="120000"/>
                </a:lnSpc>
                <a:defRPr/>
              </a:pPr>
              <a:r>
                <a:rPr lang="en-US" altLang="zh-CN" sz="1155" dirty="0">
                  <a:solidFill>
                    <a:srgbClr val="223A60"/>
                  </a:solidFill>
                </a:rPr>
                <a:t>Theme color makes PPT more convenient to change.</a:t>
              </a:r>
            </a:p>
            <a:p>
              <a:pPr algn="ctr" eaLnBrk="0" hangingPunct="0">
                <a:lnSpc>
                  <a:spcPct val="120000"/>
                </a:lnSpc>
                <a:defRPr/>
              </a:pPr>
              <a:r>
                <a:rPr lang="en-US" altLang="zh-CN" sz="1155" dirty="0">
                  <a:solidFill>
                    <a:srgbClr val="223A60"/>
                  </a:solidFill>
                </a:rPr>
                <a:t>Adjust the spacing to adapt to Chinese typesetting, use the reference line in PPT.</a:t>
              </a:r>
            </a:p>
          </p:txBody>
        </p:sp>
        <p:sp>
          <p:nvSpPr>
            <p:cNvPr id="14" name="işļîḑè">
              <a:extLst>
                <a:ext uri="{FF2B5EF4-FFF2-40B4-BE49-F238E27FC236}">
                  <a16:creationId xmlns:a16="http://schemas.microsoft.com/office/drawing/2014/main" id="{09B1C5CF-2565-ED4D-BEB4-8EF4BEEA227E}"/>
                </a:ext>
              </a:extLst>
            </p:cNvPr>
            <p:cNvSpPr txBox="1"/>
            <p:nvPr/>
          </p:nvSpPr>
          <p:spPr bwMode="auto">
            <a:xfrm>
              <a:off x="3132592" y="4092304"/>
              <a:ext cx="2913062" cy="331717"/>
            </a:xfrm>
            <a:prstGeom prst="rect">
              <a:avLst/>
            </a:prstGeom>
            <a:noFill/>
            <a:ln>
              <a:noFill/>
            </a:ln>
          </p:spPr>
          <p:txBody>
            <a:bodyPr wrap="none" lIns="94479" tIns="49129" rIns="94479" bIns="49129">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defRPr/>
              </a:pPr>
              <a:r>
                <a:rPr lang="en-US" altLang="zh-CN" sz="2100" b="1" dirty="0">
                  <a:solidFill>
                    <a:srgbClr val="223A60"/>
                  </a:solidFill>
                </a:rPr>
                <a:t>Text here</a:t>
              </a:r>
            </a:p>
          </p:txBody>
        </p:sp>
      </p:grpSp>
      <p:pic>
        <p:nvPicPr>
          <p:cNvPr id="16" name="图片 12" descr="logo">
            <a:extLst>
              <a:ext uri="{FF2B5EF4-FFF2-40B4-BE49-F238E27FC236}">
                <a16:creationId xmlns:a16="http://schemas.microsoft.com/office/drawing/2014/main" id="{0F98E003-DF82-3C4C-9B31-C4A88855F6C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5738" y="157163"/>
            <a:ext cx="1746093" cy="50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69334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7BE08744-883D-624B-B52F-DC97E6877107}"/>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t="33222" b="10511"/>
          <a:stretch/>
        </p:blipFill>
        <p:spPr>
          <a:xfrm>
            <a:off x="1500369" y="1572573"/>
            <a:ext cx="6347478" cy="5068827"/>
          </a:xfrm>
          <a:prstGeom prst="rect">
            <a:avLst/>
          </a:prstGeom>
        </p:spPr>
      </p:pic>
      <p:grpSp>
        <p:nvGrpSpPr>
          <p:cNvPr id="4" name="组合 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3E930DBC-556E-EE4B-A1B5-F0D48B717E4C}"/>
              </a:ext>
            </a:extLst>
          </p:cNvPr>
          <p:cNvGrpSpPr>
            <a:grpSpLocks noChangeAspect="1"/>
          </p:cNvGrpSpPr>
          <p:nvPr/>
        </p:nvGrpSpPr>
        <p:grpSpPr>
          <a:xfrm>
            <a:off x="1503863" y="230574"/>
            <a:ext cx="11390595" cy="6088832"/>
            <a:chOff x="669910" y="58833"/>
            <a:chExt cx="10850578" cy="5800166"/>
          </a:xfrm>
        </p:grpSpPr>
        <p:sp>
          <p:nvSpPr>
            <p:cNvPr id="6" name="ïṡ1iḓê">
              <a:extLst>
                <a:ext uri="{FF2B5EF4-FFF2-40B4-BE49-F238E27FC236}">
                  <a16:creationId xmlns:a16="http://schemas.microsoft.com/office/drawing/2014/main" id="{51946BC0-AF68-544A-AA60-F368C0DEA511}"/>
                </a:ext>
              </a:extLst>
            </p:cNvPr>
            <p:cNvSpPr/>
            <p:nvPr/>
          </p:nvSpPr>
          <p:spPr>
            <a:xfrm flipH="1">
              <a:off x="669910" y="353685"/>
              <a:ext cx="6046553" cy="955072"/>
            </a:xfrm>
            <a:prstGeom prst="roundRect">
              <a:avLst>
                <a:gd name="adj" fmla="val 0"/>
              </a:avLst>
            </a:prstGeom>
            <a:solidFill>
              <a:schemeClr val="tx1">
                <a:alpha val="80000"/>
              </a:schemeClr>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7" name="íṧḻïḑè">
              <a:extLst>
                <a:ext uri="{FF2B5EF4-FFF2-40B4-BE49-F238E27FC236}">
                  <a16:creationId xmlns:a16="http://schemas.microsoft.com/office/drawing/2014/main" id="{F5E96AD1-5E6D-004B-99B4-62591DE43B2A}"/>
                </a:ext>
              </a:extLst>
            </p:cNvPr>
            <p:cNvSpPr txBox="1"/>
            <p:nvPr/>
          </p:nvSpPr>
          <p:spPr>
            <a:xfrm>
              <a:off x="669911" y="58833"/>
              <a:ext cx="6046550" cy="1429119"/>
            </a:xfrm>
            <a:prstGeom prst="rect">
              <a:avLst/>
            </a:prstGeom>
            <a:noFill/>
          </p:spPr>
          <p:txBody>
            <a:bodyPr wrap="square" lIns="90000" tIns="46800" rIns="90000" bIns="46800" rtlCol="0" anchor="ctr">
              <a:normAutofit/>
            </a:bodyPr>
            <a:lstStyle/>
            <a:p>
              <a:pPr>
                <a:lnSpc>
                  <a:spcPct val="150000"/>
                </a:lnSpc>
              </a:pPr>
              <a:r>
                <a:rPr lang="en-US" altLang="zh-CN" sz="1200" dirty="0">
                  <a:solidFill>
                    <a:schemeClr val="bg1"/>
                  </a:solidFill>
                </a:rPr>
                <a:t>Unified fonts make reading more fluent.</a:t>
              </a:r>
            </a:p>
            <a:p>
              <a:pPr>
                <a:lnSpc>
                  <a:spcPct val="150000"/>
                </a:lnSpc>
              </a:pPr>
              <a:r>
                <a:rPr lang="en-US" altLang="zh-CN" sz="1600" b="1" dirty="0">
                  <a:solidFill>
                    <a:schemeClr val="bg1"/>
                  </a:solidFill>
                </a:rPr>
                <a:t>Theme color makes PPT more convenient to change.</a:t>
              </a:r>
            </a:p>
            <a:p>
              <a:pPr>
                <a:lnSpc>
                  <a:spcPct val="150000"/>
                </a:lnSpc>
              </a:pPr>
              <a:r>
                <a:rPr lang="en-US" altLang="zh-CN" sz="1200" dirty="0">
                  <a:solidFill>
                    <a:schemeClr val="bg1"/>
                  </a:solidFill>
                </a:rPr>
                <a:t>Adjust the spacing to adapt to Chinese typesetting, use the reference line in PPT.</a:t>
              </a:r>
              <a:endParaRPr lang="en-US" altLang="zh-CN" sz="1400" b="1" dirty="0">
                <a:solidFill>
                  <a:schemeClr val="bg1"/>
                </a:solidFill>
              </a:endParaRPr>
            </a:p>
          </p:txBody>
        </p:sp>
        <p:grpSp>
          <p:nvGrpSpPr>
            <p:cNvPr id="8" name="îślïde">
              <a:extLst>
                <a:ext uri="{FF2B5EF4-FFF2-40B4-BE49-F238E27FC236}">
                  <a16:creationId xmlns:a16="http://schemas.microsoft.com/office/drawing/2014/main" id="{E5FE83C2-64BE-3B4E-9CAE-EDC9BC0C0F1B}"/>
                </a:ext>
              </a:extLst>
            </p:cNvPr>
            <p:cNvGrpSpPr/>
            <p:nvPr/>
          </p:nvGrpSpPr>
          <p:grpSpPr>
            <a:xfrm>
              <a:off x="6368945" y="2851111"/>
              <a:ext cx="675000" cy="675005"/>
              <a:chOff x="7199716" y="4122506"/>
              <a:chExt cx="675000" cy="675005"/>
            </a:xfrm>
          </p:grpSpPr>
          <p:sp>
            <p:nvSpPr>
              <p:cNvPr id="19" name="îṧľiḓé">
                <a:extLst>
                  <a:ext uri="{FF2B5EF4-FFF2-40B4-BE49-F238E27FC236}">
                    <a16:creationId xmlns:a16="http://schemas.microsoft.com/office/drawing/2014/main" id="{238E3F41-9A4D-6E45-8186-495CB187E683}"/>
                  </a:ext>
                </a:extLst>
              </p:cNvPr>
              <p:cNvSpPr/>
              <p:nvPr/>
            </p:nvSpPr>
            <p:spPr>
              <a:xfrm>
                <a:off x="7199716" y="412250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20" name="iṩḻiḓé">
                <a:extLst>
                  <a:ext uri="{FF2B5EF4-FFF2-40B4-BE49-F238E27FC236}">
                    <a16:creationId xmlns:a16="http://schemas.microsoft.com/office/drawing/2014/main" id="{4A711D7E-4C51-0E40-955F-88C96540CFE0}"/>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grpSp>
          <p:nvGrpSpPr>
            <p:cNvPr id="9" name="iSliḑê">
              <a:extLst>
                <a:ext uri="{FF2B5EF4-FFF2-40B4-BE49-F238E27FC236}">
                  <a16:creationId xmlns:a16="http://schemas.microsoft.com/office/drawing/2014/main" id="{EA9F5EDA-DEC2-4A47-80F3-F6A5EA4F1059}"/>
                </a:ext>
              </a:extLst>
            </p:cNvPr>
            <p:cNvGrpSpPr/>
            <p:nvPr/>
          </p:nvGrpSpPr>
          <p:grpSpPr>
            <a:xfrm>
              <a:off x="7219382" y="2709000"/>
              <a:ext cx="4301106" cy="1214999"/>
              <a:chOff x="7219382" y="2709000"/>
              <a:chExt cx="3082200" cy="1214999"/>
            </a:xfrm>
          </p:grpSpPr>
          <p:sp>
            <p:nvSpPr>
              <p:cNvPr id="17" name="îŝ1iḑe">
                <a:extLst>
                  <a:ext uri="{FF2B5EF4-FFF2-40B4-BE49-F238E27FC236}">
                    <a16:creationId xmlns:a16="http://schemas.microsoft.com/office/drawing/2014/main" id="{E64F4813-C837-1244-8D8C-0E7DD89C6768}"/>
                  </a:ext>
                </a:extLst>
              </p:cNvPr>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tabLst>
                    <a:tab pos="228594" algn="l"/>
                  </a:tabLst>
                  <a:defRPr/>
                </a:pPr>
                <a:r>
                  <a:rPr lang="en-US" altLang="zh-CN" sz="900" dirty="0"/>
                  <a:t>Supporting text here.</a:t>
                </a:r>
              </a:p>
              <a:p>
                <a:pPr marL="171450" indent="-171450">
                  <a:lnSpc>
                    <a:spcPct val="150000"/>
                  </a:lnSpc>
                  <a:buFont typeface="Arial" panose="020B0604020202020204" pitchFamily="34" charset="0"/>
                  <a:buChar char="•"/>
                  <a:tabLst>
                    <a:tab pos="228594" algn="l"/>
                  </a:tabLst>
                  <a:defRPr/>
                </a:pPr>
                <a:r>
                  <a:rPr lang="en-US" altLang="zh-CN" sz="900" dirty="0"/>
                  <a:t>You can use the icon library in </a:t>
                </a:r>
                <a:r>
                  <a:rPr lang="en-US" altLang="zh-CN" sz="900" dirty="0" err="1"/>
                  <a:t>iSlide</a:t>
                </a:r>
                <a:r>
                  <a:rPr lang="en-US" altLang="zh-CN" sz="900" dirty="0"/>
                  <a:t>  (www.islide.cc) to filter and replace existing icon elements with one click.</a:t>
                </a:r>
              </a:p>
            </p:txBody>
          </p:sp>
          <p:sp>
            <p:nvSpPr>
              <p:cNvPr id="18" name="îṥ1îḑe">
                <a:extLst>
                  <a:ext uri="{FF2B5EF4-FFF2-40B4-BE49-F238E27FC236}">
                    <a16:creationId xmlns:a16="http://schemas.microsoft.com/office/drawing/2014/main" id="{5B6BDF1B-53FA-D640-A1CF-4202103BDE19}"/>
                  </a:ext>
                </a:extLst>
              </p:cNvPr>
              <p:cNvSpPr txBox="1"/>
              <p:nvPr/>
            </p:nvSpPr>
            <p:spPr bwMode="auto">
              <a:xfrm>
                <a:off x="7219382" y="2709000"/>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b="1" dirty="0"/>
                  <a:t>Text here</a:t>
                </a:r>
              </a:p>
            </p:txBody>
          </p:sp>
        </p:grpSp>
        <p:grpSp>
          <p:nvGrpSpPr>
            <p:cNvPr id="10" name="îṧlïḍè">
              <a:extLst>
                <a:ext uri="{FF2B5EF4-FFF2-40B4-BE49-F238E27FC236}">
                  <a16:creationId xmlns:a16="http://schemas.microsoft.com/office/drawing/2014/main" id="{E791F93B-1B52-EB44-A93A-79898423CEF2}"/>
                </a:ext>
              </a:extLst>
            </p:cNvPr>
            <p:cNvGrpSpPr/>
            <p:nvPr/>
          </p:nvGrpSpPr>
          <p:grpSpPr>
            <a:xfrm>
              <a:off x="6378975" y="4816881"/>
              <a:ext cx="675000" cy="675005"/>
              <a:chOff x="7209746" y="4153276"/>
              <a:chExt cx="675000" cy="675005"/>
            </a:xfrm>
          </p:grpSpPr>
          <p:sp>
            <p:nvSpPr>
              <p:cNvPr id="15" name="íṧḻíḋê">
                <a:extLst>
                  <a:ext uri="{FF2B5EF4-FFF2-40B4-BE49-F238E27FC236}">
                    <a16:creationId xmlns:a16="http://schemas.microsoft.com/office/drawing/2014/main" id="{1E9B81E7-C8F1-374E-92AC-B08ED5641B97}"/>
                  </a:ext>
                </a:extLst>
              </p:cNvPr>
              <p:cNvSpPr/>
              <p:nvPr/>
            </p:nvSpPr>
            <p:spPr>
              <a:xfrm>
                <a:off x="7209746" y="4153276"/>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16" name="îśliḑé">
                <a:extLst>
                  <a:ext uri="{FF2B5EF4-FFF2-40B4-BE49-F238E27FC236}">
                    <a16:creationId xmlns:a16="http://schemas.microsoft.com/office/drawing/2014/main" id="{BC07B3B3-FD6D-C24B-95C9-8B697054A6C9}"/>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grpSp>
          <p:nvGrpSpPr>
            <p:cNvPr id="11" name="îś1íḍê">
              <a:extLst>
                <a:ext uri="{FF2B5EF4-FFF2-40B4-BE49-F238E27FC236}">
                  <a16:creationId xmlns:a16="http://schemas.microsoft.com/office/drawing/2014/main" id="{3C8FF9B1-16E4-784D-B423-E8385E2740D6}"/>
                </a:ext>
              </a:extLst>
            </p:cNvPr>
            <p:cNvGrpSpPr/>
            <p:nvPr/>
          </p:nvGrpSpPr>
          <p:grpSpPr>
            <a:xfrm>
              <a:off x="7219382" y="4644000"/>
              <a:ext cx="4301106" cy="1214999"/>
              <a:chOff x="7219382" y="2709000"/>
              <a:chExt cx="3082200" cy="1214999"/>
            </a:xfrm>
          </p:grpSpPr>
          <p:sp>
            <p:nvSpPr>
              <p:cNvPr id="13" name="îṣ1íḑè">
                <a:extLst>
                  <a:ext uri="{FF2B5EF4-FFF2-40B4-BE49-F238E27FC236}">
                    <a16:creationId xmlns:a16="http://schemas.microsoft.com/office/drawing/2014/main" id="{8753BB3C-50ED-B04F-8513-9500B2590D20}"/>
                  </a:ext>
                </a:extLst>
              </p:cNvPr>
              <p:cNvSpPr/>
              <p:nvPr/>
            </p:nvSpPr>
            <p:spPr bwMode="auto">
              <a:xfrm>
                <a:off x="7219382" y="3128234"/>
                <a:ext cx="3082200" cy="79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tabLst>
                    <a:tab pos="228594" algn="l"/>
                  </a:tabLst>
                  <a:defRPr/>
                </a:pPr>
                <a:r>
                  <a:rPr lang="en-US" altLang="zh-CN" sz="900" dirty="0"/>
                  <a:t>Supporting text here.</a:t>
                </a:r>
              </a:p>
              <a:p>
                <a:pPr marL="171450" indent="-171450">
                  <a:lnSpc>
                    <a:spcPct val="150000"/>
                  </a:lnSpc>
                  <a:buFont typeface="Arial" panose="020B0604020202020204" pitchFamily="34" charset="0"/>
                  <a:buChar char="•"/>
                  <a:tabLst>
                    <a:tab pos="228594" algn="l"/>
                  </a:tabLst>
                  <a:defRPr/>
                </a:pPr>
                <a:r>
                  <a:rPr lang="en-US" altLang="zh-CN" sz="900" dirty="0"/>
                  <a:t>You can use the icon library in </a:t>
                </a:r>
                <a:r>
                  <a:rPr lang="en-US" altLang="zh-CN" sz="900" dirty="0" err="1"/>
                  <a:t>iSlide</a:t>
                </a:r>
                <a:r>
                  <a:rPr lang="en-US" altLang="zh-CN" sz="900" dirty="0"/>
                  <a:t>  (www.islide.cc) to filter and replace existing icon elements with one click.</a:t>
                </a:r>
              </a:p>
            </p:txBody>
          </p:sp>
          <p:sp>
            <p:nvSpPr>
              <p:cNvPr id="14" name="iŝļíḑê">
                <a:extLst>
                  <a:ext uri="{FF2B5EF4-FFF2-40B4-BE49-F238E27FC236}">
                    <a16:creationId xmlns:a16="http://schemas.microsoft.com/office/drawing/2014/main" id="{920203FF-66EE-3A44-B11C-711579E07B6F}"/>
                  </a:ext>
                </a:extLst>
              </p:cNvPr>
              <p:cNvSpPr txBox="1"/>
              <p:nvPr/>
            </p:nvSpPr>
            <p:spPr bwMode="auto">
              <a:xfrm>
                <a:off x="7219382" y="2709000"/>
                <a:ext cx="3082200"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b="1" dirty="0"/>
                  <a:t>Text here</a:t>
                </a:r>
              </a:p>
            </p:txBody>
          </p:sp>
        </p:grpSp>
        <p:cxnSp>
          <p:nvCxnSpPr>
            <p:cNvPr id="12" name="直接连接符 9">
              <a:extLst>
                <a:ext uri="{FF2B5EF4-FFF2-40B4-BE49-F238E27FC236}">
                  <a16:creationId xmlns:a16="http://schemas.microsoft.com/office/drawing/2014/main" id="{05350254-1C58-A64F-921E-2C03E103F7E1}"/>
                </a:ext>
              </a:extLst>
            </p:cNvPr>
            <p:cNvCxnSpPr/>
            <p:nvPr/>
          </p:nvCxnSpPr>
          <p:spPr>
            <a:xfrm>
              <a:off x="7311000" y="4239000"/>
              <a:ext cx="4209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25209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1845511F-407E-714F-8671-1D184342950B}"/>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l="2280" t="3223" r="4413"/>
          <a:stretch/>
        </p:blipFill>
        <p:spPr>
          <a:xfrm>
            <a:off x="1522901" y="1173987"/>
            <a:ext cx="7544088" cy="5288418"/>
          </a:xfrm>
          <a:prstGeom prst="rect">
            <a:avLst/>
          </a:prstGeom>
        </p:spPr>
      </p:pic>
      <p:grpSp>
        <p:nvGrpSpPr>
          <p:cNvPr id="4" name="组合 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3887699-2F6D-444F-A8CF-64A29C8E3A48}"/>
              </a:ext>
            </a:extLst>
          </p:cNvPr>
          <p:cNvGrpSpPr>
            <a:grpSpLocks noChangeAspect="1"/>
          </p:cNvGrpSpPr>
          <p:nvPr/>
        </p:nvGrpSpPr>
        <p:grpSpPr>
          <a:xfrm>
            <a:off x="9180111" y="1179887"/>
            <a:ext cx="3757010" cy="5282518"/>
            <a:chOff x="7941594" y="1123950"/>
            <a:chExt cx="3578894" cy="5032079"/>
          </a:xfrm>
        </p:grpSpPr>
        <p:sp>
          <p:nvSpPr>
            <p:cNvPr id="5" name="ïṩľïḑé">
              <a:extLst>
                <a:ext uri="{FF2B5EF4-FFF2-40B4-BE49-F238E27FC236}">
                  <a16:creationId xmlns:a16="http://schemas.microsoft.com/office/drawing/2014/main" id="{1A47452D-F9ED-F244-BD8C-05D8B4BA6E93}"/>
                </a:ext>
              </a:extLst>
            </p:cNvPr>
            <p:cNvSpPr/>
            <p:nvPr/>
          </p:nvSpPr>
          <p:spPr>
            <a:xfrm>
              <a:off x="7941594" y="1123950"/>
              <a:ext cx="3578894" cy="5019675"/>
            </a:xfrm>
            <a:prstGeom prst="rect">
              <a:avLst/>
            </a:prstGeom>
            <a:solidFill>
              <a:schemeClr val="bg1">
                <a:lumMod val="95000"/>
              </a:schemeClr>
            </a:solidFill>
            <a:ln>
              <a:noFill/>
            </a:ln>
            <a:effectLst>
              <a:outerShdw blurRad="127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8" name="îṣḻíḋè">
              <a:extLst>
                <a:ext uri="{FF2B5EF4-FFF2-40B4-BE49-F238E27FC236}">
                  <a16:creationId xmlns:a16="http://schemas.microsoft.com/office/drawing/2014/main" id="{6FE08D5F-F4A9-584F-A8B3-584690A69AE4}"/>
                </a:ext>
              </a:extLst>
            </p:cNvPr>
            <p:cNvSpPr/>
            <p:nvPr/>
          </p:nvSpPr>
          <p:spPr bwMode="auto">
            <a:xfrm flipH="1">
              <a:off x="7996698" y="3171133"/>
              <a:ext cx="3507456" cy="2984896"/>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solidFill>
              <a:schemeClr val="accent1">
                <a:alpha val="17000"/>
              </a:schemeClr>
            </a:solidFill>
            <a:ln>
              <a:noFill/>
            </a:ln>
          </p:spPr>
          <p:txBody>
            <a:bodyPr wrap="square" lIns="91440" tIns="45720" rIns="91440" bIns="45720" anchor="ctr">
              <a:normAutofit/>
            </a:bodyPr>
            <a:lstStyle/>
            <a:p>
              <a:pPr algn="ctr"/>
              <a:endParaRPr/>
            </a:p>
          </p:txBody>
        </p:sp>
        <p:sp>
          <p:nvSpPr>
            <p:cNvPr id="9" name="íṥlîḋè">
              <a:extLst>
                <a:ext uri="{FF2B5EF4-FFF2-40B4-BE49-F238E27FC236}">
                  <a16:creationId xmlns:a16="http://schemas.microsoft.com/office/drawing/2014/main" id="{D7A41427-46E2-4148-950A-E10D29572EAC}"/>
                </a:ext>
              </a:extLst>
            </p:cNvPr>
            <p:cNvSpPr/>
            <p:nvPr/>
          </p:nvSpPr>
          <p:spPr>
            <a:xfrm>
              <a:off x="8112699" y="4052400"/>
              <a:ext cx="3236685" cy="1429449"/>
            </a:xfrm>
            <a:prstGeom prst="rect">
              <a:avLst/>
            </a:prstGeom>
          </p:spPr>
          <p:txBody>
            <a:bodyPr wrap="square" lIns="91440" tIns="45720" rIns="91440" bIns="45720">
              <a:normAutofit/>
            </a:bodyPr>
            <a:lstStyle/>
            <a:p>
              <a:pPr algn="ctr">
                <a:lnSpc>
                  <a:spcPct val="120000"/>
                </a:lnSpc>
              </a:pPr>
              <a:r>
                <a:rPr lang="en-US" altLang="zh-CN" sz="1400" dirty="0" smtClean="0"/>
                <a:t>Project Background</a:t>
              </a:r>
              <a:endParaRPr lang="en-US" altLang="zh-CN" sz="1400" dirty="0"/>
            </a:p>
          </p:txBody>
        </p:sp>
        <p:sp>
          <p:nvSpPr>
            <p:cNvPr id="10" name="ïṡḻîḋê">
              <a:extLst>
                <a:ext uri="{FF2B5EF4-FFF2-40B4-BE49-F238E27FC236}">
                  <a16:creationId xmlns:a16="http://schemas.microsoft.com/office/drawing/2014/main" id="{6097DFF3-73D7-034F-BDD2-C529D8EF666C}"/>
                </a:ext>
              </a:extLst>
            </p:cNvPr>
            <p:cNvSpPr txBox="1"/>
            <p:nvPr/>
          </p:nvSpPr>
          <p:spPr>
            <a:xfrm>
              <a:off x="8687260" y="3368306"/>
              <a:ext cx="2087563" cy="400110"/>
            </a:xfrm>
            <a:prstGeom prst="rect">
              <a:avLst/>
            </a:prstGeom>
            <a:noFill/>
          </p:spPr>
          <p:txBody>
            <a:bodyPr wrap="square" lIns="91440" tIns="45720" rIns="91440" bIns="45720">
              <a:normAutofit/>
            </a:bodyPr>
            <a:lstStyle/>
            <a:p>
              <a:pPr algn="ctr"/>
              <a:r>
                <a:rPr lang="zh-CN" altLang="en-US" sz="2000" b="1" dirty="0" smtClean="0"/>
                <a:t>背景分析</a:t>
              </a:r>
              <a:endParaRPr lang="zh-CN" altLang="en-US" sz="2000" b="1" dirty="0"/>
            </a:p>
          </p:txBody>
        </p:sp>
        <p:cxnSp>
          <p:nvCxnSpPr>
            <p:cNvPr id="11" name="直接连接符 6">
              <a:extLst>
                <a:ext uri="{FF2B5EF4-FFF2-40B4-BE49-F238E27FC236}">
                  <a16:creationId xmlns:a16="http://schemas.microsoft.com/office/drawing/2014/main" id="{230C0F25-575C-A14F-8692-BF68EE730CFA}"/>
                </a:ext>
              </a:extLst>
            </p:cNvPr>
            <p:cNvCxnSpPr/>
            <p:nvPr/>
          </p:nvCxnSpPr>
          <p:spPr>
            <a:xfrm>
              <a:off x="8561041" y="3838076"/>
              <a:ext cx="23400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ís1ïḓe">
              <a:extLst>
                <a:ext uri="{FF2B5EF4-FFF2-40B4-BE49-F238E27FC236}">
                  <a16:creationId xmlns:a16="http://schemas.microsoft.com/office/drawing/2014/main" id="{7CCF69A1-E9D4-6D41-A082-1E02C5965B7C}"/>
                </a:ext>
              </a:extLst>
            </p:cNvPr>
            <p:cNvGrpSpPr/>
            <p:nvPr/>
          </p:nvGrpSpPr>
          <p:grpSpPr>
            <a:xfrm>
              <a:off x="8947020" y="1629880"/>
              <a:ext cx="1568042" cy="1568042"/>
              <a:chOff x="9250244" y="1629880"/>
              <a:chExt cx="1568042" cy="1568042"/>
            </a:xfrm>
          </p:grpSpPr>
          <p:sp>
            <p:nvSpPr>
              <p:cNvPr id="13" name="ïSľidê">
                <a:extLst>
                  <a:ext uri="{FF2B5EF4-FFF2-40B4-BE49-F238E27FC236}">
                    <a16:creationId xmlns:a16="http://schemas.microsoft.com/office/drawing/2014/main" id="{2BD4DFA7-C89E-0A4E-B413-59522D31063D}"/>
                  </a:ext>
                </a:extLst>
              </p:cNvPr>
              <p:cNvSpPr/>
              <p:nvPr/>
            </p:nvSpPr>
            <p:spPr>
              <a:xfrm>
                <a:off x="9250244" y="1629880"/>
                <a:ext cx="1568042" cy="156804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4" name="ïṧļíḍé">
                <a:extLst>
                  <a:ext uri="{FF2B5EF4-FFF2-40B4-BE49-F238E27FC236}">
                    <a16:creationId xmlns:a16="http://schemas.microsoft.com/office/drawing/2014/main" id="{7B69F0CA-897E-C74A-AF2D-4B478CE01E86}"/>
                  </a:ext>
                </a:extLst>
              </p:cNvPr>
              <p:cNvGrpSpPr/>
              <p:nvPr/>
            </p:nvGrpSpPr>
            <p:grpSpPr>
              <a:xfrm>
                <a:off x="9700447" y="2081159"/>
                <a:ext cx="667637" cy="665484"/>
                <a:chOff x="8758238" y="276225"/>
                <a:chExt cx="492125" cy="490538"/>
              </a:xfrm>
              <a:solidFill>
                <a:schemeClr val="accent1"/>
              </a:solidFill>
            </p:grpSpPr>
            <p:sp>
              <p:nvSpPr>
                <p:cNvPr id="15" name="ïšḻîḍê">
                  <a:extLst>
                    <a:ext uri="{FF2B5EF4-FFF2-40B4-BE49-F238E27FC236}">
                      <a16:creationId xmlns:a16="http://schemas.microsoft.com/office/drawing/2014/main" id="{E239754F-EFD1-4843-8785-5AA6F0525194}"/>
                    </a:ext>
                  </a:extLst>
                </p:cNvPr>
                <p:cNvSpPr/>
                <p:nvPr/>
              </p:nvSpPr>
              <p:spPr bwMode="auto">
                <a:xfrm>
                  <a:off x="8758238" y="276225"/>
                  <a:ext cx="492125" cy="490538"/>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lîdè">
                  <a:extLst>
                    <a:ext uri="{FF2B5EF4-FFF2-40B4-BE49-F238E27FC236}">
                      <a16:creationId xmlns:a16="http://schemas.microsoft.com/office/drawing/2014/main" id="{7B884FA5-02C4-7C4E-9C11-6A9BB70FF49F}"/>
                    </a:ext>
                  </a:extLst>
                </p:cNvPr>
                <p:cNvSpPr/>
                <p:nvPr/>
              </p:nvSpPr>
              <p:spPr bwMode="auto">
                <a:xfrm>
                  <a:off x="9050338" y="460375"/>
                  <a:ext cx="138113" cy="15875"/>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íṣ1ïḑe">
                  <a:extLst>
                    <a:ext uri="{FF2B5EF4-FFF2-40B4-BE49-F238E27FC236}">
                      <a16:creationId xmlns:a16="http://schemas.microsoft.com/office/drawing/2014/main" id="{F16E04B8-88F9-234E-AE96-2711A28A7342}"/>
                    </a:ext>
                  </a:extLst>
                </p:cNvPr>
                <p:cNvSpPr/>
                <p:nvPr/>
              </p:nvSpPr>
              <p:spPr bwMode="auto">
                <a:xfrm>
                  <a:off x="9050338" y="414338"/>
                  <a:ext cx="138113" cy="15875"/>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ṧliḓé">
                  <a:extLst>
                    <a:ext uri="{FF2B5EF4-FFF2-40B4-BE49-F238E27FC236}">
                      <a16:creationId xmlns:a16="http://schemas.microsoft.com/office/drawing/2014/main" id="{32C8775D-E1C2-EB40-BFBE-74BFD55613E6}"/>
                    </a:ext>
                  </a:extLst>
                </p:cNvPr>
                <p:cNvSpPr/>
                <p:nvPr/>
              </p:nvSpPr>
              <p:spPr bwMode="auto">
                <a:xfrm>
                  <a:off x="9050338" y="368300"/>
                  <a:ext cx="138113" cy="15875"/>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ṡļîdè">
                  <a:extLst>
                    <a:ext uri="{FF2B5EF4-FFF2-40B4-BE49-F238E27FC236}">
                      <a16:creationId xmlns:a16="http://schemas.microsoft.com/office/drawing/2014/main" id="{442728C2-0F78-E841-92F3-FA891BAF3498}"/>
                    </a:ext>
                  </a:extLst>
                </p:cNvPr>
                <p:cNvSpPr/>
                <p:nvPr/>
              </p:nvSpPr>
              <p:spPr bwMode="auto">
                <a:xfrm>
                  <a:off x="8880476" y="690563"/>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íśļiḍè">
                  <a:extLst>
                    <a:ext uri="{FF2B5EF4-FFF2-40B4-BE49-F238E27FC236}">
                      <a16:creationId xmlns:a16="http://schemas.microsoft.com/office/drawing/2014/main" id="{05E01C83-EC42-364D-97C3-D734B53BAD8C}"/>
                    </a:ext>
                  </a:extLst>
                </p:cNvPr>
                <p:cNvSpPr/>
                <p:nvPr/>
              </p:nvSpPr>
              <p:spPr bwMode="auto">
                <a:xfrm>
                  <a:off x="8880476" y="644525"/>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îṧ1íďe">
                  <a:extLst>
                    <a:ext uri="{FF2B5EF4-FFF2-40B4-BE49-F238E27FC236}">
                      <a16:creationId xmlns:a16="http://schemas.microsoft.com/office/drawing/2014/main" id="{7F794DCE-9E4E-1040-B5AD-B02983D7CA33}"/>
                    </a:ext>
                  </a:extLst>
                </p:cNvPr>
                <p:cNvSpPr/>
                <p:nvPr/>
              </p:nvSpPr>
              <p:spPr bwMode="auto">
                <a:xfrm>
                  <a:off x="8880476" y="598488"/>
                  <a:ext cx="138113" cy="15875"/>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ïSlîḍé">
                  <a:extLst>
                    <a:ext uri="{FF2B5EF4-FFF2-40B4-BE49-F238E27FC236}">
                      <a16:creationId xmlns:a16="http://schemas.microsoft.com/office/drawing/2014/main" id="{791DBAD3-988F-7B4C-8664-88B20D521364}"/>
                    </a:ext>
                  </a:extLst>
                </p:cNvPr>
                <p:cNvSpPr/>
                <p:nvPr/>
              </p:nvSpPr>
              <p:spPr bwMode="auto">
                <a:xfrm>
                  <a:off x="9050338" y="690563"/>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ïšľíḓè">
                  <a:extLst>
                    <a:ext uri="{FF2B5EF4-FFF2-40B4-BE49-F238E27FC236}">
                      <a16:creationId xmlns:a16="http://schemas.microsoft.com/office/drawing/2014/main" id="{050CE947-494A-0C48-8750-0F86208E7DA5}"/>
                    </a:ext>
                  </a:extLst>
                </p:cNvPr>
                <p:cNvSpPr/>
                <p:nvPr/>
              </p:nvSpPr>
              <p:spPr bwMode="auto">
                <a:xfrm>
                  <a:off x="9050338" y="644525"/>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îšliďe">
                  <a:extLst>
                    <a:ext uri="{FF2B5EF4-FFF2-40B4-BE49-F238E27FC236}">
                      <a16:creationId xmlns:a16="http://schemas.microsoft.com/office/drawing/2014/main" id="{386EEC31-C1BE-2A4D-9449-4FA9A29BC0EE}"/>
                    </a:ext>
                  </a:extLst>
                </p:cNvPr>
                <p:cNvSpPr/>
                <p:nvPr/>
              </p:nvSpPr>
              <p:spPr bwMode="auto">
                <a:xfrm>
                  <a:off x="9050338" y="598488"/>
                  <a:ext cx="138113" cy="15875"/>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í$1iḍê">
                  <a:extLst>
                    <a:ext uri="{FF2B5EF4-FFF2-40B4-BE49-F238E27FC236}">
                      <a16:creationId xmlns:a16="http://schemas.microsoft.com/office/drawing/2014/main" id="{5F98CFF4-DEA0-EF40-83A0-B34CA68106FF}"/>
                    </a:ext>
                  </a:extLst>
                </p:cNvPr>
                <p:cNvSpPr/>
                <p:nvPr/>
              </p:nvSpPr>
              <p:spPr bwMode="auto">
                <a:xfrm>
                  <a:off x="8880476" y="506413"/>
                  <a:ext cx="307975" cy="15875"/>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ṡlîḍê">
                  <a:extLst>
                    <a:ext uri="{FF2B5EF4-FFF2-40B4-BE49-F238E27FC236}">
                      <a16:creationId xmlns:a16="http://schemas.microsoft.com/office/drawing/2014/main" id="{60C33515-7454-D74F-AB87-9697D8C85BE1}"/>
                    </a:ext>
                  </a:extLst>
                </p:cNvPr>
                <p:cNvSpPr/>
                <p:nvPr/>
              </p:nvSpPr>
              <p:spPr bwMode="auto">
                <a:xfrm>
                  <a:off x="8880476" y="552450"/>
                  <a:ext cx="307975" cy="15875"/>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ïSḷidé">
                  <a:extLst>
                    <a:ext uri="{FF2B5EF4-FFF2-40B4-BE49-F238E27FC236}">
                      <a16:creationId xmlns:a16="http://schemas.microsoft.com/office/drawing/2014/main" id="{B082C11A-59F6-5146-9FA6-620AC256BE98}"/>
                    </a:ext>
                  </a:extLst>
                </p:cNvPr>
                <p:cNvSpPr/>
                <p:nvPr/>
              </p:nvSpPr>
              <p:spPr bwMode="auto">
                <a:xfrm>
                  <a:off x="8880476" y="338138"/>
                  <a:ext cx="138113" cy="138113"/>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grpSp>
      <p:pic>
        <p:nvPicPr>
          <p:cNvPr id="29" name="图片 12" descr="logo">
            <a:extLst>
              <a:ext uri="{FF2B5EF4-FFF2-40B4-BE49-F238E27FC236}">
                <a16:creationId xmlns:a16="http://schemas.microsoft.com/office/drawing/2014/main" id="{0C041BFF-168B-224E-8D1C-6F9AFF5300A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5738" y="157163"/>
            <a:ext cx="1746093" cy="50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2586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9D779B09-B0C6-3C43-86FE-3E9EC5399C1D}"/>
              </a:ext>
            </a:extLst>
          </p:cNvPr>
          <p:cNvGrpSpPr>
            <a:grpSpLocks noChangeAspect="1"/>
          </p:cNvGrpSpPr>
          <p:nvPr/>
        </p:nvGrpSpPr>
        <p:grpSpPr>
          <a:xfrm>
            <a:off x="1503879" y="1812131"/>
            <a:ext cx="11390580" cy="4180499"/>
            <a:chOff x="669925" y="1726219"/>
            <a:chExt cx="10850563" cy="3982305"/>
          </a:xfrm>
        </p:grpSpPr>
        <p:sp>
          <p:nvSpPr>
            <p:cNvPr id="9" name="ïṧľiḓê">
              <a:extLst>
                <a:ext uri="{FF2B5EF4-FFF2-40B4-BE49-F238E27FC236}">
                  <a16:creationId xmlns:a16="http://schemas.microsoft.com/office/drawing/2014/main" id="{1945FF2F-6AFD-B546-93DB-E06BA4A0B131}"/>
                </a:ext>
              </a:extLst>
            </p:cNvPr>
            <p:cNvSpPr/>
            <p:nvPr/>
          </p:nvSpPr>
          <p:spPr bwMode="auto">
            <a:xfrm>
              <a:off x="4104841" y="1726219"/>
              <a:ext cx="1987984" cy="1987983"/>
            </a:xfrm>
            <a:custGeom>
              <a:avLst/>
              <a:gdLst/>
              <a:ahLst/>
              <a:cxnLst>
                <a:cxn ang="0">
                  <a:pos x="421" y="0"/>
                </a:cxn>
                <a:cxn ang="0">
                  <a:pos x="0" y="421"/>
                </a:cxn>
                <a:cxn ang="0">
                  <a:pos x="421" y="421"/>
                </a:cxn>
                <a:cxn ang="0">
                  <a:pos x="421" y="0"/>
                </a:cxn>
              </a:cxnLst>
              <a:rect l="0" t="0" r="r" b="b"/>
              <a:pathLst>
                <a:path w="421" h="421">
                  <a:moveTo>
                    <a:pt x="421" y="0"/>
                  </a:moveTo>
                  <a:cubicBezTo>
                    <a:pt x="188" y="0"/>
                    <a:pt x="0" y="189"/>
                    <a:pt x="0" y="421"/>
                  </a:cubicBezTo>
                  <a:cubicBezTo>
                    <a:pt x="421" y="421"/>
                    <a:pt x="421" y="421"/>
                    <a:pt x="421" y="421"/>
                  </a:cubicBezTo>
                  <a:lnTo>
                    <a:pt x="421" y="0"/>
                  </a:lnTo>
                  <a:close/>
                </a:path>
              </a:pathLst>
            </a:custGeom>
            <a:solidFill>
              <a:schemeClr val="accent1">
                <a:alpha val="70000"/>
              </a:schemeClr>
            </a:solidFill>
            <a:ln w="9525">
              <a:noFill/>
              <a:round/>
              <a:headEnd/>
              <a:tailEnd/>
            </a:ln>
          </p:spPr>
          <p:txBody>
            <a:bodyPr wrap="square" lIns="91440" tIns="45720" rIns="91440" bIns="45720" anchor="ctr">
              <a:normAutofit/>
            </a:bodyPr>
            <a:lstStyle/>
            <a:p>
              <a:pPr algn="ctr"/>
              <a:endParaRPr/>
            </a:p>
          </p:txBody>
        </p:sp>
        <p:sp>
          <p:nvSpPr>
            <p:cNvPr id="10" name="íṧḷîde">
              <a:extLst>
                <a:ext uri="{FF2B5EF4-FFF2-40B4-BE49-F238E27FC236}">
                  <a16:creationId xmlns:a16="http://schemas.microsoft.com/office/drawing/2014/main" id="{41FBE854-199E-B843-827D-876F921BEE41}"/>
                </a:ext>
              </a:extLst>
            </p:cNvPr>
            <p:cNvSpPr/>
            <p:nvPr/>
          </p:nvSpPr>
          <p:spPr bwMode="auto">
            <a:xfrm>
              <a:off x="4104841" y="3714193"/>
              <a:ext cx="1987984" cy="1994331"/>
            </a:xfrm>
            <a:custGeom>
              <a:avLst/>
              <a:gdLst/>
              <a:ahLst/>
              <a:cxnLst>
                <a:cxn ang="0">
                  <a:pos x="0" y="0"/>
                </a:cxn>
                <a:cxn ang="0">
                  <a:pos x="421" y="422"/>
                </a:cxn>
                <a:cxn ang="0">
                  <a:pos x="421" y="0"/>
                </a:cxn>
                <a:cxn ang="0">
                  <a:pos x="0" y="0"/>
                </a:cxn>
              </a:cxnLst>
              <a:rect l="0" t="0" r="r" b="b"/>
              <a:pathLst>
                <a:path w="421" h="422">
                  <a:moveTo>
                    <a:pt x="0" y="0"/>
                  </a:moveTo>
                  <a:cubicBezTo>
                    <a:pt x="0" y="233"/>
                    <a:pt x="188" y="422"/>
                    <a:pt x="421" y="422"/>
                  </a:cubicBezTo>
                  <a:cubicBezTo>
                    <a:pt x="421" y="0"/>
                    <a:pt x="421" y="0"/>
                    <a:pt x="421" y="0"/>
                  </a:cubicBezTo>
                  <a:lnTo>
                    <a:pt x="0" y="0"/>
                  </a:lnTo>
                  <a:close/>
                </a:path>
              </a:pathLst>
            </a:custGeom>
            <a:solidFill>
              <a:schemeClr val="bg1">
                <a:lumMod val="65000"/>
                <a:alpha val="70000"/>
              </a:schemeClr>
            </a:solidFill>
            <a:ln w="9525">
              <a:noFill/>
              <a:round/>
              <a:headEnd/>
              <a:tailEnd/>
            </a:ln>
          </p:spPr>
          <p:txBody>
            <a:bodyPr wrap="square" lIns="91440" tIns="45720" rIns="91440" bIns="45720" anchor="ctr">
              <a:normAutofit/>
            </a:bodyPr>
            <a:lstStyle/>
            <a:p>
              <a:pPr algn="ctr"/>
              <a:endParaRPr/>
            </a:p>
          </p:txBody>
        </p:sp>
        <p:sp>
          <p:nvSpPr>
            <p:cNvPr id="11" name="ïślîḑè">
              <a:extLst>
                <a:ext uri="{FF2B5EF4-FFF2-40B4-BE49-F238E27FC236}">
                  <a16:creationId xmlns:a16="http://schemas.microsoft.com/office/drawing/2014/main" id="{EF641DDE-33CD-0843-B9F6-3ACCC37CB5BF}"/>
                </a:ext>
              </a:extLst>
            </p:cNvPr>
            <p:cNvSpPr/>
            <p:nvPr/>
          </p:nvSpPr>
          <p:spPr bwMode="auto">
            <a:xfrm>
              <a:off x="6092835" y="1726219"/>
              <a:ext cx="1994335" cy="1987983"/>
            </a:xfrm>
            <a:custGeom>
              <a:avLst/>
              <a:gdLst/>
              <a:ahLst/>
              <a:cxnLst>
                <a:cxn ang="0">
                  <a:pos x="0" y="0"/>
                </a:cxn>
                <a:cxn ang="0">
                  <a:pos x="0" y="0"/>
                </a:cxn>
                <a:cxn ang="0">
                  <a:pos x="0" y="421"/>
                </a:cxn>
                <a:cxn ang="0">
                  <a:pos x="422" y="421"/>
                </a:cxn>
                <a:cxn ang="0">
                  <a:pos x="0" y="0"/>
                </a:cxn>
              </a:cxnLst>
              <a:rect l="0" t="0" r="r" b="b"/>
              <a:pathLst>
                <a:path w="422" h="421">
                  <a:moveTo>
                    <a:pt x="0" y="0"/>
                  </a:moveTo>
                  <a:cubicBezTo>
                    <a:pt x="0" y="0"/>
                    <a:pt x="0" y="0"/>
                    <a:pt x="0" y="0"/>
                  </a:cubicBezTo>
                  <a:cubicBezTo>
                    <a:pt x="0" y="421"/>
                    <a:pt x="0" y="421"/>
                    <a:pt x="0" y="421"/>
                  </a:cubicBezTo>
                  <a:cubicBezTo>
                    <a:pt x="422" y="421"/>
                    <a:pt x="422" y="421"/>
                    <a:pt x="422" y="421"/>
                  </a:cubicBezTo>
                  <a:cubicBezTo>
                    <a:pt x="422" y="189"/>
                    <a:pt x="233" y="0"/>
                    <a:pt x="0" y="0"/>
                  </a:cubicBezTo>
                  <a:close/>
                </a:path>
              </a:pathLst>
            </a:custGeom>
            <a:solidFill>
              <a:schemeClr val="bg1">
                <a:lumMod val="65000"/>
                <a:alpha val="70000"/>
              </a:schemeClr>
            </a:solidFill>
            <a:ln w="9525">
              <a:noFill/>
              <a:round/>
              <a:headEnd/>
              <a:tailEnd/>
            </a:ln>
          </p:spPr>
          <p:txBody>
            <a:bodyPr wrap="square" lIns="91440" tIns="45720" rIns="91440" bIns="45720" anchor="ctr">
              <a:normAutofit/>
            </a:bodyPr>
            <a:lstStyle/>
            <a:p>
              <a:pPr algn="ctr"/>
              <a:endParaRPr dirty="0"/>
            </a:p>
          </p:txBody>
        </p:sp>
        <p:sp>
          <p:nvSpPr>
            <p:cNvPr id="12" name="iŝ1íḓé">
              <a:extLst>
                <a:ext uri="{FF2B5EF4-FFF2-40B4-BE49-F238E27FC236}">
                  <a16:creationId xmlns:a16="http://schemas.microsoft.com/office/drawing/2014/main" id="{0C817DEE-892B-3C4A-A3C6-9BF363B22252}"/>
                </a:ext>
              </a:extLst>
            </p:cNvPr>
            <p:cNvSpPr/>
            <p:nvPr/>
          </p:nvSpPr>
          <p:spPr bwMode="auto">
            <a:xfrm>
              <a:off x="6092835" y="3714193"/>
              <a:ext cx="1994335" cy="1994331"/>
            </a:xfrm>
            <a:custGeom>
              <a:avLst/>
              <a:gdLst/>
              <a:ahLst/>
              <a:cxnLst>
                <a:cxn ang="0">
                  <a:pos x="0" y="422"/>
                </a:cxn>
                <a:cxn ang="0">
                  <a:pos x="0" y="422"/>
                </a:cxn>
                <a:cxn ang="0">
                  <a:pos x="422" y="0"/>
                </a:cxn>
                <a:cxn ang="0">
                  <a:pos x="0" y="0"/>
                </a:cxn>
                <a:cxn ang="0">
                  <a:pos x="0" y="422"/>
                </a:cxn>
              </a:cxnLst>
              <a:rect l="0" t="0" r="r" b="b"/>
              <a:pathLst>
                <a:path w="422" h="422">
                  <a:moveTo>
                    <a:pt x="0" y="422"/>
                  </a:moveTo>
                  <a:cubicBezTo>
                    <a:pt x="0" y="422"/>
                    <a:pt x="0" y="422"/>
                    <a:pt x="0" y="422"/>
                  </a:cubicBezTo>
                  <a:cubicBezTo>
                    <a:pt x="233" y="422"/>
                    <a:pt x="422" y="233"/>
                    <a:pt x="422" y="0"/>
                  </a:cubicBezTo>
                  <a:cubicBezTo>
                    <a:pt x="0" y="0"/>
                    <a:pt x="0" y="0"/>
                    <a:pt x="0" y="0"/>
                  </a:cubicBezTo>
                  <a:lnTo>
                    <a:pt x="0" y="422"/>
                  </a:lnTo>
                  <a:close/>
                </a:path>
              </a:pathLst>
            </a:custGeom>
            <a:solidFill>
              <a:schemeClr val="accent1">
                <a:alpha val="70000"/>
              </a:schemeClr>
            </a:solidFill>
            <a:ln w="9525">
              <a:noFill/>
              <a:round/>
              <a:headEnd/>
              <a:tailEnd/>
            </a:ln>
          </p:spPr>
          <p:txBody>
            <a:bodyPr wrap="square" lIns="91440" tIns="45720" rIns="91440" bIns="45720" anchor="ctr">
              <a:normAutofit/>
            </a:bodyPr>
            <a:lstStyle/>
            <a:p>
              <a:pPr algn="ctr"/>
              <a:endParaRPr/>
            </a:p>
          </p:txBody>
        </p:sp>
        <p:cxnSp>
          <p:nvCxnSpPr>
            <p:cNvPr id="13" name="直接连接符 19">
              <a:extLst>
                <a:ext uri="{FF2B5EF4-FFF2-40B4-BE49-F238E27FC236}">
                  <a16:creationId xmlns:a16="http://schemas.microsoft.com/office/drawing/2014/main" id="{BFBEA8E3-C163-904A-87E2-3AB302EADAD7}"/>
                </a:ext>
              </a:extLst>
            </p:cNvPr>
            <p:cNvCxnSpPr/>
            <p:nvPr/>
          </p:nvCxnSpPr>
          <p:spPr>
            <a:xfrm>
              <a:off x="669925" y="3714193"/>
              <a:ext cx="1085056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21">
              <a:extLst>
                <a:ext uri="{FF2B5EF4-FFF2-40B4-BE49-F238E27FC236}">
                  <a16:creationId xmlns:a16="http://schemas.microsoft.com/office/drawing/2014/main" id="{69CF3E01-0547-CA49-A2FC-588507C0AC99}"/>
                </a:ext>
              </a:extLst>
            </p:cNvPr>
            <p:cNvCxnSpPr>
              <a:stCxn id="11" idx="0"/>
            </p:cNvCxnSpPr>
            <p:nvPr/>
          </p:nvCxnSpPr>
          <p:spPr>
            <a:xfrm flipH="1">
              <a:off x="6092825" y="1726219"/>
              <a:ext cx="10" cy="39794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ïṥlîḓe">
              <a:extLst>
                <a:ext uri="{FF2B5EF4-FFF2-40B4-BE49-F238E27FC236}">
                  <a16:creationId xmlns:a16="http://schemas.microsoft.com/office/drawing/2014/main" id="{AF5CD5A8-8300-E543-AFA0-8A87078BAAC4}"/>
                </a:ext>
              </a:extLst>
            </p:cNvPr>
            <p:cNvSpPr txBox="1"/>
            <p:nvPr/>
          </p:nvSpPr>
          <p:spPr>
            <a:xfrm>
              <a:off x="4424735" y="2910491"/>
              <a:ext cx="1605110" cy="489820"/>
            </a:xfrm>
            <a:prstGeom prst="rect">
              <a:avLst/>
            </a:prstGeom>
            <a:noFill/>
          </p:spPr>
          <p:txBody>
            <a:bodyPr wrap="square" lIns="91440" tIns="45720" rIns="91440" bIns="45720" anchor="ctr" anchorCtr="0">
              <a:normAutofit/>
            </a:bodyPr>
            <a:lstStyle/>
            <a:p>
              <a:pPr algn="ctr">
                <a:spcBef>
                  <a:spcPct val="0"/>
                </a:spcBef>
              </a:pPr>
              <a:r>
                <a:rPr lang="zh-CN" altLang="en-US" b="1" i="1" dirty="0" smtClean="0">
                  <a:solidFill>
                    <a:schemeClr val="bg1"/>
                  </a:solidFill>
                </a:rPr>
                <a:t>生活压力大</a:t>
              </a:r>
              <a:endParaRPr lang="en-US" altLang="zh-CN" b="1" i="1" dirty="0">
                <a:solidFill>
                  <a:schemeClr val="bg1"/>
                </a:solidFill>
              </a:endParaRPr>
            </a:p>
          </p:txBody>
        </p:sp>
        <p:sp>
          <p:nvSpPr>
            <p:cNvPr id="18" name="îşļíḑe">
              <a:extLst>
                <a:ext uri="{FF2B5EF4-FFF2-40B4-BE49-F238E27FC236}">
                  <a16:creationId xmlns:a16="http://schemas.microsoft.com/office/drawing/2014/main" id="{DC14BA37-FA42-C04A-8B7A-8C2225D529B3}"/>
                </a:ext>
              </a:extLst>
            </p:cNvPr>
            <p:cNvSpPr txBox="1"/>
            <p:nvPr/>
          </p:nvSpPr>
          <p:spPr>
            <a:xfrm>
              <a:off x="6164635" y="2910491"/>
              <a:ext cx="1605110" cy="489820"/>
            </a:xfrm>
            <a:prstGeom prst="rect">
              <a:avLst/>
            </a:prstGeom>
            <a:noFill/>
          </p:spPr>
          <p:txBody>
            <a:bodyPr wrap="square" lIns="91440" tIns="45720" rIns="91440" bIns="45720" anchor="ctr" anchorCtr="0">
              <a:normAutofit/>
            </a:bodyPr>
            <a:lstStyle/>
            <a:p>
              <a:pPr algn="ctr">
                <a:spcBef>
                  <a:spcPct val="0"/>
                </a:spcBef>
              </a:pPr>
              <a:r>
                <a:rPr lang="zh-CN" altLang="en-US" b="1" i="1" dirty="0" smtClean="0">
                  <a:solidFill>
                    <a:schemeClr val="bg1"/>
                  </a:solidFill>
                </a:rPr>
                <a:t>睡眠质量低</a:t>
              </a:r>
              <a:endParaRPr lang="en-US" altLang="zh-CN" b="1" i="1" dirty="0">
                <a:solidFill>
                  <a:schemeClr val="bg1"/>
                </a:solidFill>
              </a:endParaRPr>
            </a:p>
          </p:txBody>
        </p:sp>
        <p:sp>
          <p:nvSpPr>
            <p:cNvPr id="19" name="îŝ1íḋê">
              <a:extLst>
                <a:ext uri="{FF2B5EF4-FFF2-40B4-BE49-F238E27FC236}">
                  <a16:creationId xmlns:a16="http://schemas.microsoft.com/office/drawing/2014/main" id="{3A971C96-C676-8B4A-BF01-BB650B8BF5B6}"/>
                </a:ext>
              </a:extLst>
            </p:cNvPr>
            <p:cNvSpPr/>
            <p:nvPr/>
          </p:nvSpPr>
          <p:spPr bwMode="auto">
            <a:xfrm>
              <a:off x="4950727" y="3906063"/>
              <a:ext cx="553127" cy="504221"/>
            </a:xfrm>
            <a:custGeom>
              <a:avLst/>
              <a:gdLst>
                <a:gd name="T0" fmla="*/ 3495 w 7671"/>
                <a:gd name="T1" fmla="*/ 13 h 7004"/>
                <a:gd name="T2" fmla="*/ 1231 w 7671"/>
                <a:gd name="T3" fmla="*/ 2655 h 7004"/>
                <a:gd name="T4" fmla="*/ 72 w 7671"/>
                <a:gd name="T5" fmla="*/ 2932 h 7004"/>
                <a:gd name="T6" fmla="*/ 847 w 7671"/>
                <a:gd name="T7" fmla="*/ 5568 h 7004"/>
                <a:gd name="T8" fmla="*/ 3486 w 7671"/>
                <a:gd name="T9" fmla="*/ 6995 h 7004"/>
                <a:gd name="T10" fmla="*/ 7670 w 7671"/>
                <a:gd name="T11" fmla="*/ 2832 h 7004"/>
                <a:gd name="T12" fmla="*/ 151 w 7671"/>
                <a:gd name="T13" fmla="*/ 4560 h 7004"/>
                <a:gd name="T14" fmla="*/ 336 w 7671"/>
                <a:gd name="T15" fmla="*/ 4160 h 7004"/>
                <a:gd name="T16" fmla="*/ 162 w 7671"/>
                <a:gd name="T17" fmla="*/ 3813 h 7004"/>
                <a:gd name="T18" fmla="*/ 321 w 7671"/>
                <a:gd name="T19" fmla="*/ 3331 h 7004"/>
                <a:gd name="T20" fmla="*/ 689 w 7671"/>
                <a:gd name="T21" fmla="*/ 4708 h 7004"/>
                <a:gd name="T22" fmla="*/ 509 w 7671"/>
                <a:gd name="T23" fmla="*/ 4140 h 7004"/>
                <a:gd name="T24" fmla="*/ 692 w 7671"/>
                <a:gd name="T25" fmla="*/ 3769 h 7004"/>
                <a:gd name="T26" fmla="*/ 495 w 7671"/>
                <a:gd name="T27" fmla="*/ 3269 h 7004"/>
                <a:gd name="T28" fmla="*/ 1721 w 7671"/>
                <a:gd name="T29" fmla="*/ 4980 h 7004"/>
                <a:gd name="T30" fmla="*/ 1432 w 7671"/>
                <a:gd name="T31" fmla="*/ 4244 h 7004"/>
                <a:gd name="T32" fmla="*/ 1700 w 7671"/>
                <a:gd name="T33" fmla="*/ 3686 h 7004"/>
                <a:gd name="T34" fmla="*/ 1449 w 7671"/>
                <a:gd name="T35" fmla="*/ 3018 h 7004"/>
                <a:gd name="T36" fmla="*/ 1713 w 7671"/>
                <a:gd name="T37" fmla="*/ 2381 h 7004"/>
                <a:gd name="T38" fmla="*/ 1438 w 7671"/>
                <a:gd name="T39" fmla="*/ 1807 h 7004"/>
                <a:gd name="T40" fmla="*/ 2329 w 7671"/>
                <a:gd name="T41" fmla="*/ 5112 h 7004"/>
                <a:gd name="T42" fmla="*/ 1930 w 7671"/>
                <a:gd name="T43" fmla="*/ 4323 h 7004"/>
                <a:gd name="T44" fmla="*/ 2329 w 7671"/>
                <a:gd name="T45" fmla="*/ 3597 h 7004"/>
                <a:gd name="T46" fmla="*/ 1930 w 7671"/>
                <a:gd name="T47" fmla="*/ 2923 h 7004"/>
                <a:gd name="T48" fmla="*/ 2329 w 7671"/>
                <a:gd name="T49" fmla="*/ 3597 h 7004"/>
                <a:gd name="T50" fmla="*/ 1930 w 7671"/>
                <a:gd name="T51" fmla="*/ 2223 h 7004"/>
                <a:gd name="T52" fmla="*/ 2329 w 7671"/>
                <a:gd name="T53" fmla="*/ 2082 h 7004"/>
                <a:gd name="T54" fmla="*/ 2650 w 7671"/>
                <a:gd name="T55" fmla="*/ 5254 h 7004"/>
                <a:gd name="T56" fmla="*/ 3152 w 7671"/>
                <a:gd name="T57" fmla="*/ 4435 h 7004"/>
                <a:gd name="T58" fmla="*/ 2636 w 7671"/>
                <a:gd name="T59" fmla="*/ 3595 h 7004"/>
                <a:gd name="T60" fmla="*/ 3152 w 7671"/>
                <a:gd name="T61" fmla="*/ 2623 h 7004"/>
                <a:gd name="T62" fmla="*/ 2663 w 7671"/>
                <a:gd name="T63" fmla="*/ 1956 h 7004"/>
                <a:gd name="T64" fmla="*/ 3131 w 7671"/>
                <a:gd name="T65" fmla="*/ 776 h 7004"/>
                <a:gd name="T66" fmla="*/ 4990 w 7671"/>
                <a:gd name="T67" fmla="*/ 1229 h 7004"/>
                <a:gd name="T68" fmla="*/ 5441 w 7671"/>
                <a:gd name="T69" fmla="*/ 2226 h 7004"/>
                <a:gd name="T70" fmla="*/ 4948 w 7671"/>
                <a:gd name="T71" fmla="*/ 2784 h 7004"/>
                <a:gd name="T72" fmla="*/ 5453 w 7671"/>
                <a:gd name="T73" fmla="*/ 3664 h 7004"/>
                <a:gd name="T74" fmla="*/ 3706 w 7671"/>
                <a:gd name="T75" fmla="*/ 694 h 7004"/>
                <a:gd name="T76" fmla="*/ 4408 w 7671"/>
                <a:gd name="T77" fmla="*/ 1907 h 7004"/>
                <a:gd name="T78" fmla="*/ 3688 w 7671"/>
                <a:gd name="T79" fmla="*/ 3518 h 7004"/>
                <a:gd name="T80" fmla="*/ 4448 w 7671"/>
                <a:gd name="T81" fmla="*/ 3557 h 7004"/>
                <a:gd name="T82" fmla="*/ 5014 w 7671"/>
                <a:gd name="T83" fmla="*/ 6300 h 7004"/>
                <a:gd name="T84" fmla="*/ 4045 w 7671"/>
                <a:gd name="T85" fmla="*/ 4424 h 7004"/>
                <a:gd name="T86" fmla="*/ 5014 w 7671"/>
                <a:gd name="T87" fmla="*/ 6300 h 7004"/>
                <a:gd name="T88" fmla="*/ 5413 w 7671"/>
                <a:gd name="T89" fmla="*/ 6118 h 7004"/>
                <a:gd name="T90" fmla="*/ 6087 w 7671"/>
                <a:gd name="T91" fmla="*/ 5892 h 7004"/>
                <a:gd name="T92" fmla="*/ 5822 w 7671"/>
                <a:gd name="T93" fmla="*/ 3640 h 7004"/>
                <a:gd name="T94" fmla="*/ 6258 w 7671"/>
                <a:gd name="T95" fmla="*/ 3660 h 7004"/>
                <a:gd name="T96" fmla="*/ 5851 w 7671"/>
                <a:gd name="T97" fmla="*/ 2352 h 7004"/>
                <a:gd name="T98" fmla="*/ 6258 w 7671"/>
                <a:gd name="T99" fmla="*/ 1803 h 7004"/>
                <a:gd name="T100" fmla="*/ 6669 w 7671"/>
                <a:gd name="T101" fmla="*/ 4852 h 7004"/>
                <a:gd name="T102" fmla="*/ 6955 w 7671"/>
                <a:gd name="T103" fmla="*/ 4202 h 7004"/>
                <a:gd name="T104" fmla="*/ 6927 w 7671"/>
                <a:gd name="T105" fmla="*/ 3741 h 7004"/>
                <a:gd name="T106" fmla="*/ 6677 w 7671"/>
                <a:gd name="T107" fmla="*/ 3084 h 7004"/>
                <a:gd name="T108" fmla="*/ 7371 w 7671"/>
                <a:gd name="T109" fmla="*/ 4717 h 7004"/>
                <a:gd name="T110" fmla="*/ 7155 w 7671"/>
                <a:gd name="T111" fmla="*/ 4176 h 7004"/>
                <a:gd name="T112" fmla="*/ 7404 w 7671"/>
                <a:gd name="T113" fmla="*/ 3726 h 7004"/>
                <a:gd name="T114" fmla="*/ 7117 w 7671"/>
                <a:gd name="T115" fmla="*/ 3219 h 7004"/>
                <a:gd name="T116" fmla="*/ 7404 w 7671"/>
                <a:gd name="T117" fmla="*/ 3726 h 7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671" h="7004">
                  <a:moveTo>
                    <a:pt x="7585" y="2716"/>
                  </a:moveTo>
                  <a:lnTo>
                    <a:pt x="6499" y="2383"/>
                  </a:lnTo>
                  <a:lnTo>
                    <a:pt x="6499" y="1573"/>
                  </a:lnTo>
                  <a:cubicBezTo>
                    <a:pt x="6499" y="1527"/>
                    <a:pt x="6473" y="1485"/>
                    <a:pt x="6432" y="1465"/>
                  </a:cubicBezTo>
                  <a:lnTo>
                    <a:pt x="3498" y="13"/>
                  </a:lnTo>
                  <a:cubicBezTo>
                    <a:pt x="3497" y="13"/>
                    <a:pt x="3497" y="13"/>
                    <a:pt x="3495" y="13"/>
                  </a:cubicBezTo>
                  <a:cubicBezTo>
                    <a:pt x="3490" y="10"/>
                    <a:pt x="3468" y="0"/>
                    <a:pt x="3436" y="2"/>
                  </a:cubicBezTo>
                  <a:cubicBezTo>
                    <a:pt x="3403" y="4"/>
                    <a:pt x="3379" y="20"/>
                    <a:pt x="3374" y="23"/>
                  </a:cubicBezTo>
                  <a:lnTo>
                    <a:pt x="3374" y="23"/>
                  </a:lnTo>
                  <a:lnTo>
                    <a:pt x="1282" y="1515"/>
                  </a:lnTo>
                  <a:cubicBezTo>
                    <a:pt x="1250" y="1538"/>
                    <a:pt x="1231" y="1574"/>
                    <a:pt x="1231" y="1613"/>
                  </a:cubicBezTo>
                  <a:lnTo>
                    <a:pt x="1231" y="2655"/>
                  </a:lnTo>
                  <a:lnTo>
                    <a:pt x="842" y="2609"/>
                  </a:lnTo>
                  <a:cubicBezTo>
                    <a:pt x="842" y="2609"/>
                    <a:pt x="841" y="2609"/>
                    <a:pt x="839" y="2609"/>
                  </a:cubicBezTo>
                  <a:cubicBezTo>
                    <a:pt x="834" y="2609"/>
                    <a:pt x="822" y="2608"/>
                    <a:pt x="811" y="2610"/>
                  </a:cubicBezTo>
                  <a:cubicBezTo>
                    <a:pt x="797" y="2612"/>
                    <a:pt x="785" y="2616"/>
                    <a:pt x="780" y="2618"/>
                  </a:cubicBezTo>
                  <a:cubicBezTo>
                    <a:pt x="780" y="2618"/>
                    <a:pt x="779" y="2618"/>
                    <a:pt x="779" y="2618"/>
                  </a:cubicBezTo>
                  <a:lnTo>
                    <a:pt x="72" y="2932"/>
                  </a:lnTo>
                  <a:cubicBezTo>
                    <a:pt x="28" y="2951"/>
                    <a:pt x="0" y="2994"/>
                    <a:pt x="0" y="3042"/>
                  </a:cubicBezTo>
                  <a:lnTo>
                    <a:pt x="0" y="5060"/>
                  </a:lnTo>
                  <a:cubicBezTo>
                    <a:pt x="0" y="5105"/>
                    <a:pt x="24" y="5145"/>
                    <a:pt x="63" y="5166"/>
                  </a:cubicBezTo>
                  <a:lnTo>
                    <a:pt x="772" y="5555"/>
                  </a:lnTo>
                  <a:cubicBezTo>
                    <a:pt x="772" y="5555"/>
                    <a:pt x="790" y="5566"/>
                    <a:pt x="813" y="5568"/>
                  </a:cubicBezTo>
                  <a:cubicBezTo>
                    <a:pt x="833" y="5571"/>
                    <a:pt x="847" y="5568"/>
                    <a:pt x="847" y="5568"/>
                  </a:cubicBezTo>
                  <a:lnTo>
                    <a:pt x="1231" y="5513"/>
                  </a:lnTo>
                  <a:lnTo>
                    <a:pt x="1231" y="5735"/>
                  </a:lnTo>
                  <a:cubicBezTo>
                    <a:pt x="1231" y="5779"/>
                    <a:pt x="1255" y="5820"/>
                    <a:pt x="1294" y="5841"/>
                  </a:cubicBezTo>
                  <a:lnTo>
                    <a:pt x="3386" y="6987"/>
                  </a:lnTo>
                  <a:cubicBezTo>
                    <a:pt x="3386" y="6987"/>
                    <a:pt x="3409" y="7001"/>
                    <a:pt x="3440" y="7002"/>
                  </a:cubicBezTo>
                  <a:cubicBezTo>
                    <a:pt x="3463" y="7004"/>
                    <a:pt x="3486" y="6995"/>
                    <a:pt x="3486" y="6995"/>
                  </a:cubicBezTo>
                  <a:lnTo>
                    <a:pt x="3486" y="6994"/>
                  </a:lnTo>
                  <a:lnTo>
                    <a:pt x="3486" y="6994"/>
                  </a:lnTo>
                  <a:lnTo>
                    <a:pt x="6420" y="5879"/>
                  </a:lnTo>
                  <a:lnTo>
                    <a:pt x="7592" y="5433"/>
                  </a:lnTo>
                  <a:cubicBezTo>
                    <a:pt x="7639" y="5416"/>
                    <a:pt x="7670" y="5371"/>
                    <a:pt x="7670" y="5321"/>
                  </a:cubicBezTo>
                  <a:lnTo>
                    <a:pt x="7670" y="2832"/>
                  </a:lnTo>
                  <a:cubicBezTo>
                    <a:pt x="7671" y="2779"/>
                    <a:pt x="7636" y="2732"/>
                    <a:pt x="7585" y="2716"/>
                  </a:cubicBezTo>
                  <a:close/>
                  <a:moveTo>
                    <a:pt x="337" y="4559"/>
                  </a:moveTo>
                  <a:cubicBezTo>
                    <a:pt x="337" y="4571"/>
                    <a:pt x="331" y="4583"/>
                    <a:pt x="321" y="4591"/>
                  </a:cubicBezTo>
                  <a:cubicBezTo>
                    <a:pt x="313" y="4596"/>
                    <a:pt x="305" y="4599"/>
                    <a:pt x="296" y="4599"/>
                  </a:cubicBezTo>
                  <a:cubicBezTo>
                    <a:pt x="293" y="4599"/>
                    <a:pt x="289" y="4598"/>
                    <a:pt x="286" y="4597"/>
                  </a:cubicBezTo>
                  <a:lnTo>
                    <a:pt x="151" y="4560"/>
                  </a:lnTo>
                  <a:cubicBezTo>
                    <a:pt x="134" y="4555"/>
                    <a:pt x="122" y="4539"/>
                    <a:pt x="122" y="4521"/>
                  </a:cubicBezTo>
                  <a:lnTo>
                    <a:pt x="122" y="4147"/>
                  </a:lnTo>
                  <a:cubicBezTo>
                    <a:pt x="122" y="4136"/>
                    <a:pt x="126" y="4125"/>
                    <a:pt x="135" y="4117"/>
                  </a:cubicBezTo>
                  <a:cubicBezTo>
                    <a:pt x="143" y="4109"/>
                    <a:pt x="155" y="4106"/>
                    <a:pt x="166" y="4107"/>
                  </a:cubicBezTo>
                  <a:lnTo>
                    <a:pt x="300" y="4120"/>
                  </a:lnTo>
                  <a:cubicBezTo>
                    <a:pt x="321" y="4122"/>
                    <a:pt x="336" y="4139"/>
                    <a:pt x="336" y="4160"/>
                  </a:cubicBezTo>
                  <a:lnTo>
                    <a:pt x="336" y="4559"/>
                  </a:lnTo>
                  <a:lnTo>
                    <a:pt x="337" y="4559"/>
                  </a:lnTo>
                  <a:close/>
                  <a:moveTo>
                    <a:pt x="337" y="3761"/>
                  </a:moveTo>
                  <a:cubicBezTo>
                    <a:pt x="337" y="3782"/>
                    <a:pt x="321" y="3800"/>
                    <a:pt x="300" y="3802"/>
                  </a:cubicBezTo>
                  <a:lnTo>
                    <a:pt x="165" y="3813"/>
                  </a:lnTo>
                  <a:lnTo>
                    <a:pt x="162" y="3813"/>
                  </a:lnTo>
                  <a:cubicBezTo>
                    <a:pt x="152" y="3813"/>
                    <a:pt x="142" y="3809"/>
                    <a:pt x="135" y="3802"/>
                  </a:cubicBezTo>
                  <a:cubicBezTo>
                    <a:pt x="126" y="3795"/>
                    <a:pt x="122" y="3784"/>
                    <a:pt x="122" y="3773"/>
                  </a:cubicBezTo>
                  <a:lnTo>
                    <a:pt x="122" y="3398"/>
                  </a:lnTo>
                  <a:cubicBezTo>
                    <a:pt x="122" y="3380"/>
                    <a:pt x="134" y="3364"/>
                    <a:pt x="152" y="3359"/>
                  </a:cubicBezTo>
                  <a:lnTo>
                    <a:pt x="286" y="3324"/>
                  </a:lnTo>
                  <a:cubicBezTo>
                    <a:pt x="298" y="3321"/>
                    <a:pt x="311" y="3323"/>
                    <a:pt x="321" y="3331"/>
                  </a:cubicBezTo>
                  <a:cubicBezTo>
                    <a:pt x="331" y="3339"/>
                    <a:pt x="337" y="3350"/>
                    <a:pt x="337" y="3363"/>
                  </a:cubicBezTo>
                  <a:lnTo>
                    <a:pt x="337" y="3761"/>
                  </a:lnTo>
                  <a:lnTo>
                    <a:pt x="337" y="3761"/>
                  </a:lnTo>
                  <a:close/>
                  <a:moveTo>
                    <a:pt x="729" y="4668"/>
                  </a:moveTo>
                  <a:cubicBezTo>
                    <a:pt x="729" y="4680"/>
                    <a:pt x="723" y="4692"/>
                    <a:pt x="714" y="4700"/>
                  </a:cubicBezTo>
                  <a:cubicBezTo>
                    <a:pt x="706" y="4705"/>
                    <a:pt x="698" y="4708"/>
                    <a:pt x="689" y="4708"/>
                  </a:cubicBezTo>
                  <a:cubicBezTo>
                    <a:pt x="686" y="4708"/>
                    <a:pt x="682" y="4707"/>
                    <a:pt x="678" y="4706"/>
                  </a:cubicBezTo>
                  <a:lnTo>
                    <a:pt x="494" y="4655"/>
                  </a:lnTo>
                  <a:cubicBezTo>
                    <a:pt x="477" y="4651"/>
                    <a:pt x="465" y="4635"/>
                    <a:pt x="465" y="4617"/>
                  </a:cubicBezTo>
                  <a:lnTo>
                    <a:pt x="465" y="4180"/>
                  </a:lnTo>
                  <a:cubicBezTo>
                    <a:pt x="465" y="4169"/>
                    <a:pt x="470" y="4158"/>
                    <a:pt x="478" y="4150"/>
                  </a:cubicBezTo>
                  <a:cubicBezTo>
                    <a:pt x="486" y="4143"/>
                    <a:pt x="498" y="4139"/>
                    <a:pt x="509" y="4140"/>
                  </a:cubicBezTo>
                  <a:lnTo>
                    <a:pt x="693" y="4158"/>
                  </a:lnTo>
                  <a:cubicBezTo>
                    <a:pt x="714" y="4160"/>
                    <a:pt x="729" y="4178"/>
                    <a:pt x="729" y="4198"/>
                  </a:cubicBezTo>
                  <a:lnTo>
                    <a:pt x="729" y="4668"/>
                  </a:lnTo>
                  <a:lnTo>
                    <a:pt x="729" y="4668"/>
                  </a:lnTo>
                  <a:close/>
                  <a:moveTo>
                    <a:pt x="729" y="3729"/>
                  </a:moveTo>
                  <a:cubicBezTo>
                    <a:pt x="729" y="3750"/>
                    <a:pt x="713" y="3767"/>
                    <a:pt x="692" y="3769"/>
                  </a:cubicBezTo>
                  <a:lnTo>
                    <a:pt x="508" y="3784"/>
                  </a:lnTo>
                  <a:lnTo>
                    <a:pt x="505" y="3784"/>
                  </a:lnTo>
                  <a:cubicBezTo>
                    <a:pt x="495" y="3784"/>
                    <a:pt x="485" y="3781"/>
                    <a:pt x="478" y="3774"/>
                  </a:cubicBezTo>
                  <a:cubicBezTo>
                    <a:pt x="469" y="3766"/>
                    <a:pt x="465" y="3756"/>
                    <a:pt x="465" y="3744"/>
                  </a:cubicBezTo>
                  <a:lnTo>
                    <a:pt x="465" y="3308"/>
                  </a:lnTo>
                  <a:cubicBezTo>
                    <a:pt x="465" y="3290"/>
                    <a:pt x="477" y="3274"/>
                    <a:pt x="495" y="3269"/>
                  </a:cubicBezTo>
                  <a:lnTo>
                    <a:pt x="679" y="3221"/>
                  </a:lnTo>
                  <a:cubicBezTo>
                    <a:pt x="691" y="3217"/>
                    <a:pt x="704" y="3220"/>
                    <a:pt x="714" y="3228"/>
                  </a:cubicBezTo>
                  <a:cubicBezTo>
                    <a:pt x="723" y="3235"/>
                    <a:pt x="729" y="3247"/>
                    <a:pt x="729" y="3260"/>
                  </a:cubicBezTo>
                  <a:lnTo>
                    <a:pt x="729" y="3729"/>
                  </a:lnTo>
                  <a:close/>
                  <a:moveTo>
                    <a:pt x="1737" y="4948"/>
                  </a:moveTo>
                  <a:cubicBezTo>
                    <a:pt x="1737" y="4960"/>
                    <a:pt x="1731" y="4972"/>
                    <a:pt x="1721" y="4980"/>
                  </a:cubicBezTo>
                  <a:cubicBezTo>
                    <a:pt x="1714" y="4985"/>
                    <a:pt x="1706" y="4988"/>
                    <a:pt x="1697" y="4988"/>
                  </a:cubicBezTo>
                  <a:cubicBezTo>
                    <a:pt x="1693" y="4988"/>
                    <a:pt x="1690" y="4987"/>
                    <a:pt x="1686" y="4986"/>
                  </a:cubicBezTo>
                  <a:lnTo>
                    <a:pt x="1449" y="4920"/>
                  </a:lnTo>
                  <a:cubicBezTo>
                    <a:pt x="1431" y="4916"/>
                    <a:pt x="1419" y="4900"/>
                    <a:pt x="1419" y="4882"/>
                  </a:cubicBezTo>
                  <a:lnTo>
                    <a:pt x="1419" y="4274"/>
                  </a:lnTo>
                  <a:cubicBezTo>
                    <a:pt x="1419" y="4262"/>
                    <a:pt x="1424" y="4251"/>
                    <a:pt x="1432" y="4244"/>
                  </a:cubicBezTo>
                  <a:cubicBezTo>
                    <a:pt x="1441" y="4236"/>
                    <a:pt x="1452" y="4232"/>
                    <a:pt x="1463" y="4233"/>
                  </a:cubicBezTo>
                  <a:lnTo>
                    <a:pt x="1701" y="4257"/>
                  </a:lnTo>
                  <a:cubicBezTo>
                    <a:pt x="1721" y="4259"/>
                    <a:pt x="1737" y="4276"/>
                    <a:pt x="1737" y="4297"/>
                  </a:cubicBezTo>
                  <a:lnTo>
                    <a:pt x="1737" y="4948"/>
                  </a:lnTo>
                  <a:close/>
                  <a:moveTo>
                    <a:pt x="1737" y="3646"/>
                  </a:moveTo>
                  <a:cubicBezTo>
                    <a:pt x="1737" y="3667"/>
                    <a:pt x="1721" y="3684"/>
                    <a:pt x="1700" y="3686"/>
                  </a:cubicBezTo>
                  <a:lnTo>
                    <a:pt x="1463" y="3705"/>
                  </a:lnTo>
                  <a:cubicBezTo>
                    <a:pt x="1462" y="3706"/>
                    <a:pt x="1461" y="3706"/>
                    <a:pt x="1459" y="3706"/>
                  </a:cubicBezTo>
                  <a:cubicBezTo>
                    <a:pt x="1449" y="3706"/>
                    <a:pt x="1440" y="3702"/>
                    <a:pt x="1432" y="3695"/>
                  </a:cubicBezTo>
                  <a:cubicBezTo>
                    <a:pt x="1424" y="3687"/>
                    <a:pt x="1419" y="3677"/>
                    <a:pt x="1419" y="3665"/>
                  </a:cubicBezTo>
                  <a:lnTo>
                    <a:pt x="1419" y="3057"/>
                  </a:lnTo>
                  <a:cubicBezTo>
                    <a:pt x="1419" y="3039"/>
                    <a:pt x="1432" y="3023"/>
                    <a:pt x="1449" y="3018"/>
                  </a:cubicBezTo>
                  <a:lnTo>
                    <a:pt x="1687" y="2956"/>
                  </a:lnTo>
                  <a:cubicBezTo>
                    <a:pt x="1699" y="2953"/>
                    <a:pt x="1712" y="2955"/>
                    <a:pt x="1721" y="2963"/>
                  </a:cubicBezTo>
                  <a:cubicBezTo>
                    <a:pt x="1731" y="2970"/>
                    <a:pt x="1737" y="2982"/>
                    <a:pt x="1737" y="2995"/>
                  </a:cubicBezTo>
                  <a:lnTo>
                    <a:pt x="1737" y="3646"/>
                  </a:lnTo>
                  <a:close/>
                  <a:moveTo>
                    <a:pt x="1737" y="2344"/>
                  </a:moveTo>
                  <a:cubicBezTo>
                    <a:pt x="1737" y="2360"/>
                    <a:pt x="1728" y="2374"/>
                    <a:pt x="1713" y="2381"/>
                  </a:cubicBezTo>
                  <a:lnTo>
                    <a:pt x="1476" y="2486"/>
                  </a:lnTo>
                  <a:cubicBezTo>
                    <a:pt x="1471" y="2488"/>
                    <a:pt x="1465" y="2489"/>
                    <a:pt x="1460" y="2489"/>
                  </a:cubicBezTo>
                  <a:cubicBezTo>
                    <a:pt x="1452" y="2489"/>
                    <a:pt x="1444" y="2487"/>
                    <a:pt x="1437" y="2483"/>
                  </a:cubicBezTo>
                  <a:cubicBezTo>
                    <a:pt x="1426" y="2475"/>
                    <a:pt x="1419" y="2463"/>
                    <a:pt x="1419" y="2449"/>
                  </a:cubicBezTo>
                  <a:lnTo>
                    <a:pt x="1419" y="1841"/>
                  </a:lnTo>
                  <a:cubicBezTo>
                    <a:pt x="1419" y="1827"/>
                    <a:pt x="1426" y="1814"/>
                    <a:pt x="1438" y="1807"/>
                  </a:cubicBezTo>
                  <a:lnTo>
                    <a:pt x="1676" y="1659"/>
                  </a:lnTo>
                  <a:cubicBezTo>
                    <a:pt x="1688" y="1651"/>
                    <a:pt x="1704" y="1651"/>
                    <a:pt x="1716" y="1658"/>
                  </a:cubicBezTo>
                  <a:cubicBezTo>
                    <a:pt x="1729" y="1665"/>
                    <a:pt x="1737" y="1678"/>
                    <a:pt x="1737" y="1693"/>
                  </a:cubicBezTo>
                  <a:lnTo>
                    <a:pt x="1737" y="2344"/>
                  </a:lnTo>
                  <a:lnTo>
                    <a:pt x="1737" y="2344"/>
                  </a:lnTo>
                  <a:close/>
                  <a:moveTo>
                    <a:pt x="2329" y="5112"/>
                  </a:moveTo>
                  <a:cubicBezTo>
                    <a:pt x="2329" y="5124"/>
                    <a:pt x="2323" y="5136"/>
                    <a:pt x="2313" y="5144"/>
                  </a:cubicBezTo>
                  <a:cubicBezTo>
                    <a:pt x="2306" y="5149"/>
                    <a:pt x="2297" y="5152"/>
                    <a:pt x="2289" y="5152"/>
                  </a:cubicBezTo>
                  <a:cubicBezTo>
                    <a:pt x="2285" y="5152"/>
                    <a:pt x="2281" y="5152"/>
                    <a:pt x="2278" y="5151"/>
                  </a:cubicBezTo>
                  <a:lnTo>
                    <a:pt x="1960" y="5062"/>
                  </a:lnTo>
                  <a:cubicBezTo>
                    <a:pt x="1942" y="5058"/>
                    <a:pt x="1930" y="5042"/>
                    <a:pt x="1930" y="5024"/>
                  </a:cubicBezTo>
                  <a:lnTo>
                    <a:pt x="1930" y="4323"/>
                  </a:lnTo>
                  <a:cubicBezTo>
                    <a:pt x="1930" y="4312"/>
                    <a:pt x="1935" y="4301"/>
                    <a:pt x="1943" y="4293"/>
                  </a:cubicBezTo>
                  <a:cubicBezTo>
                    <a:pt x="1952" y="4286"/>
                    <a:pt x="1963" y="4282"/>
                    <a:pt x="1974" y="4283"/>
                  </a:cubicBezTo>
                  <a:lnTo>
                    <a:pt x="2292" y="4314"/>
                  </a:lnTo>
                  <a:cubicBezTo>
                    <a:pt x="2313" y="4316"/>
                    <a:pt x="2329" y="4334"/>
                    <a:pt x="2329" y="4354"/>
                  </a:cubicBezTo>
                  <a:lnTo>
                    <a:pt x="2329" y="5112"/>
                  </a:lnTo>
                  <a:close/>
                  <a:moveTo>
                    <a:pt x="2329" y="3597"/>
                  </a:moveTo>
                  <a:cubicBezTo>
                    <a:pt x="2329" y="3618"/>
                    <a:pt x="2313" y="3635"/>
                    <a:pt x="2292" y="3637"/>
                  </a:cubicBezTo>
                  <a:lnTo>
                    <a:pt x="1974" y="3663"/>
                  </a:lnTo>
                  <a:cubicBezTo>
                    <a:pt x="1973" y="3663"/>
                    <a:pt x="1971" y="3664"/>
                    <a:pt x="1970" y="3664"/>
                  </a:cubicBezTo>
                  <a:cubicBezTo>
                    <a:pt x="1960" y="3664"/>
                    <a:pt x="1951" y="3660"/>
                    <a:pt x="1943" y="3653"/>
                  </a:cubicBezTo>
                  <a:cubicBezTo>
                    <a:pt x="1935" y="3645"/>
                    <a:pt x="1930" y="3634"/>
                    <a:pt x="1930" y="3623"/>
                  </a:cubicBezTo>
                  <a:lnTo>
                    <a:pt x="1930" y="2923"/>
                  </a:lnTo>
                  <a:cubicBezTo>
                    <a:pt x="1930" y="2905"/>
                    <a:pt x="1942" y="2889"/>
                    <a:pt x="1960" y="2884"/>
                  </a:cubicBezTo>
                  <a:lnTo>
                    <a:pt x="2278" y="2800"/>
                  </a:lnTo>
                  <a:cubicBezTo>
                    <a:pt x="2290" y="2797"/>
                    <a:pt x="2303" y="2800"/>
                    <a:pt x="2313" y="2807"/>
                  </a:cubicBezTo>
                  <a:cubicBezTo>
                    <a:pt x="2323" y="2815"/>
                    <a:pt x="2329" y="2827"/>
                    <a:pt x="2329" y="2839"/>
                  </a:cubicBezTo>
                  <a:lnTo>
                    <a:pt x="2329" y="3597"/>
                  </a:lnTo>
                  <a:lnTo>
                    <a:pt x="2329" y="3597"/>
                  </a:lnTo>
                  <a:close/>
                  <a:moveTo>
                    <a:pt x="2329" y="2082"/>
                  </a:moveTo>
                  <a:cubicBezTo>
                    <a:pt x="2329" y="2098"/>
                    <a:pt x="2319" y="2112"/>
                    <a:pt x="2305" y="2119"/>
                  </a:cubicBezTo>
                  <a:lnTo>
                    <a:pt x="1987" y="2260"/>
                  </a:lnTo>
                  <a:cubicBezTo>
                    <a:pt x="1982" y="2262"/>
                    <a:pt x="1976" y="2263"/>
                    <a:pt x="1970" y="2263"/>
                  </a:cubicBezTo>
                  <a:cubicBezTo>
                    <a:pt x="1963" y="2263"/>
                    <a:pt x="1955" y="2261"/>
                    <a:pt x="1949" y="2257"/>
                  </a:cubicBezTo>
                  <a:cubicBezTo>
                    <a:pt x="1937" y="2249"/>
                    <a:pt x="1930" y="2236"/>
                    <a:pt x="1930" y="2223"/>
                  </a:cubicBezTo>
                  <a:lnTo>
                    <a:pt x="1930" y="1523"/>
                  </a:lnTo>
                  <a:cubicBezTo>
                    <a:pt x="1930" y="1509"/>
                    <a:pt x="1938" y="1496"/>
                    <a:pt x="1949" y="1489"/>
                  </a:cubicBezTo>
                  <a:lnTo>
                    <a:pt x="2267" y="1290"/>
                  </a:lnTo>
                  <a:cubicBezTo>
                    <a:pt x="2280" y="1282"/>
                    <a:pt x="2295" y="1282"/>
                    <a:pt x="2308" y="1289"/>
                  </a:cubicBezTo>
                  <a:cubicBezTo>
                    <a:pt x="2321" y="1296"/>
                    <a:pt x="2329" y="1310"/>
                    <a:pt x="2329" y="1324"/>
                  </a:cubicBezTo>
                  <a:lnTo>
                    <a:pt x="2329" y="2082"/>
                  </a:lnTo>
                  <a:lnTo>
                    <a:pt x="2329" y="2082"/>
                  </a:lnTo>
                  <a:close/>
                  <a:moveTo>
                    <a:pt x="3152" y="5341"/>
                  </a:moveTo>
                  <a:cubicBezTo>
                    <a:pt x="3152" y="5352"/>
                    <a:pt x="3147" y="5364"/>
                    <a:pt x="3139" y="5372"/>
                  </a:cubicBezTo>
                  <a:cubicBezTo>
                    <a:pt x="3124" y="5387"/>
                    <a:pt x="3104" y="5387"/>
                    <a:pt x="3098" y="5387"/>
                  </a:cubicBezTo>
                  <a:lnTo>
                    <a:pt x="3097" y="5387"/>
                  </a:lnTo>
                  <a:cubicBezTo>
                    <a:pt x="3018" y="5387"/>
                    <a:pt x="2710" y="5276"/>
                    <a:pt x="2650" y="5254"/>
                  </a:cubicBezTo>
                  <a:cubicBezTo>
                    <a:pt x="2634" y="5248"/>
                    <a:pt x="2623" y="5233"/>
                    <a:pt x="2623" y="5216"/>
                  </a:cubicBezTo>
                  <a:lnTo>
                    <a:pt x="2623" y="4391"/>
                  </a:lnTo>
                  <a:cubicBezTo>
                    <a:pt x="2623" y="4380"/>
                    <a:pt x="2628" y="4369"/>
                    <a:pt x="2636" y="4361"/>
                  </a:cubicBezTo>
                  <a:cubicBezTo>
                    <a:pt x="2645" y="4354"/>
                    <a:pt x="2656" y="4350"/>
                    <a:pt x="2667" y="4351"/>
                  </a:cubicBezTo>
                  <a:lnTo>
                    <a:pt x="3115" y="4395"/>
                  </a:lnTo>
                  <a:cubicBezTo>
                    <a:pt x="3136" y="4397"/>
                    <a:pt x="3152" y="4414"/>
                    <a:pt x="3152" y="4435"/>
                  </a:cubicBezTo>
                  <a:cubicBezTo>
                    <a:pt x="3152" y="4444"/>
                    <a:pt x="3152" y="5302"/>
                    <a:pt x="3152" y="5341"/>
                  </a:cubicBezTo>
                  <a:close/>
                  <a:moveTo>
                    <a:pt x="3152" y="3529"/>
                  </a:moveTo>
                  <a:cubicBezTo>
                    <a:pt x="3152" y="3550"/>
                    <a:pt x="3136" y="3567"/>
                    <a:pt x="3115" y="3569"/>
                  </a:cubicBezTo>
                  <a:lnTo>
                    <a:pt x="2667" y="3606"/>
                  </a:lnTo>
                  <a:cubicBezTo>
                    <a:pt x="2665" y="3606"/>
                    <a:pt x="2664" y="3606"/>
                    <a:pt x="2663" y="3606"/>
                  </a:cubicBezTo>
                  <a:cubicBezTo>
                    <a:pt x="2653" y="3606"/>
                    <a:pt x="2643" y="3602"/>
                    <a:pt x="2636" y="3595"/>
                  </a:cubicBezTo>
                  <a:cubicBezTo>
                    <a:pt x="2628" y="3588"/>
                    <a:pt x="2623" y="3577"/>
                    <a:pt x="2623" y="3566"/>
                  </a:cubicBezTo>
                  <a:lnTo>
                    <a:pt x="2623" y="2741"/>
                  </a:lnTo>
                  <a:cubicBezTo>
                    <a:pt x="2623" y="2722"/>
                    <a:pt x="2635" y="2706"/>
                    <a:pt x="2653" y="2702"/>
                  </a:cubicBezTo>
                  <a:lnTo>
                    <a:pt x="3101" y="2584"/>
                  </a:lnTo>
                  <a:cubicBezTo>
                    <a:pt x="3113" y="2581"/>
                    <a:pt x="3126" y="2583"/>
                    <a:pt x="3136" y="2591"/>
                  </a:cubicBezTo>
                  <a:cubicBezTo>
                    <a:pt x="3146" y="2599"/>
                    <a:pt x="3152" y="2610"/>
                    <a:pt x="3152" y="2623"/>
                  </a:cubicBezTo>
                  <a:lnTo>
                    <a:pt x="3152" y="3529"/>
                  </a:lnTo>
                  <a:lnTo>
                    <a:pt x="3152" y="3529"/>
                  </a:lnTo>
                  <a:close/>
                  <a:moveTo>
                    <a:pt x="3152" y="1717"/>
                  </a:moveTo>
                  <a:cubicBezTo>
                    <a:pt x="3152" y="1733"/>
                    <a:pt x="3142" y="1748"/>
                    <a:pt x="3128" y="1754"/>
                  </a:cubicBezTo>
                  <a:lnTo>
                    <a:pt x="2680" y="1953"/>
                  </a:lnTo>
                  <a:cubicBezTo>
                    <a:pt x="2674" y="1955"/>
                    <a:pt x="2669" y="1956"/>
                    <a:pt x="2663" y="1956"/>
                  </a:cubicBezTo>
                  <a:cubicBezTo>
                    <a:pt x="2656" y="1956"/>
                    <a:pt x="2648" y="1954"/>
                    <a:pt x="2641" y="1950"/>
                  </a:cubicBezTo>
                  <a:cubicBezTo>
                    <a:pt x="2630" y="1942"/>
                    <a:pt x="2623" y="1930"/>
                    <a:pt x="2623" y="1916"/>
                  </a:cubicBezTo>
                  <a:lnTo>
                    <a:pt x="2623" y="1091"/>
                  </a:lnTo>
                  <a:cubicBezTo>
                    <a:pt x="2623" y="1077"/>
                    <a:pt x="2630" y="1064"/>
                    <a:pt x="2642" y="1057"/>
                  </a:cubicBezTo>
                  <a:lnTo>
                    <a:pt x="3090" y="777"/>
                  </a:lnTo>
                  <a:cubicBezTo>
                    <a:pt x="3103" y="769"/>
                    <a:pt x="3118" y="769"/>
                    <a:pt x="3131" y="776"/>
                  </a:cubicBezTo>
                  <a:cubicBezTo>
                    <a:pt x="3144" y="783"/>
                    <a:pt x="3152" y="797"/>
                    <a:pt x="3152" y="811"/>
                  </a:cubicBezTo>
                  <a:lnTo>
                    <a:pt x="3152" y="1717"/>
                  </a:lnTo>
                  <a:lnTo>
                    <a:pt x="3152" y="1717"/>
                  </a:lnTo>
                  <a:close/>
                  <a:moveTo>
                    <a:pt x="4934" y="1266"/>
                  </a:moveTo>
                  <a:cubicBezTo>
                    <a:pt x="4934" y="1252"/>
                    <a:pt x="4941" y="1240"/>
                    <a:pt x="4952" y="1232"/>
                  </a:cubicBezTo>
                  <a:cubicBezTo>
                    <a:pt x="4963" y="1225"/>
                    <a:pt x="4978" y="1224"/>
                    <a:pt x="4990" y="1229"/>
                  </a:cubicBezTo>
                  <a:lnTo>
                    <a:pt x="5469" y="1436"/>
                  </a:lnTo>
                  <a:cubicBezTo>
                    <a:pt x="5483" y="1442"/>
                    <a:pt x="5493" y="1457"/>
                    <a:pt x="5493" y="1473"/>
                  </a:cubicBezTo>
                  <a:lnTo>
                    <a:pt x="5493" y="2187"/>
                  </a:lnTo>
                  <a:cubicBezTo>
                    <a:pt x="5493" y="2200"/>
                    <a:pt x="5487" y="2212"/>
                    <a:pt x="5477" y="2220"/>
                  </a:cubicBezTo>
                  <a:cubicBezTo>
                    <a:pt x="5470" y="2225"/>
                    <a:pt x="5461" y="2228"/>
                    <a:pt x="5453" y="2228"/>
                  </a:cubicBezTo>
                  <a:cubicBezTo>
                    <a:pt x="5449" y="2228"/>
                    <a:pt x="5445" y="2227"/>
                    <a:pt x="5441" y="2226"/>
                  </a:cubicBezTo>
                  <a:lnTo>
                    <a:pt x="4963" y="2079"/>
                  </a:lnTo>
                  <a:cubicBezTo>
                    <a:pt x="4946" y="2074"/>
                    <a:pt x="4934" y="2058"/>
                    <a:pt x="4934" y="2040"/>
                  </a:cubicBezTo>
                  <a:lnTo>
                    <a:pt x="4934" y="1266"/>
                  </a:lnTo>
                  <a:lnTo>
                    <a:pt x="4934" y="1266"/>
                  </a:lnTo>
                  <a:close/>
                  <a:moveTo>
                    <a:pt x="4934" y="2815"/>
                  </a:moveTo>
                  <a:cubicBezTo>
                    <a:pt x="4934" y="2803"/>
                    <a:pt x="4939" y="2791"/>
                    <a:pt x="4948" y="2784"/>
                  </a:cubicBezTo>
                  <a:cubicBezTo>
                    <a:pt x="4958" y="2776"/>
                    <a:pt x="4970" y="2773"/>
                    <a:pt x="4981" y="2775"/>
                  </a:cubicBezTo>
                  <a:lnTo>
                    <a:pt x="5460" y="2862"/>
                  </a:lnTo>
                  <a:cubicBezTo>
                    <a:pt x="5479" y="2866"/>
                    <a:pt x="5493" y="2882"/>
                    <a:pt x="5493" y="2902"/>
                  </a:cubicBezTo>
                  <a:lnTo>
                    <a:pt x="5493" y="3623"/>
                  </a:lnTo>
                  <a:cubicBezTo>
                    <a:pt x="5493" y="3634"/>
                    <a:pt x="5488" y="3645"/>
                    <a:pt x="5480" y="3653"/>
                  </a:cubicBezTo>
                  <a:cubicBezTo>
                    <a:pt x="5473" y="3660"/>
                    <a:pt x="5463" y="3664"/>
                    <a:pt x="5453" y="3664"/>
                  </a:cubicBezTo>
                  <a:cubicBezTo>
                    <a:pt x="5452" y="3664"/>
                    <a:pt x="5451" y="3663"/>
                    <a:pt x="5450" y="3663"/>
                  </a:cubicBezTo>
                  <a:lnTo>
                    <a:pt x="4971" y="3629"/>
                  </a:lnTo>
                  <a:cubicBezTo>
                    <a:pt x="4950" y="3628"/>
                    <a:pt x="4934" y="3610"/>
                    <a:pt x="4934" y="3589"/>
                  </a:cubicBezTo>
                  <a:lnTo>
                    <a:pt x="4934" y="2815"/>
                  </a:lnTo>
                  <a:close/>
                  <a:moveTo>
                    <a:pt x="3688" y="727"/>
                  </a:moveTo>
                  <a:cubicBezTo>
                    <a:pt x="3688" y="714"/>
                    <a:pt x="3695" y="701"/>
                    <a:pt x="3706" y="694"/>
                  </a:cubicBezTo>
                  <a:cubicBezTo>
                    <a:pt x="3718" y="686"/>
                    <a:pt x="3732" y="685"/>
                    <a:pt x="3744" y="690"/>
                  </a:cubicBezTo>
                  <a:lnTo>
                    <a:pt x="4424" y="984"/>
                  </a:lnTo>
                  <a:cubicBezTo>
                    <a:pt x="4439" y="991"/>
                    <a:pt x="4449" y="1005"/>
                    <a:pt x="4449" y="1021"/>
                  </a:cubicBezTo>
                  <a:lnTo>
                    <a:pt x="4449" y="1867"/>
                  </a:lnTo>
                  <a:cubicBezTo>
                    <a:pt x="4449" y="1879"/>
                    <a:pt x="4442" y="1891"/>
                    <a:pt x="4432" y="1899"/>
                  </a:cubicBezTo>
                  <a:cubicBezTo>
                    <a:pt x="4425" y="1904"/>
                    <a:pt x="4417" y="1907"/>
                    <a:pt x="4408" y="1907"/>
                  </a:cubicBezTo>
                  <a:cubicBezTo>
                    <a:pt x="4404" y="1907"/>
                    <a:pt x="4400" y="1906"/>
                    <a:pt x="4396" y="1905"/>
                  </a:cubicBezTo>
                  <a:lnTo>
                    <a:pt x="3717" y="1696"/>
                  </a:lnTo>
                  <a:cubicBezTo>
                    <a:pt x="3700" y="1691"/>
                    <a:pt x="3688" y="1675"/>
                    <a:pt x="3688" y="1658"/>
                  </a:cubicBezTo>
                  <a:lnTo>
                    <a:pt x="3688" y="727"/>
                  </a:lnTo>
                  <a:lnTo>
                    <a:pt x="3688" y="727"/>
                  </a:lnTo>
                  <a:close/>
                  <a:moveTo>
                    <a:pt x="3688" y="3518"/>
                  </a:moveTo>
                  <a:lnTo>
                    <a:pt x="3688" y="2588"/>
                  </a:lnTo>
                  <a:cubicBezTo>
                    <a:pt x="3688" y="2576"/>
                    <a:pt x="3694" y="2564"/>
                    <a:pt x="3703" y="2557"/>
                  </a:cubicBezTo>
                  <a:cubicBezTo>
                    <a:pt x="3712" y="2549"/>
                    <a:pt x="3724" y="2546"/>
                    <a:pt x="3736" y="2548"/>
                  </a:cubicBezTo>
                  <a:lnTo>
                    <a:pt x="4415" y="2672"/>
                  </a:lnTo>
                  <a:cubicBezTo>
                    <a:pt x="4434" y="2676"/>
                    <a:pt x="4448" y="2692"/>
                    <a:pt x="4448" y="2712"/>
                  </a:cubicBezTo>
                  <a:lnTo>
                    <a:pt x="4448" y="3557"/>
                  </a:lnTo>
                  <a:cubicBezTo>
                    <a:pt x="4448" y="3568"/>
                    <a:pt x="4444" y="3579"/>
                    <a:pt x="4436" y="3586"/>
                  </a:cubicBezTo>
                  <a:cubicBezTo>
                    <a:pt x="4428" y="3593"/>
                    <a:pt x="4418" y="3597"/>
                    <a:pt x="4408" y="3597"/>
                  </a:cubicBezTo>
                  <a:cubicBezTo>
                    <a:pt x="4407" y="3597"/>
                    <a:pt x="4407" y="3597"/>
                    <a:pt x="4406" y="3597"/>
                  </a:cubicBezTo>
                  <a:lnTo>
                    <a:pt x="3726" y="3558"/>
                  </a:lnTo>
                  <a:cubicBezTo>
                    <a:pt x="3705" y="3557"/>
                    <a:pt x="3688" y="3539"/>
                    <a:pt x="3688" y="3518"/>
                  </a:cubicBezTo>
                  <a:close/>
                  <a:moveTo>
                    <a:pt x="5014" y="6300"/>
                  </a:moveTo>
                  <a:cubicBezTo>
                    <a:pt x="5014" y="6317"/>
                    <a:pt x="5004" y="6331"/>
                    <a:pt x="4989" y="6338"/>
                  </a:cubicBezTo>
                  <a:lnTo>
                    <a:pt x="4099" y="6676"/>
                  </a:lnTo>
                  <a:cubicBezTo>
                    <a:pt x="4094" y="6677"/>
                    <a:pt x="4089" y="6678"/>
                    <a:pt x="4085" y="6678"/>
                  </a:cubicBezTo>
                  <a:cubicBezTo>
                    <a:pt x="4077" y="6678"/>
                    <a:pt x="4069" y="6676"/>
                    <a:pt x="4062" y="6671"/>
                  </a:cubicBezTo>
                  <a:cubicBezTo>
                    <a:pt x="4051" y="6664"/>
                    <a:pt x="4045" y="6651"/>
                    <a:pt x="4045" y="6638"/>
                  </a:cubicBezTo>
                  <a:lnTo>
                    <a:pt x="4045" y="4424"/>
                  </a:lnTo>
                  <a:cubicBezTo>
                    <a:pt x="4045" y="4403"/>
                    <a:pt x="4061" y="4385"/>
                    <a:pt x="4082" y="4384"/>
                  </a:cubicBezTo>
                  <a:lnTo>
                    <a:pt x="4972" y="4323"/>
                  </a:lnTo>
                  <a:cubicBezTo>
                    <a:pt x="4983" y="4323"/>
                    <a:pt x="4994" y="4327"/>
                    <a:pt x="5002" y="4334"/>
                  </a:cubicBezTo>
                  <a:cubicBezTo>
                    <a:pt x="5010" y="4342"/>
                    <a:pt x="5015" y="4352"/>
                    <a:pt x="5015" y="4364"/>
                  </a:cubicBezTo>
                  <a:lnTo>
                    <a:pt x="5015" y="6300"/>
                  </a:lnTo>
                  <a:lnTo>
                    <a:pt x="5014" y="6300"/>
                  </a:lnTo>
                  <a:close/>
                  <a:moveTo>
                    <a:pt x="6087" y="5892"/>
                  </a:moveTo>
                  <a:cubicBezTo>
                    <a:pt x="6087" y="5909"/>
                    <a:pt x="6076" y="5924"/>
                    <a:pt x="6061" y="5930"/>
                  </a:cubicBezTo>
                  <a:lnTo>
                    <a:pt x="5467" y="6156"/>
                  </a:lnTo>
                  <a:cubicBezTo>
                    <a:pt x="5462" y="6157"/>
                    <a:pt x="5458" y="6158"/>
                    <a:pt x="5453" y="6158"/>
                  </a:cubicBezTo>
                  <a:cubicBezTo>
                    <a:pt x="5445" y="6158"/>
                    <a:pt x="5437" y="6156"/>
                    <a:pt x="5430" y="6151"/>
                  </a:cubicBezTo>
                  <a:cubicBezTo>
                    <a:pt x="5419" y="6144"/>
                    <a:pt x="5413" y="6131"/>
                    <a:pt x="5413" y="6118"/>
                  </a:cubicBezTo>
                  <a:lnTo>
                    <a:pt x="5413" y="4331"/>
                  </a:lnTo>
                  <a:cubicBezTo>
                    <a:pt x="5413" y="4310"/>
                    <a:pt x="5429" y="4293"/>
                    <a:pt x="5450" y="4291"/>
                  </a:cubicBezTo>
                  <a:lnTo>
                    <a:pt x="6044" y="4251"/>
                  </a:lnTo>
                  <a:cubicBezTo>
                    <a:pt x="6055" y="4250"/>
                    <a:pt x="6066" y="4254"/>
                    <a:pt x="6074" y="4262"/>
                  </a:cubicBezTo>
                  <a:cubicBezTo>
                    <a:pt x="6082" y="4269"/>
                    <a:pt x="6087" y="4280"/>
                    <a:pt x="6087" y="4291"/>
                  </a:cubicBezTo>
                  <a:lnTo>
                    <a:pt x="6087" y="5892"/>
                  </a:lnTo>
                  <a:close/>
                  <a:moveTo>
                    <a:pt x="6258" y="3660"/>
                  </a:moveTo>
                  <a:cubicBezTo>
                    <a:pt x="6258" y="3671"/>
                    <a:pt x="6253" y="3682"/>
                    <a:pt x="6245" y="3690"/>
                  </a:cubicBezTo>
                  <a:cubicBezTo>
                    <a:pt x="6238" y="3697"/>
                    <a:pt x="6228" y="3701"/>
                    <a:pt x="6218" y="3701"/>
                  </a:cubicBezTo>
                  <a:lnTo>
                    <a:pt x="6215" y="3701"/>
                  </a:lnTo>
                  <a:lnTo>
                    <a:pt x="5860" y="3680"/>
                  </a:lnTo>
                  <a:cubicBezTo>
                    <a:pt x="5839" y="3679"/>
                    <a:pt x="5822" y="3662"/>
                    <a:pt x="5822" y="3640"/>
                  </a:cubicBezTo>
                  <a:lnTo>
                    <a:pt x="5822" y="2977"/>
                  </a:lnTo>
                  <a:cubicBezTo>
                    <a:pt x="5822" y="2965"/>
                    <a:pt x="5828" y="2953"/>
                    <a:pt x="5837" y="2946"/>
                  </a:cubicBezTo>
                  <a:cubicBezTo>
                    <a:pt x="5846" y="2938"/>
                    <a:pt x="5858" y="2935"/>
                    <a:pt x="5870" y="2937"/>
                  </a:cubicBezTo>
                  <a:lnTo>
                    <a:pt x="6225" y="3002"/>
                  </a:lnTo>
                  <a:cubicBezTo>
                    <a:pt x="6244" y="3005"/>
                    <a:pt x="6258" y="3022"/>
                    <a:pt x="6258" y="3041"/>
                  </a:cubicBezTo>
                  <a:lnTo>
                    <a:pt x="6258" y="3660"/>
                  </a:lnTo>
                  <a:lnTo>
                    <a:pt x="6258" y="3660"/>
                  </a:lnTo>
                  <a:close/>
                  <a:moveTo>
                    <a:pt x="6258" y="2422"/>
                  </a:moveTo>
                  <a:cubicBezTo>
                    <a:pt x="6258" y="2435"/>
                    <a:pt x="6252" y="2447"/>
                    <a:pt x="6242" y="2455"/>
                  </a:cubicBezTo>
                  <a:cubicBezTo>
                    <a:pt x="6235" y="2460"/>
                    <a:pt x="6226" y="2463"/>
                    <a:pt x="6218" y="2463"/>
                  </a:cubicBezTo>
                  <a:cubicBezTo>
                    <a:pt x="6214" y="2463"/>
                    <a:pt x="6210" y="2462"/>
                    <a:pt x="6206" y="2461"/>
                  </a:cubicBezTo>
                  <a:lnTo>
                    <a:pt x="5851" y="2352"/>
                  </a:lnTo>
                  <a:cubicBezTo>
                    <a:pt x="5834" y="2346"/>
                    <a:pt x="5823" y="2331"/>
                    <a:pt x="5823" y="2313"/>
                  </a:cubicBezTo>
                  <a:lnTo>
                    <a:pt x="5823" y="1650"/>
                  </a:lnTo>
                  <a:cubicBezTo>
                    <a:pt x="5823" y="1636"/>
                    <a:pt x="5829" y="1624"/>
                    <a:pt x="5841" y="1616"/>
                  </a:cubicBezTo>
                  <a:cubicBezTo>
                    <a:pt x="5852" y="1609"/>
                    <a:pt x="5866" y="1608"/>
                    <a:pt x="5879" y="1613"/>
                  </a:cubicBezTo>
                  <a:lnTo>
                    <a:pt x="6234" y="1766"/>
                  </a:lnTo>
                  <a:cubicBezTo>
                    <a:pt x="6249" y="1773"/>
                    <a:pt x="6258" y="1787"/>
                    <a:pt x="6258" y="1803"/>
                  </a:cubicBezTo>
                  <a:lnTo>
                    <a:pt x="6258" y="2422"/>
                  </a:lnTo>
                  <a:lnTo>
                    <a:pt x="6258" y="2422"/>
                  </a:lnTo>
                  <a:close/>
                  <a:moveTo>
                    <a:pt x="6968" y="4762"/>
                  </a:moveTo>
                  <a:cubicBezTo>
                    <a:pt x="6968" y="4781"/>
                    <a:pt x="6954" y="4798"/>
                    <a:pt x="6935" y="4801"/>
                  </a:cubicBezTo>
                  <a:lnTo>
                    <a:pt x="6677" y="4851"/>
                  </a:lnTo>
                  <a:cubicBezTo>
                    <a:pt x="6674" y="4852"/>
                    <a:pt x="6672" y="4852"/>
                    <a:pt x="6669" y="4852"/>
                  </a:cubicBezTo>
                  <a:cubicBezTo>
                    <a:pt x="6660" y="4852"/>
                    <a:pt x="6651" y="4848"/>
                    <a:pt x="6644" y="4842"/>
                  </a:cubicBezTo>
                  <a:cubicBezTo>
                    <a:pt x="6635" y="4835"/>
                    <a:pt x="6629" y="4824"/>
                    <a:pt x="6629" y="4812"/>
                  </a:cubicBezTo>
                  <a:lnTo>
                    <a:pt x="6629" y="4249"/>
                  </a:lnTo>
                  <a:cubicBezTo>
                    <a:pt x="6629" y="4228"/>
                    <a:pt x="6646" y="4210"/>
                    <a:pt x="6667" y="4209"/>
                  </a:cubicBezTo>
                  <a:lnTo>
                    <a:pt x="6925" y="4191"/>
                  </a:lnTo>
                  <a:cubicBezTo>
                    <a:pt x="6936" y="4191"/>
                    <a:pt x="6947" y="4195"/>
                    <a:pt x="6955" y="4202"/>
                  </a:cubicBezTo>
                  <a:cubicBezTo>
                    <a:pt x="6963" y="4210"/>
                    <a:pt x="6968" y="4220"/>
                    <a:pt x="6968" y="4232"/>
                  </a:cubicBezTo>
                  <a:lnTo>
                    <a:pt x="6968" y="4762"/>
                  </a:lnTo>
                  <a:lnTo>
                    <a:pt x="6968" y="4762"/>
                  </a:lnTo>
                  <a:close/>
                  <a:moveTo>
                    <a:pt x="6968" y="3701"/>
                  </a:moveTo>
                  <a:cubicBezTo>
                    <a:pt x="6968" y="3712"/>
                    <a:pt x="6963" y="3723"/>
                    <a:pt x="6955" y="3730"/>
                  </a:cubicBezTo>
                  <a:cubicBezTo>
                    <a:pt x="6947" y="3737"/>
                    <a:pt x="6938" y="3741"/>
                    <a:pt x="6927" y="3741"/>
                  </a:cubicBezTo>
                  <a:lnTo>
                    <a:pt x="6925" y="3741"/>
                  </a:lnTo>
                  <a:lnTo>
                    <a:pt x="6667" y="3726"/>
                  </a:lnTo>
                  <a:cubicBezTo>
                    <a:pt x="6646" y="3725"/>
                    <a:pt x="6629" y="3708"/>
                    <a:pt x="6629" y="3686"/>
                  </a:cubicBezTo>
                  <a:lnTo>
                    <a:pt x="6629" y="3124"/>
                  </a:lnTo>
                  <a:cubicBezTo>
                    <a:pt x="6629" y="3112"/>
                    <a:pt x="6634" y="3101"/>
                    <a:pt x="6644" y="3093"/>
                  </a:cubicBezTo>
                  <a:cubicBezTo>
                    <a:pt x="6653" y="3085"/>
                    <a:pt x="6665" y="3082"/>
                    <a:pt x="6677" y="3084"/>
                  </a:cubicBezTo>
                  <a:lnTo>
                    <a:pt x="6934" y="3131"/>
                  </a:lnTo>
                  <a:cubicBezTo>
                    <a:pt x="6953" y="3135"/>
                    <a:pt x="6967" y="3151"/>
                    <a:pt x="6967" y="3171"/>
                  </a:cubicBezTo>
                  <a:lnTo>
                    <a:pt x="6967" y="3701"/>
                  </a:lnTo>
                  <a:lnTo>
                    <a:pt x="6968" y="3701"/>
                  </a:lnTo>
                  <a:close/>
                  <a:moveTo>
                    <a:pt x="7404" y="4678"/>
                  </a:moveTo>
                  <a:cubicBezTo>
                    <a:pt x="7404" y="4697"/>
                    <a:pt x="7390" y="4714"/>
                    <a:pt x="7371" y="4717"/>
                  </a:cubicBezTo>
                  <a:lnTo>
                    <a:pt x="7165" y="4757"/>
                  </a:lnTo>
                  <a:cubicBezTo>
                    <a:pt x="7162" y="4757"/>
                    <a:pt x="7160" y="4758"/>
                    <a:pt x="7157" y="4758"/>
                  </a:cubicBezTo>
                  <a:cubicBezTo>
                    <a:pt x="7148" y="4758"/>
                    <a:pt x="7139" y="4754"/>
                    <a:pt x="7132" y="4748"/>
                  </a:cubicBezTo>
                  <a:cubicBezTo>
                    <a:pt x="7122" y="4741"/>
                    <a:pt x="7117" y="4729"/>
                    <a:pt x="7117" y="4717"/>
                  </a:cubicBezTo>
                  <a:lnTo>
                    <a:pt x="7117" y="4216"/>
                  </a:lnTo>
                  <a:cubicBezTo>
                    <a:pt x="7117" y="4195"/>
                    <a:pt x="7134" y="4177"/>
                    <a:pt x="7155" y="4176"/>
                  </a:cubicBezTo>
                  <a:lnTo>
                    <a:pt x="7361" y="4162"/>
                  </a:lnTo>
                  <a:cubicBezTo>
                    <a:pt x="7372" y="4161"/>
                    <a:pt x="7383" y="4165"/>
                    <a:pt x="7391" y="4172"/>
                  </a:cubicBezTo>
                  <a:cubicBezTo>
                    <a:pt x="7399" y="4180"/>
                    <a:pt x="7404" y="4191"/>
                    <a:pt x="7404" y="4202"/>
                  </a:cubicBezTo>
                  <a:lnTo>
                    <a:pt x="7404" y="4678"/>
                  </a:lnTo>
                  <a:lnTo>
                    <a:pt x="7404" y="4678"/>
                  </a:lnTo>
                  <a:close/>
                  <a:moveTo>
                    <a:pt x="7404" y="3726"/>
                  </a:moveTo>
                  <a:cubicBezTo>
                    <a:pt x="7404" y="3737"/>
                    <a:pt x="7399" y="3748"/>
                    <a:pt x="7391" y="3755"/>
                  </a:cubicBezTo>
                  <a:cubicBezTo>
                    <a:pt x="7384" y="3762"/>
                    <a:pt x="7374" y="3766"/>
                    <a:pt x="7364" y="3766"/>
                  </a:cubicBezTo>
                  <a:cubicBezTo>
                    <a:pt x="7363" y="3766"/>
                    <a:pt x="7362" y="3766"/>
                    <a:pt x="7361" y="3766"/>
                  </a:cubicBezTo>
                  <a:lnTo>
                    <a:pt x="7155" y="3754"/>
                  </a:lnTo>
                  <a:cubicBezTo>
                    <a:pt x="7134" y="3753"/>
                    <a:pt x="7117" y="3736"/>
                    <a:pt x="7117" y="3714"/>
                  </a:cubicBezTo>
                  <a:lnTo>
                    <a:pt x="7117" y="3219"/>
                  </a:lnTo>
                  <a:cubicBezTo>
                    <a:pt x="7117" y="3207"/>
                    <a:pt x="7122" y="3196"/>
                    <a:pt x="7131" y="3188"/>
                  </a:cubicBezTo>
                  <a:cubicBezTo>
                    <a:pt x="7140" y="3181"/>
                    <a:pt x="7152" y="3177"/>
                    <a:pt x="7164" y="3179"/>
                  </a:cubicBezTo>
                  <a:lnTo>
                    <a:pt x="7370" y="3210"/>
                  </a:lnTo>
                  <a:cubicBezTo>
                    <a:pt x="7390" y="3213"/>
                    <a:pt x="7404" y="3230"/>
                    <a:pt x="7404" y="3250"/>
                  </a:cubicBezTo>
                  <a:lnTo>
                    <a:pt x="7404" y="3726"/>
                  </a:lnTo>
                  <a:lnTo>
                    <a:pt x="7404" y="3726"/>
                  </a:lnTo>
                  <a:close/>
                </a:path>
              </a:pathLst>
            </a:custGeom>
            <a:solidFill>
              <a:schemeClr val="bg1"/>
            </a:solidFill>
            <a:ln w="9525">
              <a:noFill/>
              <a:round/>
              <a:headEnd/>
              <a:tailEnd/>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20" name="ïṩ1ïḓe">
              <a:extLst>
                <a:ext uri="{FF2B5EF4-FFF2-40B4-BE49-F238E27FC236}">
                  <a16:creationId xmlns:a16="http://schemas.microsoft.com/office/drawing/2014/main" id="{C0AD1665-25F6-984C-B327-D5A8E1766B7C}"/>
                </a:ext>
              </a:extLst>
            </p:cNvPr>
            <p:cNvSpPr txBox="1"/>
            <p:nvPr/>
          </p:nvSpPr>
          <p:spPr>
            <a:xfrm>
              <a:off x="4424735" y="4421791"/>
              <a:ext cx="1605110" cy="489820"/>
            </a:xfrm>
            <a:prstGeom prst="rect">
              <a:avLst/>
            </a:prstGeom>
            <a:noFill/>
          </p:spPr>
          <p:txBody>
            <a:bodyPr wrap="square" lIns="91440" tIns="45720" rIns="91440" bIns="45720" anchor="ctr" anchorCtr="0">
              <a:normAutofit/>
            </a:bodyPr>
            <a:lstStyle/>
            <a:p>
              <a:pPr algn="ctr">
                <a:spcBef>
                  <a:spcPct val="0"/>
                </a:spcBef>
              </a:pPr>
              <a:r>
                <a:rPr lang="en-US" altLang="zh-CN" b="1" i="1" dirty="0">
                  <a:solidFill>
                    <a:schemeClr val="bg1"/>
                  </a:solidFill>
                </a:rPr>
                <a:t>Text here</a:t>
              </a:r>
            </a:p>
          </p:txBody>
        </p:sp>
        <p:sp>
          <p:nvSpPr>
            <p:cNvPr id="21" name="ïŝļïḓé">
              <a:extLst>
                <a:ext uri="{FF2B5EF4-FFF2-40B4-BE49-F238E27FC236}">
                  <a16:creationId xmlns:a16="http://schemas.microsoft.com/office/drawing/2014/main" id="{58B9FEF6-2C5F-FB46-8954-D2EBF42C3762}"/>
                </a:ext>
              </a:extLst>
            </p:cNvPr>
            <p:cNvSpPr/>
            <p:nvPr/>
          </p:nvSpPr>
          <p:spPr bwMode="auto">
            <a:xfrm>
              <a:off x="6721400" y="3881610"/>
              <a:ext cx="491583" cy="553127"/>
            </a:xfrm>
            <a:custGeom>
              <a:avLst/>
              <a:gdLst>
                <a:gd name="T0" fmla="*/ 3497 w 9467"/>
                <a:gd name="T1" fmla="*/ 1130 h 10667"/>
                <a:gd name="T2" fmla="*/ 4604 w 9467"/>
                <a:gd name="T3" fmla="*/ 0 h 10667"/>
                <a:gd name="T4" fmla="*/ 5711 w 9467"/>
                <a:gd name="T5" fmla="*/ 1130 h 10667"/>
                <a:gd name="T6" fmla="*/ 4604 w 9467"/>
                <a:gd name="T7" fmla="*/ 2260 h 10667"/>
                <a:gd name="T8" fmla="*/ 3497 w 9467"/>
                <a:gd name="T9" fmla="*/ 1130 h 10667"/>
                <a:gd name="T10" fmla="*/ 9467 w 9467"/>
                <a:gd name="T11" fmla="*/ 9539 h 10667"/>
                <a:gd name="T12" fmla="*/ 4733 w 9467"/>
                <a:gd name="T13" fmla="*/ 10667 h 10667"/>
                <a:gd name="T14" fmla="*/ 0 w 9467"/>
                <a:gd name="T15" fmla="*/ 9539 h 10667"/>
                <a:gd name="T16" fmla="*/ 2800 w 9467"/>
                <a:gd name="T17" fmla="*/ 8515 h 10667"/>
                <a:gd name="T18" fmla="*/ 2767 w 9467"/>
                <a:gd name="T19" fmla="*/ 8821 h 10667"/>
                <a:gd name="T20" fmla="*/ 1988 w 9467"/>
                <a:gd name="T21" fmla="*/ 9270 h 10667"/>
                <a:gd name="T22" fmla="*/ 3251 w 9467"/>
                <a:gd name="T23" fmla="*/ 9818 h 10667"/>
                <a:gd name="T24" fmla="*/ 3646 w 9467"/>
                <a:gd name="T25" fmla="*/ 6257 h 10667"/>
                <a:gd name="T26" fmla="*/ 3653 w 9467"/>
                <a:gd name="T27" fmla="*/ 6121 h 10667"/>
                <a:gd name="T28" fmla="*/ 3607 w 9467"/>
                <a:gd name="T29" fmla="*/ 6133 h 10667"/>
                <a:gd name="T30" fmla="*/ 3376 w 9467"/>
                <a:gd name="T31" fmla="*/ 6062 h 10667"/>
                <a:gd name="T32" fmla="*/ 2445 w 9467"/>
                <a:gd name="T33" fmla="*/ 3934 h 10667"/>
                <a:gd name="T34" fmla="*/ 4502 w 9467"/>
                <a:gd name="T35" fmla="*/ 2379 h 10667"/>
                <a:gd name="T36" fmla="*/ 4506 w 9467"/>
                <a:gd name="T37" fmla="*/ 2379 h 10667"/>
                <a:gd name="T38" fmla="*/ 4196 w 9467"/>
                <a:gd name="T39" fmla="*/ 4919 h 10667"/>
                <a:gd name="T40" fmla="*/ 4605 w 9467"/>
                <a:gd name="T41" fmla="*/ 5334 h 10667"/>
                <a:gd name="T42" fmla="*/ 4963 w 9467"/>
                <a:gd name="T43" fmla="*/ 4919 h 10667"/>
                <a:gd name="T44" fmla="*/ 4718 w 9467"/>
                <a:gd name="T45" fmla="*/ 2377 h 10667"/>
                <a:gd name="T46" fmla="*/ 6619 w 9467"/>
                <a:gd name="T47" fmla="*/ 3552 h 10667"/>
                <a:gd name="T48" fmla="*/ 7114 w 9467"/>
                <a:gd name="T49" fmla="*/ 2497 h 10667"/>
                <a:gd name="T50" fmla="*/ 7158 w 9467"/>
                <a:gd name="T51" fmla="*/ 2339 h 10667"/>
                <a:gd name="T52" fmla="*/ 6834 w 9467"/>
                <a:gd name="T53" fmla="*/ 1702 h 10667"/>
                <a:gd name="T54" fmla="*/ 7360 w 9467"/>
                <a:gd name="T55" fmla="*/ 1440 h 10667"/>
                <a:gd name="T56" fmla="*/ 7017 w 9467"/>
                <a:gd name="T57" fmla="*/ 766 h 10667"/>
                <a:gd name="T58" fmla="*/ 7129 w 9467"/>
                <a:gd name="T59" fmla="*/ 710 h 10667"/>
                <a:gd name="T60" fmla="*/ 7472 w 9467"/>
                <a:gd name="T61" fmla="*/ 1385 h 10667"/>
                <a:gd name="T62" fmla="*/ 7617 w 9467"/>
                <a:gd name="T63" fmla="*/ 1669 h 10667"/>
                <a:gd name="T64" fmla="*/ 7641 w 9467"/>
                <a:gd name="T65" fmla="*/ 1717 h 10667"/>
                <a:gd name="T66" fmla="*/ 8199 w 9467"/>
                <a:gd name="T67" fmla="*/ 2813 h 10667"/>
                <a:gd name="T68" fmla="*/ 7810 w 9467"/>
                <a:gd name="T69" fmla="*/ 3005 h 10667"/>
                <a:gd name="T70" fmla="*/ 6666 w 9467"/>
                <a:gd name="T71" fmla="*/ 4549 h 10667"/>
                <a:gd name="T72" fmla="*/ 6546 w 9467"/>
                <a:gd name="T73" fmla="*/ 4563 h 10667"/>
                <a:gd name="T74" fmla="*/ 6080 w 9467"/>
                <a:gd name="T75" fmla="*/ 4261 h 10667"/>
                <a:gd name="T76" fmla="*/ 5482 w 9467"/>
                <a:gd name="T77" fmla="*/ 3487 h 10667"/>
                <a:gd name="T78" fmla="*/ 5697 w 9467"/>
                <a:gd name="T79" fmla="*/ 6115 h 10667"/>
                <a:gd name="T80" fmla="*/ 5695 w 9467"/>
                <a:gd name="T81" fmla="*/ 6126 h 10667"/>
                <a:gd name="T82" fmla="*/ 6302 w 9467"/>
                <a:gd name="T83" fmla="*/ 9792 h 10667"/>
                <a:gd name="T84" fmla="*/ 7422 w 9467"/>
                <a:gd name="T85" fmla="*/ 9270 h 10667"/>
                <a:gd name="T86" fmla="*/ 6753 w 9467"/>
                <a:gd name="T87" fmla="*/ 8849 h 10667"/>
                <a:gd name="T88" fmla="*/ 6694 w 9467"/>
                <a:gd name="T89" fmla="*/ 8516 h 10667"/>
                <a:gd name="T90" fmla="*/ 9467 w 9467"/>
                <a:gd name="T91" fmla="*/ 9539 h 10667"/>
                <a:gd name="T92" fmla="*/ 3699 w 9467"/>
                <a:gd name="T93" fmla="*/ 5275 h 10667"/>
                <a:gd name="T94" fmla="*/ 3795 w 9467"/>
                <a:gd name="T95" fmla="*/ 3464 h 10667"/>
                <a:gd name="T96" fmla="*/ 3183 w 9467"/>
                <a:gd name="T97" fmla="*/ 4286 h 10667"/>
                <a:gd name="T98" fmla="*/ 3699 w 9467"/>
                <a:gd name="T99" fmla="*/ 5275 h 10667"/>
                <a:gd name="T100" fmla="*/ 5283 w 9467"/>
                <a:gd name="T101" fmla="*/ 9903 h 10667"/>
                <a:gd name="T102" fmla="*/ 4677 w 9467"/>
                <a:gd name="T103" fmla="*/ 6245 h 10667"/>
                <a:gd name="T104" fmla="*/ 4270 w 9467"/>
                <a:gd name="T105" fmla="*/ 9910 h 10667"/>
                <a:gd name="T106" fmla="*/ 4705 w 9467"/>
                <a:gd name="T107" fmla="*/ 9919 h 10667"/>
                <a:gd name="T108" fmla="*/ 5283 w 9467"/>
                <a:gd name="T109" fmla="*/ 9903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467" h="10667">
                  <a:moveTo>
                    <a:pt x="3497" y="1130"/>
                  </a:moveTo>
                  <a:cubicBezTo>
                    <a:pt x="3497" y="506"/>
                    <a:pt x="3993" y="0"/>
                    <a:pt x="4604" y="0"/>
                  </a:cubicBezTo>
                  <a:cubicBezTo>
                    <a:pt x="5215" y="0"/>
                    <a:pt x="5711" y="506"/>
                    <a:pt x="5711" y="1130"/>
                  </a:cubicBezTo>
                  <a:cubicBezTo>
                    <a:pt x="5711" y="1755"/>
                    <a:pt x="5215" y="2260"/>
                    <a:pt x="4604" y="2260"/>
                  </a:cubicBezTo>
                  <a:cubicBezTo>
                    <a:pt x="3993" y="2260"/>
                    <a:pt x="3497" y="1755"/>
                    <a:pt x="3497" y="1130"/>
                  </a:cubicBezTo>
                  <a:close/>
                  <a:moveTo>
                    <a:pt x="9467" y="9539"/>
                  </a:moveTo>
                  <a:cubicBezTo>
                    <a:pt x="9467" y="10161"/>
                    <a:pt x="7347" y="10667"/>
                    <a:pt x="4733" y="10667"/>
                  </a:cubicBezTo>
                  <a:cubicBezTo>
                    <a:pt x="2119" y="10667"/>
                    <a:pt x="0" y="10161"/>
                    <a:pt x="0" y="9539"/>
                  </a:cubicBezTo>
                  <a:cubicBezTo>
                    <a:pt x="0" y="9081"/>
                    <a:pt x="1155" y="8691"/>
                    <a:pt x="2800" y="8515"/>
                  </a:cubicBezTo>
                  <a:lnTo>
                    <a:pt x="2767" y="8821"/>
                  </a:lnTo>
                  <a:cubicBezTo>
                    <a:pt x="2287" y="8938"/>
                    <a:pt x="1988" y="9096"/>
                    <a:pt x="1988" y="9270"/>
                  </a:cubicBezTo>
                  <a:cubicBezTo>
                    <a:pt x="1988" y="9501"/>
                    <a:pt x="2493" y="9703"/>
                    <a:pt x="3251" y="9818"/>
                  </a:cubicBezTo>
                  <a:lnTo>
                    <a:pt x="3646" y="6257"/>
                  </a:lnTo>
                  <a:lnTo>
                    <a:pt x="3653" y="6121"/>
                  </a:lnTo>
                  <a:cubicBezTo>
                    <a:pt x="3637" y="6124"/>
                    <a:pt x="3623" y="6133"/>
                    <a:pt x="3607" y="6133"/>
                  </a:cubicBezTo>
                  <a:cubicBezTo>
                    <a:pt x="3527" y="6133"/>
                    <a:pt x="3446" y="6110"/>
                    <a:pt x="3376" y="6062"/>
                  </a:cubicBezTo>
                  <a:cubicBezTo>
                    <a:pt x="2867" y="5717"/>
                    <a:pt x="2110" y="4619"/>
                    <a:pt x="2445" y="3934"/>
                  </a:cubicBezTo>
                  <a:cubicBezTo>
                    <a:pt x="3162" y="2467"/>
                    <a:pt x="4188" y="2372"/>
                    <a:pt x="4502" y="2379"/>
                  </a:cubicBezTo>
                  <a:cubicBezTo>
                    <a:pt x="4503" y="2379"/>
                    <a:pt x="4505" y="2379"/>
                    <a:pt x="4506" y="2379"/>
                  </a:cubicBezTo>
                  <a:lnTo>
                    <a:pt x="4196" y="4919"/>
                  </a:lnTo>
                  <a:lnTo>
                    <a:pt x="4605" y="5334"/>
                  </a:lnTo>
                  <a:lnTo>
                    <a:pt x="4963" y="4919"/>
                  </a:lnTo>
                  <a:lnTo>
                    <a:pt x="4718" y="2377"/>
                  </a:lnTo>
                  <a:cubicBezTo>
                    <a:pt x="5130" y="2393"/>
                    <a:pt x="5983" y="2555"/>
                    <a:pt x="6619" y="3552"/>
                  </a:cubicBezTo>
                  <a:cubicBezTo>
                    <a:pt x="6837" y="3225"/>
                    <a:pt x="7102" y="2671"/>
                    <a:pt x="7114" y="2497"/>
                  </a:cubicBezTo>
                  <a:cubicBezTo>
                    <a:pt x="7118" y="2441"/>
                    <a:pt x="7134" y="2388"/>
                    <a:pt x="7158" y="2339"/>
                  </a:cubicBezTo>
                  <a:lnTo>
                    <a:pt x="6834" y="1702"/>
                  </a:lnTo>
                  <a:lnTo>
                    <a:pt x="7360" y="1440"/>
                  </a:lnTo>
                  <a:lnTo>
                    <a:pt x="7017" y="766"/>
                  </a:lnTo>
                  <a:lnTo>
                    <a:pt x="7129" y="710"/>
                  </a:lnTo>
                  <a:lnTo>
                    <a:pt x="7472" y="1385"/>
                  </a:lnTo>
                  <a:lnTo>
                    <a:pt x="7617" y="1669"/>
                  </a:lnTo>
                  <a:lnTo>
                    <a:pt x="7641" y="1717"/>
                  </a:lnTo>
                  <a:lnTo>
                    <a:pt x="8199" y="2813"/>
                  </a:lnTo>
                  <a:lnTo>
                    <a:pt x="7810" y="3005"/>
                  </a:lnTo>
                  <a:cubicBezTo>
                    <a:pt x="7589" y="3609"/>
                    <a:pt x="7106" y="4450"/>
                    <a:pt x="6666" y="4549"/>
                  </a:cubicBezTo>
                  <a:cubicBezTo>
                    <a:pt x="6625" y="4559"/>
                    <a:pt x="6585" y="4563"/>
                    <a:pt x="6546" y="4563"/>
                  </a:cubicBezTo>
                  <a:cubicBezTo>
                    <a:pt x="6349" y="4563"/>
                    <a:pt x="6174" y="4452"/>
                    <a:pt x="6080" y="4261"/>
                  </a:cubicBezTo>
                  <a:cubicBezTo>
                    <a:pt x="5899" y="3891"/>
                    <a:pt x="5688" y="3647"/>
                    <a:pt x="5482" y="3487"/>
                  </a:cubicBezTo>
                  <a:lnTo>
                    <a:pt x="5697" y="6115"/>
                  </a:lnTo>
                  <a:cubicBezTo>
                    <a:pt x="5697" y="6119"/>
                    <a:pt x="5695" y="6121"/>
                    <a:pt x="5695" y="6126"/>
                  </a:cubicBezTo>
                  <a:lnTo>
                    <a:pt x="6302" y="9792"/>
                  </a:lnTo>
                  <a:cubicBezTo>
                    <a:pt x="6977" y="9674"/>
                    <a:pt x="7422" y="9485"/>
                    <a:pt x="7422" y="9270"/>
                  </a:cubicBezTo>
                  <a:cubicBezTo>
                    <a:pt x="7422" y="9110"/>
                    <a:pt x="7167" y="8962"/>
                    <a:pt x="6753" y="8849"/>
                  </a:cubicBezTo>
                  <a:lnTo>
                    <a:pt x="6694" y="8516"/>
                  </a:lnTo>
                  <a:cubicBezTo>
                    <a:pt x="8325" y="8694"/>
                    <a:pt x="9467" y="9083"/>
                    <a:pt x="9467" y="9539"/>
                  </a:cubicBezTo>
                  <a:close/>
                  <a:moveTo>
                    <a:pt x="3699" y="5275"/>
                  </a:moveTo>
                  <a:lnTo>
                    <a:pt x="3795" y="3464"/>
                  </a:lnTo>
                  <a:cubicBezTo>
                    <a:pt x="3596" y="3626"/>
                    <a:pt x="3380" y="3880"/>
                    <a:pt x="3183" y="4286"/>
                  </a:cubicBezTo>
                  <a:cubicBezTo>
                    <a:pt x="3123" y="4441"/>
                    <a:pt x="3399" y="4981"/>
                    <a:pt x="3699" y="5275"/>
                  </a:cubicBezTo>
                  <a:close/>
                  <a:moveTo>
                    <a:pt x="5283" y="9903"/>
                  </a:moveTo>
                  <a:lnTo>
                    <a:pt x="4677" y="6245"/>
                  </a:lnTo>
                  <a:lnTo>
                    <a:pt x="4270" y="9910"/>
                  </a:lnTo>
                  <a:cubicBezTo>
                    <a:pt x="4412" y="9916"/>
                    <a:pt x="4557" y="9919"/>
                    <a:pt x="4705" y="9919"/>
                  </a:cubicBezTo>
                  <a:cubicBezTo>
                    <a:pt x="4905" y="9919"/>
                    <a:pt x="5097" y="9913"/>
                    <a:pt x="5283" y="9903"/>
                  </a:cubicBezTo>
                  <a:close/>
                </a:path>
              </a:pathLst>
            </a:custGeom>
            <a:solidFill>
              <a:schemeClr val="bg1"/>
            </a:solidFill>
            <a:ln w="9525">
              <a:noFill/>
              <a:round/>
              <a:headEnd/>
              <a:tailEnd/>
            </a:ln>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22" name="ï$ļide">
              <a:extLst>
                <a:ext uri="{FF2B5EF4-FFF2-40B4-BE49-F238E27FC236}">
                  <a16:creationId xmlns:a16="http://schemas.microsoft.com/office/drawing/2014/main" id="{6D91D60B-2C36-7C4C-AB46-23B871C080EE}"/>
                </a:ext>
              </a:extLst>
            </p:cNvPr>
            <p:cNvSpPr txBox="1"/>
            <p:nvPr/>
          </p:nvSpPr>
          <p:spPr>
            <a:xfrm>
              <a:off x="6164635" y="4421791"/>
              <a:ext cx="1605110" cy="489820"/>
            </a:xfrm>
            <a:prstGeom prst="rect">
              <a:avLst/>
            </a:prstGeom>
            <a:noFill/>
          </p:spPr>
          <p:txBody>
            <a:bodyPr wrap="square" lIns="91440" tIns="45720" rIns="91440" bIns="45720" anchor="ctr" anchorCtr="0">
              <a:normAutofit/>
            </a:bodyPr>
            <a:lstStyle/>
            <a:p>
              <a:pPr algn="ctr">
                <a:spcBef>
                  <a:spcPct val="0"/>
                </a:spcBef>
              </a:pPr>
              <a:r>
                <a:rPr lang="zh-CN" altLang="en-US" b="1" i="1" dirty="0" smtClean="0">
                  <a:solidFill>
                    <a:schemeClr val="bg1"/>
                  </a:solidFill>
                </a:rPr>
                <a:t>工作时间长</a:t>
              </a:r>
              <a:endParaRPr lang="en-US" altLang="zh-CN" b="1" i="1" dirty="0">
                <a:solidFill>
                  <a:schemeClr val="bg1"/>
                </a:solidFill>
              </a:endParaRPr>
            </a:p>
          </p:txBody>
        </p:sp>
      </p:grpSp>
      <p:sp>
        <p:nvSpPr>
          <p:cNvPr id="26" name="bookmark_238940">
            <a:extLst>
              <a:ext uri="{FF2B5EF4-FFF2-40B4-BE49-F238E27FC236}">
                <a16:creationId xmlns:a16="http://schemas.microsoft.com/office/drawing/2014/main" id="{B9D9C959-DEEA-BC43-8303-2B9064F570E6}"/>
              </a:ext>
            </a:extLst>
          </p:cNvPr>
          <p:cNvSpPr>
            <a:spLocks noChangeAspect="1"/>
          </p:cNvSpPr>
          <p:nvPr/>
        </p:nvSpPr>
        <p:spPr>
          <a:xfrm>
            <a:off x="6100255" y="2550749"/>
            <a:ext cx="438738" cy="609685"/>
          </a:xfrm>
          <a:custGeom>
            <a:avLst/>
            <a:gdLst>
              <a:gd name="connsiteX0" fmla="*/ 14776 w 436588"/>
              <a:gd name="connsiteY0" fmla="*/ 128429 h 606696"/>
              <a:gd name="connsiteX1" fmla="*/ 421724 w 436588"/>
              <a:gd name="connsiteY1" fmla="*/ 128429 h 606696"/>
              <a:gd name="connsiteX2" fmla="*/ 436588 w 436588"/>
              <a:gd name="connsiteY2" fmla="*/ 143181 h 606696"/>
              <a:gd name="connsiteX3" fmla="*/ 436588 w 436588"/>
              <a:gd name="connsiteY3" fmla="*/ 583882 h 606696"/>
              <a:gd name="connsiteX4" fmla="*/ 398581 w 436588"/>
              <a:gd name="connsiteY4" fmla="*/ 600144 h 606696"/>
              <a:gd name="connsiteX5" fmla="*/ 218250 w 436588"/>
              <a:gd name="connsiteY5" fmla="*/ 420096 h 606696"/>
              <a:gd name="connsiteX6" fmla="*/ 37918 w 436588"/>
              <a:gd name="connsiteY6" fmla="*/ 600144 h 606696"/>
              <a:gd name="connsiteX7" fmla="*/ 0 w 436588"/>
              <a:gd name="connsiteY7" fmla="*/ 583970 h 606696"/>
              <a:gd name="connsiteX8" fmla="*/ 0 w 436588"/>
              <a:gd name="connsiteY8" fmla="*/ 143181 h 606696"/>
              <a:gd name="connsiteX9" fmla="*/ 14776 w 436588"/>
              <a:gd name="connsiteY9" fmla="*/ 128429 h 606696"/>
              <a:gd name="connsiteX10" fmla="*/ 22252 w 436588"/>
              <a:gd name="connsiteY10" fmla="*/ 0 h 606696"/>
              <a:gd name="connsiteX11" fmla="*/ 414336 w 436588"/>
              <a:gd name="connsiteY11" fmla="*/ 0 h 606696"/>
              <a:gd name="connsiteX12" fmla="*/ 436588 w 436588"/>
              <a:gd name="connsiteY12" fmla="*/ 22226 h 606696"/>
              <a:gd name="connsiteX13" fmla="*/ 436588 w 436588"/>
              <a:gd name="connsiteY13" fmla="*/ 84015 h 606696"/>
              <a:gd name="connsiteX14" fmla="*/ 421724 w 436588"/>
              <a:gd name="connsiteY14" fmla="*/ 98862 h 606696"/>
              <a:gd name="connsiteX15" fmla="*/ 14776 w 436588"/>
              <a:gd name="connsiteY15" fmla="*/ 98862 h 606696"/>
              <a:gd name="connsiteX16" fmla="*/ 0 w 436588"/>
              <a:gd name="connsiteY16" fmla="*/ 84015 h 606696"/>
              <a:gd name="connsiteX17" fmla="*/ 0 w 436588"/>
              <a:gd name="connsiteY17" fmla="*/ 22226 h 606696"/>
              <a:gd name="connsiteX18" fmla="*/ 22252 w 436588"/>
              <a:gd name="connsiteY18" fmla="*/ 0 h 60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6588" h="606696">
                <a:moveTo>
                  <a:pt x="14776" y="128429"/>
                </a:moveTo>
                <a:lnTo>
                  <a:pt x="421724" y="128429"/>
                </a:lnTo>
                <a:cubicBezTo>
                  <a:pt x="429913" y="128429"/>
                  <a:pt x="436588" y="135005"/>
                  <a:pt x="436588" y="143181"/>
                </a:cubicBezTo>
                <a:lnTo>
                  <a:pt x="436588" y="583882"/>
                </a:lnTo>
                <a:cubicBezTo>
                  <a:pt x="436588" y="604855"/>
                  <a:pt x="412289" y="613830"/>
                  <a:pt x="398581" y="600144"/>
                </a:cubicBezTo>
                <a:lnTo>
                  <a:pt x="218250" y="420096"/>
                </a:lnTo>
                <a:lnTo>
                  <a:pt x="37918" y="600144"/>
                </a:lnTo>
                <a:cubicBezTo>
                  <a:pt x="24211" y="613919"/>
                  <a:pt x="0" y="604766"/>
                  <a:pt x="0" y="583970"/>
                </a:cubicBezTo>
                <a:lnTo>
                  <a:pt x="0" y="143181"/>
                </a:lnTo>
                <a:cubicBezTo>
                  <a:pt x="0" y="135005"/>
                  <a:pt x="6676" y="128429"/>
                  <a:pt x="14776" y="128429"/>
                </a:cubicBezTo>
                <a:close/>
                <a:moveTo>
                  <a:pt x="22252" y="0"/>
                </a:moveTo>
                <a:lnTo>
                  <a:pt x="414336" y="0"/>
                </a:lnTo>
                <a:cubicBezTo>
                  <a:pt x="426619" y="0"/>
                  <a:pt x="436588" y="9957"/>
                  <a:pt x="436588" y="22226"/>
                </a:cubicBezTo>
                <a:lnTo>
                  <a:pt x="436588" y="84015"/>
                </a:lnTo>
                <a:cubicBezTo>
                  <a:pt x="436588" y="92194"/>
                  <a:pt x="429913" y="98862"/>
                  <a:pt x="421724" y="98862"/>
                </a:cubicBezTo>
                <a:lnTo>
                  <a:pt x="14776" y="98862"/>
                </a:lnTo>
                <a:cubicBezTo>
                  <a:pt x="6676" y="98862"/>
                  <a:pt x="0" y="92194"/>
                  <a:pt x="0" y="84015"/>
                </a:cubicBezTo>
                <a:lnTo>
                  <a:pt x="0" y="22226"/>
                </a:lnTo>
                <a:cubicBezTo>
                  <a:pt x="0" y="9957"/>
                  <a:pt x="9969" y="0"/>
                  <a:pt x="2225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nalytics_329111">
            <a:extLst>
              <a:ext uri="{FF2B5EF4-FFF2-40B4-BE49-F238E27FC236}">
                <a16:creationId xmlns:a16="http://schemas.microsoft.com/office/drawing/2014/main" id="{A0327665-F00E-8544-9559-786D71CAB321}"/>
              </a:ext>
            </a:extLst>
          </p:cNvPr>
          <p:cNvSpPr>
            <a:spLocks noChangeAspect="1"/>
          </p:cNvSpPr>
          <p:nvPr/>
        </p:nvSpPr>
        <p:spPr>
          <a:xfrm>
            <a:off x="7748839" y="2610719"/>
            <a:ext cx="609685" cy="489744"/>
          </a:xfrm>
          <a:custGeom>
            <a:avLst/>
            <a:gdLst>
              <a:gd name="T0" fmla="*/ 6609 w 6827"/>
              <a:gd name="T1" fmla="*/ 3778 h 5492"/>
              <a:gd name="T2" fmla="*/ 5229 w 6827"/>
              <a:gd name="T3" fmla="*/ 3778 h 5492"/>
              <a:gd name="T4" fmla="*/ 5229 w 6827"/>
              <a:gd name="T5" fmla="*/ 2004 h 5492"/>
              <a:gd name="T6" fmla="*/ 5650 w 6827"/>
              <a:gd name="T7" fmla="*/ 2004 h 5492"/>
              <a:gd name="T8" fmla="*/ 5810 w 6827"/>
              <a:gd name="T9" fmla="*/ 1638 h 5492"/>
              <a:gd name="T10" fmla="*/ 4372 w 6827"/>
              <a:gd name="T11" fmla="*/ 92 h 5492"/>
              <a:gd name="T12" fmla="*/ 4053 w 6827"/>
              <a:gd name="T13" fmla="*/ 92 h 5492"/>
              <a:gd name="T14" fmla="*/ 2615 w 6827"/>
              <a:gd name="T15" fmla="*/ 1638 h 5492"/>
              <a:gd name="T16" fmla="*/ 2774 w 6827"/>
              <a:gd name="T17" fmla="*/ 2004 h 5492"/>
              <a:gd name="T18" fmla="*/ 3195 w 6827"/>
              <a:gd name="T19" fmla="*/ 2004 h 5492"/>
              <a:gd name="T20" fmla="*/ 3195 w 6827"/>
              <a:gd name="T21" fmla="*/ 2499 h 5492"/>
              <a:gd name="T22" fmla="*/ 1816 w 6827"/>
              <a:gd name="T23" fmla="*/ 2499 h 5492"/>
              <a:gd name="T24" fmla="*/ 1598 w 6827"/>
              <a:gd name="T25" fmla="*/ 2717 h 5492"/>
              <a:gd name="T26" fmla="*/ 1598 w 6827"/>
              <a:gd name="T27" fmla="*/ 3778 h 5492"/>
              <a:gd name="T28" fmla="*/ 218 w 6827"/>
              <a:gd name="T29" fmla="*/ 3778 h 5492"/>
              <a:gd name="T30" fmla="*/ 0 w 6827"/>
              <a:gd name="T31" fmla="*/ 3996 h 5492"/>
              <a:gd name="T32" fmla="*/ 0 w 6827"/>
              <a:gd name="T33" fmla="*/ 5274 h 5492"/>
              <a:gd name="T34" fmla="*/ 218 w 6827"/>
              <a:gd name="T35" fmla="*/ 5492 h 5492"/>
              <a:gd name="T36" fmla="*/ 6609 w 6827"/>
              <a:gd name="T37" fmla="*/ 5492 h 5492"/>
              <a:gd name="T38" fmla="*/ 6827 w 6827"/>
              <a:gd name="T39" fmla="*/ 5274 h 5492"/>
              <a:gd name="T40" fmla="*/ 6827 w 6827"/>
              <a:gd name="T41" fmla="*/ 3996 h 5492"/>
              <a:gd name="T42" fmla="*/ 6609 w 6827"/>
              <a:gd name="T43" fmla="*/ 3778 h 5492"/>
              <a:gd name="T44" fmla="*/ 3195 w 6827"/>
              <a:gd name="T45" fmla="*/ 5056 h 5492"/>
              <a:gd name="T46" fmla="*/ 2033 w 6827"/>
              <a:gd name="T47" fmla="*/ 5056 h 5492"/>
              <a:gd name="T48" fmla="*/ 2033 w 6827"/>
              <a:gd name="T49" fmla="*/ 2935 h 5492"/>
              <a:gd name="T50" fmla="*/ 3195 w 6827"/>
              <a:gd name="T51" fmla="*/ 2935 h 5492"/>
              <a:gd name="T52" fmla="*/ 3195 w 6827"/>
              <a:gd name="T53" fmla="*/ 5056 h 5492"/>
              <a:gd name="T54" fmla="*/ 6391 w 6827"/>
              <a:gd name="T55" fmla="*/ 5056 h 5492"/>
              <a:gd name="T56" fmla="*/ 5229 w 6827"/>
              <a:gd name="T57" fmla="*/ 5056 h 5492"/>
              <a:gd name="T58" fmla="*/ 5229 w 6827"/>
              <a:gd name="T59" fmla="*/ 4213 h 5492"/>
              <a:gd name="T60" fmla="*/ 6391 w 6827"/>
              <a:gd name="T61" fmla="*/ 4213 h 5492"/>
              <a:gd name="T62" fmla="*/ 6391 w 6827"/>
              <a:gd name="T63" fmla="*/ 5056 h 5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27" h="5492">
                <a:moveTo>
                  <a:pt x="6609" y="3778"/>
                </a:moveTo>
                <a:lnTo>
                  <a:pt x="5229" y="3778"/>
                </a:lnTo>
                <a:lnTo>
                  <a:pt x="5229" y="2004"/>
                </a:lnTo>
                <a:lnTo>
                  <a:pt x="5650" y="2004"/>
                </a:lnTo>
                <a:cubicBezTo>
                  <a:pt x="5840" y="2004"/>
                  <a:pt x="5939" y="1777"/>
                  <a:pt x="5810" y="1638"/>
                </a:cubicBezTo>
                <a:lnTo>
                  <a:pt x="4372" y="92"/>
                </a:lnTo>
                <a:cubicBezTo>
                  <a:pt x="4286" y="0"/>
                  <a:pt x="4139" y="0"/>
                  <a:pt x="4053" y="92"/>
                </a:cubicBezTo>
                <a:lnTo>
                  <a:pt x="2615" y="1638"/>
                </a:lnTo>
                <a:cubicBezTo>
                  <a:pt x="2485" y="1777"/>
                  <a:pt x="2584" y="2004"/>
                  <a:pt x="2774" y="2004"/>
                </a:cubicBezTo>
                <a:lnTo>
                  <a:pt x="3195" y="2004"/>
                </a:lnTo>
                <a:lnTo>
                  <a:pt x="3195" y="2499"/>
                </a:lnTo>
                <a:lnTo>
                  <a:pt x="1816" y="2499"/>
                </a:lnTo>
                <a:cubicBezTo>
                  <a:pt x="1695" y="2499"/>
                  <a:pt x="1598" y="2597"/>
                  <a:pt x="1598" y="2717"/>
                </a:cubicBezTo>
                <a:lnTo>
                  <a:pt x="1598" y="3778"/>
                </a:lnTo>
                <a:lnTo>
                  <a:pt x="218" y="3778"/>
                </a:lnTo>
                <a:cubicBezTo>
                  <a:pt x="98" y="3778"/>
                  <a:pt x="0" y="3875"/>
                  <a:pt x="0" y="3996"/>
                </a:cubicBezTo>
                <a:lnTo>
                  <a:pt x="0" y="5274"/>
                </a:lnTo>
                <a:cubicBezTo>
                  <a:pt x="0" y="5394"/>
                  <a:pt x="98" y="5492"/>
                  <a:pt x="218" y="5492"/>
                </a:cubicBezTo>
                <a:lnTo>
                  <a:pt x="6609" y="5492"/>
                </a:lnTo>
                <a:cubicBezTo>
                  <a:pt x="6729" y="5492"/>
                  <a:pt x="6827" y="5394"/>
                  <a:pt x="6827" y="5274"/>
                </a:cubicBezTo>
                <a:lnTo>
                  <a:pt x="6827" y="3996"/>
                </a:lnTo>
                <a:cubicBezTo>
                  <a:pt x="6827" y="3875"/>
                  <a:pt x="6729" y="3778"/>
                  <a:pt x="6609" y="3778"/>
                </a:cubicBezTo>
                <a:close/>
                <a:moveTo>
                  <a:pt x="3195" y="5056"/>
                </a:moveTo>
                <a:lnTo>
                  <a:pt x="2033" y="5056"/>
                </a:lnTo>
                <a:lnTo>
                  <a:pt x="2033" y="2935"/>
                </a:lnTo>
                <a:lnTo>
                  <a:pt x="3195" y="2935"/>
                </a:lnTo>
                <a:lnTo>
                  <a:pt x="3195" y="5056"/>
                </a:lnTo>
                <a:close/>
                <a:moveTo>
                  <a:pt x="6391" y="5056"/>
                </a:moveTo>
                <a:lnTo>
                  <a:pt x="5229" y="5056"/>
                </a:lnTo>
                <a:lnTo>
                  <a:pt x="5229" y="4213"/>
                </a:lnTo>
                <a:lnTo>
                  <a:pt x="6391" y="4213"/>
                </a:lnTo>
                <a:lnTo>
                  <a:pt x="6391" y="505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图片 12" descr="logo">
            <a:extLst>
              <a:ext uri="{FF2B5EF4-FFF2-40B4-BE49-F238E27FC236}">
                <a16:creationId xmlns:a16="http://schemas.microsoft.com/office/drawing/2014/main" id="{62107641-EFE9-0544-8BF6-B4679D86A053}"/>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5738" y="157163"/>
            <a:ext cx="1746093" cy="50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1885242" y="1403879"/>
            <a:ext cx="2933458" cy="2029090"/>
          </a:xfrm>
          <a:prstGeom prst="rect">
            <a:avLst/>
          </a:prstGeom>
        </p:spPr>
      </p:pic>
      <p:pic>
        <p:nvPicPr>
          <p:cNvPr id="3" name="图片 2"/>
          <p:cNvPicPr>
            <a:picLocks noChangeAspect="1"/>
          </p:cNvPicPr>
          <p:nvPr/>
        </p:nvPicPr>
        <p:blipFill>
          <a:blip r:embed="rId4"/>
          <a:stretch>
            <a:fillRect/>
          </a:stretch>
        </p:blipFill>
        <p:spPr>
          <a:xfrm>
            <a:off x="9492688" y="4365120"/>
            <a:ext cx="2619696" cy="2165258"/>
          </a:xfrm>
          <a:prstGeom prst="rect">
            <a:avLst/>
          </a:prstGeom>
        </p:spPr>
      </p:pic>
      <p:pic>
        <p:nvPicPr>
          <p:cNvPr id="5" name="图片 4"/>
          <p:cNvPicPr>
            <a:picLocks noChangeAspect="1"/>
          </p:cNvPicPr>
          <p:nvPr/>
        </p:nvPicPr>
        <p:blipFill>
          <a:blip r:embed="rId5"/>
          <a:stretch>
            <a:fillRect/>
          </a:stretch>
        </p:blipFill>
        <p:spPr>
          <a:xfrm>
            <a:off x="1880929" y="4365121"/>
            <a:ext cx="2980159" cy="2037948"/>
          </a:xfrm>
          <a:prstGeom prst="rect">
            <a:avLst/>
          </a:prstGeom>
        </p:spPr>
      </p:pic>
      <p:pic>
        <p:nvPicPr>
          <p:cNvPr id="7" name="图片 6"/>
          <p:cNvPicPr>
            <a:picLocks noChangeAspect="1"/>
          </p:cNvPicPr>
          <p:nvPr/>
        </p:nvPicPr>
        <p:blipFill>
          <a:blip r:embed="rId6"/>
          <a:stretch>
            <a:fillRect/>
          </a:stretch>
        </p:blipFill>
        <p:spPr>
          <a:xfrm>
            <a:off x="9548847" y="1232668"/>
            <a:ext cx="3087034" cy="2096749"/>
          </a:xfrm>
          <a:prstGeom prst="rect">
            <a:avLst/>
          </a:prstGeom>
        </p:spPr>
      </p:pic>
      <p:sp>
        <p:nvSpPr>
          <p:cNvPr id="8" name="文本框 7"/>
          <p:cNvSpPr txBox="1"/>
          <p:nvPr/>
        </p:nvSpPr>
        <p:spPr>
          <a:xfrm>
            <a:off x="513370" y="789346"/>
            <a:ext cx="4596376" cy="406393"/>
          </a:xfrm>
          <a:prstGeom prst="rect">
            <a:avLst/>
          </a:prstGeom>
          <a:noFill/>
        </p:spPr>
        <p:txBody>
          <a:bodyPr wrap="square" rtlCol="0">
            <a:spAutoFit/>
          </a:bodyPr>
          <a:lstStyle/>
          <a:p>
            <a:r>
              <a:rPr lang="zh-CN" altLang="en-US" dirty="0" smtClean="0"/>
              <a:t>现代社会人们普通面临的一些问题</a:t>
            </a:r>
            <a:endParaRPr lang="zh-CN" altLang="en-US" dirty="0"/>
          </a:p>
        </p:txBody>
      </p:sp>
    </p:spTree>
    <p:extLst>
      <p:ext uri="{BB962C8B-B14F-4D97-AF65-F5344CB8AC3E}">
        <p14:creationId xmlns:p14="http://schemas.microsoft.com/office/powerpoint/2010/main" val="402537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009A553-CCCC-7F4A-95B3-0E6023CC5410}"/>
              </a:ext>
            </a:extLst>
          </p:cNvPr>
          <p:cNvSpPr>
            <a:spLocks noGrp="1"/>
          </p:cNvSpPr>
          <p:nvPr>
            <p:ph type="title"/>
          </p:nvPr>
        </p:nvSpPr>
        <p:spPr>
          <a:xfrm>
            <a:off x="185738" y="781963"/>
            <a:ext cx="10265589" cy="813297"/>
          </a:xfrm>
        </p:spPr>
        <p:txBody>
          <a:bodyPr>
            <a:normAutofit/>
          </a:bodyPr>
          <a:lstStyle/>
          <a:p>
            <a:r>
              <a:rPr kumimoji="1" lang="en-US" altLang="zh-CN" sz="2000" b="1" dirty="0" smtClean="0"/>
              <a:t>《</a:t>
            </a:r>
            <a:r>
              <a:rPr kumimoji="1" lang="zh-CN" altLang="en-US" sz="2000" b="1" dirty="0" smtClean="0"/>
              <a:t>中国网民睡眠质量调查白皮书</a:t>
            </a:r>
            <a:r>
              <a:rPr kumimoji="1" lang="en-US" altLang="zh-CN" sz="2000" b="1" dirty="0" smtClean="0"/>
              <a:t>》</a:t>
            </a:r>
            <a:r>
              <a:rPr kumimoji="1" lang="zh-CN" altLang="en-US" sz="2000" b="1" dirty="0" smtClean="0"/>
              <a:t>显示</a:t>
            </a:r>
            <a:endParaRPr kumimoji="1" lang="zh-CN" altLang="en-US" sz="2000" b="1" dirty="0"/>
          </a:p>
        </p:txBody>
      </p:sp>
      <p:grpSp>
        <p:nvGrpSpPr>
          <p:cNvPr id="4" name="组合 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7DA0B3C-A1C3-C343-A0C4-740EAB2BED62}"/>
              </a:ext>
            </a:extLst>
          </p:cNvPr>
          <p:cNvGrpSpPr>
            <a:grpSpLocks noChangeAspect="1"/>
          </p:cNvGrpSpPr>
          <p:nvPr/>
        </p:nvGrpSpPr>
        <p:grpSpPr>
          <a:xfrm>
            <a:off x="6994783" y="4060140"/>
            <a:ext cx="5390126" cy="2516573"/>
            <a:chOff x="7271238" y="2226818"/>
            <a:chExt cx="5134585" cy="2397264"/>
          </a:xfrm>
        </p:grpSpPr>
        <p:sp>
          <p:nvSpPr>
            <p:cNvPr id="6" name="íṥḷîḍè">
              <a:extLst>
                <a:ext uri="{FF2B5EF4-FFF2-40B4-BE49-F238E27FC236}">
                  <a16:creationId xmlns:a16="http://schemas.microsoft.com/office/drawing/2014/main" id="{24ADA899-1A83-B94C-AC23-45FD8AAB80D0}"/>
                </a:ext>
              </a:extLst>
            </p:cNvPr>
            <p:cNvSpPr/>
            <p:nvPr/>
          </p:nvSpPr>
          <p:spPr>
            <a:xfrm>
              <a:off x="7271238" y="2316773"/>
              <a:ext cx="165068" cy="23073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7" name="iŝḻiḋê">
              <a:extLst>
                <a:ext uri="{FF2B5EF4-FFF2-40B4-BE49-F238E27FC236}">
                  <a16:creationId xmlns:a16="http://schemas.microsoft.com/office/drawing/2014/main" id="{B3C613D8-6CEB-6342-AD5F-75E9B8DE19C9}"/>
                </a:ext>
              </a:extLst>
            </p:cNvPr>
            <p:cNvSpPr txBox="1"/>
            <p:nvPr/>
          </p:nvSpPr>
          <p:spPr>
            <a:xfrm>
              <a:off x="7593622" y="3405474"/>
              <a:ext cx="4812201" cy="668215"/>
            </a:xfrm>
            <a:prstGeom prst="rect">
              <a:avLst/>
            </a:prstGeom>
            <a:noFill/>
          </p:spPr>
          <p:txBody>
            <a:bodyPr wrap="square" lIns="91440" tIns="45720" rIns="91440" bIns="45720" anchor="b" anchorCtr="0">
              <a:noAutofit/>
            </a:bodyPr>
            <a:lstStyle/>
            <a:p>
              <a:pPr lvl="0">
                <a:lnSpc>
                  <a:spcPct val="150000"/>
                </a:lnSpc>
                <a:buSzPct val="25000"/>
                <a:defRPr/>
              </a:pPr>
              <a:r>
                <a:rPr lang="en-US" altLang="zh-CN" sz="1400" dirty="0" smtClean="0"/>
                <a:t>32.5%</a:t>
              </a:r>
              <a:r>
                <a:rPr lang="zh-CN" altLang="en-US" sz="1400" dirty="0" smtClean="0"/>
                <a:t>的网友表示自己生活压力大导致自己经常熬夜晚睡，也有不少网友受高强度上网冲浪和身体原因，社交应酬等影响而选择晚睡</a:t>
              </a:r>
              <a:endParaRPr lang="en-US" altLang="zh-CN" sz="1400" dirty="0"/>
            </a:p>
          </p:txBody>
        </p:sp>
        <p:sp>
          <p:nvSpPr>
            <p:cNvPr id="8" name="iṣḻîḍe">
              <a:extLst>
                <a:ext uri="{FF2B5EF4-FFF2-40B4-BE49-F238E27FC236}">
                  <a16:creationId xmlns:a16="http://schemas.microsoft.com/office/drawing/2014/main" id="{D880F71E-0901-5C47-8547-A41F9414FB22}"/>
                </a:ext>
              </a:extLst>
            </p:cNvPr>
            <p:cNvSpPr txBox="1"/>
            <p:nvPr/>
          </p:nvSpPr>
          <p:spPr>
            <a:xfrm>
              <a:off x="7593622" y="2226818"/>
              <a:ext cx="2174632" cy="668215"/>
            </a:xfrm>
            <a:prstGeom prst="rect">
              <a:avLst/>
            </a:prstGeom>
            <a:noFill/>
          </p:spPr>
          <p:txBody>
            <a:bodyPr wrap="square" lIns="91440" tIns="45720" rIns="91440" bIns="45720" anchor="t" anchorCtr="0">
              <a:normAutofit/>
            </a:bodyPr>
            <a:lstStyle/>
            <a:p>
              <a:pPr defTabSz="914378">
                <a:defRPr/>
              </a:pPr>
              <a:r>
                <a:rPr lang="zh-CN" altLang="en-US" sz="2400" b="1" dirty="0" smtClean="0"/>
                <a:t>晚睡的原因</a:t>
              </a:r>
              <a:endParaRPr lang="zh-CN" altLang="en-US" sz="2400" b="1" dirty="0"/>
            </a:p>
          </p:txBody>
        </p:sp>
      </p:grpSp>
      <p:pic>
        <p:nvPicPr>
          <p:cNvPr id="10" name="图片 12" descr="logo">
            <a:extLst>
              <a:ext uri="{FF2B5EF4-FFF2-40B4-BE49-F238E27FC236}">
                <a16:creationId xmlns:a16="http://schemas.microsoft.com/office/drawing/2014/main" id="{C9E2F88B-6EF4-6E41-A880-BF69B740BC3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5738" y="157163"/>
            <a:ext cx="1746093" cy="50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组合 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7DA0B3C-A1C3-C343-A0C4-740EAB2BED62}"/>
              </a:ext>
            </a:extLst>
          </p:cNvPr>
          <p:cNvGrpSpPr>
            <a:grpSpLocks noChangeAspect="1"/>
          </p:cNvGrpSpPr>
          <p:nvPr/>
        </p:nvGrpSpPr>
        <p:grpSpPr>
          <a:xfrm>
            <a:off x="529567" y="1839759"/>
            <a:ext cx="5061005" cy="2422141"/>
            <a:chOff x="7271238" y="2316773"/>
            <a:chExt cx="4821067" cy="2307309"/>
          </a:xfrm>
        </p:grpSpPr>
        <p:sp>
          <p:nvSpPr>
            <p:cNvPr id="12" name="íṥḷîḍè">
              <a:extLst>
                <a:ext uri="{FF2B5EF4-FFF2-40B4-BE49-F238E27FC236}">
                  <a16:creationId xmlns:a16="http://schemas.microsoft.com/office/drawing/2014/main" id="{24ADA899-1A83-B94C-AC23-45FD8AAB80D0}"/>
                </a:ext>
              </a:extLst>
            </p:cNvPr>
            <p:cNvSpPr/>
            <p:nvPr/>
          </p:nvSpPr>
          <p:spPr>
            <a:xfrm>
              <a:off x="7271238" y="2316773"/>
              <a:ext cx="165068" cy="23073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3" name="iŝḻiḋê">
              <a:extLst>
                <a:ext uri="{FF2B5EF4-FFF2-40B4-BE49-F238E27FC236}">
                  <a16:creationId xmlns:a16="http://schemas.microsoft.com/office/drawing/2014/main" id="{B3C613D8-6CEB-6342-AD5F-75E9B8DE19C9}"/>
                </a:ext>
              </a:extLst>
            </p:cNvPr>
            <p:cNvSpPr txBox="1"/>
            <p:nvPr/>
          </p:nvSpPr>
          <p:spPr>
            <a:xfrm>
              <a:off x="7593622" y="3785454"/>
              <a:ext cx="4498683" cy="668215"/>
            </a:xfrm>
            <a:prstGeom prst="rect">
              <a:avLst/>
            </a:prstGeom>
            <a:noFill/>
          </p:spPr>
          <p:txBody>
            <a:bodyPr wrap="square" lIns="91440" tIns="45720" rIns="91440" bIns="45720" anchor="b" anchorCtr="0">
              <a:noAutofit/>
            </a:bodyPr>
            <a:lstStyle/>
            <a:p>
              <a:pPr lvl="0">
                <a:lnSpc>
                  <a:spcPct val="150000"/>
                </a:lnSpc>
                <a:buSzPct val="25000"/>
                <a:defRPr/>
              </a:pPr>
              <a:r>
                <a:rPr lang="zh-CN" altLang="en-US" sz="1400" dirty="0" smtClean="0"/>
                <a:t>调查显示有将近八成网民有晚睡的习惯（即每天</a:t>
              </a:r>
              <a:r>
                <a:rPr lang="en-US" altLang="zh-CN" sz="1400" dirty="0" smtClean="0"/>
                <a:t>22</a:t>
              </a:r>
              <a:r>
                <a:rPr lang="zh-CN" altLang="en-US" sz="1400" dirty="0" smtClean="0"/>
                <a:t>点之后入睡），有二成左右的网民会在凌晨之后才入睡。</a:t>
              </a:r>
              <a:endParaRPr lang="en-US" altLang="zh-CN" sz="1400" dirty="0" smtClean="0"/>
            </a:p>
            <a:p>
              <a:pPr lvl="0">
                <a:lnSpc>
                  <a:spcPct val="150000"/>
                </a:lnSpc>
                <a:buSzPct val="25000"/>
                <a:defRPr/>
              </a:pPr>
              <a:endParaRPr lang="en-US" altLang="zh-CN" sz="1400" dirty="0"/>
            </a:p>
            <a:p>
              <a:pPr lvl="0">
                <a:lnSpc>
                  <a:spcPct val="150000"/>
                </a:lnSpc>
                <a:buSzPct val="25000"/>
                <a:defRPr/>
              </a:pPr>
              <a:r>
                <a:rPr lang="zh-CN" altLang="en-US" sz="1400" dirty="0" smtClean="0"/>
                <a:t>专家提示凌晨之后睡觉这种不规律的睡眠习惯会影响人的生物钟，从而影响睡眠质量和身体健康</a:t>
              </a:r>
              <a:endParaRPr lang="en-US" altLang="zh-CN" sz="1400" dirty="0"/>
            </a:p>
          </p:txBody>
        </p:sp>
        <p:sp>
          <p:nvSpPr>
            <p:cNvPr id="14" name="iṣḻîḍe">
              <a:extLst>
                <a:ext uri="{FF2B5EF4-FFF2-40B4-BE49-F238E27FC236}">
                  <a16:creationId xmlns:a16="http://schemas.microsoft.com/office/drawing/2014/main" id="{D880F71E-0901-5C47-8547-A41F9414FB22}"/>
                </a:ext>
              </a:extLst>
            </p:cNvPr>
            <p:cNvSpPr txBox="1"/>
            <p:nvPr/>
          </p:nvSpPr>
          <p:spPr>
            <a:xfrm>
              <a:off x="7593622" y="2316773"/>
              <a:ext cx="2174632" cy="668215"/>
            </a:xfrm>
            <a:prstGeom prst="rect">
              <a:avLst/>
            </a:prstGeom>
            <a:noFill/>
          </p:spPr>
          <p:txBody>
            <a:bodyPr wrap="square" lIns="91440" tIns="45720" rIns="91440" bIns="45720" anchor="t" anchorCtr="0">
              <a:normAutofit/>
            </a:bodyPr>
            <a:lstStyle/>
            <a:p>
              <a:pPr defTabSz="914378">
                <a:defRPr/>
              </a:pPr>
              <a:r>
                <a:rPr lang="zh-CN" altLang="en-US" sz="2400" b="1" dirty="0" smtClean="0"/>
                <a:t>入睡时间</a:t>
              </a:r>
              <a:endParaRPr lang="zh-CN" altLang="en-US" sz="2400" b="1" dirty="0"/>
            </a:p>
          </p:txBody>
        </p:sp>
      </p:grpSp>
      <p:pic>
        <p:nvPicPr>
          <p:cNvPr id="2" name="图片 1"/>
          <p:cNvPicPr>
            <a:picLocks noChangeAspect="1"/>
          </p:cNvPicPr>
          <p:nvPr/>
        </p:nvPicPr>
        <p:blipFill>
          <a:blip r:embed="rId3"/>
          <a:stretch>
            <a:fillRect/>
          </a:stretch>
        </p:blipFill>
        <p:spPr>
          <a:xfrm>
            <a:off x="702850" y="4506399"/>
            <a:ext cx="3874016" cy="2316079"/>
          </a:xfrm>
          <a:prstGeom prst="rect">
            <a:avLst/>
          </a:prstGeom>
        </p:spPr>
      </p:pic>
      <p:pic>
        <p:nvPicPr>
          <p:cNvPr id="15" name="图片 14"/>
          <p:cNvPicPr>
            <a:picLocks noChangeAspect="1"/>
          </p:cNvPicPr>
          <p:nvPr/>
        </p:nvPicPr>
        <p:blipFill>
          <a:blip r:embed="rId4"/>
          <a:stretch>
            <a:fillRect/>
          </a:stretch>
        </p:blipFill>
        <p:spPr>
          <a:xfrm>
            <a:off x="7081424" y="1207429"/>
            <a:ext cx="4373310" cy="2316866"/>
          </a:xfrm>
          <a:prstGeom prst="rect">
            <a:avLst/>
          </a:prstGeom>
        </p:spPr>
      </p:pic>
    </p:spTree>
    <p:extLst>
      <p:ext uri="{BB962C8B-B14F-4D97-AF65-F5344CB8AC3E}">
        <p14:creationId xmlns:p14="http://schemas.microsoft.com/office/powerpoint/2010/main" val="448590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7BE08744-883D-624B-B52F-DC97E6877107}"/>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t="33222" b="10511"/>
          <a:stretch/>
        </p:blipFill>
        <p:spPr>
          <a:xfrm>
            <a:off x="1500369" y="1572573"/>
            <a:ext cx="6347478" cy="5068827"/>
          </a:xfrm>
          <a:prstGeom prst="rect">
            <a:avLst/>
          </a:prstGeom>
        </p:spPr>
      </p:pic>
      <p:grpSp>
        <p:nvGrpSpPr>
          <p:cNvPr id="4" name="组合 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3E930DBC-556E-EE4B-A1B5-F0D48B717E4C}"/>
              </a:ext>
            </a:extLst>
          </p:cNvPr>
          <p:cNvGrpSpPr>
            <a:grpSpLocks noChangeAspect="1"/>
          </p:cNvGrpSpPr>
          <p:nvPr/>
        </p:nvGrpSpPr>
        <p:grpSpPr>
          <a:xfrm>
            <a:off x="1503863" y="230574"/>
            <a:ext cx="11390595" cy="5703448"/>
            <a:chOff x="669910" y="58833"/>
            <a:chExt cx="10850578" cy="5433053"/>
          </a:xfrm>
        </p:grpSpPr>
        <p:sp>
          <p:nvSpPr>
            <p:cNvPr id="6" name="ïṡ1iḓê">
              <a:extLst>
                <a:ext uri="{FF2B5EF4-FFF2-40B4-BE49-F238E27FC236}">
                  <a16:creationId xmlns:a16="http://schemas.microsoft.com/office/drawing/2014/main" id="{51946BC0-AF68-544A-AA60-F368C0DEA511}"/>
                </a:ext>
              </a:extLst>
            </p:cNvPr>
            <p:cNvSpPr/>
            <p:nvPr/>
          </p:nvSpPr>
          <p:spPr>
            <a:xfrm flipH="1">
              <a:off x="669910" y="353685"/>
              <a:ext cx="6046553" cy="955072"/>
            </a:xfrm>
            <a:prstGeom prst="roundRect">
              <a:avLst>
                <a:gd name="adj" fmla="val 0"/>
              </a:avLst>
            </a:prstGeom>
            <a:solidFill>
              <a:schemeClr val="tx1">
                <a:alpha val="80000"/>
              </a:schemeClr>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7" name="íṧḻïḑè">
              <a:extLst>
                <a:ext uri="{FF2B5EF4-FFF2-40B4-BE49-F238E27FC236}">
                  <a16:creationId xmlns:a16="http://schemas.microsoft.com/office/drawing/2014/main" id="{F5E96AD1-5E6D-004B-99B4-62591DE43B2A}"/>
                </a:ext>
              </a:extLst>
            </p:cNvPr>
            <p:cNvSpPr txBox="1"/>
            <p:nvPr/>
          </p:nvSpPr>
          <p:spPr>
            <a:xfrm>
              <a:off x="669911" y="58833"/>
              <a:ext cx="6046550" cy="1429119"/>
            </a:xfrm>
            <a:prstGeom prst="rect">
              <a:avLst/>
            </a:prstGeom>
            <a:noFill/>
          </p:spPr>
          <p:txBody>
            <a:bodyPr wrap="square" lIns="90000" tIns="46800" rIns="90000" bIns="46800" rtlCol="0" anchor="ctr">
              <a:normAutofit/>
            </a:bodyPr>
            <a:lstStyle/>
            <a:p>
              <a:pPr>
                <a:lnSpc>
                  <a:spcPct val="150000"/>
                </a:lnSpc>
              </a:pPr>
              <a:endParaRPr lang="en-US" altLang="zh-CN" sz="1200" dirty="0">
                <a:solidFill>
                  <a:schemeClr val="bg1"/>
                </a:solidFill>
              </a:endParaRPr>
            </a:p>
            <a:p>
              <a:pPr>
                <a:lnSpc>
                  <a:spcPct val="150000"/>
                </a:lnSpc>
              </a:pPr>
              <a:r>
                <a:rPr lang="zh-CN" altLang="en-US" sz="2800" b="1" dirty="0" smtClean="0">
                  <a:solidFill>
                    <a:schemeClr val="bg1"/>
                  </a:solidFill>
                </a:rPr>
                <a:t>潜在的“商机”与市场需求</a:t>
              </a:r>
              <a:r>
                <a:rPr lang="en-US" altLang="zh-CN" sz="1200" dirty="0" smtClean="0">
                  <a:solidFill>
                    <a:schemeClr val="bg1"/>
                  </a:solidFill>
                </a:rPr>
                <a:t>.</a:t>
              </a:r>
              <a:endParaRPr lang="en-US" altLang="zh-CN" sz="1400" b="1" dirty="0">
                <a:solidFill>
                  <a:schemeClr val="bg1"/>
                </a:solidFill>
              </a:endParaRPr>
            </a:p>
          </p:txBody>
        </p:sp>
        <p:grpSp>
          <p:nvGrpSpPr>
            <p:cNvPr id="8" name="îślïde">
              <a:extLst>
                <a:ext uri="{FF2B5EF4-FFF2-40B4-BE49-F238E27FC236}">
                  <a16:creationId xmlns:a16="http://schemas.microsoft.com/office/drawing/2014/main" id="{E5FE83C2-64BE-3B4E-9CAE-EDC9BC0C0F1B}"/>
                </a:ext>
              </a:extLst>
            </p:cNvPr>
            <p:cNvGrpSpPr/>
            <p:nvPr/>
          </p:nvGrpSpPr>
          <p:grpSpPr>
            <a:xfrm>
              <a:off x="6368945" y="2851111"/>
              <a:ext cx="675000" cy="675005"/>
              <a:chOff x="7199716" y="4122506"/>
              <a:chExt cx="675000" cy="675005"/>
            </a:xfrm>
          </p:grpSpPr>
          <p:sp>
            <p:nvSpPr>
              <p:cNvPr id="19" name="îṧľiḓé">
                <a:extLst>
                  <a:ext uri="{FF2B5EF4-FFF2-40B4-BE49-F238E27FC236}">
                    <a16:creationId xmlns:a16="http://schemas.microsoft.com/office/drawing/2014/main" id="{238E3F41-9A4D-6E45-8186-495CB187E683}"/>
                  </a:ext>
                </a:extLst>
              </p:cNvPr>
              <p:cNvSpPr/>
              <p:nvPr/>
            </p:nvSpPr>
            <p:spPr>
              <a:xfrm>
                <a:off x="7199716" y="4122506"/>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20" name="iṩḻiḓé">
                <a:extLst>
                  <a:ext uri="{FF2B5EF4-FFF2-40B4-BE49-F238E27FC236}">
                    <a16:creationId xmlns:a16="http://schemas.microsoft.com/office/drawing/2014/main" id="{4A711D7E-4C51-0E40-955F-88C96540CFE0}"/>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sp>
          <p:nvSpPr>
            <p:cNvPr id="18" name="îṥ1îḑe">
              <a:extLst>
                <a:ext uri="{FF2B5EF4-FFF2-40B4-BE49-F238E27FC236}">
                  <a16:creationId xmlns:a16="http://schemas.microsoft.com/office/drawing/2014/main" id="{5B6BDF1B-53FA-D640-A1CF-4202103BDE19}"/>
                </a:ext>
              </a:extLst>
            </p:cNvPr>
            <p:cNvSpPr txBox="1"/>
            <p:nvPr/>
          </p:nvSpPr>
          <p:spPr bwMode="auto">
            <a:xfrm>
              <a:off x="7219382" y="2709000"/>
              <a:ext cx="4301106" cy="419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b="1" dirty="0" smtClean="0"/>
                <a:t>客户需要更精致而健康的睡眠</a:t>
              </a:r>
              <a:endParaRPr lang="en-US" altLang="zh-CN" b="1" dirty="0"/>
            </a:p>
          </p:txBody>
        </p:sp>
        <p:grpSp>
          <p:nvGrpSpPr>
            <p:cNvPr id="10" name="îṧlïḍè">
              <a:extLst>
                <a:ext uri="{FF2B5EF4-FFF2-40B4-BE49-F238E27FC236}">
                  <a16:creationId xmlns:a16="http://schemas.microsoft.com/office/drawing/2014/main" id="{E791F93B-1B52-EB44-A93A-79898423CEF2}"/>
                </a:ext>
              </a:extLst>
            </p:cNvPr>
            <p:cNvGrpSpPr/>
            <p:nvPr/>
          </p:nvGrpSpPr>
          <p:grpSpPr>
            <a:xfrm>
              <a:off x="6378975" y="4816881"/>
              <a:ext cx="675000" cy="675005"/>
              <a:chOff x="7209746" y="4153276"/>
              <a:chExt cx="675000" cy="675005"/>
            </a:xfrm>
          </p:grpSpPr>
          <p:sp>
            <p:nvSpPr>
              <p:cNvPr id="15" name="íṧḻíḋê">
                <a:extLst>
                  <a:ext uri="{FF2B5EF4-FFF2-40B4-BE49-F238E27FC236}">
                    <a16:creationId xmlns:a16="http://schemas.microsoft.com/office/drawing/2014/main" id="{1E9B81E7-C8F1-374E-92AC-B08ED5641B97}"/>
                  </a:ext>
                </a:extLst>
              </p:cNvPr>
              <p:cNvSpPr/>
              <p:nvPr/>
            </p:nvSpPr>
            <p:spPr>
              <a:xfrm>
                <a:off x="7209746" y="4153276"/>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16" name="îśliḑé">
                <a:extLst>
                  <a:ext uri="{FF2B5EF4-FFF2-40B4-BE49-F238E27FC236}">
                    <a16:creationId xmlns:a16="http://schemas.microsoft.com/office/drawing/2014/main" id="{BC07B3B3-FD6D-C24B-95C9-8B697054A6C9}"/>
                  </a:ext>
                </a:extLst>
              </p:cNvPr>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cxnSp>
          <p:nvCxnSpPr>
            <p:cNvPr id="12" name="直接连接符 9">
              <a:extLst>
                <a:ext uri="{FF2B5EF4-FFF2-40B4-BE49-F238E27FC236}">
                  <a16:creationId xmlns:a16="http://schemas.microsoft.com/office/drawing/2014/main" id="{05350254-1C58-A64F-921E-2C03E103F7E1}"/>
                </a:ext>
              </a:extLst>
            </p:cNvPr>
            <p:cNvCxnSpPr/>
            <p:nvPr/>
          </p:nvCxnSpPr>
          <p:spPr>
            <a:xfrm>
              <a:off x="7311000" y="4239000"/>
              <a:ext cx="4209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21" name="îṥ1îḑe">
            <a:extLst>
              <a:ext uri="{FF2B5EF4-FFF2-40B4-BE49-F238E27FC236}">
                <a16:creationId xmlns:a16="http://schemas.microsoft.com/office/drawing/2014/main" id="{5B6BDF1B-53FA-D640-A1CF-4202103BDE19}"/>
              </a:ext>
            </a:extLst>
          </p:cNvPr>
          <p:cNvSpPr txBox="1"/>
          <p:nvPr/>
        </p:nvSpPr>
        <p:spPr bwMode="auto">
          <a:xfrm>
            <a:off x="8379292" y="3529625"/>
            <a:ext cx="4515166" cy="44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b="1" dirty="0" smtClean="0"/>
              <a:t>客户需要更贴心和容易使用的睡眠管理服务</a:t>
            </a:r>
            <a:endParaRPr lang="en-US" altLang="zh-CN" b="1" dirty="0"/>
          </a:p>
        </p:txBody>
      </p:sp>
      <p:sp>
        <p:nvSpPr>
          <p:cNvPr id="23" name="îṥ1îḑe">
            <a:extLst>
              <a:ext uri="{FF2B5EF4-FFF2-40B4-BE49-F238E27FC236}">
                <a16:creationId xmlns:a16="http://schemas.microsoft.com/office/drawing/2014/main" id="{5B6BDF1B-53FA-D640-A1CF-4202103BDE19}"/>
              </a:ext>
            </a:extLst>
          </p:cNvPr>
          <p:cNvSpPr txBox="1"/>
          <p:nvPr/>
        </p:nvSpPr>
        <p:spPr bwMode="auto">
          <a:xfrm>
            <a:off x="8334018" y="4631527"/>
            <a:ext cx="4605713" cy="85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b="1" dirty="0" smtClean="0"/>
              <a:t>客户需要更多分层次的拓展业务</a:t>
            </a:r>
            <a:endParaRPr lang="en-US" altLang="zh-CN" b="1" dirty="0" smtClean="0"/>
          </a:p>
          <a:p>
            <a:pPr eaLnBrk="1" hangingPunct="1">
              <a:lnSpc>
                <a:spcPct val="100000"/>
              </a:lnSpc>
              <a:spcBef>
                <a:spcPct val="0"/>
              </a:spcBef>
              <a:buFontTx/>
              <a:buNone/>
            </a:pPr>
            <a:r>
              <a:rPr lang="zh-CN" altLang="en-US" b="1" dirty="0" smtClean="0"/>
              <a:t>比如健康咨询，心理辅导</a:t>
            </a:r>
            <a:endParaRPr lang="en-US" altLang="zh-CN" b="1" dirty="0"/>
          </a:p>
        </p:txBody>
      </p:sp>
      <p:sp>
        <p:nvSpPr>
          <p:cNvPr id="24" name="îṣ1íḑè">
            <a:extLst>
              <a:ext uri="{FF2B5EF4-FFF2-40B4-BE49-F238E27FC236}">
                <a16:creationId xmlns:a16="http://schemas.microsoft.com/office/drawing/2014/main" id="{8753BB3C-50ED-B04F-8513-9500B2590D20}"/>
              </a:ext>
            </a:extLst>
          </p:cNvPr>
          <p:cNvSpPr/>
          <p:nvPr/>
        </p:nvSpPr>
        <p:spPr bwMode="auto">
          <a:xfrm>
            <a:off x="8379291" y="5484037"/>
            <a:ext cx="5186237" cy="1715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tabLst>
                <a:tab pos="228594" algn="l"/>
              </a:tabLst>
              <a:defRPr/>
            </a:pPr>
            <a:r>
              <a:rPr lang="zh-CN" altLang="en-US" sz="1400" b="1" dirty="0" smtClean="0"/>
              <a:t>基于上述市场需求，我们开发出了一款以睡眠管理为核心功能的创新服务型多功能微信小程序</a:t>
            </a:r>
            <a:endParaRPr lang="en-US" altLang="zh-CN" sz="1400" b="1" dirty="0" smtClean="0"/>
          </a:p>
          <a:p>
            <a:pPr marL="171450" indent="-171450">
              <a:lnSpc>
                <a:spcPct val="150000"/>
              </a:lnSpc>
              <a:buFont typeface="Arial" panose="020B0604020202020204" pitchFamily="34" charset="0"/>
              <a:buChar char="•"/>
              <a:tabLst>
                <a:tab pos="228594" algn="l"/>
              </a:tabLst>
              <a:defRPr/>
            </a:pPr>
            <a:r>
              <a:rPr lang="zh-CN" altLang="en-US" sz="1400" b="1" dirty="0" smtClean="0"/>
              <a:t>下面我们将重点介绍我们这款微信小程序的功能，服务技术创新点和核心的商业模式</a:t>
            </a:r>
            <a:endParaRPr lang="en-US" altLang="zh-CN" sz="1400" b="1" dirty="0"/>
          </a:p>
        </p:txBody>
      </p:sp>
    </p:spTree>
    <p:extLst>
      <p:ext uri="{BB962C8B-B14F-4D97-AF65-F5344CB8AC3E}">
        <p14:creationId xmlns:p14="http://schemas.microsoft.com/office/powerpoint/2010/main" val="3052247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1845511F-407E-714F-8671-1D184342950B}"/>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l="2280" t="3223" r="4413"/>
          <a:stretch/>
        </p:blipFill>
        <p:spPr>
          <a:xfrm>
            <a:off x="1522901" y="1173987"/>
            <a:ext cx="7544088" cy="5288418"/>
          </a:xfrm>
          <a:prstGeom prst="rect">
            <a:avLst/>
          </a:prstGeom>
        </p:spPr>
      </p:pic>
      <p:grpSp>
        <p:nvGrpSpPr>
          <p:cNvPr id="4" name="组合 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3887699-2F6D-444F-A8CF-64A29C8E3A48}"/>
              </a:ext>
            </a:extLst>
          </p:cNvPr>
          <p:cNvGrpSpPr>
            <a:grpSpLocks noChangeAspect="1"/>
          </p:cNvGrpSpPr>
          <p:nvPr/>
        </p:nvGrpSpPr>
        <p:grpSpPr>
          <a:xfrm>
            <a:off x="9137448" y="1179887"/>
            <a:ext cx="3757010" cy="5282518"/>
            <a:chOff x="7941594" y="1123950"/>
            <a:chExt cx="3578894" cy="5032079"/>
          </a:xfrm>
        </p:grpSpPr>
        <p:sp>
          <p:nvSpPr>
            <p:cNvPr id="5" name="ïṩľïḑé">
              <a:extLst>
                <a:ext uri="{FF2B5EF4-FFF2-40B4-BE49-F238E27FC236}">
                  <a16:creationId xmlns:a16="http://schemas.microsoft.com/office/drawing/2014/main" id="{1A47452D-F9ED-F244-BD8C-05D8B4BA6E93}"/>
                </a:ext>
              </a:extLst>
            </p:cNvPr>
            <p:cNvSpPr/>
            <p:nvPr/>
          </p:nvSpPr>
          <p:spPr>
            <a:xfrm>
              <a:off x="7941594" y="1123950"/>
              <a:ext cx="3578894" cy="5019675"/>
            </a:xfrm>
            <a:prstGeom prst="rect">
              <a:avLst/>
            </a:prstGeom>
            <a:solidFill>
              <a:schemeClr val="bg1">
                <a:lumMod val="95000"/>
              </a:schemeClr>
            </a:solidFill>
            <a:ln>
              <a:noFill/>
            </a:ln>
            <a:effectLst>
              <a:outerShdw blurRad="127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8" name="îṣḻíḋè">
              <a:extLst>
                <a:ext uri="{FF2B5EF4-FFF2-40B4-BE49-F238E27FC236}">
                  <a16:creationId xmlns:a16="http://schemas.microsoft.com/office/drawing/2014/main" id="{6FE08D5F-F4A9-584F-A8B3-584690A69AE4}"/>
                </a:ext>
              </a:extLst>
            </p:cNvPr>
            <p:cNvSpPr/>
            <p:nvPr/>
          </p:nvSpPr>
          <p:spPr bwMode="auto">
            <a:xfrm flipH="1">
              <a:off x="7996698" y="3171133"/>
              <a:ext cx="3507456" cy="2984896"/>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solidFill>
              <a:schemeClr val="accent1">
                <a:alpha val="17000"/>
              </a:schemeClr>
            </a:solidFill>
            <a:ln>
              <a:noFill/>
            </a:ln>
          </p:spPr>
          <p:txBody>
            <a:bodyPr wrap="square" lIns="91440" tIns="45720" rIns="91440" bIns="45720" anchor="ctr">
              <a:normAutofit/>
            </a:bodyPr>
            <a:lstStyle/>
            <a:p>
              <a:pPr algn="ctr"/>
              <a:endParaRPr/>
            </a:p>
          </p:txBody>
        </p:sp>
        <p:sp>
          <p:nvSpPr>
            <p:cNvPr id="9" name="íṥlîḋè">
              <a:extLst>
                <a:ext uri="{FF2B5EF4-FFF2-40B4-BE49-F238E27FC236}">
                  <a16:creationId xmlns:a16="http://schemas.microsoft.com/office/drawing/2014/main" id="{D7A41427-46E2-4148-950A-E10D29572EAC}"/>
                </a:ext>
              </a:extLst>
            </p:cNvPr>
            <p:cNvSpPr/>
            <p:nvPr/>
          </p:nvSpPr>
          <p:spPr>
            <a:xfrm>
              <a:off x="8112699" y="4052400"/>
              <a:ext cx="3236685" cy="1429449"/>
            </a:xfrm>
            <a:prstGeom prst="rect">
              <a:avLst/>
            </a:prstGeom>
          </p:spPr>
          <p:txBody>
            <a:bodyPr wrap="square" lIns="91440" tIns="45720" rIns="91440" bIns="45720">
              <a:normAutofit/>
            </a:bodyPr>
            <a:lstStyle/>
            <a:p>
              <a:pPr algn="ctr">
                <a:lnSpc>
                  <a:spcPct val="120000"/>
                </a:lnSpc>
              </a:pPr>
              <a:r>
                <a:rPr lang="en-US" altLang="zh-CN" sz="1400" dirty="0" smtClean="0"/>
                <a:t>Introduction to the project</a:t>
              </a:r>
              <a:endParaRPr lang="en-US" altLang="zh-CN" sz="1400" dirty="0"/>
            </a:p>
          </p:txBody>
        </p:sp>
        <p:sp>
          <p:nvSpPr>
            <p:cNvPr id="10" name="ïṡḻîḋê">
              <a:extLst>
                <a:ext uri="{FF2B5EF4-FFF2-40B4-BE49-F238E27FC236}">
                  <a16:creationId xmlns:a16="http://schemas.microsoft.com/office/drawing/2014/main" id="{6097DFF3-73D7-034F-BDD2-C529D8EF666C}"/>
                </a:ext>
              </a:extLst>
            </p:cNvPr>
            <p:cNvSpPr txBox="1"/>
            <p:nvPr/>
          </p:nvSpPr>
          <p:spPr>
            <a:xfrm>
              <a:off x="8687260" y="3368306"/>
              <a:ext cx="2087563" cy="400110"/>
            </a:xfrm>
            <a:prstGeom prst="rect">
              <a:avLst/>
            </a:prstGeom>
            <a:noFill/>
          </p:spPr>
          <p:txBody>
            <a:bodyPr wrap="square" lIns="91440" tIns="45720" rIns="91440" bIns="45720">
              <a:normAutofit/>
            </a:bodyPr>
            <a:lstStyle/>
            <a:p>
              <a:pPr algn="ctr"/>
              <a:r>
                <a:rPr lang="zh-CN" altLang="en-US" sz="2000" b="1" dirty="0" smtClean="0"/>
                <a:t>作品介绍</a:t>
              </a:r>
              <a:endParaRPr lang="zh-CN" altLang="en-US" sz="2000" b="1" dirty="0"/>
            </a:p>
          </p:txBody>
        </p:sp>
        <p:cxnSp>
          <p:nvCxnSpPr>
            <p:cNvPr id="11" name="直接连接符 6">
              <a:extLst>
                <a:ext uri="{FF2B5EF4-FFF2-40B4-BE49-F238E27FC236}">
                  <a16:creationId xmlns:a16="http://schemas.microsoft.com/office/drawing/2014/main" id="{230C0F25-575C-A14F-8692-BF68EE730CFA}"/>
                </a:ext>
              </a:extLst>
            </p:cNvPr>
            <p:cNvCxnSpPr/>
            <p:nvPr/>
          </p:nvCxnSpPr>
          <p:spPr>
            <a:xfrm>
              <a:off x="8561041" y="3838076"/>
              <a:ext cx="23400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ís1ïḓe">
              <a:extLst>
                <a:ext uri="{FF2B5EF4-FFF2-40B4-BE49-F238E27FC236}">
                  <a16:creationId xmlns:a16="http://schemas.microsoft.com/office/drawing/2014/main" id="{7CCF69A1-E9D4-6D41-A082-1E02C5965B7C}"/>
                </a:ext>
              </a:extLst>
            </p:cNvPr>
            <p:cNvGrpSpPr/>
            <p:nvPr/>
          </p:nvGrpSpPr>
          <p:grpSpPr>
            <a:xfrm>
              <a:off x="8947020" y="1629880"/>
              <a:ext cx="1568042" cy="1568042"/>
              <a:chOff x="9250244" y="1629880"/>
              <a:chExt cx="1568042" cy="1568042"/>
            </a:xfrm>
          </p:grpSpPr>
          <p:sp>
            <p:nvSpPr>
              <p:cNvPr id="13" name="ïSľidê">
                <a:extLst>
                  <a:ext uri="{FF2B5EF4-FFF2-40B4-BE49-F238E27FC236}">
                    <a16:creationId xmlns:a16="http://schemas.microsoft.com/office/drawing/2014/main" id="{2BD4DFA7-C89E-0A4E-B413-59522D31063D}"/>
                  </a:ext>
                </a:extLst>
              </p:cNvPr>
              <p:cNvSpPr/>
              <p:nvPr/>
            </p:nvSpPr>
            <p:spPr>
              <a:xfrm>
                <a:off x="9250244" y="1629880"/>
                <a:ext cx="1568042" cy="156804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4" name="ïṧļíḍé">
                <a:extLst>
                  <a:ext uri="{FF2B5EF4-FFF2-40B4-BE49-F238E27FC236}">
                    <a16:creationId xmlns:a16="http://schemas.microsoft.com/office/drawing/2014/main" id="{7B69F0CA-897E-C74A-AF2D-4B478CE01E86}"/>
                  </a:ext>
                </a:extLst>
              </p:cNvPr>
              <p:cNvGrpSpPr/>
              <p:nvPr/>
            </p:nvGrpSpPr>
            <p:grpSpPr>
              <a:xfrm>
                <a:off x="9700447" y="2081159"/>
                <a:ext cx="667637" cy="665484"/>
                <a:chOff x="8758238" y="276225"/>
                <a:chExt cx="492125" cy="490538"/>
              </a:xfrm>
              <a:solidFill>
                <a:schemeClr val="accent1"/>
              </a:solidFill>
            </p:grpSpPr>
            <p:sp>
              <p:nvSpPr>
                <p:cNvPr id="15" name="ïšḻîḍê">
                  <a:extLst>
                    <a:ext uri="{FF2B5EF4-FFF2-40B4-BE49-F238E27FC236}">
                      <a16:creationId xmlns:a16="http://schemas.microsoft.com/office/drawing/2014/main" id="{E239754F-EFD1-4843-8785-5AA6F0525194}"/>
                    </a:ext>
                  </a:extLst>
                </p:cNvPr>
                <p:cNvSpPr/>
                <p:nvPr/>
              </p:nvSpPr>
              <p:spPr bwMode="auto">
                <a:xfrm>
                  <a:off x="8758238" y="276225"/>
                  <a:ext cx="492125" cy="490538"/>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ïslîdè">
                  <a:extLst>
                    <a:ext uri="{FF2B5EF4-FFF2-40B4-BE49-F238E27FC236}">
                      <a16:creationId xmlns:a16="http://schemas.microsoft.com/office/drawing/2014/main" id="{7B884FA5-02C4-7C4E-9C11-6A9BB70FF49F}"/>
                    </a:ext>
                  </a:extLst>
                </p:cNvPr>
                <p:cNvSpPr/>
                <p:nvPr/>
              </p:nvSpPr>
              <p:spPr bwMode="auto">
                <a:xfrm>
                  <a:off x="9050338" y="460375"/>
                  <a:ext cx="138113" cy="15875"/>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íṣ1ïḑe">
                  <a:extLst>
                    <a:ext uri="{FF2B5EF4-FFF2-40B4-BE49-F238E27FC236}">
                      <a16:creationId xmlns:a16="http://schemas.microsoft.com/office/drawing/2014/main" id="{F16E04B8-88F9-234E-AE96-2711A28A7342}"/>
                    </a:ext>
                  </a:extLst>
                </p:cNvPr>
                <p:cNvSpPr/>
                <p:nvPr/>
              </p:nvSpPr>
              <p:spPr bwMode="auto">
                <a:xfrm>
                  <a:off x="9050338" y="414338"/>
                  <a:ext cx="138113" cy="15875"/>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íṧliḓé">
                  <a:extLst>
                    <a:ext uri="{FF2B5EF4-FFF2-40B4-BE49-F238E27FC236}">
                      <a16:creationId xmlns:a16="http://schemas.microsoft.com/office/drawing/2014/main" id="{32C8775D-E1C2-EB40-BFBE-74BFD55613E6}"/>
                    </a:ext>
                  </a:extLst>
                </p:cNvPr>
                <p:cNvSpPr/>
                <p:nvPr/>
              </p:nvSpPr>
              <p:spPr bwMode="auto">
                <a:xfrm>
                  <a:off x="9050338" y="368300"/>
                  <a:ext cx="138113" cy="15875"/>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ṡļîdè">
                  <a:extLst>
                    <a:ext uri="{FF2B5EF4-FFF2-40B4-BE49-F238E27FC236}">
                      <a16:creationId xmlns:a16="http://schemas.microsoft.com/office/drawing/2014/main" id="{442728C2-0F78-E841-92F3-FA891BAF3498}"/>
                    </a:ext>
                  </a:extLst>
                </p:cNvPr>
                <p:cNvSpPr/>
                <p:nvPr/>
              </p:nvSpPr>
              <p:spPr bwMode="auto">
                <a:xfrm>
                  <a:off x="8880476" y="690563"/>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íśļiḍè">
                  <a:extLst>
                    <a:ext uri="{FF2B5EF4-FFF2-40B4-BE49-F238E27FC236}">
                      <a16:creationId xmlns:a16="http://schemas.microsoft.com/office/drawing/2014/main" id="{05E01C83-EC42-364D-97C3-D734B53BAD8C}"/>
                    </a:ext>
                  </a:extLst>
                </p:cNvPr>
                <p:cNvSpPr/>
                <p:nvPr/>
              </p:nvSpPr>
              <p:spPr bwMode="auto">
                <a:xfrm>
                  <a:off x="8880476" y="644525"/>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îṧ1íďe">
                  <a:extLst>
                    <a:ext uri="{FF2B5EF4-FFF2-40B4-BE49-F238E27FC236}">
                      <a16:creationId xmlns:a16="http://schemas.microsoft.com/office/drawing/2014/main" id="{7F794DCE-9E4E-1040-B5AD-B02983D7CA33}"/>
                    </a:ext>
                  </a:extLst>
                </p:cNvPr>
                <p:cNvSpPr/>
                <p:nvPr/>
              </p:nvSpPr>
              <p:spPr bwMode="auto">
                <a:xfrm>
                  <a:off x="8880476" y="598488"/>
                  <a:ext cx="138113" cy="15875"/>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ïSlîḍé">
                  <a:extLst>
                    <a:ext uri="{FF2B5EF4-FFF2-40B4-BE49-F238E27FC236}">
                      <a16:creationId xmlns:a16="http://schemas.microsoft.com/office/drawing/2014/main" id="{791DBAD3-988F-7B4C-8664-88B20D521364}"/>
                    </a:ext>
                  </a:extLst>
                </p:cNvPr>
                <p:cNvSpPr/>
                <p:nvPr/>
              </p:nvSpPr>
              <p:spPr bwMode="auto">
                <a:xfrm>
                  <a:off x="9050338" y="690563"/>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ïšľíḓè">
                  <a:extLst>
                    <a:ext uri="{FF2B5EF4-FFF2-40B4-BE49-F238E27FC236}">
                      <a16:creationId xmlns:a16="http://schemas.microsoft.com/office/drawing/2014/main" id="{050CE947-494A-0C48-8750-0F86208E7DA5}"/>
                    </a:ext>
                  </a:extLst>
                </p:cNvPr>
                <p:cNvSpPr/>
                <p:nvPr/>
              </p:nvSpPr>
              <p:spPr bwMode="auto">
                <a:xfrm>
                  <a:off x="9050338" y="644525"/>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îšliďe">
                  <a:extLst>
                    <a:ext uri="{FF2B5EF4-FFF2-40B4-BE49-F238E27FC236}">
                      <a16:creationId xmlns:a16="http://schemas.microsoft.com/office/drawing/2014/main" id="{386EEC31-C1BE-2A4D-9449-4FA9A29BC0EE}"/>
                    </a:ext>
                  </a:extLst>
                </p:cNvPr>
                <p:cNvSpPr/>
                <p:nvPr/>
              </p:nvSpPr>
              <p:spPr bwMode="auto">
                <a:xfrm>
                  <a:off x="9050338" y="598488"/>
                  <a:ext cx="138113" cy="15875"/>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í$1iḍê">
                  <a:extLst>
                    <a:ext uri="{FF2B5EF4-FFF2-40B4-BE49-F238E27FC236}">
                      <a16:creationId xmlns:a16="http://schemas.microsoft.com/office/drawing/2014/main" id="{5F98CFF4-DEA0-EF40-83A0-B34CA68106FF}"/>
                    </a:ext>
                  </a:extLst>
                </p:cNvPr>
                <p:cNvSpPr/>
                <p:nvPr/>
              </p:nvSpPr>
              <p:spPr bwMode="auto">
                <a:xfrm>
                  <a:off x="8880476" y="506413"/>
                  <a:ext cx="307975" cy="15875"/>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ṡlîḍê">
                  <a:extLst>
                    <a:ext uri="{FF2B5EF4-FFF2-40B4-BE49-F238E27FC236}">
                      <a16:creationId xmlns:a16="http://schemas.microsoft.com/office/drawing/2014/main" id="{60C33515-7454-D74F-AB87-9697D8C85BE1}"/>
                    </a:ext>
                  </a:extLst>
                </p:cNvPr>
                <p:cNvSpPr/>
                <p:nvPr/>
              </p:nvSpPr>
              <p:spPr bwMode="auto">
                <a:xfrm>
                  <a:off x="8880476" y="552450"/>
                  <a:ext cx="307975" cy="15875"/>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ïSḷidé">
                  <a:extLst>
                    <a:ext uri="{FF2B5EF4-FFF2-40B4-BE49-F238E27FC236}">
                      <a16:creationId xmlns:a16="http://schemas.microsoft.com/office/drawing/2014/main" id="{B082C11A-59F6-5146-9FA6-620AC256BE98}"/>
                    </a:ext>
                  </a:extLst>
                </p:cNvPr>
                <p:cNvSpPr/>
                <p:nvPr/>
              </p:nvSpPr>
              <p:spPr bwMode="auto">
                <a:xfrm>
                  <a:off x="8880476" y="338138"/>
                  <a:ext cx="138113" cy="138113"/>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grpSp>
      <p:pic>
        <p:nvPicPr>
          <p:cNvPr id="29" name="图片 12" descr="logo">
            <a:extLst>
              <a:ext uri="{FF2B5EF4-FFF2-40B4-BE49-F238E27FC236}">
                <a16:creationId xmlns:a16="http://schemas.microsoft.com/office/drawing/2014/main" id="{0C041BFF-168B-224E-8D1C-6F9AFF5300A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85738" y="157163"/>
            <a:ext cx="1746093" cy="50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7810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009A553-CCCC-7F4A-95B3-0E6023CC5410}"/>
              </a:ext>
            </a:extLst>
          </p:cNvPr>
          <p:cNvSpPr>
            <a:spLocks noGrp="1"/>
          </p:cNvSpPr>
          <p:nvPr>
            <p:ph type="title"/>
          </p:nvPr>
        </p:nvSpPr>
        <p:spPr/>
        <p:txBody>
          <a:bodyPr>
            <a:normAutofit/>
          </a:bodyPr>
          <a:lstStyle/>
          <a:p>
            <a:r>
              <a:rPr kumimoji="1" lang="zh-CN" altLang="en-US" sz="3200" b="1" dirty="0" smtClean="0"/>
              <a:t>页面介绍</a:t>
            </a:r>
            <a:endParaRPr kumimoji="1" lang="zh-CN" altLang="en-US" sz="3200" b="1" dirty="0"/>
          </a:p>
        </p:txBody>
      </p:sp>
      <p:grpSp>
        <p:nvGrpSpPr>
          <p:cNvPr id="4" name="组合 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7DA0B3C-A1C3-C343-A0C4-740EAB2BED62}"/>
              </a:ext>
            </a:extLst>
          </p:cNvPr>
          <p:cNvGrpSpPr>
            <a:grpSpLocks noChangeAspect="1"/>
          </p:cNvGrpSpPr>
          <p:nvPr/>
        </p:nvGrpSpPr>
        <p:grpSpPr>
          <a:xfrm>
            <a:off x="8276828" y="2123514"/>
            <a:ext cx="3808335" cy="2422141"/>
            <a:chOff x="7271238" y="2316773"/>
            <a:chExt cx="3627785" cy="2307309"/>
          </a:xfrm>
        </p:grpSpPr>
        <p:sp>
          <p:nvSpPr>
            <p:cNvPr id="6" name="íṥḷîḍè">
              <a:extLst>
                <a:ext uri="{FF2B5EF4-FFF2-40B4-BE49-F238E27FC236}">
                  <a16:creationId xmlns:a16="http://schemas.microsoft.com/office/drawing/2014/main" id="{24ADA899-1A83-B94C-AC23-45FD8AAB80D0}"/>
                </a:ext>
              </a:extLst>
            </p:cNvPr>
            <p:cNvSpPr/>
            <p:nvPr/>
          </p:nvSpPr>
          <p:spPr>
            <a:xfrm>
              <a:off x="7271238" y="2316773"/>
              <a:ext cx="165068" cy="23073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7" name="iŝḻiḋê">
              <a:extLst>
                <a:ext uri="{FF2B5EF4-FFF2-40B4-BE49-F238E27FC236}">
                  <a16:creationId xmlns:a16="http://schemas.microsoft.com/office/drawing/2014/main" id="{B3C613D8-6CEB-6342-AD5F-75E9B8DE19C9}"/>
                </a:ext>
              </a:extLst>
            </p:cNvPr>
            <p:cNvSpPr txBox="1"/>
            <p:nvPr/>
          </p:nvSpPr>
          <p:spPr>
            <a:xfrm>
              <a:off x="7593622" y="2650880"/>
              <a:ext cx="3305401" cy="1973202"/>
            </a:xfrm>
            <a:prstGeom prst="rect">
              <a:avLst/>
            </a:prstGeom>
            <a:noFill/>
          </p:spPr>
          <p:txBody>
            <a:bodyPr wrap="square" lIns="91440" tIns="45720" rIns="91440" bIns="45720" anchor="b" anchorCtr="0">
              <a:normAutofit/>
            </a:bodyPr>
            <a:lstStyle/>
            <a:p>
              <a:pPr lvl="0">
                <a:lnSpc>
                  <a:spcPct val="150000"/>
                </a:lnSpc>
                <a:buSzPct val="25000"/>
                <a:defRPr/>
              </a:pPr>
              <a:r>
                <a:rPr lang="zh-CN" altLang="en-US" sz="1400" dirty="0" smtClean="0"/>
                <a:t>涵盖了小程序的主要功能，包括早睡打卡，签到，</a:t>
              </a:r>
              <a:r>
                <a:rPr lang="en-US" altLang="zh-CN" sz="1400" dirty="0" smtClean="0"/>
                <a:t>R90</a:t>
              </a:r>
              <a:r>
                <a:rPr lang="zh-CN" altLang="en-US" sz="1400" dirty="0" smtClean="0"/>
                <a:t>睡眠法，助眠音乐等功能，总体的样式采用不伤眼的暗色调，起到减少使用者眼部疲劳感的作用</a:t>
              </a:r>
              <a:endParaRPr lang="en-US" altLang="zh-CN" sz="1400" dirty="0"/>
            </a:p>
          </p:txBody>
        </p:sp>
        <p:sp>
          <p:nvSpPr>
            <p:cNvPr id="8" name="iṣḻîḍe">
              <a:extLst>
                <a:ext uri="{FF2B5EF4-FFF2-40B4-BE49-F238E27FC236}">
                  <a16:creationId xmlns:a16="http://schemas.microsoft.com/office/drawing/2014/main" id="{D880F71E-0901-5C47-8547-A41F9414FB22}"/>
                </a:ext>
              </a:extLst>
            </p:cNvPr>
            <p:cNvSpPr txBox="1"/>
            <p:nvPr/>
          </p:nvSpPr>
          <p:spPr>
            <a:xfrm>
              <a:off x="7593622" y="2316773"/>
              <a:ext cx="2174632" cy="668215"/>
            </a:xfrm>
            <a:prstGeom prst="rect">
              <a:avLst/>
            </a:prstGeom>
            <a:noFill/>
          </p:spPr>
          <p:txBody>
            <a:bodyPr wrap="square" lIns="91440" tIns="45720" rIns="91440" bIns="45720" anchor="t" anchorCtr="0">
              <a:normAutofit/>
            </a:bodyPr>
            <a:lstStyle/>
            <a:p>
              <a:pPr defTabSz="914378">
                <a:defRPr/>
              </a:pPr>
              <a:r>
                <a:rPr lang="zh-CN" altLang="en-US" sz="2400" b="1" dirty="0" smtClean="0"/>
                <a:t>主页面</a:t>
              </a:r>
              <a:endParaRPr lang="zh-CN" altLang="en-US" sz="2400" b="1" dirty="0"/>
            </a:p>
          </p:txBody>
        </p:sp>
      </p:grpSp>
      <p:pic>
        <p:nvPicPr>
          <p:cNvPr id="10" name="图片 12" descr="logo">
            <a:extLst>
              <a:ext uri="{FF2B5EF4-FFF2-40B4-BE49-F238E27FC236}">
                <a16:creationId xmlns:a16="http://schemas.microsoft.com/office/drawing/2014/main" id="{C9E2F88B-6EF4-6E41-A880-BF69B740BC3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5738" y="157163"/>
            <a:ext cx="1746093" cy="50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3035631" y="1440648"/>
            <a:ext cx="3040643" cy="5212532"/>
          </a:xfrm>
          <a:prstGeom prst="rect">
            <a:avLst/>
          </a:prstGeom>
        </p:spPr>
      </p:pic>
    </p:spTree>
    <p:extLst>
      <p:ext uri="{BB962C8B-B14F-4D97-AF65-F5344CB8AC3E}">
        <p14:creationId xmlns:p14="http://schemas.microsoft.com/office/powerpoint/2010/main" val="25928292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009A553-CCCC-7F4A-95B3-0E6023CC5410}"/>
              </a:ext>
            </a:extLst>
          </p:cNvPr>
          <p:cNvSpPr>
            <a:spLocks noGrp="1"/>
          </p:cNvSpPr>
          <p:nvPr>
            <p:ph type="title"/>
          </p:nvPr>
        </p:nvSpPr>
        <p:spPr/>
        <p:txBody>
          <a:bodyPr>
            <a:normAutofit/>
          </a:bodyPr>
          <a:lstStyle/>
          <a:p>
            <a:r>
              <a:rPr kumimoji="1" lang="zh-CN" altLang="en-US" sz="3200" b="1" dirty="0" smtClean="0"/>
              <a:t>页面介绍</a:t>
            </a:r>
            <a:endParaRPr kumimoji="1" lang="zh-CN" altLang="en-US" sz="3200" b="1" dirty="0"/>
          </a:p>
        </p:txBody>
      </p:sp>
      <p:grpSp>
        <p:nvGrpSpPr>
          <p:cNvPr id="4" name="组合 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7DA0B3C-A1C3-C343-A0C4-740EAB2BED62}"/>
              </a:ext>
            </a:extLst>
          </p:cNvPr>
          <p:cNvGrpSpPr>
            <a:grpSpLocks noChangeAspect="1"/>
          </p:cNvGrpSpPr>
          <p:nvPr/>
        </p:nvGrpSpPr>
        <p:grpSpPr>
          <a:xfrm>
            <a:off x="8178416" y="2151794"/>
            <a:ext cx="3808335" cy="2422141"/>
            <a:chOff x="7271238" y="2316773"/>
            <a:chExt cx="3627785" cy="2307309"/>
          </a:xfrm>
        </p:grpSpPr>
        <p:sp>
          <p:nvSpPr>
            <p:cNvPr id="6" name="íṥḷîḍè">
              <a:extLst>
                <a:ext uri="{FF2B5EF4-FFF2-40B4-BE49-F238E27FC236}">
                  <a16:creationId xmlns:a16="http://schemas.microsoft.com/office/drawing/2014/main" id="{24ADA899-1A83-B94C-AC23-45FD8AAB80D0}"/>
                </a:ext>
              </a:extLst>
            </p:cNvPr>
            <p:cNvSpPr/>
            <p:nvPr/>
          </p:nvSpPr>
          <p:spPr>
            <a:xfrm>
              <a:off x="7271238" y="2316773"/>
              <a:ext cx="165068" cy="23073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7" name="iŝḻiḋê">
              <a:extLst>
                <a:ext uri="{FF2B5EF4-FFF2-40B4-BE49-F238E27FC236}">
                  <a16:creationId xmlns:a16="http://schemas.microsoft.com/office/drawing/2014/main" id="{B3C613D8-6CEB-6342-AD5F-75E9B8DE19C9}"/>
                </a:ext>
              </a:extLst>
            </p:cNvPr>
            <p:cNvSpPr txBox="1"/>
            <p:nvPr/>
          </p:nvSpPr>
          <p:spPr>
            <a:xfrm>
              <a:off x="7593622" y="2650880"/>
              <a:ext cx="3305401" cy="1973202"/>
            </a:xfrm>
            <a:prstGeom prst="rect">
              <a:avLst/>
            </a:prstGeom>
            <a:noFill/>
          </p:spPr>
          <p:txBody>
            <a:bodyPr wrap="square" lIns="91440" tIns="45720" rIns="91440" bIns="45720" anchor="b" anchorCtr="0">
              <a:normAutofit/>
            </a:bodyPr>
            <a:lstStyle/>
            <a:p>
              <a:pPr lvl="0">
                <a:lnSpc>
                  <a:spcPct val="150000"/>
                </a:lnSpc>
                <a:buSzPct val="25000"/>
                <a:defRPr/>
              </a:pPr>
              <a:r>
                <a:rPr lang="zh-CN" altLang="en-US" sz="1400" dirty="0" smtClean="0"/>
                <a:t>主要用来记录用户的日程，提醒用户第二天的行程安排，让用户更合理地安排睡眠的时间</a:t>
              </a:r>
              <a:endParaRPr lang="en-US" altLang="zh-CN" sz="1400" dirty="0"/>
            </a:p>
          </p:txBody>
        </p:sp>
        <p:sp>
          <p:nvSpPr>
            <p:cNvPr id="8" name="iṣḻîḍe">
              <a:extLst>
                <a:ext uri="{FF2B5EF4-FFF2-40B4-BE49-F238E27FC236}">
                  <a16:creationId xmlns:a16="http://schemas.microsoft.com/office/drawing/2014/main" id="{D880F71E-0901-5C47-8547-A41F9414FB22}"/>
                </a:ext>
              </a:extLst>
            </p:cNvPr>
            <p:cNvSpPr txBox="1"/>
            <p:nvPr/>
          </p:nvSpPr>
          <p:spPr>
            <a:xfrm>
              <a:off x="7593622" y="2316773"/>
              <a:ext cx="2174632" cy="668215"/>
            </a:xfrm>
            <a:prstGeom prst="rect">
              <a:avLst/>
            </a:prstGeom>
            <a:noFill/>
          </p:spPr>
          <p:txBody>
            <a:bodyPr wrap="square" lIns="91440" tIns="45720" rIns="91440" bIns="45720" anchor="t" anchorCtr="0">
              <a:normAutofit/>
            </a:bodyPr>
            <a:lstStyle/>
            <a:p>
              <a:pPr defTabSz="914378">
                <a:defRPr/>
              </a:pPr>
              <a:r>
                <a:rPr lang="zh-CN" altLang="en-US" sz="2400" b="1" dirty="0" smtClean="0"/>
                <a:t>日程表页面</a:t>
              </a:r>
              <a:endParaRPr lang="zh-CN" altLang="en-US" sz="2400" b="1" dirty="0"/>
            </a:p>
          </p:txBody>
        </p:sp>
      </p:grpSp>
      <p:pic>
        <p:nvPicPr>
          <p:cNvPr id="10" name="图片 12" descr="logo">
            <a:extLst>
              <a:ext uri="{FF2B5EF4-FFF2-40B4-BE49-F238E27FC236}">
                <a16:creationId xmlns:a16="http://schemas.microsoft.com/office/drawing/2014/main" id="{C9E2F88B-6EF4-6E41-A880-BF69B740BC3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5738" y="157163"/>
            <a:ext cx="1746093" cy="505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3"/>
          <a:stretch>
            <a:fillRect/>
          </a:stretch>
        </p:blipFill>
        <p:spPr>
          <a:xfrm>
            <a:off x="2933920" y="1559197"/>
            <a:ext cx="3071126" cy="5174428"/>
          </a:xfrm>
          <a:prstGeom prst="rect">
            <a:avLst/>
          </a:prstGeom>
        </p:spPr>
      </p:pic>
    </p:spTree>
    <p:extLst>
      <p:ext uri="{BB962C8B-B14F-4D97-AF65-F5344CB8AC3E}">
        <p14:creationId xmlns:p14="http://schemas.microsoft.com/office/powerpoint/2010/main" val="344515867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ags/tag2.xml><?xml version="1.0" encoding="utf-8"?>
<p:tagLst xmlns:a="http://schemas.openxmlformats.org/drawingml/2006/main" xmlns:r="http://schemas.openxmlformats.org/officeDocument/2006/relationships" xmlns:p="http://schemas.openxmlformats.org/presentationml/2006/main">
  <p:tag name="FIXEDSHAPES" val="true"/>
</p:tagLst>
</file>

<file path=ppt/tags/tag3.xml><?xml version="1.0" encoding="utf-8"?>
<p:tagLst xmlns:a="http://schemas.openxmlformats.org/drawingml/2006/main" xmlns:r="http://schemas.openxmlformats.org/officeDocument/2006/relationships" xmlns:p="http://schemas.openxmlformats.org/presentationml/2006/main">
  <p:tag name="FIXEDSHAPES" val="true"/>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a:solidFill>
            <a:srgbClr val="C6F0FF"/>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488f2381-2e6b-4eec-910c-df8147f29ff2.source.default.zh-Hans" id="{7353866C-337C-AD42-B9DD-5B2A6825BAD4}" vid="{719D42AE-5CB9-0E4D-8CE5-075B949EA71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754</TotalTime>
  <Words>1429</Words>
  <Application>Microsoft Office PowerPoint</Application>
  <PresentationFormat>自定义</PresentationFormat>
  <Paragraphs>135</Paragraphs>
  <Slides>28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OPPOSans L</vt:lpstr>
      <vt:lpstr>阿里巴巴普惠体 Light</vt:lpstr>
      <vt:lpstr>等线</vt:lpstr>
      <vt:lpstr>等线 Light</vt:lpstr>
      <vt:lpstr>宋体</vt:lpstr>
      <vt:lpstr>Arial</vt:lpstr>
      <vt:lpstr>Calibri</vt:lpstr>
      <vt:lpstr>1_Office 主题​​</vt:lpstr>
      <vt:lpstr>PowerPoint 演示文稿</vt:lpstr>
      <vt:lpstr>PowerPoint 演示文稿</vt:lpstr>
      <vt:lpstr>PowerPoint 演示文稿</vt:lpstr>
      <vt:lpstr>PowerPoint 演示文稿</vt:lpstr>
      <vt:lpstr>《中国网民睡眠质量调查白皮书》显示</vt:lpstr>
      <vt:lpstr>PowerPoint 演示文稿</vt:lpstr>
      <vt:lpstr>PowerPoint 演示文稿</vt:lpstr>
      <vt:lpstr>页面介绍</vt:lpstr>
      <vt:lpstr>页面介绍</vt:lpstr>
      <vt:lpstr>页面介绍</vt:lpstr>
      <vt:lpstr>功能介绍</vt:lpstr>
      <vt:lpstr>功能介绍</vt:lpstr>
      <vt:lpstr>功能介绍</vt:lpstr>
      <vt:lpstr>功能介绍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liuy20181007@icloud.com</dc:creator>
  <cp:lastModifiedBy>740969824@qq.com</cp:lastModifiedBy>
  <cp:revision>37</cp:revision>
  <dcterms:created xsi:type="dcterms:W3CDTF">2019-12-18T12:30:45Z</dcterms:created>
  <dcterms:modified xsi:type="dcterms:W3CDTF">2020-04-17T13:03:20Z</dcterms:modified>
</cp:coreProperties>
</file>