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4" r:id="rId9"/>
    <p:sldId id="269" r:id="rId10"/>
    <p:sldId id="265" r:id="rId11"/>
    <p:sldId id="266" r:id="rId12"/>
    <p:sldId id="270" r:id="rId13"/>
    <p:sldId id="271" r:id="rId14"/>
    <p:sldId id="272" r:id="rId15"/>
    <p:sldId id="278" r:id="rId16"/>
    <p:sldId id="273" r:id="rId17"/>
    <p:sldId id="274" r:id="rId18"/>
    <p:sldId id="275" r:id="rId19"/>
    <p:sldId id="279" r:id="rId20"/>
    <p:sldId id="283" r:id="rId21"/>
    <p:sldId id="280" r:id="rId22"/>
    <p:sldId id="260" r:id="rId23"/>
    <p:sldId id="284" r:id="rId24"/>
    <p:sldId id="285" r:id="rId25"/>
    <p:sldId id="281" r:id="rId26"/>
    <p:sldId id="286" r:id="rId27"/>
    <p:sldId id="287" r:id="rId28"/>
    <p:sldId id="288" r:id="rId29"/>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7FF"/>
    <a:srgbClr val="000000"/>
    <a:srgbClr val="FD77F3"/>
    <a:srgbClr val="5A61EC"/>
    <a:srgbClr val="2A4DFE"/>
    <a:srgbClr val="B00071"/>
    <a:srgbClr val="FF09A7"/>
    <a:srgbClr val="E60094"/>
    <a:srgbClr val="5874FE"/>
    <a:srgbClr val="151A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6" autoAdjust="0"/>
    <p:restoredTop sz="94662"/>
  </p:normalViewPr>
  <p:slideViewPr>
    <p:cSldViewPr>
      <p:cViewPr varScale="1">
        <p:scale>
          <a:sx n="153" d="100"/>
          <a:sy n="153" d="100"/>
        </p:scale>
        <p:origin x="920"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B87BC-4C54-42F0-80F3-8F4558E7F9CF}" type="datetimeFigureOut">
              <a:rPr lang="zh-CN" altLang="en-US" smtClean="0"/>
              <a:t>2018/3/30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D155A8-87E7-42D9-9123-DE11223425F8}" type="slidenum">
              <a:rPr lang="zh-CN" altLang="en-US" smtClean="0"/>
              <a:t>‹#›</a:t>
            </a:fld>
            <a:endParaRPr lang="zh-CN" altLang="en-US"/>
          </a:p>
        </p:txBody>
      </p:sp>
    </p:spTree>
    <p:extLst>
      <p:ext uri="{BB962C8B-B14F-4D97-AF65-F5344CB8AC3E}">
        <p14:creationId xmlns:p14="http://schemas.microsoft.com/office/powerpoint/2010/main" val="3807343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a:t>
            </a:fld>
            <a:endParaRPr lang="zh-CN" altLang="en-US"/>
          </a:p>
        </p:txBody>
      </p:sp>
    </p:spTree>
    <p:extLst>
      <p:ext uri="{BB962C8B-B14F-4D97-AF65-F5344CB8AC3E}">
        <p14:creationId xmlns:p14="http://schemas.microsoft.com/office/powerpoint/2010/main" val="122545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10</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11</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12</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13</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14</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15</a:t>
            </a:fld>
            <a:endParaRPr lang="zh-CN" altLang="en-US"/>
          </a:p>
        </p:txBody>
      </p:sp>
    </p:spTree>
    <p:extLst>
      <p:ext uri="{BB962C8B-B14F-4D97-AF65-F5344CB8AC3E}">
        <p14:creationId xmlns:p14="http://schemas.microsoft.com/office/powerpoint/2010/main" val="364868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16</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17</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18</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19</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2</a:t>
            </a:fld>
            <a:endParaRPr lang="zh-CN" altLang="en-US"/>
          </a:p>
        </p:txBody>
      </p:sp>
    </p:spTree>
    <p:extLst>
      <p:ext uri="{BB962C8B-B14F-4D97-AF65-F5344CB8AC3E}">
        <p14:creationId xmlns:p14="http://schemas.microsoft.com/office/powerpoint/2010/main" val="1006655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20</a:t>
            </a:fld>
            <a:endParaRPr lang="zh-CN" altLang="en-US"/>
          </a:p>
        </p:txBody>
      </p:sp>
    </p:spTree>
    <p:extLst>
      <p:ext uri="{BB962C8B-B14F-4D97-AF65-F5344CB8AC3E}">
        <p14:creationId xmlns:p14="http://schemas.microsoft.com/office/powerpoint/2010/main" val="491993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21</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22</a:t>
            </a:fld>
            <a:endParaRPr lang="zh-CN" altLang="en-US"/>
          </a:p>
        </p:txBody>
      </p:sp>
    </p:spTree>
    <p:extLst>
      <p:ext uri="{BB962C8B-B14F-4D97-AF65-F5344CB8AC3E}">
        <p14:creationId xmlns:p14="http://schemas.microsoft.com/office/powerpoint/2010/main" val="58970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23</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24</a:t>
            </a:fld>
            <a:endParaRPr lang="zh-CN" altLang="en-US"/>
          </a:p>
        </p:txBody>
      </p:sp>
    </p:spTree>
    <p:extLst>
      <p:ext uri="{BB962C8B-B14F-4D97-AF65-F5344CB8AC3E}">
        <p14:creationId xmlns:p14="http://schemas.microsoft.com/office/powerpoint/2010/main" val="1004820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25</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26</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27</a:t>
            </a:fld>
            <a:endParaRPr lang="zh-CN" altLang="en-US"/>
          </a:p>
        </p:txBody>
      </p:sp>
    </p:spTree>
    <p:extLst>
      <p:ext uri="{BB962C8B-B14F-4D97-AF65-F5344CB8AC3E}">
        <p14:creationId xmlns:p14="http://schemas.microsoft.com/office/powerpoint/2010/main" val="109977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3</a:t>
            </a:fld>
            <a:endParaRPr lang="zh-CN" altLang="en-US"/>
          </a:p>
        </p:txBody>
      </p:sp>
    </p:spTree>
    <p:extLst>
      <p:ext uri="{BB962C8B-B14F-4D97-AF65-F5344CB8AC3E}">
        <p14:creationId xmlns:p14="http://schemas.microsoft.com/office/powerpoint/2010/main" val="263242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4</a:t>
            </a:fld>
            <a:endParaRPr lang="zh-CN" altLang="en-US"/>
          </a:p>
        </p:txBody>
      </p:sp>
    </p:spTree>
    <p:extLst>
      <p:ext uri="{BB962C8B-B14F-4D97-AF65-F5344CB8AC3E}">
        <p14:creationId xmlns:p14="http://schemas.microsoft.com/office/powerpoint/2010/main" val="294063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5</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6</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7</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D155A8-87E7-42D9-9123-DE11223425F8}" type="slidenum">
              <a:rPr lang="zh-CN" altLang="en-US" smtClean="0"/>
              <a:t>8</a:t>
            </a:fld>
            <a:endParaRPr lang="zh-CN" altLang="en-US"/>
          </a:p>
        </p:txBody>
      </p:sp>
    </p:spTree>
    <p:extLst>
      <p:ext uri="{BB962C8B-B14F-4D97-AF65-F5344CB8AC3E}">
        <p14:creationId xmlns:p14="http://schemas.microsoft.com/office/powerpoint/2010/main" val="268968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9</a:t>
            </a:fld>
            <a:endParaRPr lang="zh-CN" altLang="en-US"/>
          </a:p>
        </p:txBody>
      </p:sp>
    </p:spTree>
    <p:extLst>
      <p:ext uri="{BB962C8B-B14F-4D97-AF65-F5344CB8AC3E}">
        <p14:creationId xmlns:p14="http://schemas.microsoft.com/office/powerpoint/2010/main" val="112946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r:embed="rId3">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r:embed="rId3">
                    <a14:imgEffect>
                      <a14:artisticBlur radius="5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userDrawn="1"/>
        </p:nvSpPr>
        <p:spPr>
          <a:xfrm>
            <a:off x="0" y="0"/>
            <a:ext cx="12190413" cy="1124744"/>
          </a:xfrm>
          <a:prstGeom prst="rect">
            <a:avLst/>
          </a:pr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00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2018/3/30</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9" Type="http://schemas.openxmlformats.org/officeDocument/2006/relationships/image" Target="../media/image11.gif"/><Relationship Id="rId20" Type="http://schemas.openxmlformats.org/officeDocument/2006/relationships/image" Target="../media/image22.gif"/><Relationship Id="rId10" Type="http://schemas.openxmlformats.org/officeDocument/2006/relationships/image" Target="../media/image12.gif"/><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jpe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gif"/><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microsoft.com/office/2007/relationships/hdphoto" Target="../media/hdphoto2.wdp"/><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51pptmoba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035298" y="1700808"/>
            <a:ext cx="8145568" cy="1365154"/>
            <a:chOff x="2630158" y="1865633"/>
            <a:chExt cx="6930102" cy="1200329"/>
          </a:xfrm>
        </p:grpSpPr>
        <p:sp>
          <p:nvSpPr>
            <p:cNvPr id="3" name="圆角矩形 2"/>
            <p:cNvSpPr/>
            <p:nvPr/>
          </p:nvSpPr>
          <p:spPr>
            <a:xfrm>
              <a:off x="2936252" y="1865633"/>
              <a:ext cx="6317908" cy="1200329"/>
            </a:xfrm>
            <a:prstGeom prst="roundRect">
              <a:avLst>
                <a:gd name="adj" fmla="val 50000"/>
              </a:avLst>
            </a:prstGeom>
            <a:solidFill>
              <a:schemeClr val="bg1"/>
            </a:solidFill>
            <a:ln>
              <a:noFill/>
            </a:ln>
            <a:effectLst>
              <a:outerShdw blurRad="3175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30158" y="1865633"/>
              <a:ext cx="6930102" cy="1200329"/>
            </a:xfrm>
            <a:prstGeom prst="rect">
              <a:avLst/>
            </a:prstGeom>
            <a:noFill/>
          </p:spPr>
          <p:txBody>
            <a:bodyPr wrap="none" rtlCol="0">
              <a:spAutoFit/>
            </a:bodyPr>
            <a:lstStyle/>
            <a:p>
              <a:pPr algn="ctr"/>
              <a:r>
                <a:rPr lang="en-US" altLang="zh-CN" sz="7200" dirty="0" smtClean="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rPr>
                <a:t>Byzantine</a:t>
              </a:r>
              <a:r>
                <a:rPr lang="zh-CN" altLang="en-US" sz="7200" dirty="0" smtClean="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rPr>
                <a:t> </a:t>
              </a:r>
              <a:r>
                <a:rPr lang="en-US" altLang="zh-CN" sz="7200" dirty="0" smtClean="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rPr>
                <a:t>Culture</a:t>
              </a:r>
              <a:endParaRPr lang="zh-CN" altLang="en-US" sz="7200" dirty="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endParaRPr>
            </a:p>
          </p:txBody>
        </p:sp>
      </p:grpSp>
      <p:sp>
        <p:nvSpPr>
          <p:cNvPr id="20" name="矩形 19"/>
          <p:cNvSpPr/>
          <p:nvPr/>
        </p:nvSpPr>
        <p:spPr>
          <a:xfrm>
            <a:off x="6887294" y="4005064"/>
            <a:ext cx="2655715"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elveticaNeueLT Pro 35 Th" pitchFamily="34" charset="0"/>
                <a:ea typeface="华文细黑" pitchFamily="2" charset="-122"/>
              </a:rPr>
              <a:t>117106021899</a:t>
            </a:r>
            <a:r>
              <a:rPr lang="zh-CN" altLang="en-US" sz="1600" dirty="0" smtClean="0">
                <a:solidFill>
                  <a:schemeClr val="tx1"/>
                </a:solidFill>
                <a:latin typeface="HelveticaNeueLT Pro 35 Th" pitchFamily="34" charset="0"/>
                <a:ea typeface="华文细黑" pitchFamily="2" charset="-122"/>
              </a:rPr>
              <a:t> </a:t>
            </a:r>
            <a:r>
              <a:rPr lang="zh-CN" altLang="en-US" sz="1600" dirty="0" smtClean="0">
                <a:solidFill>
                  <a:schemeClr val="tx1"/>
                </a:solidFill>
                <a:latin typeface="HelveticaNeueLT Pro 35 Th" pitchFamily="34" charset="0"/>
                <a:ea typeface="华文细黑" pitchFamily="2" charset="-122"/>
              </a:rPr>
              <a:t>张远超</a:t>
            </a:r>
            <a:endParaRPr lang="zh-CN" altLang="en-US" sz="1600" dirty="0">
              <a:solidFill>
                <a:schemeClr val="tx1"/>
              </a:solidFill>
              <a:latin typeface="HelveticaNeueLT Pro 35 Th" pitchFamily="34" charset="0"/>
              <a:ea typeface="华文细黑" pitchFamily="2" charset="-122"/>
            </a:endParaRPr>
          </a:p>
        </p:txBody>
      </p:sp>
    </p:spTree>
    <p:extLst>
      <p:ext uri="{BB962C8B-B14F-4D97-AF65-F5344CB8AC3E}">
        <p14:creationId xmlns:p14="http://schemas.microsoft.com/office/powerpoint/2010/main" val="3200125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54646" y="1849021"/>
            <a:ext cx="5063836" cy="3368738"/>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815286" y="2810115"/>
            <a:ext cx="4320480" cy="2277547"/>
          </a:xfrm>
          <a:prstGeom prst="rect">
            <a:avLst/>
          </a:prstGeom>
          <a:noFill/>
        </p:spPr>
        <p:txBody>
          <a:bodyPr wrap="square" rtlCol="0">
            <a:spAutoFit/>
          </a:bodyPr>
          <a:lstStyle/>
          <a:p>
            <a:r>
              <a:rPr lang="zh-CN" altLang="en-US" sz="2400" smtClean="0">
                <a:solidFill>
                  <a:schemeClr val="bg1"/>
                </a:solidFill>
                <a:latin typeface="华文黑体" pitchFamily="2" charset="-122"/>
                <a:ea typeface="华文黑体" pitchFamily="2" charset="-122"/>
                <a:cs typeface="华文黑体" pitchFamily="2" charset="-122"/>
              </a:rPr>
              <a:t>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endParaRPr lang="en-US" altLang="zh-CN" sz="1000" smtClean="0">
              <a:solidFill>
                <a:schemeClr val="bg1"/>
              </a:solidFill>
              <a:latin typeface="华文黑体" pitchFamily="2" charset="-122"/>
              <a:ea typeface="华文黑体" pitchFamily="2" charset="-122"/>
              <a:cs typeface="华文黑体" pitchFamily="2" charset="-122"/>
            </a:endParaRPr>
          </a:p>
          <a:p>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a:solidFill>
                  <a:schemeClr val="bg1"/>
                </a:solidFill>
                <a:latin typeface="华文细黑" pitchFamily="2" charset="-122"/>
                <a:ea typeface="华文细黑" pitchFamily="2" charset="-122"/>
                <a:cs typeface="华文黑体" pitchFamily="2" charset="-122"/>
              </a:rPr>
              <a:t>添加</a:t>
            </a:r>
            <a:r>
              <a:rPr lang="zh-CN" altLang="en-US" smtClean="0">
                <a:solidFill>
                  <a:schemeClr val="bg1"/>
                </a:solidFill>
                <a:latin typeface="华文细黑" pitchFamily="2" charset="-122"/>
                <a:ea typeface="华文细黑" pitchFamily="2" charset="-122"/>
                <a:cs typeface="华文黑体" pitchFamily="2" charset="-122"/>
              </a:rPr>
              <a:t>文本单击添加</a:t>
            </a:r>
            <a:r>
              <a:rPr lang="zh-CN" altLang="en-US">
                <a:solidFill>
                  <a:schemeClr val="bg1"/>
                </a:solidFill>
                <a:latin typeface="华文细黑" pitchFamily="2" charset="-122"/>
                <a:ea typeface="华文细黑" pitchFamily="2" charset="-122"/>
                <a:cs typeface="华文黑体" pitchFamily="2" charset="-122"/>
              </a:rPr>
              <a:t>文本单击添加文本单击添加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单击添加文本单击添加</a:t>
            </a:r>
            <a:r>
              <a:rPr lang="zh-CN" altLang="en-US" smtClean="0">
                <a:solidFill>
                  <a:schemeClr val="bg1"/>
                </a:solidFill>
                <a:latin typeface="华文细黑" pitchFamily="2" charset="-122"/>
                <a:ea typeface="华文细黑" pitchFamily="2" charset="-122"/>
                <a:cs typeface="华文黑体" pitchFamily="2" charset="-122"/>
              </a:rPr>
              <a:t>文本单击</a:t>
            </a:r>
            <a:r>
              <a:rPr lang="zh-CN" altLang="en-US">
                <a:solidFill>
                  <a:schemeClr val="bg1"/>
                </a:solidFill>
                <a:latin typeface="华文细黑" pitchFamily="2" charset="-122"/>
                <a:ea typeface="华文细黑" pitchFamily="2" charset="-122"/>
                <a:cs typeface="华文黑体" pitchFamily="2" charset="-122"/>
              </a:rPr>
              <a:t>添加文本单击添加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单击添加文本单击添加</a:t>
            </a:r>
            <a:r>
              <a:rPr lang="zh-CN" altLang="en-US" smtClean="0">
                <a:solidFill>
                  <a:schemeClr val="bg1"/>
                </a:solidFill>
                <a:latin typeface="华文细黑" pitchFamily="2" charset="-122"/>
                <a:ea typeface="华文细黑" pitchFamily="2" charset="-122"/>
                <a:cs typeface="华文黑体" pitchFamily="2" charset="-122"/>
              </a:rPr>
              <a:t>文本</a:t>
            </a:r>
            <a:endParaRPr lang="zh-CN" altLang="en-US">
              <a:solidFill>
                <a:schemeClr val="bg1"/>
              </a:solidFill>
              <a:latin typeface="华文细黑" pitchFamily="2" charset="-122"/>
              <a:ea typeface="华文细黑" pitchFamily="2" charset="-122"/>
              <a:cs typeface="华文黑体" pitchFamily="2" charset="-122"/>
            </a:endParaRPr>
          </a:p>
          <a:p>
            <a:endParaRPr lang="zh-CN" altLang="en-US">
              <a:solidFill>
                <a:schemeClr val="bg1"/>
              </a:solidFill>
              <a:latin typeface="华文细黑" pitchFamily="2" charset="-122"/>
              <a:ea typeface="华文细黑" pitchFamily="2" charset="-122"/>
              <a:cs typeface="华文黑体" pitchFamily="2" charset="-122"/>
            </a:endParaRPr>
          </a:p>
        </p:txBody>
      </p:sp>
      <p:sp>
        <p:nvSpPr>
          <p:cNvPr id="10" name="圆角矩形 9"/>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646212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2" name="等腰三角形 1"/>
          <p:cNvSpPr/>
          <p:nvPr/>
        </p:nvSpPr>
        <p:spPr>
          <a:xfrm>
            <a:off x="1198662" y="5157192"/>
            <a:ext cx="1471299" cy="216024"/>
          </a:xfrm>
          <a:prstGeom prst="triangl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2343005" y="4437112"/>
            <a:ext cx="1471299" cy="936104"/>
          </a:xfrm>
          <a:prstGeom prst="triangl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487349" y="3429000"/>
            <a:ext cx="1471299" cy="1944216"/>
          </a:xfrm>
          <a:prstGeom prst="triangl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4631692" y="2204864"/>
            <a:ext cx="1471299" cy="3168352"/>
          </a:xfrm>
          <a:prstGeom prst="triangl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5776035" y="3773714"/>
            <a:ext cx="1471299" cy="1599502"/>
          </a:xfrm>
          <a:prstGeom prst="triangl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562613" y="5579948"/>
            <a:ext cx="743396" cy="369332"/>
          </a:xfrm>
          <a:prstGeom prst="rect">
            <a:avLst/>
          </a:prstGeom>
          <a:noFill/>
        </p:spPr>
        <p:txBody>
          <a:bodyPr wrap="square" rtlCol="0">
            <a:spAutoFit/>
          </a:bodyPr>
          <a:lstStyle/>
          <a:p>
            <a:pPr algn="ctr"/>
            <a:r>
              <a:rPr lang="zh-CN" altLang="en-US" smtClean="0">
                <a:solidFill>
                  <a:schemeClr val="bg1"/>
                </a:solidFill>
                <a:latin typeface="华文黑体" pitchFamily="2" charset="-122"/>
                <a:ea typeface="华文黑体" pitchFamily="2" charset="-122"/>
                <a:cs typeface="华文黑体" pitchFamily="2" charset="-122"/>
              </a:rPr>
              <a:t>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1" name="TextBox 20"/>
          <p:cNvSpPr txBox="1"/>
          <p:nvPr/>
        </p:nvSpPr>
        <p:spPr>
          <a:xfrm>
            <a:off x="2706956" y="5579948"/>
            <a:ext cx="743396" cy="369332"/>
          </a:xfrm>
          <a:prstGeom prst="rect">
            <a:avLst/>
          </a:prstGeom>
          <a:noFill/>
        </p:spPr>
        <p:txBody>
          <a:bodyPr wrap="square" rtlCol="0">
            <a:spAutoFit/>
          </a:bodyPr>
          <a:lstStyle/>
          <a:p>
            <a:pPr algn="ctr"/>
            <a:r>
              <a:rPr lang="zh-CN" altLang="en-US" smtClean="0">
                <a:solidFill>
                  <a:schemeClr val="bg1"/>
                </a:solidFill>
                <a:latin typeface="华文黑体" pitchFamily="2" charset="-122"/>
                <a:ea typeface="华文黑体" pitchFamily="2" charset="-122"/>
                <a:cs typeface="华文黑体" pitchFamily="2" charset="-122"/>
              </a:rPr>
              <a:t>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3" name="TextBox 22"/>
          <p:cNvSpPr txBox="1"/>
          <p:nvPr/>
        </p:nvSpPr>
        <p:spPr>
          <a:xfrm>
            <a:off x="3851300" y="5579948"/>
            <a:ext cx="743396" cy="369332"/>
          </a:xfrm>
          <a:prstGeom prst="rect">
            <a:avLst/>
          </a:prstGeom>
          <a:noFill/>
        </p:spPr>
        <p:txBody>
          <a:bodyPr wrap="square" rtlCol="0">
            <a:spAutoFit/>
          </a:bodyPr>
          <a:lstStyle/>
          <a:p>
            <a:pPr algn="ctr"/>
            <a:r>
              <a:rPr lang="zh-CN" altLang="en-US" smtClean="0">
                <a:solidFill>
                  <a:schemeClr val="bg1"/>
                </a:solidFill>
                <a:latin typeface="华文黑体" pitchFamily="2" charset="-122"/>
                <a:ea typeface="华文黑体" pitchFamily="2" charset="-122"/>
                <a:cs typeface="华文黑体" pitchFamily="2" charset="-122"/>
              </a:rPr>
              <a:t>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4" name="TextBox 23"/>
          <p:cNvSpPr txBox="1"/>
          <p:nvPr/>
        </p:nvSpPr>
        <p:spPr>
          <a:xfrm>
            <a:off x="4995643" y="5579948"/>
            <a:ext cx="743396" cy="369332"/>
          </a:xfrm>
          <a:prstGeom prst="rect">
            <a:avLst/>
          </a:prstGeom>
          <a:noFill/>
        </p:spPr>
        <p:txBody>
          <a:bodyPr wrap="square" rtlCol="0">
            <a:spAutoFit/>
          </a:bodyPr>
          <a:lstStyle/>
          <a:p>
            <a:pPr algn="ctr"/>
            <a:r>
              <a:rPr lang="zh-CN" altLang="en-US" smtClean="0">
                <a:solidFill>
                  <a:schemeClr val="bg1"/>
                </a:solidFill>
                <a:latin typeface="华文黑体" pitchFamily="2" charset="-122"/>
                <a:ea typeface="华文黑体" pitchFamily="2" charset="-122"/>
                <a:cs typeface="华文黑体" pitchFamily="2" charset="-122"/>
              </a:rPr>
              <a:t>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5" name="TextBox 24"/>
          <p:cNvSpPr txBox="1"/>
          <p:nvPr/>
        </p:nvSpPr>
        <p:spPr>
          <a:xfrm>
            <a:off x="6139986" y="5579948"/>
            <a:ext cx="743396" cy="369332"/>
          </a:xfrm>
          <a:prstGeom prst="rect">
            <a:avLst/>
          </a:prstGeom>
          <a:noFill/>
        </p:spPr>
        <p:txBody>
          <a:bodyPr wrap="square" rtlCol="0">
            <a:spAutoFit/>
          </a:bodyPr>
          <a:lstStyle/>
          <a:p>
            <a:pPr algn="ctr"/>
            <a:r>
              <a:rPr lang="zh-CN" altLang="en-US" smtClean="0">
                <a:solidFill>
                  <a:schemeClr val="bg1"/>
                </a:solidFill>
                <a:latin typeface="华文黑体" pitchFamily="2" charset="-122"/>
                <a:ea typeface="华文黑体" pitchFamily="2" charset="-122"/>
                <a:cs typeface="华文黑体" pitchFamily="2" charset="-122"/>
              </a:rPr>
              <a:t>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6" name="TextBox 25"/>
          <p:cNvSpPr txBox="1"/>
          <p:nvPr/>
        </p:nvSpPr>
        <p:spPr>
          <a:xfrm>
            <a:off x="1671258" y="4611796"/>
            <a:ext cx="526106" cy="338554"/>
          </a:xfrm>
          <a:prstGeom prst="rect">
            <a:avLst/>
          </a:prstGeom>
          <a:noFill/>
        </p:spPr>
        <p:txBody>
          <a:bodyPr wrap="none" rtlCol="0">
            <a:spAutoFit/>
          </a:bodyPr>
          <a:lstStyle/>
          <a:p>
            <a:r>
              <a:rPr lang="en-US" altLang="zh-CN" sz="1600" smtClean="0">
                <a:solidFill>
                  <a:schemeClr val="bg1"/>
                </a:solidFill>
                <a:latin typeface="HelveticaNeueLT Pro 35 Th" pitchFamily="34" charset="0"/>
              </a:rPr>
              <a:t>500</a:t>
            </a:r>
            <a:endParaRPr lang="zh-CN" altLang="en-US" sz="1600">
              <a:solidFill>
                <a:schemeClr val="bg1"/>
              </a:solidFill>
              <a:latin typeface="HelveticaNeueLT Pro 35 Th" pitchFamily="34" charset="0"/>
            </a:endParaRPr>
          </a:p>
        </p:txBody>
      </p:sp>
      <p:sp>
        <p:nvSpPr>
          <p:cNvPr id="27" name="TextBox 26"/>
          <p:cNvSpPr txBox="1"/>
          <p:nvPr/>
        </p:nvSpPr>
        <p:spPr>
          <a:xfrm>
            <a:off x="2758695" y="3882534"/>
            <a:ext cx="639919" cy="338554"/>
          </a:xfrm>
          <a:prstGeom prst="rect">
            <a:avLst/>
          </a:prstGeom>
          <a:noFill/>
        </p:spPr>
        <p:txBody>
          <a:bodyPr wrap="none" rtlCol="0">
            <a:spAutoFit/>
          </a:bodyPr>
          <a:lstStyle/>
          <a:p>
            <a:r>
              <a:rPr lang="en-US" altLang="zh-CN" sz="1600" smtClean="0">
                <a:solidFill>
                  <a:schemeClr val="bg1"/>
                </a:solidFill>
                <a:latin typeface="HelveticaNeueLT Pro 35 Th" pitchFamily="34" charset="0"/>
              </a:rPr>
              <a:t>1000</a:t>
            </a:r>
            <a:endParaRPr lang="zh-CN" altLang="en-US" sz="1600">
              <a:solidFill>
                <a:schemeClr val="bg1"/>
              </a:solidFill>
              <a:latin typeface="HelveticaNeueLT Pro 35 Th" pitchFamily="34" charset="0"/>
            </a:endParaRPr>
          </a:p>
        </p:txBody>
      </p:sp>
      <p:sp>
        <p:nvSpPr>
          <p:cNvPr id="28" name="TextBox 27"/>
          <p:cNvSpPr txBox="1"/>
          <p:nvPr/>
        </p:nvSpPr>
        <p:spPr>
          <a:xfrm>
            <a:off x="3903039" y="2943202"/>
            <a:ext cx="639919" cy="338554"/>
          </a:xfrm>
          <a:prstGeom prst="rect">
            <a:avLst/>
          </a:prstGeom>
          <a:noFill/>
        </p:spPr>
        <p:txBody>
          <a:bodyPr wrap="none" rtlCol="0">
            <a:spAutoFit/>
          </a:bodyPr>
          <a:lstStyle/>
          <a:p>
            <a:r>
              <a:rPr lang="en-US" altLang="zh-CN" sz="1600" smtClean="0">
                <a:solidFill>
                  <a:schemeClr val="bg1"/>
                </a:solidFill>
                <a:latin typeface="HelveticaNeueLT Pro 35 Th" pitchFamily="34" charset="0"/>
              </a:rPr>
              <a:t>2000</a:t>
            </a:r>
            <a:endParaRPr lang="zh-CN" altLang="en-US" sz="1600">
              <a:solidFill>
                <a:schemeClr val="bg1"/>
              </a:solidFill>
              <a:latin typeface="HelveticaNeueLT Pro 35 Th" pitchFamily="34" charset="0"/>
            </a:endParaRPr>
          </a:p>
        </p:txBody>
      </p:sp>
      <p:sp>
        <p:nvSpPr>
          <p:cNvPr id="29" name="TextBox 28"/>
          <p:cNvSpPr txBox="1"/>
          <p:nvPr/>
        </p:nvSpPr>
        <p:spPr>
          <a:xfrm>
            <a:off x="5047382" y="1719066"/>
            <a:ext cx="639919" cy="338554"/>
          </a:xfrm>
          <a:prstGeom prst="rect">
            <a:avLst/>
          </a:prstGeom>
          <a:noFill/>
        </p:spPr>
        <p:txBody>
          <a:bodyPr wrap="none" rtlCol="0">
            <a:spAutoFit/>
          </a:bodyPr>
          <a:lstStyle/>
          <a:p>
            <a:r>
              <a:rPr lang="en-US" altLang="zh-CN" sz="1600" smtClean="0">
                <a:solidFill>
                  <a:schemeClr val="bg1"/>
                </a:solidFill>
                <a:latin typeface="HelveticaNeueLT Pro 35 Th" pitchFamily="34" charset="0"/>
              </a:rPr>
              <a:t>3000</a:t>
            </a:r>
            <a:endParaRPr lang="zh-CN" altLang="en-US" sz="1600">
              <a:solidFill>
                <a:schemeClr val="bg1"/>
              </a:solidFill>
              <a:latin typeface="HelveticaNeueLT Pro 35 Th" pitchFamily="34" charset="0"/>
            </a:endParaRPr>
          </a:p>
        </p:txBody>
      </p:sp>
      <p:sp>
        <p:nvSpPr>
          <p:cNvPr id="30" name="TextBox 29"/>
          <p:cNvSpPr txBox="1"/>
          <p:nvPr/>
        </p:nvSpPr>
        <p:spPr>
          <a:xfrm>
            <a:off x="6191725" y="3250979"/>
            <a:ext cx="639919" cy="338554"/>
          </a:xfrm>
          <a:prstGeom prst="rect">
            <a:avLst/>
          </a:prstGeom>
          <a:noFill/>
        </p:spPr>
        <p:txBody>
          <a:bodyPr wrap="none" rtlCol="0">
            <a:spAutoFit/>
          </a:bodyPr>
          <a:lstStyle/>
          <a:p>
            <a:r>
              <a:rPr lang="en-US" altLang="zh-CN" sz="1600" smtClean="0">
                <a:solidFill>
                  <a:schemeClr val="bg1"/>
                </a:solidFill>
                <a:latin typeface="HelveticaNeueLT Pro 35 Th" pitchFamily="34" charset="0"/>
              </a:rPr>
              <a:t>1500</a:t>
            </a:r>
            <a:endParaRPr lang="zh-CN" altLang="en-US" sz="1600">
              <a:solidFill>
                <a:schemeClr val="bg1"/>
              </a:solidFill>
              <a:latin typeface="HelveticaNeueLT Pro 35 Th" pitchFamily="34" charset="0"/>
            </a:endParaRPr>
          </a:p>
        </p:txBody>
      </p:sp>
      <p:sp>
        <p:nvSpPr>
          <p:cNvPr id="32" name="Freeform 91"/>
          <p:cNvSpPr>
            <a:spLocks noEditPoints="1"/>
          </p:cNvSpPr>
          <p:nvPr/>
        </p:nvSpPr>
        <p:spPr bwMode="auto">
          <a:xfrm>
            <a:off x="8327454" y="2132856"/>
            <a:ext cx="293174" cy="418025"/>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3" name="Freeform 80"/>
          <p:cNvSpPr>
            <a:spLocks noEditPoints="1"/>
          </p:cNvSpPr>
          <p:nvPr/>
        </p:nvSpPr>
        <p:spPr bwMode="auto">
          <a:xfrm>
            <a:off x="8327454" y="3697848"/>
            <a:ext cx="293174" cy="416743"/>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6" name="TextBox 35"/>
          <p:cNvSpPr txBox="1"/>
          <p:nvPr/>
        </p:nvSpPr>
        <p:spPr>
          <a:xfrm>
            <a:off x="8764643" y="2172591"/>
            <a:ext cx="1565596" cy="338554"/>
          </a:xfrm>
          <a:prstGeom prst="rect">
            <a:avLst/>
          </a:prstGeom>
          <a:noFill/>
        </p:spPr>
        <p:txBody>
          <a:bodyPr wrap="square" rtlCol="0">
            <a:spAutoFit/>
          </a:bodyPr>
          <a:lstStyle/>
          <a:p>
            <a:r>
              <a:rPr lang="zh-CN" altLang="en-US" sz="1600" smtClean="0">
                <a:solidFill>
                  <a:schemeClr val="bg1"/>
                </a:solidFill>
                <a:latin typeface="华文黑体" pitchFamily="2" charset="-122"/>
                <a:ea typeface="华文黑体" pitchFamily="2" charset="-122"/>
                <a:cs typeface="华文黑体" pitchFamily="2" charset="-122"/>
              </a:rPr>
              <a:t>单击添加标题</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37" name="TextBox 36"/>
          <p:cNvSpPr txBox="1"/>
          <p:nvPr/>
        </p:nvSpPr>
        <p:spPr>
          <a:xfrm>
            <a:off x="8255446" y="2616820"/>
            <a:ext cx="2885461" cy="738664"/>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8" name="TextBox 37"/>
          <p:cNvSpPr txBox="1"/>
          <p:nvPr/>
        </p:nvSpPr>
        <p:spPr>
          <a:xfrm>
            <a:off x="8764643" y="3743967"/>
            <a:ext cx="1565596" cy="338554"/>
          </a:xfrm>
          <a:prstGeom prst="rect">
            <a:avLst/>
          </a:prstGeom>
          <a:noFill/>
        </p:spPr>
        <p:txBody>
          <a:bodyPr wrap="square" rtlCol="0">
            <a:spAutoFit/>
          </a:bodyPr>
          <a:lstStyle/>
          <a:p>
            <a:r>
              <a:rPr lang="zh-CN" altLang="en-US" sz="1600" smtClean="0">
                <a:solidFill>
                  <a:schemeClr val="bg1"/>
                </a:solidFill>
                <a:latin typeface="华文黑体" pitchFamily="2" charset="-122"/>
                <a:ea typeface="华文黑体" pitchFamily="2" charset="-122"/>
                <a:cs typeface="华文黑体" pitchFamily="2" charset="-122"/>
              </a:rPr>
              <a:t>单击添加标题</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39" name="TextBox 38"/>
          <p:cNvSpPr txBox="1"/>
          <p:nvPr/>
        </p:nvSpPr>
        <p:spPr>
          <a:xfrm>
            <a:off x="8255446" y="4188196"/>
            <a:ext cx="2885461" cy="738664"/>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1" name="圆角矩形 30"/>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646212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3079" name="Picture 7" descr="D:\360data\重要数据\桌面\世界品牌LOGO\car\for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396" y="3222674"/>
            <a:ext cx="1915158" cy="866609"/>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D:\360data\重要数据\桌面\世界品牌LOGO\car\Peuge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8997" y="2700182"/>
            <a:ext cx="1477764" cy="1389099"/>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D:\360data\重要数据\桌面\世界品牌LOGO\car\rean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126" y="2700183"/>
            <a:ext cx="1780894" cy="138909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D:\360data\重要数据\桌面\世界品牌LOGO\Electronics\Toshib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4384" y="2695353"/>
            <a:ext cx="2675630" cy="603928"/>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D:\360data\重要数据\桌面\世界品牌LOGO\Electronics\JB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6533" y="2700183"/>
            <a:ext cx="1389099" cy="1389099"/>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D:\360data\重要数据\桌面\世界品牌LOGO\Electronics\Panasonic.gif"/>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224385" y="3408418"/>
            <a:ext cx="2675630" cy="68086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D:\360data\重要数据\桌面\世界品牌LOGO\MISC\dove-shampo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3306" y="1524989"/>
            <a:ext cx="1691075" cy="107806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D:\360data\重要数据\桌面\世界品牌LOGO\MISC\coca-cola.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8350" y="1524989"/>
            <a:ext cx="2261665" cy="1078060"/>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33" descr="D:\360data\重要数据\桌面\世界品牌LOGO\MISC\Federal_Expres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6249" y="1524989"/>
            <a:ext cx="2373089" cy="107806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D:\360data\重要数据\桌面\世界品牌LOGO\MISC\Unilever.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19522" y="1524988"/>
            <a:ext cx="912759" cy="1078061"/>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D:\360data\重要数据\桌面\世界品牌LOGO\Computer\ylse3bbovqjfys9xtzp.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0396" y="1524988"/>
            <a:ext cx="1915158" cy="153212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360data\重要数据\桌面\世界品牌LOGO\car\Ferrari.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28217" y="4895003"/>
            <a:ext cx="1553933" cy="902497"/>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D:\360data\重要数据\桌面\世界品牌LOGO\car\Kawasaki.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0396" y="4190656"/>
            <a:ext cx="2448791" cy="58600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D:\360data\重要数据\桌面\世界品牌LOGO\Electronics\Nikon.png"/>
          <p:cNvPicPr>
            <a:picLocks noChangeAspect="1" noChangeArrowheads="1"/>
          </p:cNvPicPr>
          <p:nvPr/>
        </p:nvPicPr>
        <p:blipFill rotWithShape="1">
          <a:blip r:embed="rId16">
            <a:extLst>
              <a:ext uri="{28A0092B-C50C-407E-A947-70E740481C1C}">
                <a14:useLocalDpi xmlns:a14="http://schemas.microsoft.com/office/drawing/2010/main" val="0"/>
              </a:ext>
            </a:extLst>
          </a:blip>
          <a:srcRect l="9778" t="10270" r="8444" b="12588"/>
          <a:stretch/>
        </p:blipFill>
        <p:spPr bwMode="auto">
          <a:xfrm>
            <a:off x="3837562" y="4190656"/>
            <a:ext cx="1599893" cy="1623162"/>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D:\360data\重要数据\桌面\世界品牌LOGO\Electronics\Samsung.png"/>
          <p:cNvPicPr>
            <a:picLocks noChangeAspect="1" noChangeArrowheads="1"/>
          </p:cNvPicPr>
          <p:nvPr/>
        </p:nvPicPr>
        <p:blipFill rotWithShape="1">
          <a:blip r:embed="rId17">
            <a:extLst>
              <a:ext uri="{28A0092B-C50C-407E-A947-70E740481C1C}">
                <a14:useLocalDpi xmlns:a14="http://schemas.microsoft.com/office/drawing/2010/main" val="0"/>
              </a:ext>
            </a:extLst>
          </a:blip>
          <a:srcRect b="37761"/>
          <a:stretch/>
        </p:blipFill>
        <p:spPr bwMode="auto">
          <a:xfrm>
            <a:off x="7128217" y="4190656"/>
            <a:ext cx="1553933" cy="677611"/>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descr="D:\360data\重要数据\桌面\世界品牌LOGO\Computer\LakeView_Technology.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0397" y="4884475"/>
            <a:ext cx="2448790" cy="913026"/>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D:\360data\重要数据\桌面\世界品牌LOGO\MISC\total.g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35830" y="4190656"/>
            <a:ext cx="1494012" cy="160684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D:\360data\重要数据\桌面\世界品牌LOGO\News and Media\cnn2.gi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780524" y="4199888"/>
            <a:ext cx="2119492" cy="1613931"/>
          </a:xfrm>
          <a:prstGeom prst="rect">
            <a:avLst/>
          </a:prstGeom>
          <a:noFill/>
          <a:extLst>
            <a:ext uri="{909E8E84-426E-40DD-AFC4-6F175D3DCCD1}">
              <a14:hiddenFill xmlns:a14="http://schemas.microsoft.com/office/drawing/2010/main">
                <a:solidFill>
                  <a:srgbClr val="FFFFFF"/>
                </a:solidFill>
              </a14:hiddenFill>
            </a:ext>
          </a:extLst>
        </p:spPr>
      </p:pic>
      <p:sp>
        <p:nvSpPr>
          <p:cNvPr id="26" name="圆角矩形 25"/>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76061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5604" b="7208"/>
          <a:stretch/>
        </p:blipFill>
        <p:spPr bwMode="auto">
          <a:xfrm>
            <a:off x="7483985" y="2147228"/>
            <a:ext cx="3089886" cy="3113330"/>
          </a:xfrm>
          <a:prstGeom prst="ellipse">
            <a:avLst/>
          </a:prstGeom>
          <a:ln w="28575" cap="rnd">
            <a:solidFill>
              <a:schemeClr val="bg1"/>
            </a:solidFill>
            <a:prstDash val="solid"/>
          </a:ln>
          <a:effectLst>
            <a:reflection blurRad="6350" stA="25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 name="矩形 8"/>
          <p:cNvSpPr/>
          <p:nvPr/>
        </p:nvSpPr>
        <p:spPr>
          <a:xfrm>
            <a:off x="1702718" y="2023228"/>
            <a:ext cx="4104456" cy="536737"/>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2" name="矩形 1"/>
          <p:cNvSpPr/>
          <p:nvPr/>
        </p:nvSpPr>
        <p:spPr>
          <a:xfrm>
            <a:off x="1702718" y="2631974"/>
            <a:ext cx="3877985"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a:t>
            </a:r>
            <a:r>
              <a:rPr lang="zh-CN" altLang="en-US" smtClean="0">
                <a:solidFill>
                  <a:schemeClr val="bg1"/>
                </a:solidFill>
                <a:latin typeface="华文细黑" pitchFamily="2" charset="-122"/>
                <a:ea typeface="华文细黑" pitchFamily="2" charset="-122"/>
                <a:cs typeface="华文黑体" pitchFamily="2" charset="-122"/>
              </a:rPr>
              <a:t>添加</a:t>
            </a:r>
            <a:endParaRPr lang="zh-CN" altLang="en-US"/>
          </a:p>
        </p:txBody>
      </p:sp>
      <p:sp>
        <p:nvSpPr>
          <p:cNvPr id="11" name="矩形 10"/>
          <p:cNvSpPr/>
          <p:nvPr/>
        </p:nvSpPr>
        <p:spPr>
          <a:xfrm>
            <a:off x="1702718" y="3295354"/>
            <a:ext cx="4104456" cy="536737"/>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13" name="矩形 12"/>
          <p:cNvSpPr/>
          <p:nvPr/>
        </p:nvSpPr>
        <p:spPr>
          <a:xfrm>
            <a:off x="1702718" y="3904100"/>
            <a:ext cx="3877985"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a:t>
            </a:r>
            <a:r>
              <a:rPr lang="zh-CN" altLang="en-US" smtClean="0">
                <a:solidFill>
                  <a:schemeClr val="bg1"/>
                </a:solidFill>
                <a:latin typeface="华文细黑" pitchFamily="2" charset="-122"/>
                <a:ea typeface="华文细黑" pitchFamily="2" charset="-122"/>
                <a:cs typeface="华文黑体" pitchFamily="2" charset="-122"/>
              </a:rPr>
              <a:t>添加</a:t>
            </a:r>
            <a:endParaRPr lang="zh-CN" altLang="en-US"/>
          </a:p>
        </p:txBody>
      </p:sp>
      <p:sp>
        <p:nvSpPr>
          <p:cNvPr id="15" name="矩形 14"/>
          <p:cNvSpPr/>
          <p:nvPr/>
        </p:nvSpPr>
        <p:spPr>
          <a:xfrm>
            <a:off x="1702718" y="4467146"/>
            <a:ext cx="4104456" cy="536737"/>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16" name="矩形 15"/>
          <p:cNvSpPr/>
          <p:nvPr/>
        </p:nvSpPr>
        <p:spPr>
          <a:xfrm>
            <a:off x="1702718" y="5075892"/>
            <a:ext cx="3877985"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a:t>
            </a:r>
            <a:r>
              <a:rPr lang="zh-CN" altLang="en-US" smtClean="0">
                <a:solidFill>
                  <a:schemeClr val="bg1"/>
                </a:solidFill>
                <a:latin typeface="华文细黑" pitchFamily="2" charset="-122"/>
                <a:ea typeface="华文细黑" pitchFamily="2" charset="-122"/>
                <a:cs typeface="华文黑体" pitchFamily="2" charset="-122"/>
              </a:rPr>
              <a:t>添加</a:t>
            </a:r>
            <a:endParaRPr lang="zh-CN" altLang="en-US"/>
          </a:p>
        </p:txBody>
      </p:sp>
      <p:sp>
        <p:nvSpPr>
          <p:cNvPr id="17" name="圆角矩形 16"/>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667079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nvGrpSpPr>
          <p:cNvPr id="13" name="组合 12"/>
          <p:cNvGrpSpPr/>
          <p:nvPr/>
        </p:nvGrpSpPr>
        <p:grpSpPr>
          <a:xfrm>
            <a:off x="10262562" y="4756567"/>
            <a:ext cx="648072" cy="648072"/>
            <a:chOff x="10262562" y="4756567"/>
            <a:chExt cx="648072" cy="648072"/>
          </a:xfrm>
        </p:grpSpPr>
        <p:sp>
          <p:nvSpPr>
            <p:cNvPr id="19" name="圆角矩形 18"/>
            <p:cNvSpPr/>
            <p:nvPr/>
          </p:nvSpPr>
          <p:spPr>
            <a:xfrm>
              <a:off x="10262562" y="4756567"/>
              <a:ext cx="648072" cy="64807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Freeform 9"/>
            <p:cNvSpPr>
              <a:spLocks/>
            </p:cNvSpPr>
            <p:nvPr/>
          </p:nvSpPr>
          <p:spPr bwMode="auto">
            <a:xfrm flipH="1">
              <a:off x="10324993" y="4916724"/>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gradFill flip="none" rotWithShape="1">
              <a:gsLst>
                <a:gs pos="0">
                  <a:srgbClr val="47A7FF">
                    <a:shade val="30000"/>
                    <a:satMod val="115000"/>
                  </a:srgbClr>
                </a:gs>
                <a:gs pos="50000">
                  <a:srgbClr val="47A7FF">
                    <a:shade val="67500"/>
                    <a:satMod val="115000"/>
                  </a:srgbClr>
                </a:gs>
                <a:gs pos="100000">
                  <a:srgbClr val="47A7FF">
                    <a:shade val="100000"/>
                    <a:satMod val="115000"/>
                  </a:srgb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grpSp>
        <p:nvGrpSpPr>
          <p:cNvPr id="7" name="组合 6"/>
          <p:cNvGrpSpPr/>
          <p:nvPr/>
        </p:nvGrpSpPr>
        <p:grpSpPr>
          <a:xfrm>
            <a:off x="10262562" y="3954004"/>
            <a:ext cx="648072" cy="648072"/>
            <a:chOff x="10262562" y="3923133"/>
            <a:chExt cx="648072" cy="648072"/>
          </a:xfrm>
        </p:grpSpPr>
        <p:sp>
          <p:nvSpPr>
            <p:cNvPr id="18" name="圆角矩形 17"/>
            <p:cNvSpPr/>
            <p:nvPr/>
          </p:nvSpPr>
          <p:spPr>
            <a:xfrm>
              <a:off x="10262562" y="3923133"/>
              <a:ext cx="648072" cy="64807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Freeform 41"/>
            <p:cNvSpPr>
              <a:spLocks noEditPoints="1"/>
            </p:cNvSpPr>
            <p:nvPr/>
          </p:nvSpPr>
          <p:spPr bwMode="auto">
            <a:xfrm>
              <a:off x="10377113" y="4037684"/>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gradFill flip="none" rotWithShape="1">
              <a:gsLst>
                <a:gs pos="0">
                  <a:srgbClr val="47A7FF">
                    <a:shade val="30000"/>
                    <a:satMod val="115000"/>
                  </a:srgbClr>
                </a:gs>
                <a:gs pos="50000">
                  <a:srgbClr val="47A7FF">
                    <a:shade val="67500"/>
                    <a:satMod val="115000"/>
                  </a:srgbClr>
                </a:gs>
                <a:gs pos="100000">
                  <a:srgbClr val="47A7FF">
                    <a:shade val="100000"/>
                    <a:satMod val="115000"/>
                  </a:srgb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grpSp>
        <p:nvGrpSpPr>
          <p:cNvPr id="4" name="组合 3"/>
          <p:cNvGrpSpPr/>
          <p:nvPr/>
        </p:nvGrpSpPr>
        <p:grpSpPr>
          <a:xfrm>
            <a:off x="10262562" y="2348880"/>
            <a:ext cx="648072" cy="648072"/>
            <a:chOff x="8903518" y="2489855"/>
            <a:chExt cx="648072" cy="648072"/>
          </a:xfrm>
        </p:grpSpPr>
        <p:sp>
          <p:nvSpPr>
            <p:cNvPr id="3" name="圆角矩形 2"/>
            <p:cNvSpPr/>
            <p:nvPr/>
          </p:nvSpPr>
          <p:spPr>
            <a:xfrm>
              <a:off x="8903518" y="2489855"/>
              <a:ext cx="648072" cy="64807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Freeform 45"/>
            <p:cNvSpPr>
              <a:spLocks/>
            </p:cNvSpPr>
            <p:nvPr/>
          </p:nvSpPr>
          <p:spPr bwMode="auto">
            <a:xfrm flipH="1">
              <a:off x="9018069" y="2604406"/>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gradFill flip="none" rotWithShape="1">
              <a:gsLst>
                <a:gs pos="0">
                  <a:srgbClr val="47A7FF">
                    <a:shade val="30000"/>
                    <a:satMod val="115000"/>
                  </a:srgbClr>
                </a:gs>
                <a:gs pos="50000">
                  <a:srgbClr val="47A7FF">
                    <a:shade val="67500"/>
                    <a:satMod val="115000"/>
                  </a:srgbClr>
                </a:gs>
                <a:gs pos="100000">
                  <a:srgbClr val="47A7FF">
                    <a:shade val="100000"/>
                    <a:satMod val="115000"/>
                  </a:srgbClr>
                </a:gs>
              </a:gsLst>
              <a:lin ang="5400000" scaled="1"/>
              <a:tileRect/>
            </a:gra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6" name="组合 5"/>
          <p:cNvGrpSpPr/>
          <p:nvPr/>
        </p:nvGrpSpPr>
        <p:grpSpPr>
          <a:xfrm>
            <a:off x="10262562" y="3151442"/>
            <a:ext cx="648072" cy="648072"/>
            <a:chOff x="10262562" y="3132604"/>
            <a:chExt cx="648072" cy="648072"/>
          </a:xfrm>
        </p:grpSpPr>
        <p:sp>
          <p:nvSpPr>
            <p:cNvPr id="16" name="圆角矩形 15"/>
            <p:cNvSpPr/>
            <p:nvPr/>
          </p:nvSpPr>
          <p:spPr>
            <a:xfrm>
              <a:off x="10262562" y="3132604"/>
              <a:ext cx="648072" cy="64807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Freeform 50"/>
            <p:cNvSpPr>
              <a:spLocks noEditPoints="1"/>
            </p:cNvSpPr>
            <p:nvPr/>
          </p:nvSpPr>
          <p:spPr bwMode="auto">
            <a:xfrm flipH="1">
              <a:off x="10384153" y="3291960"/>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gradFill flip="none" rotWithShape="1">
              <a:gsLst>
                <a:gs pos="0">
                  <a:srgbClr val="47A7FF">
                    <a:shade val="30000"/>
                    <a:satMod val="115000"/>
                  </a:srgbClr>
                </a:gs>
                <a:gs pos="50000">
                  <a:srgbClr val="47A7FF">
                    <a:shade val="67500"/>
                    <a:satMod val="115000"/>
                  </a:srgbClr>
                </a:gs>
                <a:gs pos="100000">
                  <a:srgbClr val="47A7FF">
                    <a:shade val="100000"/>
                    <a:satMod val="115000"/>
                  </a:srgb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cxnSp>
        <p:nvCxnSpPr>
          <p:cNvPr id="21" name="直接连接符 20"/>
          <p:cNvCxnSpPr/>
          <p:nvPr/>
        </p:nvCxnSpPr>
        <p:spPr>
          <a:xfrm flipH="1">
            <a:off x="4518363" y="2976496"/>
            <a:ext cx="5897323"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81088" y="3786067"/>
            <a:ext cx="533459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566814" y="4581128"/>
            <a:ext cx="784887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947703" y="5373216"/>
            <a:ext cx="6467983"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流程图: 决策 30"/>
          <p:cNvSpPr/>
          <p:nvPr/>
        </p:nvSpPr>
        <p:spPr>
          <a:xfrm>
            <a:off x="2926854" y="2026406"/>
            <a:ext cx="1650178" cy="1543264"/>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HelveticaNeueLT Pro 35 Th" pitchFamily="34" charset="0"/>
              </a:rPr>
              <a:t>20%</a:t>
            </a:r>
            <a:endParaRPr lang="zh-CN" altLang="en-US" sz="2400">
              <a:latin typeface="HelveticaNeueLT Pro 35 Th" pitchFamily="34" charset="0"/>
            </a:endParaRPr>
          </a:p>
        </p:txBody>
      </p:sp>
      <p:sp>
        <p:nvSpPr>
          <p:cNvPr id="37" name="流程图: 决策 36"/>
          <p:cNvSpPr/>
          <p:nvPr/>
        </p:nvSpPr>
        <p:spPr>
          <a:xfrm>
            <a:off x="2716795" y="3746322"/>
            <a:ext cx="2004253" cy="1952492"/>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HelveticaNeueLT Pro 35 Th" pitchFamily="34" charset="0"/>
              </a:rPr>
              <a:t>35%</a:t>
            </a:r>
            <a:endParaRPr lang="zh-CN" altLang="en-US" sz="2400">
              <a:latin typeface="HelveticaNeueLT Pro 35 Th" pitchFamily="34" charset="0"/>
            </a:endParaRPr>
          </a:p>
        </p:txBody>
      </p:sp>
      <p:sp>
        <p:nvSpPr>
          <p:cNvPr id="38" name="流程图: 决策 37"/>
          <p:cNvSpPr/>
          <p:nvPr/>
        </p:nvSpPr>
        <p:spPr>
          <a:xfrm>
            <a:off x="1063942" y="2414174"/>
            <a:ext cx="2516969" cy="2451967"/>
          </a:xfrm>
          <a:prstGeom prst="flowChartDecisi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smtClean="0">
                <a:latin typeface="HelveticaNeueLT Pro 35 Th" pitchFamily="34" charset="0"/>
              </a:rPr>
              <a:t>55%</a:t>
            </a:r>
            <a:endParaRPr lang="zh-CN" altLang="en-US" sz="3200">
              <a:latin typeface="HelveticaNeueLT Pro 35 Th" pitchFamily="34" charset="0"/>
            </a:endParaRPr>
          </a:p>
        </p:txBody>
      </p:sp>
      <p:sp>
        <p:nvSpPr>
          <p:cNvPr id="46" name="流程图: 决策 45"/>
          <p:cNvSpPr/>
          <p:nvPr/>
        </p:nvSpPr>
        <p:spPr>
          <a:xfrm>
            <a:off x="3844532" y="3045706"/>
            <a:ext cx="1347661" cy="1260347"/>
          </a:xfrm>
          <a:prstGeom prst="flowChartDecision">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latin typeface="HelveticaNeueLT Pro 35 Th" pitchFamily="34" charset="0"/>
              </a:rPr>
              <a:t>10%</a:t>
            </a:r>
            <a:endParaRPr lang="zh-CN" altLang="en-US" sz="2000">
              <a:latin typeface="HelveticaNeueLT Pro 35 Th" pitchFamily="34" charset="0"/>
            </a:endParaRPr>
          </a:p>
        </p:txBody>
      </p:sp>
      <p:sp>
        <p:nvSpPr>
          <p:cNvPr id="48" name="矩形 47"/>
          <p:cNvSpPr/>
          <p:nvPr/>
        </p:nvSpPr>
        <p:spPr>
          <a:xfrm>
            <a:off x="8418043" y="2513069"/>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49" name="矩形 48"/>
          <p:cNvSpPr/>
          <p:nvPr/>
        </p:nvSpPr>
        <p:spPr>
          <a:xfrm>
            <a:off x="8418043" y="3310798"/>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50" name="矩形 49"/>
          <p:cNvSpPr/>
          <p:nvPr/>
        </p:nvSpPr>
        <p:spPr>
          <a:xfrm>
            <a:off x="8418043" y="4123083"/>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51" name="矩形 50"/>
          <p:cNvSpPr/>
          <p:nvPr/>
        </p:nvSpPr>
        <p:spPr>
          <a:xfrm>
            <a:off x="8418043" y="4932041"/>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32" name="圆角矩形 31"/>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66707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584817" y="1844824"/>
            <a:ext cx="7020779" cy="655104"/>
            <a:chOff x="2584817" y="2125824"/>
            <a:chExt cx="7020779" cy="655104"/>
          </a:xfrm>
        </p:grpSpPr>
        <p:sp>
          <p:nvSpPr>
            <p:cNvPr id="17" name="矩形 16"/>
            <p:cNvSpPr/>
            <p:nvPr/>
          </p:nvSpPr>
          <p:spPr>
            <a:xfrm>
              <a:off x="2584817" y="2125824"/>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1</a:t>
              </a:r>
              <a:endParaRPr lang="zh-CN" altLang="en-US" sz="3600">
                <a:latin typeface="HelveticaNeueLT Pro 35 Th" pitchFamily="34" charset="0"/>
              </a:endParaRPr>
            </a:p>
          </p:txBody>
        </p:sp>
        <p:sp>
          <p:nvSpPr>
            <p:cNvPr id="29" name="矩形 28"/>
            <p:cNvSpPr/>
            <p:nvPr/>
          </p:nvSpPr>
          <p:spPr>
            <a:xfrm>
              <a:off x="3621305" y="2125824"/>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7" name="组合 36"/>
          <p:cNvGrpSpPr/>
          <p:nvPr/>
        </p:nvGrpSpPr>
        <p:grpSpPr>
          <a:xfrm>
            <a:off x="2584817" y="2695295"/>
            <a:ext cx="7020779" cy="655104"/>
            <a:chOff x="2584817" y="2976295"/>
            <a:chExt cx="7020779" cy="655104"/>
          </a:xfrm>
        </p:grpSpPr>
        <p:sp>
          <p:nvSpPr>
            <p:cNvPr id="26" name="矩形 25"/>
            <p:cNvSpPr/>
            <p:nvPr/>
          </p:nvSpPr>
          <p:spPr>
            <a:xfrm>
              <a:off x="2584817" y="2976295"/>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2</a:t>
              </a:r>
              <a:endParaRPr lang="zh-CN" altLang="en-US" sz="3600">
                <a:latin typeface="HelveticaNeueLT Pro 35 Th" pitchFamily="34" charset="0"/>
              </a:endParaRPr>
            </a:p>
          </p:txBody>
        </p:sp>
        <p:sp>
          <p:nvSpPr>
            <p:cNvPr id="30" name="矩形 29"/>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8" name="组合 37"/>
          <p:cNvGrpSpPr/>
          <p:nvPr/>
        </p:nvGrpSpPr>
        <p:grpSpPr>
          <a:xfrm>
            <a:off x="2584817" y="3545766"/>
            <a:ext cx="7020779" cy="655104"/>
            <a:chOff x="2584817" y="3826766"/>
            <a:chExt cx="7020779" cy="655104"/>
          </a:xfrm>
        </p:grpSpPr>
        <p:sp>
          <p:nvSpPr>
            <p:cNvPr id="27" name="矩形 26"/>
            <p:cNvSpPr/>
            <p:nvPr/>
          </p:nvSpPr>
          <p:spPr>
            <a:xfrm>
              <a:off x="2584817" y="382676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3</a:t>
              </a:r>
              <a:endParaRPr lang="zh-CN" altLang="en-US" sz="3600">
                <a:latin typeface="HelveticaNeueLT Pro 35 Th" pitchFamily="34" charset="0"/>
              </a:endParaRPr>
            </a:p>
          </p:txBody>
        </p:sp>
        <p:sp>
          <p:nvSpPr>
            <p:cNvPr id="31" name="矩形 30"/>
            <p:cNvSpPr/>
            <p:nvPr/>
          </p:nvSpPr>
          <p:spPr>
            <a:xfrm>
              <a:off x="3621305" y="382676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9" name="组合 38"/>
          <p:cNvGrpSpPr/>
          <p:nvPr/>
        </p:nvGrpSpPr>
        <p:grpSpPr>
          <a:xfrm>
            <a:off x="2584817" y="4396236"/>
            <a:ext cx="7020779" cy="655104"/>
            <a:chOff x="2584817" y="4677236"/>
            <a:chExt cx="7020779" cy="655104"/>
          </a:xfrm>
        </p:grpSpPr>
        <p:sp>
          <p:nvSpPr>
            <p:cNvPr id="28" name="矩形 27"/>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4</a:t>
              </a:r>
              <a:endParaRPr lang="zh-CN" altLang="en-US" sz="3600">
                <a:latin typeface="HelveticaNeueLT Pro 35 Th" pitchFamily="34" charset="0"/>
              </a:endParaRPr>
            </a:p>
          </p:txBody>
        </p:sp>
        <p:sp>
          <p:nvSpPr>
            <p:cNvPr id="32" name="矩形 3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40" name="组合 39"/>
          <p:cNvGrpSpPr/>
          <p:nvPr/>
        </p:nvGrpSpPr>
        <p:grpSpPr>
          <a:xfrm>
            <a:off x="2584817" y="5236232"/>
            <a:ext cx="7020779" cy="655104"/>
            <a:chOff x="2584817" y="4677236"/>
            <a:chExt cx="7020779" cy="655104"/>
          </a:xfrm>
        </p:grpSpPr>
        <p:sp>
          <p:nvSpPr>
            <p:cNvPr id="41" name="矩形 40"/>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5</a:t>
              </a:r>
              <a:endParaRPr lang="zh-CN" altLang="en-US" sz="3600">
                <a:latin typeface="HelveticaNeueLT Pro 35 Th" pitchFamily="34" charset="0"/>
              </a:endParaRPr>
            </a:p>
          </p:txBody>
        </p:sp>
        <p:sp>
          <p:nvSpPr>
            <p:cNvPr id="42" name="矩形 4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sp>
        <p:nvSpPr>
          <p:cNvPr id="35" name="矩形 34"/>
          <p:cNvSpPr/>
          <p:nvPr/>
        </p:nvSpPr>
        <p:spPr>
          <a:xfrm>
            <a:off x="3621305" y="3545766"/>
            <a:ext cx="5984291" cy="655104"/>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43" name="矩形 42"/>
          <p:cNvSpPr/>
          <p:nvPr/>
        </p:nvSpPr>
        <p:spPr>
          <a:xfrm>
            <a:off x="2584817" y="3545766"/>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47A7FF"/>
                </a:solidFill>
                <a:latin typeface="HelveticaNeueLT Pro 35 Th" pitchFamily="34" charset="0"/>
              </a:rPr>
              <a:t>3</a:t>
            </a:r>
            <a:endParaRPr lang="zh-CN" altLang="en-US" sz="3600">
              <a:solidFill>
                <a:srgbClr val="47A7FF"/>
              </a:solidFill>
              <a:latin typeface="HelveticaNeueLT Pro 35 Th" pitchFamily="34" charset="0"/>
            </a:endParaRPr>
          </a:p>
        </p:txBody>
      </p:sp>
      <p:sp>
        <p:nvSpPr>
          <p:cNvPr id="24" name="圆角矩形 23"/>
          <p:cNvSpPr/>
          <p:nvPr/>
        </p:nvSpPr>
        <p:spPr>
          <a:xfrm>
            <a:off x="9772022" y="260648"/>
            <a:ext cx="1944216"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292725" y="260648"/>
            <a:ext cx="902811"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gradFill>
                  <a:gsLst>
                    <a:gs pos="0">
                      <a:srgbClr val="2A4DFE"/>
                    </a:gs>
                    <a:gs pos="57000">
                      <a:srgbClr val="4F92FF"/>
                    </a:gs>
                    <a:gs pos="70000">
                      <a:srgbClr val="44028C"/>
                    </a:gs>
                    <a:gs pos="100000">
                      <a:srgbClr val="FF09A7"/>
                    </a:gs>
                    <a:gs pos="83000">
                      <a:srgbClr val="B00071"/>
                    </a:gs>
                  </a:gsLst>
                  <a:lin ang="5400000" scaled="0"/>
                </a:gradFill>
              </a:rPr>
              <a:t>目录</a:t>
            </a:r>
          </a:p>
        </p:txBody>
      </p:sp>
      <p:sp>
        <p:nvSpPr>
          <p:cNvPr id="33" name="TextBox 32"/>
          <p:cNvSpPr txBox="1"/>
          <p:nvPr/>
        </p:nvSpPr>
        <p:spPr>
          <a:xfrm>
            <a:off x="7323750" y="276036"/>
            <a:ext cx="2294218" cy="584775"/>
          </a:xfrm>
          <a:prstGeom prst="rect">
            <a:avLst/>
          </a:prstGeom>
          <a:noFill/>
        </p:spPr>
        <p:txBody>
          <a:bodyPr wrap="none" rtlCol="0">
            <a:spAutoFit/>
          </a:bodyPr>
          <a:lstStyle/>
          <a:p>
            <a:pPr algn="ctr"/>
            <a:r>
              <a:rPr lang="en-US" altLang="zh-CN" sz="3200" smtClean="0">
                <a:solidFill>
                  <a:schemeClr val="bg1"/>
                </a:solidFill>
                <a:latin typeface="HelveticaNeueLT Pro 35 Th" pitchFamily="34" charset="0"/>
                <a:ea typeface="华文细黑" pitchFamily="2" charset="-122"/>
                <a:cs typeface="华文黑体" pitchFamily="2" charset="-122"/>
              </a:rPr>
              <a:t>CONTENTS</a:t>
            </a:r>
            <a:endParaRPr lang="zh-CN" altLang="en-US" sz="3200">
              <a:solidFill>
                <a:schemeClr val="bg1"/>
              </a:solidFill>
              <a:latin typeface="HelveticaNeueLT Pro 35 Th" pitchFamily="34" charset="0"/>
              <a:ea typeface="华文细黑" pitchFamily="2" charset="-122"/>
              <a:cs typeface="华文黑体" pitchFamily="2" charset="-122"/>
            </a:endParaRPr>
          </a:p>
        </p:txBody>
      </p:sp>
    </p:spTree>
    <p:extLst>
      <p:ext uri="{BB962C8B-B14F-4D97-AF65-F5344CB8AC3E}">
        <p14:creationId xmlns:p14="http://schemas.microsoft.com/office/powerpoint/2010/main" val="2855566737"/>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4" name="矩形 3"/>
          <p:cNvSpPr/>
          <p:nvPr/>
        </p:nvSpPr>
        <p:spPr>
          <a:xfrm>
            <a:off x="1540121" y="3356992"/>
            <a:ext cx="6931349" cy="16201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40121" y="3627022"/>
            <a:ext cx="6885601" cy="162018"/>
          </a:xfrm>
          <a:custGeom>
            <a:avLst/>
            <a:gdLst/>
            <a:ahLst/>
            <a:cxnLst/>
            <a:rect l="l" t="t" r="r" b="b"/>
            <a:pathLst>
              <a:path w="6885601" h="162018">
                <a:moveTo>
                  <a:pt x="0" y="0"/>
                </a:moveTo>
                <a:lnTo>
                  <a:pt x="6863886" y="0"/>
                </a:lnTo>
                <a:cubicBezTo>
                  <a:pt x="6867441" y="55065"/>
                  <a:pt x="6874351" y="109213"/>
                  <a:pt x="6885601" y="162018"/>
                </a:cubicBezTo>
                <a:lnTo>
                  <a:pt x="0" y="162018"/>
                </a:ln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8404007" y="2276872"/>
            <a:ext cx="2655206" cy="2592288"/>
            <a:chOff x="8404007" y="2276872"/>
            <a:chExt cx="2655206" cy="2592288"/>
          </a:xfrm>
        </p:grpSpPr>
        <p:sp>
          <p:nvSpPr>
            <p:cNvPr id="2" name="椭圆 1"/>
            <p:cNvSpPr/>
            <p:nvPr/>
          </p:nvSpPr>
          <p:spPr>
            <a:xfrm>
              <a:off x="8404007" y="2276872"/>
              <a:ext cx="2655206" cy="1242138"/>
            </a:xfrm>
            <a:custGeom>
              <a:avLst/>
              <a:gdLst>
                <a:gd name="connsiteX0" fmla="*/ 1045028 w 2655206"/>
                <a:gd name="connsiteY0" fmla="*/ 1755986 h 2671362"/>
                <a:gd name="connsiteX1" fmla="*/ 2655206 w 2655206"/>
                <a:gd name="connsiteY1" fmla="*/ 1422158 h 2671362"/>
                <a:gd name="connsiteX2" fmla="*/ 1327603 w 2655206"/>
                <a:gd name="connsiteY2" fmla="*/ 2664296 h 2671362"/>
                <a:gd name="connsiteX3" fmla="*/ 1045028 w 2655206"/>
                <a:gd name="connsiteY3" fmla="*/ 1755986 h 2671362"/>
                <a:gd name="connsiteX4" fmla="*/ 1327603 w 2655206"/>
                <a:gd name="connsiteY4" fmla="*/ 0 h 2671362"/>
                <a:gd name="connsiteX5" fmla="*/ 2655206 w 2655206"/>
                <a:gd name="connsiteY5" fmla="*/ 1242138 h 2671362"/>
                <a:gd name="connsiteX6" fmla="*/ 0 w 2655206"/>
                <a:gd name="connsiteY6" fmla="*/ 1242138 h 2671362"/>
                <a:gd name="connsiteX7" fmla="*/ 1327603 w 2655206"/>
                <a:gd name="connsiteY7" fmla="*/ 0 h 2671362"/>
                <a:gd name="connsiteX0" fmla="*/ 1327603 w 2655206"/>
                <a:gd name="connsiteY0" fmla="*/ 2664296 h 2664296"/>
                <a:gd name="connsiteX1" fmla="*/ 2655206 w 2655206"/>
                <a:gd name="connsiteY1" fmla="*/ 1422158 h 2664296"/>
                <a:gd name="connsiteX2" fmla="*/ 1327603 w 2655206"/>
                <a:gd name="connsiteY2" fmla="*/ 2664296 h 2664296"/>
                <a:gd name="connsiteX3" fmla="*/ 1327603 w 2655206"/>
                <a:gd name="connsiteY3" fmla="*/ 0 h 2664296"/>
                <a:gd name="connsiteX4" fmla="*/ 2655206 w 2655206"/>
                <a:gd name="connsiteY4" fmla="*/ 1242138 h 2664296"/>
                <a:gd name="connsiteX5" fmla="*/ 0 w 2655206"/>
                <a:gd name="connsiteY5" fmla="*/ 1242138 h 2664296"/>
                <a:gd name="connsiteX6" fmla="*/ 1327603 w 2655206"/>
                <a:gd name="connsiteY6" fmla="*/ 0 h 2664296"/>
                <a:gd name="connsiteX0" fmla="*/ 1327603 w 2655206"/>
                <a:gd name="connsiteY0" fmla="*/ 0 h 1242138"/>
                <a:gd name="connsiteX1" fmla="*/ 2655206 w 2655206"/>
                <a:gd name="connsiteY1" fmla="*/ 1242138 h 1242138"/>
                <a:gd name="connsiteX2" fmla="*/ 0 w 2655206"/>
                <a:gd name="connsiteY2" fmla="*/ 1242138 h 1242138"/>
                <a:gd name="connsiteX3" fmla="*/ 1327603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1327603" y="0"/>
                  </a:moveTo>
                  <a:cubicBezTo>
                    <a:pt x="2033044" y="0"/>
                    <a:pt x="2610414" y="548333"/>
                    <a:pt x="2655206" y="1242138"/>
                  </a:cubicBezTo>
                  <a:lnTo>
                    <a:pt x="0" y="1242138"/>
                  </a:lnTo>
                  <a:cubicBezTo>
                    <a:pt x="44792" y="548333"/>
                    <a:pt x="622162" y="0"/>
                    <a:pt x="1327603"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
            <p:cNvSpPr/>
            <p:nvPr/>
          </p:nvSpPr>
          <p:spPr>
            <a:xfrm>
              <a:off x="8404007" y="3627022"/>
              <a:ext cx="2655206" cy="1242138"/>
            </a:xfrm>
            <a:custGeom>
              <a:avLst/>
              <a:gdLst>
                <a:gd name="connsiteX0" fmla="*/ 0 w 2655206"/>
                <a:gd name="connsiteY0" fmla="*/ 180020 h 1422158"/>
                <a:gd name="connsiteX1" fmla="*/ 2655206 w 2655206"/>
                <a:gd name="connsiteY1" fmla="*/ 180020 h 1422158"/>
                <a:gd name="connsiteX2" fmla="*/ 1327603 w 2655206"/>
                <a:gd name="connsiteY2" fmla="*/ 1422158 h 1422158"/>
                <a:gd name="connsiteX3" fmla="*/ 0 w 2655206"/>
                <a:gd name="connsiteY3" fmla="*/ 180020 h 1422158"/>
                <a:gd name="connsiteX4" fmla="*/ 0 w 2655206"/>
                <a:gd name="connsiteY4" fmla="*/ 0 h 1422158"/>
                <a:gd name="connsiteX5" fmla="*/ 2655206 w 2655206"/>
                <a:gd name="connsiteY5" fmla="*/ 0 h 1422158"/>
                <a:gd name="connsiteX6" fmla="*/ 0 w 2655206"/>
                <a:gd name="connsiteY6" fmla="*/ 0 h 1422158"/>
                <a:gd name="connsiteX0" fmla="*/ 0 w 2655206"/>
                <a:gd name="connsiteY0" fmla="*/ 0 h 1242138"/>
                <a:gd name="connsiteX1" fmla="*/ 2655206 w 2655206"/>
                <a:gd name="connsiteY1" fmla="*/ 0 h 1242138"/>
                <a:gd name="connsiteX2" fmla="*/ 1327603 w 2655206"/>
                <a:gd name="connsiteY2" fmla="*/ 1242138 h 1242138"/>
                <a:gd name="connsiteX3" fmla="*/ 0 w 2655206"/>
                <a:gd name="connsiteY3" fmla="*/ 0 h 1242138"/>
              </a:gdLst>
              <a:ahLst/>
              <a:cxnLst>
                <a:cxn ang="0">
                  <a:pos x="connsiteX0" y="connsiteY0"/>
                </a:cxn>
                <a:cxn ang="0">
                  <a:pos x="connsiteX1" y="connsiteY1"/>
                </a:cxn>
                <a:cxn ang="0">
                  <a:pos x="connsiteX2" y="connsiteY2"/>
                </a:cxn>
                <a:cxn ang="0">
                  <a:pos x="connsiteX3" y="connsiteY3"/>
                </a:cxn>
              </a:cxnLst>
              <a:rect l="l" t="t" r="r" b="b"/>
              <a:pathLst>
                <a:path w="2655206" h="1242138">
                  <a:moveTo>
                    <a:pt x="0" y="0"/>
                  </a:moveTo>
                  <a:lnTo>
                    <a:pt x="2655206" y="0"/>
                  </a:lnTo>
                  <a:cubicBezTo>
                    <a:pt x="2610414" y="693805"/>
                    <a:pt x="2033044" y="1242138"/>
                    <a:pt x="1327603" y="1242138"/>
                  </a:cubicBezTo>
                  <a:cubicBezTo>
                    <a:pt x="622162" y="1242138"/>
                    <a:pt x="44792" y="693805"/>
                    <a:pt x="0" y="0"/>
                  </a:cubicBezTo>
                  <a:close/>
                </a:path>
              </a:pathLst>
            </a:cu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Group 73"/>
            <p:cNvGrpSpPr/>
            <p:nvPr>
              <p:custDataLst>
                <p:tags r:id="rId1"/>
              </p:custDataLst>
            </p:nvPr>
          </p:nvGrpSpPr>
          <p:grpSpPr>
            <a:xfrm>
              <a:off x="9167718" y="2905458"/>
              <a:ext cx="1127785" cy="451534"/>
              <a:chOff x="683122" y="3143325"/>
              <a:chExt cx="1092016" cy="428533"/>
            </a:xfrm>
          </p:grpSpPr>
          <p:pic>
            <p:nvPicPr>
              <p:cNvPr id="20" name="Picture 74"/>
              <p:cNvPicPr>
                <a:picLocks noChangeAspect="1"/>
              </p:cNvPicPr>
              <p:nvPr/>
            </p:nvPicPr>
            <p:blipFill rotWithShape="1">
              <a:blip r:embed="rId4" cstate="print">
                <a:extLst>
                  <a:ext uri="{28A0092B-C50C-407E-A947-70E740481C1C}">
                    <a14:useLocalDpi xmlns:a14="http://schemas.microsoft.com/office/drawing/2010/main" val="0"/>
                  </a:ext>
                </a:extLst>
              </a:blip>
              <a:srcRect l="27680"/>
              <a:stretch/>
            </p:blipFill>
            <p:spPr>
              <a:xfrm>
                <a:off x="1022176" y="3143325"/>
                <a:ext cx="752962" cy="428533"/>
              </a:xfrm>
              <a:prstGeom prst="rect">
                <a:avLst/>
              </a:prstGeom>
            </p:spPr>
          </p:pic>
          <p:pic>
            <p:nvPicPr>
              <p:cNvPr id="21"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122" y="3224792"/>
                <a:ext cx="339653" cy="265593"/>
              </a:xfrm>
              <a:prstGeom prst="rect">
                <a:avLst/>
              </a:prstGeom>
            </p:spPr>
          </p:pic>
        </p:grpSp>
        <p:pic>
          <p:nvPicPr>
            <p:cNvPr id="23" name="Picture 76"/>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20632" y="4087954"/>
              <a:ext cx="821956" cy="493174"/>
            </a:xfrm>
            <a:prstGeom prst="rect">
              <a:avLst/>
            </a:prstGeom>
          </p:spPr>
        </p:pic>
        <p:sp>
          <p:nvSpPr>
            <p:cNvPr id="24" name="矩形 23"/>
            <p:cNvSpPr/>
            <p:nvPr/>
          </p:nvSpPr>
          <p:spPr>
            <a:xfrm>
              <a:off x="8946780" y="2515182"/>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sp>
          <p:nvSpPr>
            <p:cNvPr id="25" name="矩形 24"/>
            <p:cNvSpPr/>
            <p:nvPr/>
          </p:nvSpPr>
          <p:spPr>
            <a:xfrm>
              <a:off x="8946780" y="3708031"/>
              <a:ext cx="1569660" cy="369332"/>
            </a:xfrm>
            <a:prstGeom prst="rect">
              <a:avLst/>
            </a:prstGeom>
          </p:spPr>
          <p:txBody>
            <a:bodyPr wrap="none">
              <a:spAutoFit/>
            </a:bodyPr>
            <a:lstStyle/>
            <a:p>
              <a:r>
                <a:rPr lang="zh-CN" altLang="en-US">
                  <a:solidFill>
                    <a:schemeClr val="bg1"/>
                  </a:solidFill>
                  <a:latin typeface="华文黑体" pitchFamily="2" charset="-122"/>
                  <a:ea typeface="华文黑体" pitchFamily="2" charset="-122"/>
                  <a:cs typeface="华文黑体" pitchFamily="2" charset="-122"/>
                </a:rPr>
                <a:t>单击添加标题</a:t>
              </a:r>
              <a:endParaRPr lang="zh-CN" altLang="en-US">
                <a:solidFill>
                  <a:schemeClr val="bg1"/>
                </a:solidFill>
                <a:latin typeface="华文细黑" pitchFamily="2" charset="-122"/>
                <a:ea typeface="华文细黑" pitchFamily="2" charset="-122"/>
                <a:cs typeface="华文黑体" pitchFamily="2" charset="-122"/>
              </a:endParaRPr>
            </a:p>
          </p:txBody>
        </p:sp>
      </p:grpSp>
      <p:sp>
        <p:nvSpPr>
          <p:cNvPr id="26" name="Freeform 91"/>
          <p:cNvSpPr>
            <a:spLocks noEditPoints="1"/>
          </p:cNvSpPr>
          <p:nvPr/>
        </p:nvSpPr>
        <p:spPr bwMode="auto">
          <a:xfrm>
            <a:off x="1558702" y="1844824"/>
            <a:ext cx="293174" cy="418025"/>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27" name="Freeform 80"/>
          <p:cNvSpPr>
            <a:spLocks noEditPoints="1"/>
          </p:cNvSpPr>
          <p:nvPr/>
        </p:nvSpPr>
        <p:spPr bwMode="auto">
          <a:xfrm>
            <a:off x="1558702" y="4072196"/>
            <a:ext cx="293174" cy="416743"/>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28" name="TextBox 27"/>
          <p:cNvSpPr txBox="1"/>
          <p:nvPr/>
        </p:nvSpPr>
        <p:spPr>
          <a:xfrm>
            <a:off x="1846734" y="1844824"/>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29" name="TextBox 28"/>
          <p:cNvSpPr txBox="1"/>
          <p:nvPr/>
        </p:nvSpPr>
        <p:spPr>
          <a:xfrm>
            <a:off x="1486694" y="2328788"/>
            <a:ext cx="4176464"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0" name="TextBox 29"/>
          <p:cNvSpPr txBox="1"/>
          <p:nvPr/>
        </p:nvSpPr>
        <p:spPr>
          <a:xfrm>
            <a:off x="1846734" y="4078580"/>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31" name="TextBox 30"/>
          <p:cNvSpPr txBox="1"/>
          <p:nvPr/>
        </p:nvSpPr>
        <p:spPr>
          <a:xfrm>
            <a:off x="1486694" y="4562544"/>
            <a:ext cx="4176464"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grpSp>
        <p:nvGrpSpPr>
          <p:cNvPr id="43" name="组合 42"/>
          <p:cNvGrpSpPr/>
          <p:nvPr/>
        </p:nvGrpSpPr>
        <p:grpSpPr>
          <a:xfrm>
            <a:off x="1558702" y="1628800"/>
            <a:ext cx="8244916" cy="720080"/>
            <a:chOff x="1558702" y="1628800"/>
            <a:chExt cx="8244916" cy="720080"/>
          </a:xfrm>
        </p:grpSpPr>
        <p:cxnSp>
          <p:nvCxnSpPr>
            <p:cNvPr id="7" name="直接连接符 6"/>
            <p:cNvCxnSpPr/>
            <p:nvPr/>
          </p:nvCxnSpPr>
          <p:spPr>
            <a:xfrm>
              <a:off x="1558702" y="1628800"/>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9659602" y="2204864"/>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flipV="1">
            <a:off x="1558702" y="4797152"/>
            <a:ext cx="8244916" cy="720080"/>
            <a:chOff x="1558702" y="5301208"/>
            <a:chExt cx="8244916" cy="720080"/>
          </a:xfrm>
        </p:grpSpPr>
        <p:cxnSp>
          <p:nvCxnSpPr>
            <p:cNvPr id="40" name="直接连接符 6"/>
            <p:cNvCxnSpPr/>
            <p:nvPr/>
          </p:nvCxnSpPr>
          <p:spPr>
            <a:xfrm>
              <a:off x="1558702" y="5301208"/>
              <a:ext cx="8172908" cy="648072"/>
            </a:xfrm>
            <a:prstGeom prst="bentConnector3">
              <a:avLst>
                <a:gd name="adj1" fmla="val 99935"/>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9659602" y="5877272"/>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圆角矩形 31"/>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6670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5122" name="Picture 2" descr="D:\360data\重要数据\桌面\gic53829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36" y="1700808"/>
            <a:ext cx="5645922" cy="376480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5663158" y="1700808"/>
            <a:ext cx="6527255" cy="3896699"/>
            <a:chOff x="5663158" y="1700808"/>
            <a:chExt cx="6527255" cy="3896699"/>
          </a:xfrm>
        </p:grpSpPr>
        <p:sp>
          <p:nvSpPr>
            <p:cNvPr id="2" name="矩形 1"/>
            <p:cNvSpPr/>
            <p:nvPr/>
          </p:nvSpPr>
          <p:spPr>
            <a:xfrm>
              <a:off x="5663158" y="1700808"/>
              <a:ext cx="6527255" cy="3764802"/>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63158" y="5465610"/>
              <a:ext cx="6527255" cy="1318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6436666" y="2028937"/>
            <a:ext cx="4771108" cy="3108543"/>
          </a:xfrm>
          <a:prstGeom prst="rect">
            <a:avLst/>
          </a:prstGeom>
          <a:noFill/>
        </p:spPr>
        <p:txBody>
          <a:bodyPr wrap="square" rtlCol="0">
            <a:spAutoFit/>
          </a:bodyPr>
          <a:lstStyle/>
          <a:p>
            <a:pPr>
              <a:buSzPct val="50000"/>
            </a:pPr>
            <a:r>
              <a:rPr lang="zh-CN" altLang="en-US" sz="2400" smtClean="0">
                <a:solidFill>
                  <a:schemeClr val="bg1"/>
                </a:solidFill>
                <a:latin typeface="华文黑体" pitchFamily="2" charset="-122"/>
                <a:ea typeface="华文黑体" pitchFamily="2" charset="-122"/>
                <a:cs typeface="华文黑体" pitchFamily="2" charset="-122"/>
              </a:rPr>
              <a:t>   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pPr marL="171450" indent="-171450">
              <a:buSzPct val="50000"/>
              <a:buFont typeface="Wingdings" pitchFamily="2" charset="2"/>
              <a:buChar char="l"/>
            </a:pPr>
            <a:endParaRPr lang="en-US" altLang="zh-CN" sz="1000" smtClean="0">
              <a:solidFill>
                <a:schemeClr val="bg1"/>
              </a:solidFill>
              <a:latin typeface="华文黑体" pitchFamily="2" charset="-122"/>
              <a:ea typeface="华文黑体" pitchFamily="2" charset="-122"/>
              <a:cs typeface="华文黑体" pitchFamily="2" charset="-122"/>
            </a:endParaRPr>
          </a:p>
          <a:p>
            <a:pPr marL="285750" indent="-285750">
              <a:buSzPct val="50000"/>
              <a:buFont typeface="Wingdings" pitchFamily="2" charset="2"/>
              <a:buChar char="l"/>
            </a:pPr>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a:solidFill>
                  <a:schemeClr val="bg1"/>
                </a:solidFill>
                <a:latin typeface="华文细黑" pitchFamily="2" charset="-122"/>
                <a:ea typeface="华文细黑" pitchFamily="2" charset="-122"/>
                <a:cs typeface="华文黑体" pitchFamily="2" charset="-122"/>
              </a:rPr>
              <a:t>添加</a:t>
            </a:r>
            <a:r>
              <a:rPr lang="zh-CN" altLang="en-US" smtClean="0">
                <a:solidFill>
                  <a:schemeClr val="bg1"/>
                </a:solidFill>
                <a:latin typeface="华文细黑" pitchFamily="2" charset="-122"/>
                <a:ea typeface="华文细黑" pitchFamily="2" charset="-122"/>
                <a:cs typeface="华文黑体" pitchFamily="2" charset="-122"/>
              </a:rPr>
              <a:t>文本</a:t>
            </a:r>
            <a:endParaRPr lang="en-US" altLang="zh-CN" smtClean="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endParaRPr lang="en-US" altLang="zh-CN">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r>
              <a:rPr lang="zh-CN" altLang="en-US" smtClean="0">
                <a:solidFill>
                  <a:schemeClr val="bg1"/>
                </a:solidFill>
                <a:latin typeface="华文细黑" pitchFamily="2" charset="-122"/>
                <a:ea typeface="华文细黑" pitchFamily="2" charset="-122"/>
                <a:cs typeface="华文黑体" pitchFamily="2" charset="-122"/>
              </a:rPr>
              <a:t>单击添加</a:t>
            </a:r>
            <a:r>
              <a:rPr lang="zh-CN" altLang="en-US">
                <a:solidFill>
                  <a:schemeClr val="bg1"/>
                </a:solidFill>
                <a:latin typeface="华文细黑" pitchFamily="2" charset="-122"/>
                <a:ea typeface="华文细黑" pitchFamily="2" charset="-122"/>
                <a:cs typeface="华文黑体" pitchFamily="2" charset="-122"/>
              </a:rPr>
              <a:t>文本单击添加文本单击添加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单击添加文本单击添加</a:t>
            </a:r>
            <a:r>
              <a:rPr lang="zh-CN" altLang="en-US" smtClean="0">
                <a:solidFill>
                  <a:schemeClr val="bg1"/>
                </a:solidFill>
                <a:latin typeface="华文细黑" pitchFamily="2" charset="-122"/>
                <a:ea typeface="华文细黑" pitchFamily="2" charset="-122"/>
                <a:cs typeface="华文黑体" pitchFamily="2" charset="-122"/>
              </a:rPr>
              <a:t>文本单击</a:t>
            </a:r>
            <a:r>
              <a:rPr lang="zh-CN" altLang="en-US">
                <a:solidFill>
                  <a:schemeClr val="bg1"/>
                </a:solidFill>
                <a:latin typeface="华文细黑" pitchFamily="2" charset="-122"/>
                <a:ea typeface="华文细黑" pitchFamily="2" charset="-122"/>
                <a:cs typeface="华文黑体" pitchFamily="2" charset="-122"/>
              </a:rPr>
              <a:t>添加文本单击添加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endParaRPr lang="en-US" altLang="zh-CN" smtClean="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endParaRPr lang="en-US" altLang="zh-CN">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单击添加文本</a:t>
            </a:r>
          </a:p>
        </p:txBody>
      </p:sp>
      <p:sp>
        <p:nvSpPr>
          <p:cNvPr id="13" name="圆角矩形 1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667079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2" name="矩形 1"/>
          <p:cNvSpPr/>
          <p:nvPr/>
        </p:nvSpPr>
        <p:spPr>
          <a:xfrm>
            <a:off x="0" y="3645024"/>
            <a:ext cx="12190413" cy="3212976"/>
          </a:xfrm>
          <a:prstGeom prst="rect">
            <a:avLst/>
          </a:prstGeom>
          <a:solidFill>
            <a:srgbClr val="173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6527254" y="5691736"/>
            <a:ext cx="648072" cy="648072"/>
            <a:chOff x="5015086" y="4458775"/>
            <a:chExt cx="648072" cy="648072"/>
          </a:xfrm>
          <a:effectLst>
            <a:outerShdw blurRad="50800" dist="38100" dir="2700000" algn="tl" rotWithShape="0">
              <a:prstClr val="black">
                <a:alpha val="40000"/>
              </a:prstClr>
            </a:outerShdw>
          </a:effectLst>
        </p:grpSpPr>
        <p:sp>
          <p:nvSpPr>
            <p:cNvPr id="10" name="圆角矩形 9"/>
            <p:cNvSpPr/>
            <p:nvPr/>
          </p:nvSpPr>
          <p:spPr>
            <a:xfrm>
              <a:off x="5015086" y="4458775"/>
              <a:ext cx="648072" cy="64807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Freeform 9"/>
            <p:cNvSpPr>
              <a:spLocks/>
            </p:cNvSpPr>
            <p:nvPr/>
          </p:nvSpPr>
          <p:spPr bwMode="auto">
            <a:xfrm flipH="1">
              <a:off x="5077517" y="4618932"/>
              <a:ext cx="523211" cy="327759"/>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grpSp>
        <p:nvGrpSpPr>
          <p:cNvPr id="8" name="组合 7"/>
          <p:cNvGrpSpPr/>
          <p:nvPr/>
        </p:nvGrpSpPr>
        <p:grpSpPr>
          <a:xfrm>
            <a:off x="6527254" y="4394188"/>
            <a:ext cx="648072" cy="648072"/>
            <a:chOff x="3623667" y="4387744"/>
            <a:chExt cx="648072" cy="648072"/>
          </a:xfrm>
          <a:effectLst>
            <a:outerShdw blurRad="50800" dist="38100" dir="2700000" algn="tl" rotWithShape="0">
              <a:prstClr val="black">
                <a:alpha val="40000"/>
              </a:prstClr>
            </a:outerShdw>
          </a:effectLst>
        </p:grpSpPr>
        <p:sp>
          <p:nvSpPr>
            <p:cNvPr id="15" name="圆角矩形 14"/>
            <p:cNvSpPr/>
            <p:nvPr/>
          </p:nvSpPr>
          <p:spPr>
            <a:xfrm>
              <a:off x="3623667" y="4387744"/>
              <a:ext cx="648072" cy="64807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Freeform 41"/>
            <p:cNvSpPr>
              <a:spLocks noEditPoints="1"/>
            </p:cNvSpPr>
            <p:nvPr/>
          </p:nvSpPr>
          <p:spPr bwMode="auto">
            <a:xfrm>
              <a:off x="3738218" y="4502295"/>
              <a:ext cx="418970" cy="418970"/>
            </a:xfrm>
            <a:custGeom>
              <a:avLst/>
              <a:gdLst>
                <a:gd name="T0" fmla="*/ 128 w 256"/>
                <a:gd name="T1" fmla="*/ 0 h 256"/>
                <a:gd name="T2" fmla="*/ 0 w 256"/>
                <a:gd name="T3" fmla="*/ 128 h 256"/>
                <a:gd name="T4" fmla="*/ 128 w 256"/>
                <a:gd name="T5" fmla="*/ 256 h 256"/>
                <a:gd name="T6" fmla="*/ 256 w 256"/>
                <a:gd name="T7" fmla="*/ 128 h 256"/>
                <a:gd name="T8" fmla="*/ 128 w 256"/>
                <a:gd name="T9" fmla="*/ 0 h 256"/>
                <a:gd name="T10" fmla="*/ 135 w 256"/>
                <a:gd name="T11" fmla="*/ 200 h 256"/>
                <a:gd name="T12" fmla="*/ 119 w 256"/>
                <a:gd name="T13" fmla="*/ 200 h 256"/>
                <a:gd name="T14" fmla="*/ 112 w 256"/>
                <a:gd name="T15" fmla="*/ 192 h 256"/>
                <a:gd name="T16" fmla="*/ 111 w 256"/>
                <a:gd name="T17" fmla="*/ 176 h 256"/>
                <a:gd name="T18" fmla="*/ 119 w 256"/>
                <a:gd name="T19" fmla="*/ 168 h 256"/>
                <a:gd name="T20" fmla="*/ 135 w 256"/>
                <a:gd name="T21" fmla="*/ 168 h 256"/>
                <a:gd name="T22" fmla="*/ 143 w 256"/>
                <a:gd name="T23" fmla="*/ 176 h 256"/>
                <a:gd name="T24" fmla="*/ 144 w 256"/>
                <a:gd name="T25" fmla="*/ 192 h 256"/>
                <a:gd name="T26" fmla="*/ 135 w 256"/>
                <a:gd name="T27" fmla="*/ 200 h 256"/>
                <a:gd name="T28" fmla="*/ 170 w 256"/>
                <a:gd name="T29" fmla="*/ 109 h 256"/>
                <a:gd name="T30" fmla="*/ 154 w 256"/>
                <a:gd name="T31" fmla="*/ 125 h 256"/>
                <a:gd name="T32" fmla="*/ 145 w 256"/>
                <a:gd name="T33" fmla="*/ 132 h 256"/>
                <a:gd name="T34" fmla="*/ 144 w 256"/>
                <a:gd name="T35" fmla="*/ 135 h 256"/>
                <a:gd name="T36" fmla="*/ 143 w 256"/>
                <a:gd name="T37" fmla="*/ 144 h 256"/>
                <a:gd name="T38" fmla="*/ 135 w 256"/>
                <a:gd name="T39" fmla="*/ 152 h 256"/>
                <a:gd name="T40" fmla="*/ 120 w 256"/>
                <a:gd name="T41" fmla="*/ 152 h 256"/>
                <a:gd name="T42" fmla="*/ 112 w 256"/>
                <a:gd name="T43" fmla="*/ 144 h 256"/>
                <a:gd name="T44" fmla="*/ 112 w 256"/>
                <a:gd name="T45" fmla="*/ 140 h 256"/>
                <a:gd name="T46" fmla="*/ 115 w 256"/>
                <a:gd name="T47" fmla="*/ 124 h 256"/>
                <a:gd name="T48" fmla="*/ 123 w 256"/>
                <a:gd name="T49" fmla="*/ 113 h 256"/>
                <a:gd name="T50" fmla="*/ 134 w 256"/>
                <a:gd name="T51" fmla="*/ 104 h 256"/>
                <a:gd name="T52" fmla="*/ 143 w 256"/>
                <a:gd name="T53" fmla="*/ 96 h 256"/>
                <a:gd name="T54" fmla="*/ 144 w 256"/>
                <a:gd name="T55" fmla="*/ 93 h 256"/>
                <a:gd name="T56" fmla="*/ 140 w 256"/>
                <a:gd name="T57" fmla="*/ 86 h 256"/>
                <a:gd name="T58" fmla="*/ 128 w 256"/>
                <a:gd name="T59" fmla="*/ 83 h 256"/>
                <a:gd name="T60" fmla="*/ 117 w 256"/>
                <a:gd name="T61" fmla="*/ 86 h 256"/>
                <a:gd name="T62" fmla="*/ 111 w 256"/>
                <a:gd name="T63" fmla="*/ 97 h 256"/>
                <a:gd name="T64" fmla="*/ 103 w 256"/>
                <a:gd name="T65" fmla="*/ 104 h 256"/>
                <a:gd name="T66" fmla="*/ 103 w 256"/>
                <a:gd name="T67" fmla="*/ 104 h 256"/>
                <a:gd name="T68" fmla="*/ 87 w 256"/>
                <a:gd name="T69" fmla="*/ 102 h 256"/>
                <a:gd name="T70" fmla="*/ 81 w 256"/>
                <a:gd name="T71" fmla="*/ 99 h 256"/>
                <a:gd name="T72" fmla="*/ 80 w 256"/>
                <a:gd name="T73" fmla="*/ 93 h 256"/>
                <a:gd name="T74" fmla="*/ 95 w 256"/>
                <a:gd name="T75" fmla="*/ 66 h 256"/>
                <a:gd name="T76" fmla="*/ 128 w 256"/>
                <a:gd name="T77" fmla="*/ 56 h 256"/>
                <a:gd name="T78" fmla="*/ 162 w 256"/>
                <a:gd name="T79" fmla="*/ 66 h 256"/>
                <a:gd name="T80" fmla="*/ 176 w 256"/>
                <a:gd name="T81" fmla="*/ 92 h 256"/>
                <a:gd name="T82" fmla="*/ 170 w 256"/>
                <a:gd name="T83" fmla="*/ 10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grpSp>
        <p:nvGrpSpPr>
          <p:cNvPr id="4" name="组合 3"/>
          <p:cNvGrpSpPr/>
          <p:nvPr/>
        </p:nvGrpSpPr>
        <p:grpSpPr>
          <a:xfrm>
            <a:off x="1637819" y="4394188"/>
            <a:ext cx="648072" cy="648072"/>
            <a:chOff x="1065827" y="4321157"/>
            <a:chExt cx="648072" cy="648072"/>
          </a:xfrm>
          <a:effectLst>
            <a:outerShdw blurRad="50800" dist="38100" dir="2700000" algn="tl" rotWithShape="0">
              <a:prstClr val="black">
                <a:alpha val="40000"/>
              </a:prstClr>
            </a:outerShdw>
          </a:effectLst>
        </p:grpSpPr>
        <p:sp>
          <p:nvSpPr>
            <p:cNvPr id="18" name="圆角矩形 17"/>
            <p:cNvSpPr/>
            <p:nvPr/>
          </p:nvSpPr>
          <p:spPr>
            <a:xfrm>
              <a:off x="1065827" y="4321157"/>
              <a:ext cx="648072" cy="64807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Freeform 45"/>
            <p:cNvSpPr>
              <a:spLocks/>
            </p:cNvSpPr>
            <p:nvPr/>
          </p:nvSpPr>
          <p:spPr bwMode="auto">
            <a:xfrm flipH="1">
              <a:off x="1180378" y="4435708"/>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6" name="组合 5"/>
          <p:cNvGrpSpPr/>
          <p:nvPr/>
        </p:nvGrpSpPr>
        <p:grpSpPr>
          <a:xfrm>
            <a:off x="1637819" y="5691736"/>
            <a:ext cx="648072" cy="648072"/>
            <a:chOff x="2068571" y="4294095"/>
            <a:chExt cx="648072" cy="648072"/>
          </a:xfrm>
          <a:effectLst>
            <a:outerShdw blurRad="50800" dist="38100" dir="2700000" algn="tl" rotWithShape="0">
              <a:prstClr val="black">
                <a:alpha val="40000"/>
              </a:prstClr>
            </a:outerShdw>
          </a:effectLst>
        </p:grpSpPr>
        <p:sp>
          <p:nvSpPr>
            <p:cNvPr id="21" name="圆角矩形 20"/>
            <p:cNvSpPr/>
            <p:nvPr/>
          </p:nvSpPr>
          <p:spPr>
            <a:xfrm>
              <a:off x="2068571" y="4294095"/>
              <a:ext cx="648072" cy="64807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Freeform 50"/>
            <p:cNvSpPr>
              <a:spLocks noEditPoints="1"/>
            </p:cNvSpPr>
            <p:nvPr/>
          </p:nvSpPr>
          <p:spPr bwMode="auto">
            <a:xfrm flipH="1">
              <a:off x="2190162" y="4453451"/>
              <a:ext cx="411930" cy="329360"/>
            </a:xfrm>
            <a:custGeom>
              <a:avLst/>
              <a:gdLst>
                <a:gd name="T0" fmla="*/ 0 w 208"/>
                <a:gd name="T1" fmla="*/ 168 h 184"/>
                <a:gd name="T2" fmla="*/ 16 w 208"/>
                <a:gd name="T3" fmla="*/ 184 h 184"/>
                <a:gd name="T4" fmla="*/ 192 w 208"/>
                <a:gd name="T5" fmla="*/ 184 h 184"/>
                <a:gd name="T6" fmla="*/ 208 w 208"/>
                <a:gd name="T7" fmla="*/ 168 h 184"/>
                <a:gd name="T8" fmla="*/ 208 w 208"/>
                <a:gd name="T9" fmla="*/ 0 h 184"/>
                <a:gd name="T10" fmla="*/ 0 w 208"/>
                <a:gd name="T11" fmla="*/ 0 h 184"/>
                <a:gd name="T12" fmla="*/ 0 w 208"/>
                <a:gd name="T13" fmla="*/ 168 h 184"/>
                <a:gd name="T14" fmla="*/ 160 w 208"/>
                <a:gd name="T15" fmla="*/ 16 h 184"/>
                <a:gd name="T16" fmla="*/ 176 w 208"/>
                <a:gd name="T17" fmla="*/ 16 h 184"/>
                <a:gd name="T18" fmla="*/ 176 w 208"/>
                <a:gd name="T19" fmla="*/ 152 h 184"/>
                <a:gd name="T20" fmla="*/ 160 w 208"/>
                <a:gd name="T21" fmla="*/ 152 h 184"/>
                <a:gd name="T22" fmla="*/ 160 w 208"/>
                <a:gd name="T23" fmla="*/ 16 h 184"/>
                <a:gd name="T24" fmla="*/ 128 w 208"/>
                <a:gd name="T25" fmla="*/ 16 h 184"/>
                <a:gd name="T26" fmla="*/ 144 w 208"/>
                <a:gd name="T27" fmla="*/ 16 h 184"/>
                <a:gd name="T28" fmla="*/ 144 w 208"/>
                <a:gd name="T29" fmla="*/ 152 h 184"/>
                <a:gd name="T30" fmla="*/ 128 w 208"/>
                <a:gd name="T31" fmla="*/ 152 h 184"/>
                <a:gd name="T32" fmla="*/ 128 w 208"/>
                <a:gd name="T33" fmla="*/ 16 h 184"/>
                <a:gd name="T34" fmla="*/ 96 w 208"/>
                <a:gd name="T35" fmla="*/ 16 h 184"/>
                <a:gd name="T36" fmla="*/ 112 w 208"/>
                <a:gd name="T37" fmla="*/ 16 h 184"/>
                <a:gd name="T38" fmla="*/ 112 w 208"/>
                <a:gd name="T39" fmla="*/ 152 h 184"/>
                <a:gd name="T40" fmla="*/ 96 w 208"/>
                <a:gd name="T41" fmla="*/ 152 h 184"/>
                <a:gd name="T42" fmla="*/ 96 w 208"/>
                <a:gd name="T43" fmla="*/ 16 h 184"/>
                <a:gd name="T44" fmla="*/ 64 w 208"/>
                <a:gd name="T45" fmla="*/ 16 h 184"/>
                <a:gd name="T46" fmla="*/ 80 w 208"/>
                <a:gd name="T47" fmla="*/ 16 h 184"/>
                <a:gd name="T48" fmla="*/ 80 w 208"/>
                <a:gd name="T49" fmla="*/ 152 h 184"/>
                <a:gd name="T50" fmla="*/ 64 w 208"/>
                <a:gd name="T51" fmla="*/ 152 h 184"/>
                <a:gd name="T52" fmla="*/ 64 w 208"/>
                <a:gd name="T53" fmla="*/ 16 h 184"/>
                <a:gd name="T54" fmla="*/ 32 w 208"/>
                <a:gd name="T55" fmla="*/ 16 h 184"/>
                <a:gd name="T56" fmla="*/ 48 w 208"/>
                <a:gd name="T57" fmla="*/ 16 h 184"/>
                <a:gd name="T58" fmla="*/ 48 w 208"/>
                <a:gd name="T59" fmla="*/ 152 h 184"/>
                <a:gd name="T60" fmla="*/ 32 w 208"/>
                <a:gd name="T61" fmla="*/ 152 h 184"/>
                <a:gd name="T62" fmla="*/ 32 w 208"/>
                <a:gd name="T63" fmla="*/ 1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184">
                  <a:moveTo>
                    <a:pt x="0" y="168"/>
                  </a:moveTo>
                  <a:cubicBezTo>
                    <a:pt x="0" y="177"/>
                    <a:pt x="7" y="184"/>
                    <a:pt x="16" y="184"/>
                  </a:cubicBezTo>
                  <a:cubicBezTo>
                    <a:pt x="192" y="184"/>
                    <a:pt x="192" y="184"/>
                    <a:pt x="192" y="184"/>
                  </a:cubicBezTo>
                  <a:cubicBezTo>
                    <a:pt x="201" y="184"/>
                    <a:pt x="208" y="177"/>
                    <a:pt x="208" y="168"/>
                  </a:cubicBezTo>
                  <a:cubicBezTo>
                    <a:pt x="208" y="0"/>
                    <a:pt x="208" y="0"/>
                    <a:pt x="208" y="0"/>
                  </a:cubicBezTo>
                  <a:cubicBezTo>
                    <a:pt x="0" y="0"/>
                    <a:pt x="0" y="0"/>
                    <a:pt x="0" y="0"/>
                  </a:cubicBezTo>
                  <a:lnTo>
                    <a:pt x="0" y="168"/>
                  </a:lnTo>
                  <a:close/>
                  <a:moveTo>
                    <a:pt x="160" y="16"/>
                  </a:moveTo>
                  <a:cubicBezTo>
                    <a:pt x="176" y="16"/>
                    <a:pt x="176" y="16"/>
                    <a:pt x="176" y="16"/>
                  </a:cubicBezTo>
                  <a:cubicBezTo>
                    <a:pt x="176" y="152"/>
                    <a:pt x="176" y="152"/>
                    <a:pt x="176" y="152"/>
                  </a:cubicBezTo>
                  <a:cubicBezTo>
                    <a:pt x="160" y="152"/>
                    <a:pt x="160" y="152"/>
                    <a:pt x="160" y="152"/>
                  </a:cubicBezTo>
                  <a:lnTo>
                    <a:pt x="160" y="16"/>
                  </a:lnTo>
                  <a:close/>
                  <a:moveTo>
                    <a:pt x="128" y="16"/>
                  </a:moveTo>
                  <a:cubicBezTo>
                    <a:pt x="144" y="16"/>
                    <a:pt x="144" y="16"/>
                    <a:pt x="144" y="16"/>
                  </a:cubicBezTo>
                  <a:cubicBezTo>
                    <a:pt x="144" y="152"/>
                    <a:pt x="144" y="152"/>
                    <a:pt x="144" y="152"/>
                  </a:cubicBezTo>
                  <a:cubicBezTo>
                    <a:pt x="128" y="152"/>
                    <a:pt x="128" y="152"/>
                    <a:pt x="128" y="152"/>
                  </a:cubicBezTo>
                  <a:lnTo>
                    <a:pt x="128" y="16"/>
                  </a:lnTo>
                  <a:close/>
                  <a:moveTo>
                    <a:pt x="96" y="16"/>
                  </a:moveTo>
                  <a:cubicBezTo>
                    <a:pt x="112" y="16"/>
                    <a:pt x="112" y="16"/>
                    <a:pt x="112" y="16"/>
                  </a:cubicBezTo>
                  <a:cubicBezTo>
                    <a:pt x="112" y="152"/>
                    <a:pt x="112" y="152"/>
                    <a:pt x="112" y="152"/>
                  </a:cubicBezTo>
                  <a:cubicBezTo>
                    <a:pt x="96" y="152"/>
                    <a:pt x="96" y="152"/>
                    <a:pt x="96" y="152"/>
                  </a:cubicBezTo>
                  <a:lnTo>
                    <a:pt x="96" y="16"/>
                  </a:lnTo>
                  <a:close/>
                  <a:moveTo>
                    <a:pt x="64" y="16"/>
                  </a:moveTo>
                  <a:cubicBezTo>
                    <a:pt x="80" y="16"/>
                    <a:pt x="80" y="16"/>
                    <a:pt x="80" y="16"/>
                  </a:cubicBezTo>
                  <a:cubicBezTo>
                    <a:pt x="80" y="152"/>
                    <a:pt x="80" y="152"/>
                    <a:pt x="80" y="152"/>
                  </a:cubicBezTo>
                  <a:cubicBezTo>
                    <a:pt x="64" y="152"/>
                    <a:pt x="64" y="152"/>
                    <a:pt x="64" y="152"/>
                  </a:cubicBezTo>
                  <a:lnTo>
                    <a:pt x="64" y="16"/>
                  </a:lnTo>
                  <a:close/>
                  <a:moveTo>
                    <a:pt x="32" y="16"/>
                  </a:moveTo>
                  <a:cubicBezTo>
                    <a:pt x="48" y="16"/>
                    <a:pt x="48" y="16"/>
                    <a:pt x="48" y="16"/>
                  </a:cubicBezTo>
                  <a:cubicBezTo>
                    <a:pt x="48" y="152"/>
                    <a:pt x="48" y="152"/>
                    <a:pt x="48" y="152"/>
                  </a:cubicBezTo>
                  <a:cubicBezTo>
                    <a:pt x="32" y="152"/>
                    <a:pt x="32" y="152"/>
                    <a:pt x="32" y="152"/>
                  </a:cubicBezTo>
                  <a:lnTo>
                    <a:pt x="32" y="16"/>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ysClr val="windowText" lastClr="000000"/>
                </a:solidFill>
                <a:latin typeface="Calibri"/>
                <a:ea typeface="宋体"/>
              </a:endParaRPr>
            </a:p>
          </p:txBody>
        </p:sp>
      </p:grpSp>
      <p:sp>
        <p:nvSpPr>
          <p:cNvPr id="27" name="TextBox 26"/>
          <p:cNvSpPr txBox="1"/>
          <p:nvPr/>
        </p:nvSpPr>
        <p:spPr>
          <a:xfrm>
            <a:off x="2393492" y="4323584"/>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28" name="TextBox 27"/>
          <p:cNvSpPr txBox="1"/>
          <p:nvPr/>
        </p:nvSpPr>
        <p:spPr>
          <a:xfrm>
            <a:off x="2416791" y="4710046"/>
            <a:ext cx="3390383"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29" name="TextBox 28"/>
          <p:cNvSpPr txBox="1"/>
          <p:nvPr/>
        </p:nvSpPr>
        <p:spPr>
          <a:xfrm>
            <a:off x="7343464" y="4323584"/>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30" name="TextBox 29"/>
          <p:cNvSpPr txBox="1"/>
          <p:nvPr/>
        </p:nvSpPr>
        <p:spPr>
          <a:xfrm>
            <a:off x="7366763" y="4710046"/>
            <a:ext cx="3390383"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7" name="TextBox 36"/>
          <p:cNvSpPr txBox="1"/>
          <p:nvPr/>
        </p:nvSpPr>
        <p:spPr>
          <a:xfrm>
            <a:off x="2393492" y="5615662"/>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38" name="TextBox 37"/>
          <p:cNvSpPr txBox="1"/>
          <p:nvPr/>
        </p:nvSpPr>
        <p:spPr>
          <a:xfrm>
            <a:off x="2416791" y="6002124"/>
            <a:ext cx="3390383"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9" name="TextBox 38"/>
          <p:cNvSpPr txBox="1"/>
          <p:nvPr/>
        </p:nvSpPr>
        <p:spPr>
          <a:xfrm>
            <a:off x="7343464" y="5615662"/>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40" name="TextBox 39"/>
          <p:cNvSpPr txBox="1"/>
          <p:nvPr/>
        </p:nvSpPr>
        <p:spPr>
          <a:xfrm>
            <a:off x="7366763" y="6002124"/>
            <a:ext cx="3390383" cy="523220"/>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pic>
        <p:nvPicPr>
          <p:cNvPr id="6146" name="Picture 2" descr="D:\360data\重要数据\桌面\6bca7b480729fbd7df2fb3bcbd04e06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3812" y="1309547"/>
            <a:ext cx="3751314" cy="2663433"/>
          </a:xfrm>
          <a:prstGeom prst="rect">
            <a:avLst/>
          </a:prstGeom>
          <a:noFill/>
          <a:ln w="12700">
            <a:solidFill>
              <a:srgbClr val="FF781D"/>
            </a:solidFill>
          </a:ln>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5943594" y="1390417"/>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42" name="TextBox 41"/>
          <p:cNvSpPr txBox="1"/>
          <p:nvPr/>
        </p:nvSpPr>
        <p:spPr>
          <a:xfrm>
            <a:off x="5966893" y="1848887"/>
            <a:ext cx="4664817" cy="1508105"/>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添加文本单击添加文本单击添加文本单击添加文本单击添加文本单击添加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r>
              <a:rPr lang="zh-CN" altLang="en-US" sz="1400">
                <a:solidFill>
                  <a:schemeClr val="bg1"/>
                </a:solidFill>
                <a:latin typeface="华文细黑" pitchFamily="2" charset="-122"/>
                <a:ea typeface="华文细黑" pitchFamily="2" charset="-122"/>
                <a:cs typeface="华文黑体" pitchFamily="2" charset="-122"/>
              </a:rPr>
              <a:t>单击添加文本</a:t>
            </a:r>
            <a:r>
              <a:rPr lang="zh-CN" altLang="en-US" sz="1400" smtClean="0">
                <a:solidFill>
                  <a:schemeClr val="bg1"/>
                </a:solidFill>
                <a:latin typeface="华文细黑" pitchFamily="2" charset="-122"/>
                <a:ea typeface="华文细黑" pitchFamily="2" charset="-122"/>
                <a:cs typeface="华文黑体" pitchFamily="2" charset="-122"/>
              </a:rPr>
              <a:t>单击</a:t>
            </a:r>
            <a:endParaRPr lang="en-US" altLang="zh-CN" sz="1400" smtClean="0">
              <a:solidFill>
                <a:schemeClr val="bg1"/>
              </a:solidFill>
              <a:latin typeface="华文细黑" pitchFamily="2" charset="-122"/>
              <a:ea typeface="华文细黑" pitchFamily="2" charset="-122"/>
              <a:cs typeface="华文黑体" pitchFamily="2" charset="-122"/>
            </a:endParaRPr>
          </a:p>
          <a:p>
            <a:endParaRPr lang="en-US" altLang="zh-CN" sz="800" smtClean="0">
              <a:solidFill>
                <a:schemeClr val="bg1"/>
              </a:solidFill>
              <a:latin typeface="华文细黑" pitchFamily="2" charset="-122"/>
              <a:ea typeface="华文细黑" pitchFamily="2" charset="-122"/>
              <a:cs typeface="华文黑体" pitchFamily="2" charset="-122"/>
            </a:endParaRPr>
          </a:p>
          <a:p>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32" name="圆角矩形 31"/>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66707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2" name="椭圆 1"/>
          <p:cNvSpPr/>
          <p:nvPr/>
        </p:nvSpPr>
        <p:spPr>
          <a:xfrm>
            <a:off x="4475026" y="1283522"/>
            <a:ext cx="3240360" cy="3240360"/>
          </a:xfrm>
          <a:prstGeom prst="ellipse">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569742" y="1772816"/>
            <a:ext cx="1050928" cy="1050928"/>
            <a:chOff x="5735166" y="2060848"/>
            <a:chExt cx="576064" cy="576064"/>
          </a:xfrm>
        </p:grpSpPr>
        <p:pic>
          <p:nvPicPr>
            <p:cNvPr id="9" name="Picture 3" descr="C:\Users\Jonahs\Dropbox\Projects SCOTT\MEET Windows Azure\source\Background\tile-icon-big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495" y="2117237"/>
              <a:ext cx="463407" cy="463287"/>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 2"/>
            <p:cNvSpPr/>
            <p:nvPr/>
          </p:nvSpPr>
          <p:spPr>
            <a:xfrm>
              <a:off x="5735166" y="2060848"/>
              <a:ext cx="576064"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5039905" y="3041863"/>
            <a:ext cx="2110602" cy="400110"/>
          </a:xfrm>
          <a:prstGeom prst="rect">
            <a:avLst/>
          </a:prstGeom>
          <a:noFill/>
        </p:spPr>
        <p:txBody>
          <a:bodyPr wrap="squar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cxnSp>
        <p:nvCxnSpPr>
          <p:cNvPr id="7" name="直接连接符 6"/>
          <p:cNvCxnSpPr/>
          <p:nvPr/>
        </p:nvCxnSpPr>
        <p:spPr>
          <a:xfrm>
            <a:off x="5057902" y="3538408"/>
            <a:ext cx="2074609" cy="1"/>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4278" y="3553852"/>
            <a:ext cx="2101856" cy="738664"/>
          </a:xfrm>
          <a:prstGeom prst="rect">
            <a:avLst/>
          </a:prstGeom>
          <a:noFill/>
        </p:spPr>
        <p:txBody>
          <a:bodyPr wrap="square" rtlCol="0">
            <a:spAutoFit/>
          </a:bodyPr>
          <a:lstStyle/>
          <a:p>
            <a:pPr algn="ctr"/>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a:t>
            </a:r>
            <a:r>
              <a:rPr lang="zh-CN" altLang="en-US" sz="1400">
                <a:solidFill>
                  <a:schemeClr val="bg1"/>
                </a:solidFill>
                <a:latin typeface="华文细黑" pitchFamily="2" charset="-122"/>
                <a:ea typeface="华文细黑" pitchFamily="2" charset="-122"/>
                <a:cs typeface="华文黑体" pitchFamily="2" charset="-122"/>
              </a:rPr>
              <a:t>单击单击添加文本单击添加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11" name="矩形 10"/>
          <p:cNvSpPr/>
          <p:nvPr/>
        </p:nvSpPr>
        <p:spPr>
          <a:xfrm>
            <a:off x="1495984" y="2246260"/>
            <a:ext cx="2304256" cy="131488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90172" y="2246260"/>
            <a:ext cx="2304256" cy="131488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378082" y="2381164"/>
            <a:ext cx="540060" cy="540060"/>
            <a:chOff x="2492916" y="2200655"/>
            <a:chExt cx="432048" cy="432048"/>
          </a:xfrm>
        </p:grpSpPr>
        <p:sp>
          <p:nvSpPr>
            <p:cNvPr id="21" name="Freeform 79"/>
            <p:cNvSpPr>
              <a:spLocks noEditPoints="1"/>
            </p:cNvSpPr>
            <p:nvPr/>
          </p:nvSpPr>
          <p:spPr bwMode="auto">
            <a:xfrm>
              <a:off x="2546450" y="2267380"/>
              <a:ext cx="324981" cy="298599"/>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26" name="圆角矩形 25"/>
            <p:cNvSpPr/>
            <p:nvPr/>
          </p:nvSpPr>
          <p:spPr>
            <a:xfrm>
              <a:off x="2492916" y="2200655"/>
              <a:ext cx="432048" cy="43204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272270" y="2381164"/>
            <a:ext cx="540060" cy="540060"/>
            <a:chOff x="9371570" y="2200655"/>
            <a:chExt cx="432048" cy="432048"/>
          </a:xfrm>
        </p:grpSpPr>
        <p:sp>
          <p:nvSpPr>
            <p:cNvPr id="23" name="Freeform 83"/>
            <p:cNvSpPr>
              <a:spLocks noEditPoints="1"/>
            </p:cNvSpPr>
            <p:nvPr/>
          </p:nvSpPr>
          <p:spPr bwMode="auto">
            <a:xfrm>
              <a:off x="9434582" y="2297753"/>
              <a:ext cx="306025" cy="237853"/>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29" name="圆角矩形 28"/>
            <p:cNvSpPr/>
            <p:nvPr/>
          </p:nvSpPr>
          <p:spPr>
            <a:xfrm>
              <a:off x="9371570" y="2200655"/>
              <a:ext cx="432048" cy="43204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1780421" y="3084211"/>
            <a:ext cx="1735384" cy="400110"/>
          </a:xfrm>
          <a:prstGeom prst="rect">
            <a:avLst/>
          </a:prstGeom>
          <a:noFill/>
        </p:spPr>
        <p:txBody>
          <a:bodyPr wrap="squar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32" name="TextBox 31"/>
          <p:cNvSpPr txBox="1"/>
          <p:nvPr/>
        </p:nvSpPr>
        <p:spPr>
          <a:xfrm>
            <a:off x="8674608" y="3084211"/>
            <a:ext cx="1735384" cy="400110"/>
          </a:xfrm>
          <a:prstGeom prst="rect">
            <a:avLst/>
          </a:prstGeom>
          <a:noFill/>
        </p:spPr>
        <p:txBody>
          <a:bodyPr wrap="squar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18" name="右箭头 17"/>
          <p:cNvSpPr/>
          <p:nvPr/>
        </p:nvSpPr>
        <p:spPr>
          <a:xfrm>
            <a:off x="3983980" y="2735158"/>
            <a:ext cx="360040" cy="337088"/>
          </a:xfrm>
          <a:prstGeom prst="rightArrow">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flipH="1">
            <a:off x="7823398" y="2735158"/>
            <a:ext cx="360040" cy="337088"/>
          </a:xfrm>
          <a:prstGeom prst="rightArrow">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2032168" y="4889252"/>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39" name="TextBox 38"/>
          <p:cNvSpPr txBox="1"/>
          <p:nvPr/>
        </p:nvSpPr>
        <p:spPr>
          <a:xfrm>
            <a:off x="1486694" y="5498068"/>
            <a:ext cx="9270452" cy="523220"/>
          </a:xfrm>
          <a:prstGeom prst="rect">
            <a:avLst/>
          </a:prstGeom>
          <a:noFill/>
        </p:spPr>
        <p:txBody>
          <a:bodyPr wrap="square" rtlCol="0">
            <a:spAutoFit/>
          </a:bodyPr>
          <a:lstStyle/>
          <a:p>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40" name="Freeform 88"/>
          <p:cNvSpPr>
            <a:spLocks noEditPoints="1"/>
          </p:cNvSpPr>
          <p:nvPr/>
        </p:nvSpPr>
        <p:spPr bwMode="auto">
          <a:xfrm>
            <a:off x="1558702" y="4845067"/>
            <a:ext cx="444411" cy="444295"/>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cxnSp>
        <p:nvCxnSpPr>
          <p:cNvPr id="41" name="直接连接符 40"/>
          <p:cNvCxnSpPr/>
          <p:nvPr/>
        </p:nvCxnSpPr>
        <p:spPr>
          <a:xfrm>
            <a:off x="1558702" y="5445224"/>
            <a:ext cx="9145016"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109030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9263558" y="404664"/>
            <a:ext cx="2294218" cy="584775"/>
          </a:xfrm>
          <a:prstGeom prst="rect">
            <a:avLst/>
          </a:prstGeom>
          <a:noFill/>
        </p:spPr>
        <p:txBody>
          <a:bodyPr wrap="none" rtlCol="0">
            <a:spAutoFit/>
          </a:bodyPr>
          <a:lstStyle/>
          <a:p>
            <a:pPr algn="ctr"/>
            <a:r>
              <a:rPr lang="en-US" altLang="zh-CN" sz="3200" smtClean="0">
                <a:solidFill>
                  <a:schemeClr val="bg1"/>
                </a:solidFill>
                <a:latin typeface="HelveticaNeueLT Pro 35 Th" pitchFamily="34" charset="0"/>
                <a:ea typeface="华文细黑" pitchFamily="2" charset="-122"/>
                <a:cs typeface="华文黑体" pitchFamily="2" charset="-122"/>
              </a:rPr>
              <a:t>CONTENTS</a:t>
            </a:r>
            <a:endParaRPr lang="zh-CN" altLang="en-US" sz="3200" dirty="0">
              <a:solidFill>
                <a:schemeClr val="bg1"/>
              </a:solidFill>
              <a:latin typeface="HelveticaNeueLT Pro 35 Th" pitchFamily="34" charset="0"/>
              <a:ea typeface="华文细黑" pitchFamily="2" charset="-122"/>
              <a:cs typeface="华文黑体" pitchFamily="2" charset="-122"/>
            </a:endParaRPr>
          </a:p>
        </p:txBody>
      </p:sp>
      <p:grpSp>
        <p:nvGrpSpPr>
          <p:cNvPr id="36" name="组合 35"/>
          <p:cNvGrpSpPr/>
          <p:nvPr/>
        </p:nvGrpSpPr>
        <p:grpSpPr>
          <a:xfrm>
            <a:off x="2674827" y="2780928"/>
            <a:ext cx="7020779" cy="655104"/>
            <a:chOff x="2584817" y="2125824"/>
            <a:chExt cx="7020779" cy="655104"/>
          </a:xfrm>
        </p:grpSpPr>
        <p:sp>
          <p:nvSpPr>
            <p:cNvPr id="17" name="矩形 16"/>
            <p:cNvSpPr/>
            <p:nvPr/>
          </p:nvSpPr>
          <p:spPr>
            <a:xfrm>
              <a:off x="2584817" y="2125824"/>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1</a:t>
              </a:r>
              <a:endParaRPr lang="zh-CN" altLang="en-US" sz="3600">
                <a:latin typeface="HelveticaNeueLT Pro 35 Th" pitchFamily="34" charset="0"/>
              </a:endParaRPr>
            </a:p>
          </p:txBody>
        </p:sp>
        <p:sp>
          <p:nvSpPr>
            <p:cNvPr id="29" name="矩形 28"/>
            <p:cNvSpPr/>
            <p:nvPr/>
          </p:nvSpPr>
          <p:spPr>
            <a:xfrm>
              <a:off x="3621305" y="2125824"/>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7" name="组合 36"/>
          <p:cNvGrpSpPr/>
          <p:nvPr/>
        </p:nvGrpSpPr>
        <p:grpSpPr>
          <a:xfrm>
            <a:off x="2674827" y="3631399"/>
            <a:ext cx="7020779" cy="655104"/>
            <a:chOff x="2584817" y="2976295"/>
            <a:chExt cx="7020779" cy="655104"/>
          </a:xfrm>
        </p:grpSpPr>
        <p:sp>
          <p:nvSpPr>
            <p:cNvPr id="26" name="矩形 25"/>
            <p:cNvSpPr/>
            <p:nvPr/>
          </p:nvSpPr>
          <p:spPr>
            <a:xfrm>
              <a:off x="2584817" y="2976295"/>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2</a:t>
              </a:r>
              <a:endParaRPr lang="zh-CN" altLang="en-US" sz="3600">
                <a:latin typeface="HelveticaNeueLT Pro 35 Th" pitchFamily="34" charset="0"/>
              </a:endParaRPr>
            </a:p>
          </p:txBody>
        </p:sp>
        <p:sp>
          <p:nvSpPr>
            <p:cNvPr id="30" name="矩形 29"/>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latin typeface="华文黑体" pitchFamily="2" charset="-122"/>
                  <a:ea typeface="华文黑体" pitchFamily="2" charset="-122"/>
                  <a:cs typeface="华文黑体" pitchFamily="2" charset="-122"/>
                </a:rPr>
                <a:t>                </a:t>
              </a:r>
              <a:r>
                <a:rPr lang="en-US" altLang="zh-CN" sz="2800" dirty="0" smtClean="0">
                  <a:latin typeface="华文黑体" pitchFamily="2" charset="-122"/>
                  <a:ea typeface="华文黑体" pitchFamily="2" charset="-122"/>
                  <a:cs typeface="华文黑体" pitchFamily="2" charset="-122"/>
                </a:rPr>
                <a:t>Christian</a:t>
              </a:r>
              <a:r>
                <a:rPr lang="zh-CN" altLang="en-US" sz="2800" dirty="0" smtClean="0">
                  <a:latin typeface="华文黑体" pitchFamily="2" charset="-122"/>
                  <a:ea typeface="华文黑体" pitchFamily="2" charset="-122"/>
                  <a:cs typeface="华文黑体" pitchFamily="2" charset="-122"/>
                </a:rPr>
                <a:t> </a:t>
              </a:r>
              <a:r>
                <a:rPr lang="en-US" altLang="zh-CN" sz="2800" dirty="0" smtClean="0">
                  <a:latin typeface="华文黑体" pitchFamily="2" charset="-122"/>
                  <a:ea typeface="华文黑体" pitchFamily="2" charset="-122"/>
                  <a:cs typeface="华文黑体" pitchFamily="2" charset="-122"/>
                </a:rPr>
                <a:t>Culture</a:t>
              </a:r>
              <a:endParaRPr lang="zh-CN" altLang="en-US" sz="2800" dirty="0">
                <a:latin typeface="华文黑体" pitchFamily="2" charset="-122"/>
                <a:ea typeface="华文黑体" pitchFamily="2" charset="-122"/>
                <a:cs typeface="华文黑体" pitchFamily="2" charset="-122"/>
              </a:endParaRPr>
            </a:p>
          </p:txBody>
        </p:sp>
      </p:grpSp>
      <p:sp>
        <p:nvSpPr>
          <p:cNvPr id="46" name="矩形 45"/>
          <p:cNvSpPr/>
          <p:nvPr/>
        </p:nvSpPr>
        <p:spPr>
          <a:xfrm>
            <a:off x="2674827" y="278092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47A7FF"/>
                </a:solidFill>
                <a:latin typeface="HelveticaNeueLT Pro 35 Th" pitchFamily="34" charset="0"/>
              </a:rPr>
              <a:t>1</a:t>
            </a:r>
            <a:endParaRPr lang="zh-CN" altLang="en-US" sz="3600">
              <a:solidFill>
                <a:srgbClr val="47A7FF"/>
              </a:solidFill>
              <a:latin typeface="HelveticaNeueLT Pro 35 Th" pitchFamily="34" charset="0"/>
            </a:endParaRPr>
          </a:p>
        </p:txBody>
      </p:sp>
      <p:sp>
        <p:nvSpPr>
          <p:cNvPr id="47" name="矩形 46"/>
          <p:cNvSpPr/>
          <p:nvPr/>
        </p:nvSpPr>
        <p:spPr>
          <a:xfrm>
            <a:off x="3711315" y="2780928"/>
            <a:ext cx="5984291" cy="655104"/>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latin typeface="华文黑体" pitchFamily="2" charset="-122"/>
                <a:ea typeface="华文黑体" pitchFamily="2" charset="-122"/>
                <a:cs typeface="华文黑体" pitchFamily="2" charset="-122"/>
              </a:rPr>
              <a:t>            </a:t>
            </a:r>
            <a:r>
              <a:rPr lang="en-US" altLang="zh-CN" sz="2800" dirty="0" smtClean="0">
                <a:latin typeface="华文黑体" pitchFamily="2" charset="-122"/>
                <a:ea typeface="华文黑体" pitchFamily="2" charset="-122"/>
                <a:cs typeface="华文黑体" pitchFamily="2" charset="-122"/>
              </a:rPr>
              <a:t>Cultural</a:t>
            </a:r>
            <a:r>
              <a:rPr lang="zh-CN" altLang="en-US" sz="2800" dirty="0" smtClean="0">
                <a:latin typeface="华文黑体" pitchFamily="2" charset="-122"/>
                <a:ea typeface="华文黑体" pitchFamily="2" charset="-122"/>
                <a:cs typeface="华文黑体" pitchFamily="2" charset="-122"/>
              </a:rPr>
              <a:t> </a:t>
            </a:r>
            <a:r>
              <a:rPr lang="en-US" altLang="zh-CN" sz="2800" dirty="0" smtClean="0">
                <a:latin typeface="华文黑体" pitchFamily="2" charset="-122"/>
                <a:ea typeface="华文黑体" pitchFamily="2" charset="-122"/>
                <a:cs typeface="华文黑体" pitchFamily="2" charset="-122"/>
              </a:rPr>
              <a:t>Achievements</a:t>
            </a:r>
            <a:endParaRPr lang="zh-CN" altLang="en-US" sz="2800" dirty="0">
              <a:latin typeface="华文黑体" pitchFamily="2" charset="-122"/>
              <a:ea typeface="华文黑体" pitchFamily="2" charset="-122"/>
              <a:cs typeface="华文黑体" pitchFamily="2" charset="-122"/>
            </a:endParaRPr>
          </a:p>
        </p:txBody>
      </p:sp>
    </p:spTree>
    <p:extLst>
      <p:ext uri="{BB962C8B-B14F-4D97-AF65-F5344CB8AC3E}">
        <p14:creationId xmlns:p14="http://schemas.microsoft.com/office/powerpoint/2010/main" val="3907862612"/>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584817" y="1844824"/>
            <a:ext cx="7020779" cy="655104"/>
            <a:chOff x="2584817" y="2125824"/>
            <a:chExt cx="7020779" cy="655104"/>
          </a:xfrm>
        </p:grpSpPr>
        <p:sp>
          <p:nvSpPr>
            <p:cNvPr id="17" name="矩形 16"/>
            <p:cNvSpPr/>
            <p:nvPr/>
          </p:nvSpPr>
          <p:spPr>
            <a:xfrm>
              <a:off x="2584817" y="2125824"/>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1</a:t>
              </a:r>
              <a:endParaRPr lang="zh-CN" altLang="en-US" sz="3600">
                <a:latin typeface="HelveticaNeueLT Pro 35 Th" pitchFamily="34" charset="0"/>
              </a:endParaRPr>
            </a:p>
          </p:txBody>
        </p:sp>
        <p:sp>
          <p:nvSpPr>
            <p:cNvPr id="29" name="矩形 28"/>
            <p:cNvSpPr/>
            <p:nvPr/>
          </p:nvSpPr>
          <p:spPr>
            <a:xfrm>
              <a:off x="3621305" y="2125824"/>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7" name="组合 36"/>
          <p:cNvGrpSpPr/>
          <p:nvPr/>
        </p:nvGrpSpPr>
        <p:grpSpPr>
          <a:xfrm>
            <a:off x="2584817" y="2695295"/>
            <a:ext cx="7020779" cy="655104"/>
            <a:chOff x="2584817" y="2976295"/>
            <a:chExt cx="7020779" cy="655104"/>
          </a:xfrm>
        </p:grpSpPr>
        <p:sp>
          <p:nvSpPr>
            <p:cNvPr id="26" name="矩形 25"/>
            <p:cNvSpPr/>
            <p:nvPr/>
          </p:nvSpPr>
          <p:spPr>
            <a:xfrm>
              <a:off x="2584817" y="2976295"/>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2</a:t>
              </a:r>
              <a:endParaRPr lang="zh-CN" altLang="en-US" sz="3600">
                <a:latin typeface="HelveticaNeueLT Pro 35 Th" pitchFamily="34" charset="0"/>
              </a:endParaRPr>
            </a:p>
          </p:txBody>
        </p:sp>
        <p:sp>
          <p:nvSpPr>
            <p:cNvPr id="30" name="矩形 29"/>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8" name="组合 37"/>
          <p:cNvGrpSpPr/>
          <p:nvPr/>
        </p:nvGrpSpPr>
        <p:grpSpPr>
          <a:xfrm>
            <a:off x="2584817" y="3545766"/>
            <a:ext cx="7020779" cy="655104"/>
            <a:chOff x="2584817" y="3826766"/>
            <a:chExt cx="7020779" cy="655104"/>
          </a:xfrm>
        </p:grpSpPr>
        <p:sp>
          <p:nvSpPr>
            <p:cNvPr id="27" name="矩形 26"/>
            <p:cNvSpPr/>
            <p:nvPr/>
          </p:nvSpPr>
          <p:spPr>
            <a:xfrm>
              <a:off x="2584817" y="382676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3</a:t>
              </a:r>
              <a:endParaRPr lang="zh-CN" altLang="en-US" sz="3600">
                <a:latin typeface="HelveticaNeueLT Pro 35 Th" pitchFamily="34" charset="0"/>
              </a:endParaRPr>
            </a:p>
          </p:txBody>
        </p:sp>
        <p:sp>
          <p:nvSpPr>
            <p:cNvPr id="31" name="矩形 30"/>
            <p:cNvSpPr/>
            <p:nvPr/>
          </p:nvSpPr>
          <p:spPr>
            <a:xfrm>
              <a:off x="3621305" y="382676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9" name="组合 38"/>
          <p:cNvGrpSpPr/>
          <p:nvPr/>
        </p:nvGrpSpPr>
        <p:grpSpPr>
          <a:xfrm>
            <a:off x="2584817" y="4396236"/>
            <a:ext cx="7020779" cy="655104"/>
            <a:chOff x="2584817" y="4677236"/>
            <a:chExt cx="7020779" cy="655104"/>
          </a:xfrm>
        </p:grpSpPr>
        <p:sp>
          <p:nvSpPr>
            <p:cNvPr id="28" name="矩形 27"/>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4</a:t>
              </a:r>
              <a:endParaRPr lang="zh-CN" altLang="en-US" sz="3600">
                <a:latin typeface="HelveticaNeueLT Pro 35 Th" pitchFamily="34" charset="0"/>
              </a:endParaRPr>
            </a:p>
          </p:txBody>
        </p:sp>
        <p:sp>
          <p:nvSpPr>
            <p:cNvPr id="32" name="矩形 3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40" name="组合 39"/>
          <p:cNvGrpSpPr/>
          <p:nvPr/>
        </p:nvGrpSpPr>
        <p:grpSpPr>
          <a:xfrm>
            <a:off x="2584817" y="5236232"/>
            <a:ext cx="7020779" cy="655104"/>
            <a:chOff x="2584817" y="4677236"/>
            <a:chExt cx="7020779" cy="655104"/>
          </a:xfrm>
        </p:grpSpPr>
        <p:sp>
          <p:nvSpPr>
            <p:cNvPr id="41" name="矩形 40"/>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5</a:t>
              </a:r>
              <a:endParaRPr lang="zh-CN" altLang="en-US" sz="3600">
                <a:latin typeface="HelveticaNeueLT Pro 35 Th" pitchFamily="34" charset="0"/>
              </a:endParaRPr>
            </a:p>
          </p:txBody>
        </p:sp>
        <p:sp>
          <p:nvSpPr>
            <p:cNvPr id="42" name="矩形 4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sp>
        <p:nvSpPr>
          <p:cNvPr id="35" name="矩形 34"/>
          <p:cNvSpPr/>
          <p:nvPr/>
        </p:nvSpPr>
        <p:spPr>
          <a:xfrm>
            <a:off x="3621305" y="4396236"/>
            <a:ext cx="5984291" cy="655104"/>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43" name="矩形 42"/>
          <p:cNvSpPr/>
          <p:nvPr/>
        </p:nvSpPr>
        <p:spPr>
          <a:xfrm>
            <a:off x="2584817" y="4396236"/>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47A7FF"/>
                </a:solidFill>
                <a:latin typeface="HelveticaNeueLT Pro 35 Th" pitchFamily="34" charset="0"/>
              </a:rPr>
              <a:t>4</a:t>
            </a:r>
            <a:endParaRPr lang="zh-CN" altLang="en-US" sz="3600">
              <a:solidFill>
                <a:srgbClr val="47A7FF"/>
              </a:solidFill>
              <a:latin typeface="HelveticaNeueLT Pro 35 Th" pitchFamily="34" charset="0"/>
            </a:endParaRPr>
          </a:p>
        </p:txBody>
      </p:sp>
      <p:sp>
        <p:nvSpPr>
          <p:cNvPr id="24" name="圆角矩形 23"/>
          <p:cNvSpPr/>
          <p:nvPr/>
        </p:nvSpPr>
        <p:spPr>
          <a:xfrm>
            <a:off x="9772022" y="260648"/>
            <a:ext cx="1944216"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292725" y="260648"/>
            <a:ext cx="902811"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gradFill>
                  <a:gsLst>
                    <a:gs pos="0">
                      <a:srgbClr val="2A4DFE"/>
                    </a:gs>
                    <a:gs pos="57000">
                      <a:srgbClr val="4F92FF"/>
                    </a:gs>
                    <a:gs pos="70000">
                      <a:srgbClr val="44028C"/>
                    </a:gs>
                    <a:gs pos="100000">
                      <a:srgbClr val="FF09A7"/>
                    </a:gs>
                    <a:gs pos="83000">
                      <a:srgbClr val="B00071"/>
                    </a:gs>
                  </a:gsLst>
                  <a:lin ang="5400000" scaled="0"/>
                </a:gradFill>
              </a:rPr>
              <a:t>目录</a:t>
            </a:r>
          </a:p>
        </p:txBody>
      </p:sp>
      <p:sp>
        <p:nvSpPr>
          <p:cNvPr id="33" name="TextBox 32"/>
          <p:cNvSpPr txBox="1"/>
          <p:nvPr/>
        </p:nvSpPr>
        <p:spPr>
          <a:xfrm>
            <a:off x="7323750" y="276036"/>
            <a:ext cx="2294218" cy="584775"/>
          </a:xfrm>
          <a:prstGeom prst="rect">
            <a:avLst/>
          </a:prstGeom>
          <a:noFill/>
        </p:spPr>
        <p:txBody>
          <a:bodyPr wrap="none" rtlCol="0">
            <a:spAutoFit/>
          </a:bodyPr>
          <a:lstStyle/>
          <a:p>
            <a:pPr algn="ctr"/>
            <a:r>
              <a:rPr lang="en-US" altLang="zh-CN" sz="3200" smtClean="0">
                <a:solidFill>
                  <a:schemeClr val="bg1"/>
                </a:solidFill>
                <a:latin typeface="HelveticaNeueLT Pro 35 Th" pitchFamily="34" charset="0"/>
                <a:ea typeface="华文细黑" pitchFamily="2" charset="-122"/>
                <a:cs typeface="华文黑体" pitchFamily="2" charset="-122"/>
              </a:rPr>
              <a:t>CONTENTS</a:t>
            </a:r>
            <a:endParaRPr lang="zh-CN" altLang="en-US" sz="3200">
              <a:solidFill>
                <a:schemeClr val="bg1"/>
              </a:solidFill>
              <a:latin typeface="HelveticaNeueLT Pro 35 Th" pitchFamily="34" charset="0"/>
              <a:ea typeface="华文细黑" pitchFamily="2" charset="-122"/>
              <a:cs typeface="华文黑体" pitchFamily="2" charset="-122"/>
            </a:endParaRPr>
          </a:p>
        </p:txBody>
      </p:sp>
    </p:spTree>
    <p:extLst>
      <p:ext uri="{BB962C8B-B14F-4D97-AF65-F5344CB8AC3E}">
        <p14:creationId xmlns:p14="http://schemas.microsoft.com/office/powerpoint/2010/main" val="1504546665"/>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27914" y="1849021"/>
            <a:ext cx="5063836" cy="3368738"/>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54646" y="1828850"/>
            <a:ext cx="4320480" cy="1446550"/>
          </a:xfrm>
          <a:prstGeom prst="rect">
            <a:avLst/>
          </a:prstGeom>
          <a:noFill/>
        </p:spPr>
        <p:txBody>
          <a:bodyPr wrap="square" rtlCol="0">
            <a:spAutoFit/>
          </a:bodyPr>
          <a:lstStyle/>
          <a:p>
            <a:r>
              <a:rPr lang="zh-CN" altLang="en-US" sz="2400" smtClean="0">
                <a:solidFill>
                  <a:schemeClr val="bg1"/>
                </a:solidFill>
                <a:latin typeface="华文黑体" pitchFamily="2" charset="-122"/>
                <a:ea typeface="华文黑体" pitchFamily="2" charset="-122"/>
                <a:cs typeface="华文黑体" pitchFamily="2" charset="-122"/>
              </a:rPr>
              <a:t>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endParaRPr lang="en-US" altLang="zh-CN" sz="1000" smtClean="0">
              <a:solidFill>
                <a:schemeClr val="bg1"/>
              </a:solidFill>
              <a:latin typeface="华文黑体" pitchFamily="2" charset="-122"/>
              <a:ea typeface="华文黑体" pitchFamily="2" charset="-122"/>
              <a:cs typeface="华文黑体" pitchFamily="2" charset="-122"/>
            </a:endParaRPr>
          </a:p>
          <a:p>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a:solidFill>
                  <a:schemeClr val="bg1"/>
                </a:solidFill>
                <a:latin typeface="华文细黑" pitchFamily="2" charset="-122"/>
                <a:ea typeface="华文细黑" pitchFamily="2" charset="-122"/>
                <a:cs typeface="华文黑体" pitchFamily="2" charset="-122"/>
              </a:rPr>
              <a:t>添加</a:t>
            </a:r>
            <a:r>
              <a:rPr lang="zh-CN" altLang="en-US" smtClean="0">
                <a:solidFill>
                  <a:schemeClr val="bg1"/>
                </a:solidFill>
                <a:latin typeface="华文细黑" pitchFamily="2" charset="-122"/>
                <a:ea typeface="华文细黑" pitchFamily="2" charset="-122"/>
                <a:cs typeface="华文黑体" pitchFamily="2" charset="-122"/>
              </a:rPr>
              <a:t>文本单击添加</a:t>
            </a:r>
            <a:r>
              <a:rPr lang="zh-CN" altLang="en-US">
                <a:solidFill>
                  <a:schemeClr val="bg1"/>
                </a:solidFill>
                <a:latin typeface="华文细黑" pitchFamily="2" charset="-122"/>
                <a:ea typeface="华文细黑" pitchFamily="2" charset="-122"/>
                <a:cs typeface="华文黑体" pitchFamily="2" charset="-122"/>
              </a:rPr>
              <a:t>文本单击添加文本单击添加</a:t>
            </a:r>
            <a:r>
              <a:rPr lang="zh-CN" altLang="en-US" smtClean="0">
                <a:solidFill>
                  <a:schemeClr val="bg1"/>
                </a:solidFill>
                <a:latin typeface="华文细黑" pitchFamily="2" charset="-122"/>
                <a:ea typeface="华文细黑" pitchFamily="2" charset="-122"/>
                <a:cs typeface="华文黑体" pitchFamily="2" charset="-122"/>
              </a:rPr>
              <a:t>文本</a:t>
            </a:r>
            <a:endParaRPr lang="zh-CN" altLang="en-US">
              <a:solidFill>
                <a:schemeClr val="bg1"/>
              </a:solidFill>
              <a:latin typeface="华文细黑" pitchFamily="2" charset="-122"/>
              <a:ea typeface="华文细黑" pitchFamily="2" charset="-122"/>
              <a:cs typeface="华文黑体" pitchFamily="2" charset="-122"/>
            </a:endParaRPr>
          </a:p>
        </p:txBody>
      </p:sp>
      <p:grpSp>
        <p:nvGrpSpPr>
          <p:cNvPr id="6" name="组合 5"/>
          <p:cNvGrpSpPr/>
          <p:nvPr/>
        </p:nvGrpSpPr>
        <p:grpSpPr>
          <a:xfrm>
            <a:off x="1208359" y="3933055"/>
            <a:ext cx="3960440" cy="1284703"/>
            <a:chOff x="1208359" y="3933055"/>
            <a:chExt cx="3960440" cy="1284703"/>
          </a:xfrm>
        </p:grpSpPr>
        <p:sp>
          <p:nvSpPr>
            <p:cNvPr id="2" name="矩形标注 1"/>
            <p:cNvSpPr/>
            <p:nvPr/>
          </p:nvSpPr>
          <p:spPr>
            <a:xfrm>
              <a:off x="1208359" y="3933055"/>
              <a:ext cx="3960440" cy="1284703"/>
            </a:xfrm>
            <a:prstGeom prst="wedgeRectCallout">
              <a:avLst>
                <a:gd name="adj1" fmla="val 75185"/>
                <a:gd name="adj2" fmla="val -54997"/>
              </a:avLst>
            </a:prstGeom>
            <a:solidFill>
              <a:srgbClr val="25406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88"/>
            <p:cNvSpPr>
              <a:spLocks noEditPoints="1"/>
            </p:cNvSpPr>
            <p:nvPr/>
          </p:nvSpPr>
          <p:spPr bwMode="auto">
            <a:xfrm>
              <a:off x="1399742" y="4150273"/>
              <a:ext cx="360000" cy="360000"/>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15" name="Freeform 88"/>
            <p:cNvSpPr>
              <a:spLocks noEditPoints="1"/>
            </p:cNvSpPr>
            <p:nvPr/>
          </p:nvSpPr>
          <p:spPr bwMode="auto">
            <a:xfrm>
              <a:off x="1399742" y="4654329"/>
              <a:ext cx="360000" cy="360000"/>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17" name="Freeform 88"/>
            <p:cNvSpPr>
              <a:spLocks noEditPoints="1"/>
            </p:cNvSpPr>
            <p:nvPr/>
          </p:nvSpPr>
          <p:spPr bwMode="auto">
            <a:xfrm>
              <a:off x="3311322" y="4150273"/>
              <a:ext cx="360000" cy="360000"/>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18" name="Freeform 88"/>
            <p:cNvSpPr>
              <a:spLocks noEditPoints="1"/>
            </p:cNvSpPr>
            <p:nvPr/>
          </p:nvSpPr>
          <p:spPr bwMode="auto">
            <a:xfrm>
              <a:off x="3311322" y="4654329"/>
              <a:ext cx="360000" cy="360000"/>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 name="矩形 2"/>
            <p:cNvSpPr/>
            <p:nvPr/>
          </p:nvSpPr>
          <p:spPr>
            <a:xfrm>
              <a:off x="1757557" y="4136112"/>
              <a:ext cx="1415772"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单击添加文本</a:t>
              </a:r>
            </a:p>
          </p:txBody>
        </p:sp>
        <p:sp>
          <p:nvSpPr>
            <p:cNvPr id="19" name="矩形 18"/>
            <p:cNvSpPr/>
            <p:nvPr/>
          </p:nvSpPr>
          <p:spPr>
            <a:xfrm>
              <a:off x="3671322" y="4136112"/>
              <a:ext cx="1415772"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单击添加文本</a:t>
              </a:r>
            </a:p>
          </p:txBody>
        </p:sp>
        <p:sp>
          <p:nvSpPr>
            <p:cNvPr id="20" name="矩形 19"/>
            <p:cNvSpPr/>
            <p:nvPr/>
          </p:nvSpPr>
          <p:spPr>
            <a:xfrm>
              <a:off x="1761202" y="4676147"/>
              <a:ext cx="1415772"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单击添加文本</a:t>
              </a:r>
            </a:p>
          </p:txBody>
        </p:sp>
        <p:sp>
          <p:nvSpPr>
            <p:cNvPr id="21" name="矩形 20"/>
            <p:cNvSpPr/>
            <p:nvPr/>
          </p:nvSpPr>
          <p:spPr>
            <a:xfrm>
              <a:off x="3671322" y="4676147"/>
              <a:ext cx="1415772"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单击添加文本</a:t>
              </a:r>
            </a:p>
          </p:txBody>
        </p:sp>
      </p:grpSp>
      <p:sp>
        <p:nvSpPr>
          <p:cNvPr id="23" name="圆角矩形 2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1090307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nvGrpSpPr>
          <p:cNvPr id="20" name="Group 66"/>
          <p:cNvGrpSpPr>
            <a:grpSpLocks/>
          </p:cNvGrpSpPr>
          <p:nvPr/>
        </p:nvGrpSpPr>
        <p:grpSpPr bwMode="auto">
          <a:xfrm>
            <a:off x="550590" y="1196752"/>
            <a:ext cx="5937250" cy="4994275"/>
            <a:chOff x="720" y="839"/>
            <a:chExt cx="3740" cy="3146"/>
          </a:xfrm>
          <a:solidFill>
            <a:srgbClr val="FFFFFF">
              <a:alpha val="10196"/>
            </a:srgbClr>
          </a:solidFill>
        </p:grpSpPr>
        <p:sp>
          <p:nvSpPr>
            <p:cNvPr id="21"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solidFill>
              <a:prstDash val="solid"/>
              <a:round/>
              <a:headEnd/>
              <a:tailEnd/>
            </a:ln>
          </p:spPr>
          <p:txBody>
            <a:bodyPr/>
            <a:lstStyle/>
            <a:p>
              <a:endParaRPr lang="zh-CN" altLang="en-US"/>
            </a:p>
          </p:txBody>
        </p:sp>
        <p:sp>
          <p:nvSpPr>
            <p:cNvPr id="23"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solidFill>
              <a:prstDash val="solid"/>
              <a:round/>
              <a:headEnd/>
              <a:tailEnd/>
            </a:ln>
          </p:spPr>
          <p:txBody>
            <a:bodyPr/>
            <a:lstStyle/>
            <a:p>
              <a:endParaRPr lang="zh-CN" altLang="en-US"/>
            </a:p>
          </p:txBody>
        </p:sp>
        <p:sp>
          <p:nvSpPr>
            <p:cNvPr id="24"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solidFill>
              <a:prstDash val="solid"/>
              <a:round/>
              <a:headEnd/>
              <a:tailEnd/>
            </a:ln>
          </p:spPr>
          <p:txBody>
            <a:bodyPr/>
            <a:lstStyle/>
            <a:p>
              <a:endParaRPr lang="zh-CN" altLang="en-US"/>
            </a:p>
          </p:txBody>
        </p:sp>
        <p:sp>
          <p:nvSpPr>
            <p:cNvPr id="25"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solidFill>
              <a:prstDash val="solid"/>
              <a:round/>
              <a:headEnd/>
              <a:tailEnd/>
            </a:ln>
          </p:spPr>
          <p:txBody>
            <a:bodyPr/>
            <a:lstStyle/>
            <a:p>
              <a:endParaRPr lang="zh-CN" altLang="en-US"/>
            </a:p>
          </p:txBody>
        </p:sp>
        <p:sp>
          <p:nvSpPr>
            <p:cNvPr id="26"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solidFill>
              <a:prstDash val="solid"/>
              <a:round/>
              <a:headEnd/>
              <a:tailEnd/>
            </a:ln>
          </p:spPr>
          <p:txBody>
            <a:bodyPr/>
            <a:lstStyle/>
            <a:p>
              <a:endParaRPr lang="zh-CN" altLang="en-US"/>
            </a:p>
          </p:txBody>
        </p:sp>
        <p:sp>
          <p:nvSpPr>
            <p:cNvPr id="27"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solidFill>
              <a:prstDash val="solid"/>
              <a:round/>
              <a:headEnd/>
              <a:tailEnd/>
            </a:ln>
          </p:spPr>
          <p:txBody>
            <a:bodyPr/>
            <a:lstStyle/>
            <a:p>
              <a:endParaRPr lang="zh-CN" altLang="en-US"/>
            </a:p>
          </p:txBody>
        </p:sp>
        <p:sp>
          <p:nvSpPr>
            <p:cNvPr id="28"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solidFill>
              <a:prstDash val="solid"/>
              <a:round/>
              <a:headEnd/>
              <a:tailEnd/>
            </a:ln>
          </p:spPr>
          <p:txBody>
            <a:bodyPr/>
            <a:lstStyle/>
            <a:p>
              <a:endParaRPr lang="zh-CN" altLang="en-US"/>
            </a:p>
          </p:txBody>
        </p:sp>
        <p:sp>
          <p:nvSpPr>
            <p:cNvPr id="29"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solidFill>
              <a:prstDash val="solid"/>
              <a:round/>
              <a:headEnd/>
              <a:tailEnd/>
            </a:ln>
          </p:spPr>
          <p:txBody>
            <a:bodyPr/>
            <a:lstStyle/>
            <a:p>
              <a:endParaRPr lang="zh-CN" altLang="en-US"/>
            </a:p>
          </p:txBody>
        </p:sp>
        <p:sp>
          <p:nvSpPr>
            <p:cNvPr id="30"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solidFill>
              <a:prstDash val="solid"/>
              <a:round/>
              <a:headEnd/>
              <a:tailEnd/>
            </a:ln>
          </p:spPr>
          <p:txBody>
            <a:bodyPr/>
            <a:lstStyle/>
            <a:p>
              <a:endParaRPr lang="zh-CN" altLang="en-US"/>
            </a:p>
          </p:txBody>
        </p:sp>
        <p:sp>
          <p:nvSpPr>
            <p:cNvPr id="31"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solidFill>
              <a:prstDash val="solid"/>
              <a:round/>
              <a:headEnd/>
              <a:tailEnd/>
            </a:ln>
          </p:spPr>
          <p:txBody>
            <a:bodyPr/>
            <a:lstStyle/>
            <a:p>
              <a:endParaRPr lang="zh-CN" altLang="en-US"/>
            </a:p>
          </p:txBody>
        </p:sp>
        <p:sp>
          <p:nvSpPr>
            <p:cNvPr id="32"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solidFill>
              <a:prstDash val="solid"/>
              <a:round/>
              <a:headEnd/>
              <a:tailEnd/>
            </a:ln>
          </p:spPr>
          <p:txBody>
            <a:bodyPr/>
            <a:lstStyle/>
            <a:p>
              <a:endParaRPr lang="zh-CN" altLang="en-US"/>
            </a:p>
          </p:txBody>
        </p:sp>
        <p:sp>
          <p:nvSpPr>
            <p:cNvPr id="33"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solidFill>
              <a:prstDash val="solid"/>
              <a:round/>
              <a:headEnd/>
              <a:tailEnd/>
            </a:ln>
          </p:spPr>
          <p:txBody>
            <a:bodyPr/>
            <a:lstStyle/>
            <a:p>
              <a:endParaRPr lang="zh-CN" altLang="en-US"/>
            </a:p>
          </p:txBody>
        </p:sp>
        <p:sp>
          <p:nvSpPr>
            <p:cNvPr id="36"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solidFill>
              <a:prstDash val="solid"/>
              <a:round/>
              <a:headEnd/>
              <a:tailEnd/>
            </a:ln>
          </p:spPr>
          <p:txBody>
            <a:bodyPr/>
            <a:lstStyle/>
            <a:p>
              <a:endParaRPr lang="zh-CN" altLang="en-US"/>
            </a:p>
          </p:txBody>
        </p:sp>
        <p:sp>
          <p:nvSpPr>
            <p:cNvPr id="37"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solidFill>
              <a:prstDash val="solid"/>
              <a:round/>
              <a:headEnd/>
              <a:tailEnd/>
            </a:ln>
          </p:spPr>
          <p:txBody>
            <a:bodyPr/>
            <a:lstStyle/>
            <a:p>
              <a:endParaRPr lang="zh-CN" altLang="en-US"/>
            </a:p>
          </p:txBody>
        </p:sp>
        <p:sp>
          <p:nvSpPr>
            <p:cNvPr id="38"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solidFill>
              <a:prstDash val="solid"/>
              <a:round/>
              <a:headEnd/>
              <a:tailEnd/>
            </a:ln>
          </p:spPr>
          <p:txBody>
            <a:bodyPr/>
            <a:lstStyle/>
            <a:p>
              <a:endParaRPr lang="zh-CN" altLang="en-US"/>
            </a:p>
          </p:txBody>
        </p:sp>
        <p:sp>
          <p:nvSpPr>
            <p:cNvPr id="39"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solidFill>
              <a:prstDash val="solid"/>
              <a:round/>
              <a:headEnd/>
              <a:tailEnd/>
            </a:ln>
          </p:spPr>
          <p:txBody>
            <a:bodyPr/>
            <a:lstStyle/>
            <a:p>
              <a:endParaRPr lang="zh-CN" altLang="en-US"/>
            </a:p>
          </p:txBody>
        </p:sp>
        <p:sp>
          <p:nvSpPr>
            <p:cNvPr id="40"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solidFill>
              <a:prstDash val="solid"/>
              <a:round/>
              <a:headEnd/>
              <a:tailEnd/>
            </a:ln>
          </p:spPr>
          <p:txBody>
            <a:bodyPr/>
            <a:lstStyle/>
            <a:p>
              <a:endParaRPr lang="zh-CN" altLang="en-US"/>
            </a:p>
          </p:txBody>
        </p:sp>
        <p:sp>
          <p:nvSpPr>
            <p:cNvPr id="41"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solidFill>
              <a:prstDash val="solid"/>
              <a:round/>
              <a:headEnd/>
              <a:tailEnd/>
            </a:ln>
          </p:spPr>
          <p:txBody>
            <a:bodyPr/>
            <a:lstStyle/>
            <a:p>
              <a:endParaRPr lang="zh-CN" altLang="en-US"/>
            </a:p>
          </p:txBody>
        </p:sp>
        <p:sp>
          <p:nvSpPr>
            <p:cNvPr id="42"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solidFill>
              <a:prstDash val="solid"/>
              <a:round/>
              <a:headEnd/>
              <a:tailEnd/>
            </a:ln>
          </p:spPr>
          <p:txBody>
            <a:bodyPr/>
            <a:lstStyle/>
            <a:p>
              <a:endParaRPr lang="zh-CN" altLang="en-US"/>
            </a:p>
          </p:txBody>
        </p:sp>
        <p:sp>
          <p:nvSpPr>
            <p:cNvPr id="43"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solidFill>
              <a:prstDash val="solid"/>
              <a:round/>
              <a:headEnd/>
              <a:tailEnd/>
            </a:ln>
          </p:spPr>
          <p:txBody>
            <a:bodyPr/>
            <a:lstStyle/>
            <a:p>
              <a:endParaRPr lang="zh-CN" altLang="en-US"/>
            </a:p>
          </p:txBody>
        </p:sp>
        <p:sp>
          <p:nvSpPr>
            <p:cNvPr id="44"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solidFill>
              <a:prstDash val="solid"/>
              <a:round/>
              <a:headEnd/>
              <a:tailEnd/>
            </a:ln>
          </p:spPr>
          <p:txBody>
            <a:bodyPr/>
            <a:lstStyle/>
            <a:p>
              <a:endParaRPr lang="zh-CN" altLang="en-US"/>
            </a:p>
          </p:txBody>
        </p:sp>
        <p:sp>
          <p:nvSpPr>
            <p:cNvPr id="45"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solidFill>
              <a:prstDash val="solid"/>
              <a:round/>
              <a:headEnd/>
              <a:tailEnd/>
            </a:ln>
          </p:spPr>
          <p:txBody>
            <a:bodyPr/>
            <a:lstStyle/>
            <a:p>
              <a:endParaRPr lang="zh-CN" altLang="en-US"/>
            </a:p>
          </p:txBody>
        </p:sp>
        <p:sp>
          <p:nvSpPr>
            <p:cNvPr id="46"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solidFill>
              <a:prstDash val="solid"/>
              <a:round/>
              <a:headEnd/>
              <a:tailEnd/>
            </a:ln>
          </p:spPr>
          <p:txBody>
            <a:bodyPr/>
            <a:lstStyle/>
            <a:p>
              <a:endParaRPr lang="zh-CN" altLang="en-US"/>
            </a:p>
          </p:txBody>
        </p:sp>
        <p:sp>
          <p:nvSpPr>
            <p:cNvPr id="47"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solidFill>
              <a:prstDash val="solid"/>
              <a:round/>
              <a:headEnd/>
              <a:tailEnd/>
            </a:ln>
          </p:spPr>
          <p:txBody>
            <a:bodyPr/>
            <a:lstStyle/>
            <a:p>
              <a:endParaRPr lang="zh-CN" altLang="en-US"/>
            </a:p>
          </p:txBody>
        </p:sp>
        <p:sp>
          <p:nvSpPr>
            <p:cNvPr id="48"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solidFill>
              <a:prstDash val="solid"/>
              <a:round/>
              <a:headEnd/>
              <a:tailEnd/>
            </a:ln>
          </p:spPr>
          <p:txBody>
            <a:bodyPr/>
            <a:lstStyle/>
            <a:p>
              <a:endParaRPr lang="zh-CN" altLang="en-US"/>
            </a:p>
          </p:txBody>
        </p:sp>
        <p:sp>
          <p:nvSpPr>
            <p:cNvPr id="49"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solidFill>
              <a:prstDash val="solid"/>
              <a:round/>
              <a:headEnd/>
              <a:tailEnd/>
            </a:ln>
          </p:spPr>
          <p:txBody>
            <a:bodyPr/>
            <a:lstStyle/>
            <a:p>
              <a:endParaRPr lang="zh-CN" altLang="en-US"/>
            </a:p>
          </p:txBody>
        </p:sp>
        <p:sp>
          <p:nvSpPr>
            <p:cNvPr id="50"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solidFill>
              <a:prstDash val="solid"/>
              <a:round/>
              <a:headEnd/>
              <a:tailEnd/>
            </a:ln>
          </p:spPr>
          <p:txBody>
            <a:bodyPr/>
            <a:lstStyle/>
            <a:p>
              <a:endParaRPr lang="zh-CN" altLang="en-US"/>
            </a:p>
          </p:txBody>
        </p:sp>
        <p:sp>
          <p:nvSpPr>
            <p:cNvPr id="51"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solidFill>
              <a:prstDash val="solid"/>
              <a:round/>
              <a:headEnd/>
              <a:tailEnd/>
            </a:ln>
          </p:spPr>
          <p:txBody>
            <a:bodyPr/>
            <a:lstStyle/>
            <a:p>
              <a:endParaRPr lang="zh-CN" altLang="en-US"/>
            </a:p>
          </p:txBody>
        </p:sp>
        <p:sp>
          <p:nvSpPr>
            <p:cNvPr id="52"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solidFill>
              <a:prstDash val="solid"/>
              <a:round/>
              <a:headEnd/>
              <a:tailEnd/>
            </a:ln>
          </p:spPr>
          <p:txBody>
            <a:bodyPr/>
            <a:lstStyle/>
            <a:p>
              <a:endParaRPr lang="zh-CN" altLang="en-US"/>
            </a:p>
          </p:txBody>
        </p:sp>
        <p:sp>
          <p:nvSpPr>
            <p:cNvPr id="53"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solidFill>
              <a:prstDash val="solid"/>
              <a:round/>
              <a:headEnd/>
              <a:tailEnd/>
            </a:ln>
          </p:spPr>
          <p:txBody>
            <a:bodyPr/>
            <a:lstStyle/>
            <a:p>
              <a:endParaRPr lang="zh-CN" altLang="en-US"/>
            </a:p>
          </p:txBody>
        </p:sp>
        <p:sp>
          <p:nvSpPr>
            <p:cNvPr id="54"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solidFill>
              <a:prstDash val="solid"/>
              <a:round/>
              <a:headEnd/>
              <a:tailEnd/>
            </a:ln>
          </p:spPr>
          <p:txBody>
            <a:bodyPr/>
            <a:lstStyle/>
            <a:p>
              <a:endParaRPr lang="zh-CN" altLang="en-US"/>
            </a:p>
          </p:txBody>
        </p:sp>
        <p:sp>
          <p:nvSpPr>
            <p:cNvPr id="55"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solidFill>
              <a:prstDash val="solid"/>
              <a:round/>
              <a:headEnd/>
              <a:tailEnd/>
            </a:ln>
          </p:spPr>
          <p:txBody>
            <a:bodyPr/>
            <a:lstStyle/>
            <a:p>
              <a:endParaRPr lang="zh-CN" altLang="en-US"/>
            </a:p>
          </p:txBody>
        </p:sp>
        <p:sp>
          <p:nvSpPr>
            <p:cNvPr id="56"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solidFill>
              <a:prstDash val="solid"/>
              <a:round/>
              <a:headEnd/>
              <a:tailEnd/>
            </a:ln>
          </p:spPr>
          <p:txBody>
            <a:bodyPr/>
            <a:lstStyle/>
            <a:p>
              <a:endParaRPr lang="zh-CN" altLang="en-US"/>
            </a:p>
          </p:txBody>
        </p:sp>
        <p:sp>
          <p:nvSpPr>
            <p:cNvPr id="57"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solidFill>
              <a:prstDash val="solid"/>
              <a:round/>
              <a:headEnd/>
              <a:tailEnd/>
            </a:ln>
          </p:spPr>
          <p:txBody>
            <a:bodyPr/>
            <a:lstStyle/>
            <a:p>
              <a:endParaRPr lang="zh-CN" altLang="en-US"/>
            </a:p>
          </p:txBody>
        </p:sp>
        <p:sp>
          <p:nvSpPr>
            <p:cNvPr id="58"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solidFill>
              <a:prstDash val="solid"/>
              <a:round/>
              <a:headEnd/>
              <a:tailEnd/>
            </a:ln>
          </p:spPr>
          <p:txBody>
            <a:bodyPr/>
            <a:lstStyle/>
            <a:p>
              <a:endParaRPr lang="zh-CN" altLang="en-US"/>
            </a:p>
          </p:txBody>
        </p:sp>
        <p:sp>
          <p:nvSpPr>
            <p:cNvPr id="59"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solidFill>
              <a:prstDash val="solid"/>
              <a:round/>
              <a:headEnd/>
              <a:tailEnd/>
            </a:ln>
          </p:spPr>
          <p:txBody>
            <a:bodyPr/>
            <a:lstStyle/>
            <a:p>
              <a:endParaRPr lang="zh-CN" altLang="en-US"/>
            </a:p>
          </p:txBody>
        </p:sp>
        <p:sp>
          <p:nvSpPr>
            <p:cNvPr id="60"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solidFill>
              <a:prstDash val="solid"/>
              <a:round/>
              <a:headEnd/>
              <a:tailEnd/>
            </a:ln>
          </p:spPr>
          <p:txBody>
            <a:bodyPr/>
            <a:lstStyle/>
            <a:p>
              <a:endParaRPr lang="zh-CN" altLang="en-US"/>
            </a:p>
          </p:txBody>
        </p:sp>
        <p:sp>
          <p:nvSpPr>
            <p:cNvPr id="61"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solidFill>
              <a:prstDash val="solid"/>
              <a:round/>
              <a:headEnd/>
              <a:tailEnd/>
            </a:ln>
          </p:spPr>
          <p:txBody>
            <a:bodyPr/>
            <a:lstStyle/>
            <a:p>
              <a:endParaRPr lang="zh-CN" altLang="en-US"/>
            </a:p>
          </p:txBody>
        </p:sp>
        <p:sp>
          <p:nvSpPr>
            <p:cNvPr id="62"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solidFill>
              <a:prstDash val="solid"/>
              <a:round/>
              <a:headEnd/>
              <a:tailEnd/>
            </a:ln>
          </p:spPr>
          <p:txBody>
            <a:bodyPr/>
            <a:lstStyle/>
            <a:p>
              <a:endParaRPr lang="zh-CN" altLang="en-US"/>
            </a:p>
          </p:txBody>
        </p:sp>
        <p:sp>
          <p:nvSpPr>
            <p:cNvPr id="63"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solidFill>
              <a:prstDash val="solid"/>
              <a:round/>
              <a:headEnd/>
              <a:tailEnd/>
            </a:ln>
          </p:spPr>
          <p:txBody>
            <a:bodyPr/>
            <a:lstStyle/>
            <a:p>
              <a:endParaRPr lang="zh-CN" altLang="en-US"/>
            </a:p>
          </p:txBody>
        </p:sp>
        <p:sp>
          <p:nvSpPr>
            <p:cNvPr id="64"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solidFill>
              <a:prstDash val="solid"/>
              <a:round/>
              <a:headEnd/>
              <a:tailEnd/>
            </a:ln>
          </p:spPr>
          <p:txBody>
            <a:bodyPr/>
            <a:lstStyle/>
            <a:p>
              <a:endParaRPr lang="zh-CN" altLang="en-US"/>
            </a:p>
          </p:txBody>
        </p:sp>
        <p:sp>
          <p:nvSpPr>
            <p:cNvPr id="65"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solidFill>
              <a:prstDash val="solid"/>
              <a:round/>
              <a:headEnd/>
              <a:tailEnd/>
            </a:ln>
          </p:spPr>
          <p:txBody>
            <a:bodyPr/>
            <a:lstStyle/>
            <a:p>
              <a:endParaRPr lang="zh-CN" altLang="en-US"/>
            </a:p>
          </p:txBody>
        </p:sp>
        <p:sp>
          <p:nvSpPr>
            <p:cNvPr id="66"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solidFill>
              <a:prstDash val="solid"/>
              <a:round/>
              <a:headEnd/>
              <a:tailEnd/>
            </a:ln>
          </p:spPr>
          <p:txBody>
            <a:bodyPr/>
            <a:lstStyle/>
            <a:p>
              <a:endParaRPr lang="zh-CN" altLang="en-US"/>
            </a:p>
          </p:txBody>
        </p:sp>
        <p:sp>
          <p:nvSpPr>
            <p:cNvPr id="67"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solidFill>
              <a:prstDash val="solid"/>
              <a:round/>
              <a:headEnd/>
              <a:tailEnd/>
            </a:ln>
          </p:spPr>
          <p:txBody>
            <a:bodyPr/>
            <a:lstStyle/>
            <a:p>
              <a:endParaRPr lang="zh-CN" altLang="en-US"/>
            </a:p>
          </p:txBody>
        </p:sp>
        <p:sp>
          <p:nvSpPr>
            <p:cNvPr id="68"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solidFill>
              <a:prstDash val="solid"/>
              <a:round/>
              <a:headEnd/>
              <a:tailEnd/>
            </a:ln>
          </p:spPr>
          <p:txBody>
            <a:bodyPr/>
            <a:lstStyle/>
            <a:p>
              <a:endParaRPr lang="zh-CN" altLang="en-US"/>
            </a:p>
          </p:txBody>
        </p:sp>
        <p:sp>
          <p:nvSpPr>
            <p:cNvPr id="69"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solidFill>
              <a:prstDash val="solid"/>
              <a:round/>
              <a:headEnd/>
              <a:tailEnd/>
            </a:ln>
          </p:spPr>
          <p:txBody>
            <a:bodyPr/>
            <a:lstStyle/>
            <a:p>
              <a:endParaRPr lang="zh-CN" altLang="en-US"/>
            </a:p>
          </p:txBody>
        </p:sp>
        <p:sp>
          <p:nvSpPr>
            <p:cNvPr id="71"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solidFill>
              <a:prstDash val="solid"/>
              <a:round/>
              <a:headEnd/>
              <a:tailEnd/>
            </a:ln>
          </p:spPr>
          <p:txBody>
            <a:bodyPr/>
            <a:lstStyle/>
            <a:p>
              <a:endParaRPr lang="zh-CN" altLang="en-US"/>
            </a:p>
          </p:txBody>
        </p:sp>
        <p:sp>
          <p:nvSpPr>
            <p:cNvPr id="73"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solidFill>
              <a:prstDash val="solid"/>
              <a:round/>
              <a:headEnd/>
              <a:tailEnd/>
            </a:ln>
          </p:spPr>
          <p:txBody>
            <a:bodyPr/>
            <a:lstStyle/>
            <a:p>
              <a:endParaRPr lang="zh-CN" altLang="en-US"/>
            </a:p>
          </p:txBody>
        </p:sp>
        <p:sp>
          <p:nvSpPr>
            <p:cNvPr id="74"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solidFill>
              <a:prstDash val="solid"/>
              <a:round/>
              <a:headEnd/>
              <a:tailEnd/>
            </a:ln>
          </p:spPr>
          <p:txBody>
            <a:bodyPr/>
            <a:lstStyle/>
            <a:p>
              <a:endParaRPr lang="zh-CN" altLang="en-US"/>
            </a:p>
          </p:txBody>
        </p:sp>
        <p:sp>
          <p:nvSpPr>
            <p:cNvPr id="75"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solidFill>
              <a:prstDash val="solid"/>
              <a:round/>
              <a:headEnd/>
              <a:tailEnd/>
            </a:ln>
          </p:spPr>
          <p:txBody>
            <a:bodyPr/>
            <a:lstStyle/>
            <a:p>
              <a:endParaRPr lang="zh-CN" altLang="en-US"/>
            </a:p>
          </p:txBody>
        </p:sp>
        <p:sp>
          <p:nvSpPr>
            <p:cNvPr id="76"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solidFill>
              <a:prstDash val="solid"/>
              <a:round/>
              <a:headEnd/>
              <a:tailEnd/>
            </a:ln>
          </p:spPr>
          <p:txBody>
            <a:bodyPr/>
            <a:lstStyle/>
            <a:p>
              <a:endParaRPr lang="zh-CN" altLang="en-US"/>
            </a:p>
          </p:txBody>
        </p:sp>
        <p:sp>
          <p:nvSpPr>
            <p:cNvPr id="77"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solidFill>
              <a:prstDash val="solid"/>
              <a:round/>
              <a:headEnd/>
              <a:tailEnd/>
            </a:ln>
          </p:spPr>
          <p:txBody>
            <a:bodyPr/>
            <a:lstStyle/>
            <a:p>
              <a:endParaRPr lang="zh-CN" altLang="en-US"/>
            </a:p>
          </p:txBody>
        </p:sp>
        <p:sp>
          <p:nvSpPr>
            <p:cNvPr id="78"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solidFill>
              <a:prstDash val="solid"/>
              <a:round/>
              <a:headEnd/>
              <a:tailEnd/>
            </a:ln>
          </p:spPr>
          <p:txBody>
            <a:bodyPr/>
            <a:lstStyle/>
            <a:p>
              <a:endParaRPr lang="zh-CN" altLang="en-US"/>
            </a:p>
          </p:txBody>
        </p:sp>
        <p:sp>
          <p:nvSpPr>
            <p:cNvPr id="79"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solidFill>
              <a:prstDash val="solid"/>
              <a:round/>
              <a:headEnd/>
              <a:tailEnd/>
            </a:ln>
          </p:spPr>
          <p:txBody>
            <a:bodyPr/>
            <a:lstStyle/>
            <a:p>
              <a:endParaRPr lang="zh-CN" altLang="en-US"/>
            </a:p>
          </p:txBody>
        </p:sp>
        <p:sp>
          <p:nvSpPr>
            <p:cNvPr id="80"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solidFill>
              <a:prstDash val="solid"/>
              <a:round/>
              <a:headEnd/>
              <a:tailEnd/>
            </a:ln>
          </p:spPr>
          <p:txBody>
            <a:bodyPr/>
            <a:lstStyle/>
            <a:p>
              <a:endParaRPr lang="zh-CN" altLang="en-US"/>
            </a:p>
          </p:txBody>
        </p:sp>
        <p:sp>
          <p:nvSpPr>
            <p:cNvPr id="81"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solidFill>
              <a:prstDash val="solid"/>
              <a:round/>
              <a:headEnd/>
              <a:tailEnd/>
            </a:ln>
          </p:spPr>
          <p:txBody>
            <a:bodyPr/>
            <a:lstStyle/>
            <a:p>
              <a:endParaRPr lang="zh-CN" altLang="en-US"/>
            </a:p>
          </p:txBody>
        </p:sp>
        <p:sp>
          <p:nvSpPr>
            <p:cNvPr id="82"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solidFill>
              <a:prstDash val="solid"/>
              <a:round/>
              <a:headEnd/>
              <a:tailEnd/>
            </a:ln>
          </p:spPr>
          <p:txBody>
            <a:bodyPr/>
            <a:lstStyle/>
            <a:p>
              <a:endParaRPr lang="zh-CN" altLang="en-US"/>
            </a:p>
          </p:txBody>
        </p:sp>
        <p:sp>
          <p:nvSpPr>
            <p:cNvPr id="83"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solidFill>
              <a:prstDash val="solid"/>
              <a:round/>
              <a:headEnd/>
              <a:tailEnd/>
            </a:ln>
          </p:spPr>
          <p:txBody>
            <a:bodyPr/>
            <a:lstStyle/>
            <a:p>
              <a:endParaRPr lang="zh-CN" altLang="en-US"/>
            </a:p>
          </p:txBody>
        </p:sp>
        <p:sp>
          <p:nvSpPr>
            <p:cNvPr id="84"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solidFill>
              <a:prstDash val="solid"/>
              <a:round/>
              <a:headEnd/>
              <a:tailEnd/>
            </a:ln>
          </p:spPr>
          <p:txBody>
            <a:bodyPr/>
            <a:lstStyle/>
            <a:p>
              <a:endParaRPr lang="zh-CN" altLang="en-US"/>
            </a:p>
          </p:txBody>
        </p:sp>
        <p:sp>
          <p:nvSpPr>
            <p:cNvPr id="90"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solidFill>
              <a:prstDash val="solid"/>
              <a:round/>
              <a:headEnd/>
              <a:tailEnd/>
            </a:ln>
          </p:spPr>
          <p:txBody>
            <a:bodyPr/>
            <a:lstStyle/>
            <a:p>
              <a:endParaRPr lang="zh-CN" altLang="en-US"/>
            </a:p>
          </p:txBody>
        </p:sp>
        <p:sp>
          <p:nvSpPr>
            <p:cNvPr id="92"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solidFill>
              <a:prstDash val="solid"/>
              <a:round/>
              <a:headEnd/>
              <a:tailEnd/>
            </a:ln>
          </p:spPr>
          <p:txBody>
            <a:bodyPr/>
            <a:lstStyle/>
            <a:p>
              <a:endParaRPr lang="zh-CN" altLang="en-US"/>
            </a:p>
          </p:txBody>
        </p:sp>
        <p:sp>
          <p:nvSpPr>
            <p:cNvPr id="96"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solidFill>
              <a:prstDash val="solid"/>
              <a:round/>
              <a:headEnd/>
              <a:tailEnd/>
            </a:ln>
          </p:spPr>
          <p:txBody>
            <a:bodyPr/>
            <a:lstStyle/>
            <a:p>
              <a:endParaRPr lang="zh-CN" altLang="en-US"/>
            </a:p>
          </p:txBody>
        </p:sp>
      </p:grpSp>
      <p:sp>
        <p:nvSpPr>
          <p:cNvPr id="109" name="Freeform 78"/>
          <p:cNvSpPr>
            <a:spLocks/>
          </p:cNvSpPr>
          <p:nvPr/>
        </p:nvSpPr>
        <p:spPr bwMode="gray">
          <a:xfrm>
            <a:off x="4468540" y="5133752"/>
            <a:ext cx="895350" cy="7620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FF781D"/>
          </a:solidFill>
          <a:ln w="6350">
            <a:solidFill>
              <a:schemeClr val="bg1"/>
            </a:solidFill>
            <a:prstDash val="solid"/>
            <a:round/>
            <a:headEnd/>
            <a:tailEnd/>
          </a:ln>
        </p:spPr>
        <p:txBody>
          <a:bodyPr/>
          <a:lstStyle/>
          <a:p>
            <a:endParaRPr lang="zh-CN" altLang="en-US"/>
          </a:p>
        </p:txBody>
      </p:sp>
      <p:sp>
        <p:nvSpPr>
          <p:cNvPr id="123" name="Freeform 92"/>
          <p:cNvSpPr>
            <a:spLocks/>
          </p:cNvSpPr>
          <p:nvPr/>
        </p:nvSpPr>
        <p:spPr bwMode="gray">
          <a:xfrm>
            <a:off x="4886053" y="3368451"/>
            <a:ext cx="782638" cy="525463"/>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FF781D"/>
          </a:solidFill>
          <a:ln w="6350">
            <a:solidFill>
              <a:schemeClr val="bg1"/>
            </a:solidFill>
            <a:prstDash val="solid"/>
            <a:round/>
            <a:headEnd/>
            <a:tailEnd/>
          </a:ln>
        </p:spPr>
        <p:txBody>
          <a:bodyPr/>
          <a:lstStyle/>
          <a:p>
            <a:endParaRPr lang="zh-CN" altLang="en-US"/>
          </a:p>
        </p:txBody>
      </p:sp>
      <p:sp>
        <p:nvSpPr>
          <p:cNvPr id="131" name="Freeform 100"/>
          <p:cNvSpPr>
            <a:spLocks/>
          </p:cNvSpPr>
          <p:nvPr/>
        </p:nvSpPr>
        <p:spPr bwMode="gray">
          <a:xfrm>
            <a:off x="5190852" y="2562002"/>
            <a:ext cx="682625" cy="68103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FF781D"/>
          </a:solidFill>
          <a:ln w="6350">
            <a:solidFill>
              <a:schemeClr val="bg1"/>
            </a:solidFill>
            <a:prstDash val="solid"/>
            <a:round/>
            <a:headEnd/>
            <a:tailEnd/>
          </a:ln>
        </p:spPr>
        <p:txBody>
          <a:bodyPr/>
          <a:lstStyle/>
          <a:p>
            <a:endParaRPr lang="zh-CN" altLang="en-US"/>
          </a:p>
        </p:txBody>
      </p:sp>
      <p:sp>
        <p:nvSpPr>
          <p:cNvPr id="177" name="Freeform 82"/>
          <p:cNvSpPr>
            <a:spLocks/>
          </p:cNvSpPr>
          <p:nvPr/>
        </p:nvSpPr>
        <p:spPr bwMode="gray">
          <a:xfrm>
            <a:off x="5357664" y="4273325"/>
            <a:ext cx="449263" cy="504825"/>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FF781D"/>
          </a:solidFill>
          <a:ln w="6350">
            <a:solidFill>
              <a:schemeClr val="bg1"/>
            </a:solidFill>
            <a:prstDash val="solid"/>
            <a:round/>
            <a:headEnd/>
            <a:tailEnd/>
          </a:ln>
        </p:spPr>
        <p:txBody>
          <a:bodyPr/>
          <a:lstStyle/>
          <a:p>
            <a:endParaRPr lang="zh-CN" altLang="en-US"/>
          </a:p>
        </p:txBody>
      </p:sp>
      <p:cxnSp>
        <p:nvCxnSpPr>
          <p:cNvPr id="115" name="直接连接符 114"/>
          <p:cNvCxnSpPr/>
          <p:nvPr/>
        </p:nvCxnSpPr>
        <p:spPr>
          <a:xfrm>
            <a:off x="5791265" y="2989833"/>
            <a:ext cx="252413" cy="248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6043678" y="3238277"/>
            <a:ext cx="2251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577810" y="3499339"/>
            <a:ext cx="252413" cy="248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5830223" y="3747783"/>
            <a:ext cx="24651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V="1">
            <a:off x="5727428" y="4411440"/>
            <a:ext cx="316250" cy="204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043678" y="4411440"/>
            <a:ext cx="2251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068616" y="5563171"/>
            <a:ext cx="252413" cy="248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321029" y="5811615"/>
            <a:ext cx="21894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6725668" y="2757820"/>
            <a:ext cx="1569660"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单击添加文本</a:t>
            </a:r>
            <a:endParaRPr lang="zh-CN" altLang="en-US"/>
          </a:p>
        </p:txBody>
      </p:sp>
      <p:sp>
        <p:nvSpPr>
          <p:cNvPr id="137" name="矩形 136"/>
          <p:cNvSpPr/>
          <p:nvPr/>
        </p:nvSpPr>
        <p:spPr>
          <a:xfrm>
            <a:off x="6725668" y="3333528"/>
            <a:ext cx="1569660"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单击添加文本</a:t>
            </a:r>
            <a:endParaRPr lang="zh-CN" altLang="en-US"/>
          </a:p>
        </p:txBody>
      </p:sp>
      <p:sp>
        <p:nvSpPr>
          <p:cNvPr id="138" name="矩形 137"/>
          <p:cNvSpPr/>
          <p:nvPr/>
        </p:nvSpPr>
        <p:spPr>
          <a:xfrm>
            <a:off x="6725668" y="3998967"/>
            <a:ext cx="1569660"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单击添加文本</a:t>
            </a:r>
            <a:endParaRPr lang="zh-CN" altLang="en-US"/>
          </a:p>
        </p:txBody>
      </p:sp>
      <p:sp>
        <p:nvSpPr>
          <p:cNvPr id="139" name="矩形 138"/>
          <p:cNvSpPr/>
          <p:nvPr/>
        </p:nvSpPr>
        <p:spPr>
          <a:xfrm>
            <a:off x="5964314" y="5328937"/>
            <a:ext cx="1569660" cy="369332"/>
          </a:xfrm>
          <a:prstGeom prst="rect">
            <a:avLst/>
          </a:prstGeom>
        </p:spPr>
        <p:txBody>
          <a:bodyPr wrap="none">
            <a:spAutoFit/>
          </a:bodyPr>
          <a:lstStyle/>
          <a:p>
            <a:r>
              <a:rPr lang="zh-CN" altLang="en-US">
                <a:solidFill>
                  <a:schemeClr val="bg1"/>
                </a:solidFill>
                <a:latin typeface="华文细黑" pitchFamily="2" charset="-122"/>
                <a:ea typeface="华文细黑" pitchFamily="2" charset="-122"/>
                <a:cs typeface="华文黑体" pitchFamily="2" charset="-122"/>
              </a:rPr>
              <a:t>单击添加文本</a:t>
            </a:r>
            <a:endParaRPr lang="zh-CN" altLang="en-US"/>
          </a:p>
        </p:txBody>
      </p:sp>
      <p:sp>
        <p:nvSpPr>
          <p:cNvPr id="153" name="矩形标注 152"/>
          <p:cNvSpPr/>
          <p:nvPr/>
        </p:nvSpPr>
        <p:spPr>
          <a:xfrm>
            <a:off x="7770873" y="4793187"/>
            <a:ext cx="3960440" cy="1284703"/>
          </a:xfrm>
          <a:prstGeom prst="wedgeRectCallout">
            <a:avLst>
              <a:gd name="adj1" fmla="val -76538"/>
              <a:gd name="adj2" fmla="val -4595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8003786" y="5003429"/>
            <a:ext cx="3439495" cy="923330"/>
          </a:xfrm>
          <a:prstGeom prst="rect">
            <a:avLst/>
          </a:prstGeom>
        </p:spPr>
        <p:txBody>
          <a:bodyPr wrap="square">
            <a:spAutoFit/>
          </a:bodyPr>
          <a:lstStyle/>
          <a:p>
            <a:r>
              <a:rPr lang="zh-CN" altLang="en-US">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a:t>
            </a:r>
          </a:p>
        </p:txBody>
      </p:sp>
      <p:sp>
        <p:nvSpPr>
          <p:cNvPr id="89" name="圆角矩形 88"/>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371024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9" name="矩形 8"/>
          <p:cNvSpPr/>
          <p:nvPr/>
        </p:nvSpPr>
        <p:spPr>
          <a:xfrm>
            <a:off x="1702717" y="1916832"/>
            <a:ext cx="3877985" cy="39766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2" name="矩形 1"/>
          <p:cNvSpPr/>
          <p:nvPr/>
        </p:nvSpPr>
        <p:spPr>
          <a:xfrm>
            <a:off x="1702718" y="2399989"/>
            <a:ext cx="3467616"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a:t>
            </a:r>
            <a:r>
              <a:rPr lang="zh-CN" altLang="en-US" sz="1600" smtClean="0">
                <a:solidFill>
                  <a:schemeClr val="bg1"/>
                </a:solidFill>
                <a:latin typeface="华文细黑" pitchFamily="2" charset="-122"/>
                <a:ea typeface="华文细黑" pitchFamily="2" charset="-122"/>
                <a:cs typeface="华文黑体" pitchFamily="2" charset="-122"/>
              </a:rPr>
              <a:t>添加</a:t>
            </a:r>
            <a:endParaRPr lang="zh-CN" altLang="en-US" sz="1600"/>
          </a:p>
        </p:txBody>
      </p:sp>
      <p:sp>
        <p:nvSpPr>
          <p:cNvPr id="3" name="椭圆 2"/>
          <p:cNvSpPr/>
          <p:nvPr/>
        </p:nvSpPr>
        <p:spPr>
          <a:xfrm>
            <a:off x="6743193" y="1969007"/>
            <a:ext cx="2304425" cy="2304425"/>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458755" y="2023228"/>
            <a:ext cx="3052649" cy="3052649"/>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29248" y="3356823"/>
            <a:ext cx="2304425" cy="2304425"/>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458754" y="2506386"/>
            <a:ext cx="588864" cy="1558887"/>
          </a:xfrm>
          <a:custGeom>
            <a:avLst/>
            <a:gdLst/>
            <a:ahLst/>
            <a:cxnLst/>
            <a:rect l="l" t="t" r="r" b="b"/>
            <a:pathLst>
              <a:path w="588864" h="1558887">
                <a:moveTo>
                  <a:pt x="411656" y="0"/>
                </a:moveTo>
                <a:cubicBezTo>
                  <a:pt x="524298" y="176821"/>
                  <a:pt x="588864" y="386869"/>
                  <a:pt x="588864" y="611998"/>
                </a:cubicBezTo>
                <a:cubicBezTo>
                  <a:pt x="588864" y="1004605"/>
                  <a:pt x="392502" y="1351348"/>
                  <a:pt x="92291" y="1558887"/>
                </a:cubicBezTo>
                <a:cubicBezTo>
                  <a:pt x="31956" y="1397444"/>
                  <a:pt x="0" y="1222619"/>
                  <a:pt x="0" y="1040331"/>
                </a:cubicBezTo>
                <a:cubicBezTo>
                  <a:pt x="0" y="637777"/>
                  <a:pt x="155840" y="271621"/>
                  <a:pt x="411656" y="0"/>
                </a:cubicBezTo>
                <a:close/>
              </a:path>
            </a:pathLst>
          </a:custGeom>
          <a:solidFill>
            <a:srgbClr val="FF781D"/>
          </a:solidFill>
          <a:ln w="6350">
            <a:solidFill>
              <a:schemeClr val="bg1"/>
            </a:solidFill>
            <a:prstDash val="solid"/>
            <a:round/>
            <a:headEnd/>
            <a:tailEnd/>
          </a:ln>
        </p:spPr>
        <p:txBody>
          <a:bodyPr/>
          <a:lstStyle/>
          <a:p>
            <a:endParaRPr lang="zh-CN" altLang="en-US">
              <a:solidFill>
                <a:schemeClr val="tx1"/>
              </a:solidFill>
            </a:endParaRPr>
          </a:p>
        </p:txBody>
      </p:sp>
      <p:sp>
        <p:nvSpPr>
          <p:cNvPr id="21" name="椭圆 20"/>
          <p:cNvSpPr/>
          <p:nvPr/>
        </p:nvSpPr>
        <p:spPr>
          <a:xfrm>
            <a:off x="7475870" y="3356823"/>
            <a:ext cx="1528389" cy="916610"/>
          </a:xfrm>
          <a:custGeom>
            <a:avLst/>
            <a:gdLst/>
            <a:ahLst/>
            <a:cxnLst/>
            <a:rect l="l" t="t" r="r" b="b"/>
            <a:pathLst>
              <a:path w="1528389" h="916610">
                <a:moveTo>
                  <a:pt x="1107222" y="0"/>
                </a:moveTo>
                <a:cubicBezTo>
                  <a:pt x="1256013" y="0"/>
                  <a:pt x="1398216" y="28203"/>
                  <a:pt x="1528389" y="80545"/>
                </a:cubicBezTo>
                <a:cubicBezTo>
                  <a:pt x="1391880" y="563324"/>
                  <a:pt x="947781" y="916610"/>
                  <a:pt x="421167" y="916610"/>
                </a:cubicBezTo>
                <a:cubicBezTo>
                  <a:pt x="272376" y="916610"/>
                  <a:pt x="130173" y="888407"/>
                  <a:pt x="0" y="836065"/>
                </a:cubicBezTo>
                <a:cubicBezTo>
                  <a:pt x="136509" y="353286"/>
                  <a:pt x="580608" y="0"/>
                  <a:pt x="1107222" y="0"/>
                </a:cubicBezTo>
                <a:close/>
              </a:path>
            </a:pathLst>
          </a:custGeom>
          <a:solidFill>
            <a:srgbClr val="FF781D"/>
          </a:solidFill>
          <a:ln w="6350">
            <a:solidFill>
              <a:schemeClr val="bg1"/>
            </a:solidFill>
            <a:prstDash val="solid"/>
            <a:round/>
            <a:headEnd/>
            <a:tailEnd/>
          </a:ln>
        </p:spPr>
        <p:txBody>
          <a:bodyPr/>
          <a:lstStyle/>
          <a:p>
            <a:endParaRPr lang="zh-CN" altLang="en-US">
              <a:solidFill>
                <a:schemeClr val="tx1"/>
              </a:solidFill>
            </a:endParaRPr>
          </a:p>
        </p:txBody>
      </p:sp>
      <p:sp>
        <p:nvSpPr>
          <p:cNvPr id="24" name="椭圆 23"/>
          <p:cNvSpPr/>
          <p:nvPr/>
        </p:nvSpPr>
        <p:spPr>
          <a:xfrm>
            <a:off x="8459548" y="3360093"/>
            <a:ext cx="1274919" cy="1670562"/>
          </a:xfrm>
          <a:custGeom>
            <a:avLst/>
            <a:gdLst/>
            <a:ahLst/>
            <a:cxnLst/>
            <a:rect l="l" t="t" r="r" b="b"/>
            <a:pathLst>
              <a:path w="1274919" h="1670562">
                <a:moveTo>
                  <a:pt x="122706" y="0"/>
                </a:moveTo>
                <a:cubicBezTo>
                  <a:pt x="759056" y="0"/>
                  <a:pt x="1274919" y="515863"/>
                  <a:pt x="1274919" y="1152213"/>
                </a:cubicBezTo>
                <a:cubicBezTo>
                  <a:pt x="1274919" y="1338862"/>
                  <a:pt x="1230539" y="1515144"/>
                  <a:pt x="1150722" y="1670562"/>
                </a:cubicBezTo>
                <a:cubicBezTo>
                  <a:pt x="489149" y="1504867"/>
                  <a:pt x="0" y="905922"/>
                  <a:pt x="0" y="192730"/>
                </a:cubicBezTo>
                <a:cubicBezTo>
                  <a:pt x="0" y="129311"/>
                  <a:pt x="3868" y="66795"/>
                  <a:pt x="12629" y="5559"/>
                </a:cubicBezTo>
                <a:cubicBezTo>
                  <a:pt x="48836" y="1757"/>
                  <a:pt x="85566" y="0"/>
                  <a:pt x="122706" y="0"/>
                </a:cubicBezTo>
                <a:close/>
              </a:path>
            </a:pathLst>
          </a:custGeom>
          <a:solidFill>
            <a:srgbClr val="FF781D"/>
          </a:solidFill>
          <a:ln w="6350">
            <a:solidFill>
              <a:schemeClr val="bg1"/>
            </a:solidFill>
            <a:prstDash val="solid"/>
            <a:round/>
            <a:headEnd/>
            <a:tailEnd/>
          </a:ln>
        </p:spPr>
        <p:txBody>
          <a:bodyPr/>
          <a:lstStyle/>
          <a:p>
            <a:endParaRPr lang="zh-CN" altLang="en-US">
              <a:solidFill>
                <a:schemeClr val="tx1"/>
              </a:solidFill>
            </a:endParaRPr>
          </a:p>
        </p:txBody>
      </p:sp>
      <p:sp>
        <p:nvSpPr>
          <p:cNvPr id="30" name="椭圆 18"/>
          <p:cNvSpPr/>
          <p:nvPr/>
        </p:nvSpPr>
        <p:spPr>
          <a:xfrm>
            <a:off x="8460052" y="3357712"/>
            <a:ext cx="540923" cy="705180"/>
          </a:xfrm>
          <a:custGeom>
            <a:avLst/>
            <a:gdLst/>
            <a:ahLst/>
            <a:cxnLst/>
            <a:rect l="l" t="t" r="r" b="b"/>
            <a:pathLst>
              <a:path w="540923" h="705180">
                <a:moveTo>
                  <a:pt x="122706" y="0"/>
                </a:moveTo>
                <a:cubicBezTo>
                  <a:pt x="270386" y="0"/>
                  <a:pt x="411576" y="27783"/>
                  <a:pt x="540923" y="79465"/>
                </a:cubicBezTo>
                <a:lnTo>
                  <a:pt x="523043" y="135306"/>
                </a:lnTo>
                <a:lnTo>
                  <a:pt x="498733" y="200413"/>
                </a:lnTo>
                <a:lnTo>
                  <a:pt x="456612" y="291907"/>
                </a:lnTo>
                <a:lnTo>
                  <a:pt x="437723" y="324937"/>
                </a:lnTo>
                <a:cubicBezTo>
                  <a:pt x="376133" y="436177"/>
                  <a:pt x="295593" y="535331"/>
                  <a:pt x="201017" y="619033"/>
                </a:cubicBezTo>
                <a:lnTo>
                  <a:pt x="197459" y="622238"/>
                </a:lnTo>
                <a:cubicBezTo>
                  <a:pt x="163880" y="651940"/>
                  <a:pt x="128477" y="679616"/>
                  <a:pt x="91497" y="705180"/>
                </a:cubicBezTo>
                <a:cubicBezTo>
                  <a:pt x="48879" y="591143"/>
                  <a:pt x="20420" y="470429"/>
                  <a:pt x="8234" y="345035"/>
                </a:cubicBezTo>
                <a:cubicBezTo>
                  <a:pt x="2544" y="294988"/>
                  <a:pt x="0" y="244156"/>
                  <a:pt x="0" y="192730"/>
                </a:cubicBezTo>
                <a:cubicBezTo>
                  <a:pt x="0" y="129311"/>
                  <a:pt x="3868" y="66795"/>
                  <a:pt x="12629" y="5559"/>
                </a:cubicBezTo>
                <a:cubicBezTo>
                  <a:pt x="48836" y="1757"/>
                  <a:pt x="85566" y="0"/>
                  <a:pt x="122706" y="0"/>
                </a:cubicBezTo>
                <a:close/>
              </a:path>
            </a:pathLst>
          </a:custGeom>
          <a:solidFill>
            <a:srgbClr val="47A7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lt1"/>
              </a:solidFill>
              <a:latin typeface="华文细黑" pitchFamily="2" charset="-122"/>
              <a:ea typeface="华文细黑" pitchFamily="2" charset="-122"/>
              <a:cs typeface="华文黑体" pitchFamily="2" charset="-122"/>
            </a:endParaRPr>
          </a:p>
        </p:txBody>
      </p:sp>
      <p:sp>
        <p:nvSpPr>
          <p:cNvPr id="41" name="矩形 40"/>
          <p:cNvSpPr/>
          <p:nvPr/>
        </p:nvSpPr>
        <p:spPr>
          <a:xfrm>
            <a:off x="1702717" y="2859365"/>
            <a:ext cx="3877985" cy="39766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42" name="矩形 41"/>
          <p:cNvSpPr/>
          <p:nvPr/>
        </p:nvSpPr>
        <p:spPr>
          <a:xfrm>
            <a:off x="1702718" y="3342522"/>
            <a:ext cx="3467616"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a:t>
            </a:r>
            <a:r>
              <a:rPr lang="zh-CN" altLang="en-US" sz="1600" smtClean="0">
                <a:solidFill>
                  <a:schemeClr val="bg1"/>
                </a:solidFill>
                <a:latin typeface="华文细黑" pitchFamily="2" charset="-122"/>
                <a:ea typeface="华文细黑" pitchFamily="2" charset="-122"/>
                <a:cs typeface="华文黑体" pitchFamily="2" charset="-122"/>
              </a:rPr>
              <a:t>添加</a:t>
            </a:r>
            <a:endParaRPr lang="zh-CN" altLang="en-US" sz="1600"/>
          </a:p>
        </p:txBody>
      </p:sp>
      <p:sp>
        <p:nvSpPr>
          <p:cNvPr id="43" name="矩形 42"/>
          <p:cNvSpPr/>
          <p:nvPr/>
        </p:nvSpPr>
        <p:spPr>
          <a:xfrm>
            <a:off x="1702717" y="3890147"/>
            <a:ext cx="3877985" cy="39766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smtClean="0">
                <a:latin typeface="华文细黑" pitchFamily="2" charset="-122"/>
                <a:ea typeface="华文细黑" pitchFamily="2" charset="-122"/>
                <a:cs typeface="华文黑体" pitchFamily="2" charset="-122"/>
              </a:rPr>
              <a:t>  点击添加标题</a:t>
            </a:r>
            <a:endParaRPr lang="zh-CN" altLang="en-US" sz="2000">
              <a:latin typeface="华文细黑" pitchFamily="2" charset="-122"/>
              <a:ea typeface="华文细黑" pitchFamily="2" charset="-122"/>
              <a:cs typeface="华文黑体" pitchFamily="2" charset="-122"/>
            </a:endParaRPr>
          </a:p>
        </p:txBody>
      </p:sp>
      <p:sp>
        <p:nvSpPr>
          <p:cNvPr id="44" name="矩形 43"/>
          <p:cNvSpPr/>
          <p:nvPr/>
        </p:nvSpPr>
        <p:spPr>
          <a:xfrm>
            <a:off x="1702718" y="4373304"/>
            <a:ext cx="3467616"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a:t>
            </a:r>
            <a:r>
              <a:rPr lang="zh-CN" altLang="en-US" sz="1600" smtClean="0">
                <a:solidFill>
                  <a:schemeClr val="bg1"/>
                </a:solidFill>
                <a:latin typeface="华文细黑" pitchFamily="2" charset="-122"/>
                <a:ea typeface="华文细黑" pitchFamily="2" charset="-122"/>
                <a:cs typeface="华文黑体" pitchFamily="2" charset="-122"/>
              </a:rPr>
              <a:t>添加</a:t>
            </a:r>
            <a:endParaRPr lang="zh-CN" altLang="en-US" sz="1600"/>
          </a:p>
        </p:txBody>
      </p:sp>
      <p:sp>
        <p:nvSpPr>
          <p:cNvPr id="45" name="矩形 44"/>
          <p:cNvSpPr/>
          <p:nvPr/>
        </p:nvSpPr>
        <p:spPr>
          <a:xfrm>
            <a:off x="1702717" y="4924258"/>
            <a:ext cx="3877985" cy="397660"/>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华文细黑" pitchFamily="2" charset="-122"/>
                <a:ea typeface="华文细黑" pitchFamily="2" charset="-122"/>
                <a:cs typeface="华文黑体" pitchFamily="2" charset="-122"/>
              </a:rPr>
              <a:t>  点击添加标题</a:t>
            </a:r>
          </a:p>
        </p:txBody>
      </p:sp>
      <p:sp>
        <p:nvSpPr>
          <p:cNvPr id="46" name="矩形 45"/>
          <p:cNvSpPr/>
          <p:nvPr/>
        </p:nvSpPr>
        <p:spPr>
          <a:xfrm>
            <a:off x="1702718" y="5407415"/>
            <a:ext cx="3467616" cy="338554"/>
          </a:xfrm>
          <a:prstGeom prst="rect">
            <a:avLst/>
          </a:prstGeom>
        </p:spPr>
        <p:txBody>
          <a:bodyPr wrap="none">
            <a:spAutoFit/>
          </a:bodyPr>
          <a:lstStyle/>
          <a:p>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单击添加</a:t>
            </a:r>
            <a:r>
              <a:rPr lang="zh-CN" altLang="en-US" sz="1600" smtClean="0">
                <a:solidFill>
                  <a:schemeClr val="bg1"/>
                </a:solidFill>
                <a:latin typeface="华文细黑" pitchFamily="2" charset="-122"/>
                <a:ea typeface="华文细黑" pitchFamily="2" charset="-122"/>
                <a:cs typeface="华文黑体" pitchFamily="2" charset="-122"/>
              </a:rPr>
              <a:t>文本</a:t>
            </a:r>
            <a:r>
              <a:rPr lang="zh-CN" altLang="en-US" sz="1600">
                <a:solidFill>
                  <a:schemeClr val="bg1"/>
                </a:solidFill>
                <a:latin typeface="华文细黑" pitchFamily="2" charset="-122"/>
                <a:ea typeface="华文细黑" pitchFamily="2" charset="-122"/>
                <a:cs typeface="华文黑体" pitchFamily="2" charset="-122"/>
              </a:rPr>
              <a:t>单击</a:t>
            </a:r>
            <a:r>
              <a:rPr lang="zh-CN" altLang="en-US" sz="1600" smtClean="0">
                <a:solidFill>
                  <a:schemeClr val="bg1"/>
                </a:solidFill>
                <a:latin typeface="华文细黑" pitchFamily="2" charset="-122"/>
                <a:ea typeface="华文细黑" pitchFamily="2" charset="-122"/>
                <a:cs typeface="华文黑体" pitchFamily="2" charset="-122"/>
              </a:rPr>
              <a:t>添加</a:t>
            </a:r>
            <a:endParaRPr lang="zh-CN" altLang="en-US" sz="1600"/>
          </a:p>
        </p:txBody>
      </p:sp>
      <p:sp>
        <p:nvSpPr>
          <p:cNvPr id="23" name="圆角矩形 2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494387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584817" y="1844824"/>
            <a:ext cx="7020779" cy="655104"/>
            <a:chOff x="2584817" y="2125824"/>
            <a:chExt cx="7020779" cy="655104"/>
          </a:xfrm>
        </p:grpSpPr>
        <p:sp>
          <p:nvSpPr>
            <p:cNvPr id="17" name="矩形 16"/>
            <p:cNvSpPr/>
            <p:nvPr/>
          </p:nvSpPr>
          <p:spPr>
            <a:xfrm>
              <a:off x="2584817" y="2125824"/>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1</a:t>
              </a:r>
              <a:endParaRPr lang="zh-CN" altLang="en-US" sz="3600">
                <a:latin typeface="HelveticaNeueLT Pro 35 Th" pitchFamily="34" charset="0"/>
              </a:endParaRPr>
            </a:p>
          </p:txBody>
        </p:sp>
        <p:sp>
          <p:nvSpPr>
            <p:cNvPr id="29" name="矩形 28"/>
            <p:cNvSpPr/>
            <p:nvPr/>
          </p:nvSpPr>
          <p:spPr>
            <a:xfrm>
              <a:off x="3621305" y="2125824"/>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7" name="组合 36"/>
          <p:cNvGrpSpPr/>
          <p:nvPr/>
        </p:nvGrpSpPr>
        <p:grpSpPr>
          <a:xfrm>
            <a:off x="2584817" y="2695295"/>
            <a:ext cx="7020779" cy="655104"/>
            <a:chOff x="2584817" y="2976295"/>
            <a:chExt cx="7020779" cy="655104"/>
          </a:xfrm>
        </p:grpSpPr>
        <p:sp>
          <p:nvSpPr>
            <p:cNvPr id="26" name="矩形 25"/>
            <p:cNvSpPr/>
            <p:nvPr/>
          </p:nvSpPr>
          <p:spPr>
            <a:xfrm>
              <a:off x="2584817" y="2976295"/>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2</a:t>
              </a:r>
              <a:endParaRPr lang="zh-CN" altLang="en-US" sz="3600">
                <a:latin typeface="HelveticaNeueLT Pro 35 Th" pitchFamily="34" charset="0"/>
              </a:endParaRPr>
            </a:p>
          </p:txBody>
        </p:sp>
        <p:sp>
          <p:nvSpPr>
            <p:cNvPr id="30" name="矩形 29"/>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8" name="组合 37"/>
          <p:cNvGrpSpPr/>
          <p:nvPr/>
        </p:nvGrpSpPr>
        <p:grpSpPr>
          <a:xfrm>
            <a:off x="2584817" y="3545766"/>
            <a:ext cx="7020779" cy="655104"/>
            <a:chOff x="2584817" y="3826766"/>
            <a:chExt cx="7020779" cy="655104"/>
          </a:xfrm>
        </p:grpSpPr>
        <p:sp>
          <p:nvSpPr>
            <p:cNvPr id="27" name="矩形 26"/>
            <p:cNvSpPr/>
            <p:nvPr/>
          </p:nvSpPr>
          <p:spPr>
            <a:xfrm>
              <a:off x="2584817" y="382676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3</a:t>
              </a:r>
              <a:endParaRPr lang="zh-CN" altLang="en-US" sz="3600">
                <a:latin typeface="HelveticaNeueLT Pro 35 Th" pitchFamily="34" charset="0"/>
              </a:endParaRPr>
            </a:p>
          </p:txBody>
        </p:sp>
        <p:sp>
          <p:nvSpPr>
            <p:cNvPr id="31" name="矩形 30"/>
            <p:cNvSpPr/>
            <p:nvPr/>
          </p:nvSpPr>
          <p:spPr>
            <a:xfrm>
              <a:off x="3621305" y="382676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9" name="组合 38"/>
          <p:cNvGrpSpPr/>
          <p:nvPr/>
        </p:nvGrpSpPr>
        <p:grpSpPr>
          <a:xfrm>
            <a:off x="2584817" y="4396236"/>
            <a:ext cx="7020779" cy="655104"/>
            <a:chOff x="2584817" y="4677236"/>
            <a:chExt cx="7020779" cy="655104"/>
          </a:xfrm>
        </p:grpSpPr>
        <p:sp>
          <p:nvSpPr>
            <p:cNvPr id="28" name="矩形 27"/>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4</a:t>
              </a:r>
              <a:endParaRPr lang="zh-CN" altLang="en-US" sz="3600">
                <a:latin typeface="HelveticaNeueLT Pro 35 Th" pitchFamily="34" charset="0"/>
              </a:endParaRPr>
            </a:p>
          </p:txBody>
        </p:sp>
        <p:sp>
          <p:nvSpPr>
            <p:cNvPr id="32" name="矩形 3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40" name="组合 39"/>
          <p:cNvGrpSpPr/>
          <p:nvPr/>
        </p:nvGrpSpPr>
        <p:grpSpPr>
          <a:xfrm>
            <a:off x="2584817" y="5236232"/>
            <a:ext cx="7020779" cy="655104"/>
            <a:chOff x="2584817" y="4677236"/>
            <a:chExt cx="7020779" cy="655104"/>
          </a:xfrm>
        </p:grpSpPr>
        <p:sp>
          <p:nvSpPr>
            <p:cNvPr id="41" name="矩形 40"/>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5</a:t>
              </a:r>
              <a:endParaRPr lang="zh-CN" altLang="en-US" sz="3600">
                <a:latin typeface="HelveticaNeueLT Pro 35 Th" pitchFamily="34" charset="0"/>
              </a:endParaRPr>
            </a:p>
          </p:txBody>
        </p:sp>
        <p:sp>
          <p:nvSpPr>
            <p:cNvPr id="42" name="矩形 4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sp>
        <p:nvSpPr>
          <p:cNvPr id="35" name="矩形 34"/>
          <p:cNvSpPr/>
          <p:nvPr/>
        </p:nvSpPr>
        <p:spPr>
          <a:xfrm>
            <a:off x="3621305" y="5236232"/>
            <a:ext cx="5984291" cy="655104"/>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43" name="矩形 42"/>
          <p:cNvSpPr/>
          <p:nvPr/>
        </p:nvSpPr>
        <p:spPr>
          <a:xfrm>
            <a:off x="2584817" y="5236232"/>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47A7FF"/>
                </a:solidFill>
                <a:latin typeface="HelveticaNeueLT Pro 35 Th" pitchFamily="34" charset="0"/>
              </a:rPr>
              <a:t>5</a:t>
            </a:r>
            <a:endParaRPr lang="zh-CN" altLang="en-US" sz="3600">
              <a:solidFill>
                <a:srgbClr val="47A7FF"/>
              </a:solidFill>
              <a:latin typeface="HelveticaNeueLT Pro 35 Th" pitchFamily="34" charset="0"/>
            </a:endParaRPr>
          </a:p>
        </p:txBody>
      </p:sp>
      <p:sp>
        <p:nvSpPr>
          <p:cNvPr id="24" name="圆角矩形 23"/>
          <p:cNvSpPr/>
          <p:nvPr/>
        </p:nvSpPr>
        <p:spPr>
          <a:xfrm>
            <a:off x="9772022" y="260648"/>
            <a:ext cx="1944216"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292725" y="260648"/>
            <a:ext cx="902811"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gradFill>
                  <a:gsLst>
                    <a:gs pos="0">
                      <a:srgbClr val="2A4DFE"/>
                    </a:gs>
                    <a:gs pos="57000">
                      <a:srgbClr val="4F92FF"/>
                    </a:gs>
                    <a:gs pos="70000">
                      <a:srgbClr val="44028C"/>
                    </a:gs>
                    <a:gs pos="100000">
                      <a:srgbClr val="FF09A7"/>
                    </a:gs>
                    <a:gs pos="83000">
                      <a:srgbClr val="B00071"/>
                    </a:gs>
                  </a:gsLst>
                  <a:lin ang="5400000" scaled="0"/>
                </a:gradFill>
              </a:rPr>
              <a:t>目录</a:t>
            </a:r>
          </a:p>
        </p:txBody>
      </p:sp>
      <p:sp>
        <p:nvSpPr>
          <p:cNvPr id="33" name="TextBox 32"/>
          <p:cNvSpPr txBox="1"/>
          <p:nvPr/>
        </p:nvSpPr>
        <p:spPr>
          <a:xfrm>
            <a:off x="7323750" y="276036"/>
            <a:ext cx="2294218" cy="584775"/>
          </a:xfrm>
          <a:prstGeom prst="rect">
            <a:avLst/>
          </a:prstGeom>
          <a:noFill/>
        </p:spPr>
        <p:txBody>
          <a:bodyPr wrap="none" rtlCol="0">
            <a:spAutoFit/>
          </a:bodyPr>
          <a:lstStyle/>
          <a:p>
            <a:pPr algn="ctr"/>
            <a:r>
              <a:rPr lang="en-US" altLang="zh-CN" sz="3200" smtClean="0">
                <a:solidFill>
                  <a:schemeClr val="bg1"/>
                </a:solidFill>
                <a:latin typeface="HelveticaNeueLT Pro 35 Th" pitchFamily="34" charset="0"/>
                <a:ea typeface="华文细黑" pitchFamily="2" charset="-122"/>
                <a:cs typeface="华文黑体" pitchFamily="2" charset="-122"/>
              </a:rPr>
              <a:t>CONTENTS</a:t>
            </a:r>
            <a:endParaRPr lang="zh-CN" altLang="en-US" sz="3200">
              <a:solidFill>
                <a:schemeClr val="bg1"/>
              </a:solidFill>
              <a:latin typeface="HelveticaNeueLT Pro 35 Th" pitchFamily="34" charset="0"/>
              <a:ea typeface="华文细黑" pitchFamily="2" charset="-122"/>
              <a:cs typeface="华文黑体" pitchFamily="2" charset="-122"/>
            </a:endParaRPr>
          </a:p>
        </p:txBody>
      </p:sp>
    </p:spTree>
    <p:extLst>
      <p:ext uri="{BB962C8B-B14F-4D97-AF65-F5344CB8AC3E}">
        <p14:creationId xmlns:p14="http://schemas.microsoft.com/office/powerpoint/2010/main" val="3686370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4" name="圆角矩形 3"/>
          <p:cNvSpPr/>
          <p:nvPr/>
        </p:nvSpPr>
        <p:spPr>
          <a:xfrm>
            <a:off x="2308187" y="1556792"/>
            <a:ext cx="6732748" cy="504056"/>
          </a:xfrm>
          <a:prstGeom prst="roundRect">
            <a:avLst>
              <a:gd name="adj" fmla="val 5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9172531" y="1731199"/>
            <a:ext cx="180081" cy="155242"/>
          </a:xfrm>
          <a:prstGeom prst="triangle">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308187" y="1556792"/>
            <a:ext cx="1683187" cy="504056"/>
          </a:xfrm>
          <a:prstGeom prst="roundRect">
            <a:avLst>
              <a:gd name="adj" fmla="val 50000"/>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40193" y="1577988"/>
            <a:ext cx="766557" cy="461665"/>
          </a:xfrm>
          <a:prstGeom prst="rect">
            <a:avLst/>
          </a:prstGeom>
        </p:spPr>
        <p:txBody>
          <a:bodyPr wrap="none">
            <a:spAutoFit/>
          </a:bodyPr>
          <a:lstStyle/>
          <a:p>
            <a:pPr algn="ctr"/>
            <a:r>
              <a:rPr lang="en-US" altLang="zh-CN" sz="2400" smtClean="0">
                <a:solidFill>
                  <a:schemeClr val="bg1"/>
                </a:solidFill>
                <a:latin typeface="HelveticaNeueLT Pro 35 Th" pitchFamily="34" charset="0"/>
              </a:rPr>
              <a:t>25%</a:t>
            </a:r>
            <a:endParaRPr lang="zh-CN" altLang="en-US" sz="2400">
              <a:solidFill>
                <a:schemeClr val="bg1"/>
              </a:solidFill>
              <a:latin typeface="HelveticaNeueLT Pro 35 Th" pitchFamily="34" charset="0"/>
            </a:endParaRPr>
          </a:p>
        </p:txBody>
      </p:sp>
      <p:sp>
        <p:nvSpPr>
          <p:cNvPr id="2" name="椭圆 1"/>
          <p:cNvSpPr/>
          <p:nvPr/>
        </p:nvSpPr>
        <p:spPr>
          <a:xfrm>
            <a:off x="1912143" y="1412776"/>
            <a:ext cx="792088" cy="792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tx1"/>
                </a:solidFill>
                <a:latin typeface="华文细黑" pitchFamily="2" charset="-122"/>
                <a:ea typeface="华文细黑" pitchFamily="2" charset="-122"/>
              </a:rPr>
              <a:t>标题</a:t>
            </a:r>
            <a:endParaRPr lang="zh-CN" altLang="en-US">
              <a:solidFill>
                <a:schemeClr val="tx1"/>
              </a:solidFill>
              <a:latin typeface="华文细黑" pitchFamily="2" charset="-122"/>
              <a:ea typeface="华文细黑" pitchFamily="2" charset="-122"/>
            </a:endParaRPr>
          </a:p>
        </p:txBody>
      </p:sp>
      <p:sp>
        <p:nvSpPr>
          <p:cNvPr id="21" name="圆角矩形 20"/>
          <p:cNvSpPr/>
          <p:nvPr/>
        </p:nvSpPr>
        <p:spPr>
          <a:xfrm>
            <a:off x="2308187" y="2492896"/>
            <a:ext cx="6732748" cy="504056"/>
          </a:xfrm>
          <a:prstGeom prst="roundRect">
            <a:avLst>
              <a:gd name="adj" fmla="val 5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9172531" y="2667303"/>
            <a:ext cx="180081" cy="155242"/>
          </a:xfrm>
          <a:prstGeom prst="triangle">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308187" y="2492896"/>
            <a:ext cx="3366374" cy="504056"/>
          </a:xfrm>
          <a:prstGeom prst="roundRect">
            <a:avLst>
              <a:gd name="adj" fmla="val 50000"/>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40193" y="2514092"/>
            <a:ext cx="766557" cy="461665"/>
          </a:xfrm>
          <a:prstGeom prst="rect">
            <a:avLst/>
          </a:prstGeom>
        </p:spPr>
        <p:txBody>
          <a:bodyPr wrap="none">
            <a:spAutoFit/>
          </a:bodyPr>
          <a:lstStyle/>
          <a:p>
            <a:pPr algn="ctr"/>
            <a:r>
              <a:rPr lang="en-US" altLang="zh-CN" sz="2400" smtClean="0">
                <a:solidFill>
                  <a:schemeClr val="bg1"/>
                </a:solidFill>
                <a:latin typeface="HelveticaNeueLT Pro 35 Th" pitchFamily="34" charset="0"/>
              </a:rPr>
              <a:t>50%</a:t>
            </a:r>
            <a:endParaRPr lang="zh-CN" altLang="en-US" sz="2400">
              <a:solidFill>
                <a:schemeClr val="bg1"/>
              </a:solidFill>
              <a:latin typeface="HelveticaNeueLT Pro 35 Th" pitchFamily="34" charset="0"/>
            </a:endParaRPr>
          </a:p>
        </p:txBody>
      </p:sp>
      <p:sp>
        <p:nvSpPr>
          <p:cNvPr id="26" name="椭圆 25"/>
          <p:cNvSpPr/>
          <p:nvPr/>
        </p:nvSpPr>
        <p:spPr>
          <a:xfrm>
            <a:off x="1912143" y="2348880"/>
            <a:ext cx="792088" cy="792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tx1"/>
                </a:solidFill>
                <a:latin typeface="华文细黑" pitchFamily="2" charset="-122"/>
                <a:ea typeface="华文细黑" pitchFamily="2" charset="-122"/>
              </a:rPr>
              <a:t>标题</a:t>
            </a:r>
            <a:endParaRPr lang="zh-CN" altLang="en-US">
              <a:solidFill>
                <a:schemeClr val="tx1"/>
              </a:solidFill>
              <a:latin typeface="华文细黑" pitchFamily="2" charset="-122"/>
              <a:ea typeface="华文细黑" pitchFamily="2" charset="-122"/>
            </a:endParaRPr>
          </a:p>
        </p:txBody>
      </p:sp>
      <p:sp>
        <p:nvSpPr>
          <p:cNvPr id="27" name="圆角矩形 26"/>
          <p:cNvSpPr/>
          <p:nvPr/>
        </p:nvSpPr>
        <p:spPr>
          <a:xfrm>
            <a:off x="2308187" y="3429000"/>
            <a:ext cx="6732748" cy="504056"/>
          </a:xfrm>
          <a:prstGeom prst="roundRect">
            <a:avLst>
              <a:gd name="adj" fmla="val 5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9172531" y="3603407"/>
            <a:ext cx="180081" cy="155242"/>
          </a:xfrm>
          <a:prstGeom prst="triangle">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308187" y="3429000"/>
            <a:ext cx="5076564" cy="504056"/>
          </a:xfrm>
          <a:prstGeom prst="roundRect">
            <a:avLst>
              <a:gd name="adj" fmla="val 50000"/>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340193" y="3450196"/>
            <a:ext cx="766557" cy="461665"/>
          </a:xfrm>
          <a:prstGeom prst="rect">
            <a:avLst/>
          </a:prstGeom>
        </p:spPr>
        <p:txBody>
          <a:bodyPr wrap="none">
            <a:spAutoFit/>
          </a:bodyPr>
          <a:lstStyle/>
          <a:p>
            <a:pPr algn="ctr"/>
            <a:r>
              <a:rPr lang="en-US" altLang="zh-CN" sz="2400" smtClean="0">
                <a:solidFill>
                  <a:schemeClr val="bg1"/>
                </a:solidFill>
                <a:latin typeface="HelveticaNeueLT Pro 35 Th" pitchFamily="34" charset="0"/>
              </a:rPr>
              <a:t>75%</a:t>
            </a:r>
            <a:endParaRPr lang="zh-CN" altLang="en-US" sz="2400">
              <a:solidFill>
                <a:schemeClr val="bg1"/>
              </a:solidFill>
              <a:latin typeface="HelveticaNeueLT Pro 35 Th" pitchFamily="34" charset="0"/>
            </a:endParaRPr>
          </a:p>
        </p:txBody>
      </p:sp>
      <p:sp>
        <p:nvSpPr>
          <p:cNvPr id="31" name="椭圆 30"/>
          <p:cNvSpPr/>
          <p:nvPr/>
        </p:nvSpPr>
        <p:spPr>
          <a:xfrm>
            <a:off x="1912143" y="3284984"/>
            <a:ext cx="792088" cy="792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tx1"/>
                </a:solidFill>
                <a:latin typeface="华文细黑" pitchFamily="2" charset="-122"/>
                <a:ea typeface="华文细黑" pitchFamily="2" charset="-122"/>
              </a:rPr>
              <a:t>标题</a:t>
            </a:r>
            <a:endParaRPr lang="zh-CN" altLang="en-US">
              <a:solidFill>
                <a:schemeClr val="tx1"/>
              </a:solidFill>
              <a:latin typeface="华文细黑" pitchFamily="2" charset="-122"/>
              <a:ea typeface="华文细黑" pitchFamily="2" charset="-122"/>
            </a:endParaRPr>
          </a:p>
        </p:txBody>
      </p:sp>
      <p:sp>
        <p:nvSpPr>
          <p:cNvPr id="32" name="圆角矩形 31"/>
          <p:cNvSpPr/>
          <p:nvPr/>
        </p:nvSpPr>
        <p:spPr>
          <a:xfrm>
            <a:off x="2308187" y="4365104"/>
            <a:ext cx="6732748" cy="504056"/>
          </a:xfrm>
          <a:prstGeom prst="roundRect">
            <a:avLst>
              <a:gd name="adj" fmla="val 5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9172531" y="4539511"/>
            <a:ext cx="180081" cy="155242"/>
          </a:xfrm>
          <a:prstGeom prst="triangle">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2308187" y="4365104"/>
            <a:ext cx="6732748" cy="504056"/>
          </a:xfrm>
          <a:prstGeom prst="roundRect">
            <a:avLst>
              <a:gd name="adj" fmla="val 50000"/>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340193" y="4386300"/>
            <a:ext cx="938077" cy="461665"/>
          </a:xfrm>
          <a:prstGeom prst="rect">
            <a:avLst/>
          </a:prstGeom>
        </p:spPr>
        <p:txBody>
          <a:bodyPr wrap="none">
            <a:spAutoFit/>
          </a:bodyPr>
          <a:lstStyle/>
          <a:p>
            <a:pPr algn="ctr"/>
            <a:r>
              <a:rPr lang="en-US" altLang="zh-CN" sz="2400" smtClean="0">
                <a:solidFill>
                  <a:schemeClr val="bg1"/>
                </a:solidFill>
                <a:latin typeface="HelveticaNeueLT Pro 35 Th" pitchFamily="34" charset="0"/>
              </a:rPr>
              <a:t>100%</a:t>
            </a:r>
            <a:endParaRPr lang="zh-CN" altLang="en-US" sz="2400">
              <a:solidFill>
                <a:schemeClr val="bg1"/>
              </a:solidFill>
              <a:latin typeface="HelveticaNeueLT Pro 35 Th" pitchFamily="34" charset="0"/>
            </a:endParaRPr>
          </a:p>
        </p:txBody>
      </p:sp>
      <p:sp>
        <p:nvSpPr>
          <p:cNvPr id="38" name="椭圆 37"/>
          <p:cNvSpPr/>
          <p:nvPr/>
        </p:nvSpPr>
        <p:spPr>
          <a:xfrm>
            <a:off x="1912143" y="4221088"/>
            <a:ext cx="792088" cy="792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 rIns="46800" rtlCol="0" anchor="ctr" anchorCtr="1"/>
          <a:lstStyle/>
          <a:p>
            <a:pPr algn="ctr"/>
            <a:r>
              <a:rPr lang="zh-CN" altLang="en-US" smtClean="0">
                <a:solidFill>
                  <a:schemeClr val="tx1"/>
                </a:solidFill>
                <a:latin typeface="华文细黑" pitchFamily="2" charset="-122"/>
                <a:ea typeface="华文细黑" pitchFamily="2" charset="-122"/>
              </a:rPr>
              <a:t>标题</a:t>
            </a:r>
            <a:endParaRPr lang="zh-CN" altLang="en-US">
              <a:solidFill>
                <a:schemeClr val="tx1"/>
              </a:solidFill>
              <a:latin typeface="华文细黑" pitchFamily="2" charset="-122"/>
              <a:ea typeface="华文细黑" pitchFamily="2" charset="-122"/>
            </a:endParaRPr>
          </a:p>
        </p:txBody>
      </p:sp>
      <p:sp>
        <p:nvSpPr>
          <p:cNvPr id="39" name="TextBox 38"/>
          <p:cNvSpPr txBox="1"/>
          <p:nvPr/>
        </p:nvSpPr>
        <p:spPr>
          <a:xfrm>
            <a:off x="2487210" y="5261138"/>
            <a:ext cx="1951812" cy="400110"/>
          </a:xfrm>
          <a:prstGeom prst="rect">
            <a:avLst/>
          </a:prstGeom>
          <a:noFill/>
        </p:spPr>
        <p:txBody>
          <a:bodyPr wrap="square" rtlCol="0">
            <a:spAutoFit/>
          </a:bodyPr>
          <a:lstStyle/>
          <a:p>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zh-CN" altLang="en-US" sz="2000">
              <a:solidFill>
                <a:schemeClr val="bg1"/>
              </a:solidFill>
              <a:latin typeface="华文细黑" pitchFamily="2" charset="-122"/>
              <a:ea typeface="华文细黑" pitchFamily="2" charset="-122"/>
              <a:cs typeface="华文黑体" pitchFamily="2" charset="-122"/>
            </a:endParaRPr>
          </a:p>
        </p:txBody>
      </p:sp>
      <p:sp>
        <p:nvSpPr>
          <p:cNvPr id="40" name="TextBox 39"/>
          <p:cNvSpPr txBox="1"/>
          <p:nvPr/>
        </p:nvSpPr>
        <p:spPr>
          <a:xfrm>
            <a:off x="1912143" y="5804972"/>
            <a:ext cx="8448959" cy="523220"/>
          </a:xfrm>
          <a:prstGeom prst="rect">
            <a:avLst/>
          </a:prstGeom>
          <a:noFill/>
        </p:spPr>
        <p:txBody>
          <a:bodyPr wrap="square" rtlCol="0">
            <a:spAutoFit/>
          </a:bodyPr>
          <a:lstStyle/>
          <a:p>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r>
              <a:rPr lang="zh-CN" altLang="en-US" sz="1400">
                <a:solidFill>
                  <a:schemeClr val="bg1"/>
                </a:solidFill>
                <a:latin typeface="华文细黑" pitchFamily="2" charset="-122"/>
                <a:ea typeface="华文细黑" pitchFamily="2" charset="-122"/>
                <a:cs typeface="华文黑体" pitchFamily="2" charset="-122"/>
              </a:rPr>
              <a:t>单击添加文本单击添加文本单击添加文本单击添加文本单击添加文本单击添加文本单击添加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41" name="Freeform 88"/>
          <p:cNvSpPr>
            <a:spLocks noEditPoints="1"/>
          </p:cNvSpPr>
          <p:nvPr/>
        </p:nvSpPr>
        <p:spPr bwMode="auto">
          <a:xfrm>
            <a:off x="2013744" y="5216953"/>
            <a:ext cx="444411" cy="444295"/>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cxnSp>
        <p:nvCxnSpPr>
          <p:cNvPr id="42" name="直接连接符 41"/>
          <p:cNvCxnSpPr/>
          <p:nvPr/>
        </p:nvCxnSpPr>
        <p:spPr>
          <a:xfrm>
            <a:off x="2032168" y="5752128"/>
            <a:ext cx="8246102" cy="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1090307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3117" b="406"/>
          <a:stretch/>
        </p:blipFill>
        <p:spPr bwMode="auto">
          <a:xfrm>
            <a:off x="17236" y="1700807"/>
            <a:ext cx="7662146" cy="389669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7679382" y="1700808"/>
            <a:ext cx="4511031" cy="3896699"/>
            <a:chOff x="5663158" y="1700808"/>
            <a:chExt cx="6527255" cy="3896699"/>
          </a:xfrm>
        </p:grpSpPr>
        <p:sp>
          <p:nvSpPr>
            <p:cNvPr id="2" name="矩形 1"/>
            <p:cNvSpPr/>
            <p:nvPr/>
          </p:nvSpPr>
          <p:spPr>
            <a:xfrm>
              <a:off x="5663158" y="1700808"/>
              <a:ext cx="6527255" cy="3764802"/>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63158" y="5465610"/>
              <a:ext cx="6527255" cy="131897"/>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7895406" y="2139821"/>
            <a:ext cx="3835907" cy="2585323"/>
          </a:xfrm>
          <a:prstGeom prst="rect">
            <a:avLst/>
          </a:prstGeom>
          <a:noFill/>
        </p:spPr>
        <p:txBody>
          <a:bodyPr wrap="square" rtlCol="0">
            <a:spAutoFit/>
          </a:bodyPr>
          <a:lstStyle/>
          <a:p>
            <a:pPr>
              <a:buSzPct val="50000"/>
            </a:pPr>
            <a:r>
              <a:rPr lang="zh-CN" altLang="en-US" sz="2400" smtClean="0">
                <a:solidFill>
                  <a:schemeClr val="bg1"/>
                </a:solidFill>
                <a:latin typeface="华文黑体" pitchFamily="2" charset="-122"/>
                <a:ea typeface="华文黑体" pitchFamily="2" charset="-122"/>
                <a:cs typeface="华文黑体" pitchFamily="2" charset="-122"/>
              </a:rPr>
              <a:t>   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pPr marL="171450" indent="-171450">
              <a:buSzPct val="50000"/>
              <a:buFont typeface="Wingdings" pitchFamily="2" charset="2"/>
              <a:buChar char="l"/>
            </a:pPr>
            <a:endParaRPr lang="en-US" altLang="zh-CN" sz="1000" smtClean="0">
              <a:solidFill>
                <a:schemeClr val="bg1"/>
              </a:solidFill>
              <a:latin typeface="华文黑体" pitchFamily="2" charset="-122"/>
              <a:ea typeface="华文黑体" pitchFamily="2" charset="-122"/>
              <a:cs typeface="华文黑体" pitchFamily="2" charset="-122"/>
            </a:endParaRPr>
          </a:p>
          <a:p>
            <a:pPr marL="285750" indent="-285750">
              <a:buSzPct val="50000"/>
              <a:buFont typeface="Wingdings" pitchFamily="2" charset="2"/>
              <a:buChar char="l"/>
            </a:pPr>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a:t>
            </a:r>
            <a:endParaRPr lang="en-US" altLang="zh-CN" smtClean="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endParaRPr lang="en-US" altLang="zh-CN" sz="100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r>
              <a:rPr lang="zh-CN" altLang="en-US" smtClean="0">
                <a:solidFill>
                  <a:schemeClr val="bg1"/>
                </a:solidFill>
                <a:latin typeface="华文细黑" pitchFamily="2" charset="-122"/>
                <a:ea typeface="华文细黑" pitchFamily="2" charset="-122"/>
                <a:cs typeface="华文黑体" pitchFamily="2" charset="-122"/>
              </a:rPr>
              <a:t>单击添加</a:t>
            </a:r>
            <a:r>
              <a:rPr lang="zh-CN" altLang="en-US">
                <a:solidFill>
                  <a:schemeClr val="bg1"/>
                </a:solidFill>
                <a:latin typeface="华文细黑" pitchFamily="2" charset="-122"/>
                <a:ea typeface="华文细黑" pitchFamily="2" charset="-122"/>
                <a:cs typeface="华文黑体" pitchFamily="2" charset="-122"/>
              </a:rPr>
              <a:t>文本单击添加文本单击添加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a:t>
            </a:r>
            <a:r>
              <a:rPr lang="zh-CN" altLang="en-US" smtClean="0">
                <a:solidFill>
                  <a:schemeClr val="bg1"/>
                </a:solidFill>
                <a:latin typeface="华文细黑" pitchFamily="2" charset="-122"/>
                <a:ea typeface="华文细黑" pitchFamily="2" charset="-122"/>
                <a:cs typeface="华文黑体" pitchFamily="2" charset="-122"/>
              </a:rPr>
              <a:t>添加</a:t>
            </a:r>
            <a:endParaRPr lang="en-US" altLang="zh-CN" smtClean="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endParaRPr lang="en-US" altLang="zh-CN" sz="1000">
              <a:solidFill>
                <a:schemeClr val="bg1"/>
              </a:solidFill>
              <a:latin typeface="华文细黑" pitchFamily="2" charset="-122"/>
              <a:ea typeface="华文细黑" pitchFamily="2" charset="-122"/>
              <a:cs typeface="华文黑体" pitchFamily="2" charset="-122"/>
            </a:endParaRPr>
          </a:p>
          <a:p>
            <a:pPr marL="285750" indent="-285750">
              <a:buSzPct val="50000"/>
              <a:buFont typeface="Wingdings" pitchFamily="2" charset="2"/>
              <a:buChar char="l"/>
            </a:pP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r>
              <a:rPr lang="zh-CN" altLang="en-US">
                <a:solidFill>
                  <a:schemeClr val="bg1"/>
                </a:solidFill>
                <a:latin typeface="华文细黑" pitchFamily="2" charset="-122"/>
                <a:ea typeface="华文细黑" pitchFamily="2" charset="-122"/>
                <a:cs typeface="华文黑体" pitchFamily="2" charset="-122"/>
              </a:rPr>
              <a:t>单击添加</a:t>
            </a:r>
            <a:r>
              <a:rPr lang="zh-CN" altLang="en-US" smtClean="0">
                <a:solidFill>
                  <a:schemeClr val="bg1"/>
                </a:solidFill>
                <a:latin typeface="华文细黑" pitchFamily="2" charset="-122"/>
                <a:ea typeface="华文细黑" pitchFamily="2" charset="-122"/>
                <a:cs typeface="华文黑体" pitchFamily="2" charset="-122"/>
              </a:rPr>
              <a:t>文本</a:t>
            </a:r>
            <a:endParaRPr lang="zh-CN" altLang="en-US">
              <a:solidFill>
                <a:schemeClr val="bg1"/>
              </a:solidFill>
              <a:latin typeface="华文细黑" pitchFamily="2" charset="-122"/>
              <a:ea typeface="华文细黑" pitchFamily="2" charset="-122"/>
              <a:cs typeface="华文黑体" pitchFamily="2" charset="-122"/>
            </a:endParaRPr>
          </a:p>
        </p:txBody>
      </p:sp>
      <p:sp>
        <p:nvSpPr>
          <p:cNvPr id="13" name="圆角矩形 12"/>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973658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009546" y="5013176"/>
            <a:ext cx="1853412" cy="504056"/>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rgbClr val="FFFFFF"/>
                </a:solidFill>
                <a:latin typeface="HelveticaNeueLT Pro 35 Th" pitchFamily="34" charset="0"/>
                <a:ea typeface="华文细黑" pitchFamily="2" charset="-122"/>
              </a:rPr>
              <a:t>有力 </a:t>
            </a:r>
            <a:r>
              <a:rPr lang="en-US" altLang="zh-CN" sz="1600" smtClean="0">
                <a:solidFill>
                  <a:srgbClr val="FFFFFF"/>
                </a:solidFill>
                <a:latin typeface="HelveticaNeueLT Pro 35 Th" pitchFamily="34" charset="0"/>
                <a:ea typeface="华文细黑" pitchFamily="2" charset="-122"/>
              </a:rPr>
              <a:t>POWERFUL</a:t>
            </a:r>
            <a:endParaRPr lang="zh-CN" altLang="en-US" sz="1600">
              <a:solidFill>
                <a:srgbClr val="FFFFFF"/>
              </a:solidFill>
              <a:latin typeface="HelveticaNeueLT Pro 35 Th" pitchFamily="34" charset="0"/>
              <a:ea typeface="华文细黑" pitchFamily="2" charset="-122"/>
            </a:endParaRPr>
          </a:p>
        </p:txBody>
      </p:sp>
      <p:sp>
        <p:nvSpPr>
          <p:cNvPr id="19" name="矩形 18"/>
          <p:cNvSpPr/>
          <p:nvPr/>
        </p:nvSpPr>
        <p:spPr>
          <a:xfrm>
            <a:off x="4150197" y="5013176"/>
            <a:ext cx="18534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HelveticaNeueLT Pro 35 Th" pitchFamily="34" charset="0"/>
                <a:ea typeface="华文细黑" pitchFamily="2" charset="-122"/>
              </a:rPr>
              <a:t>创意</a:t>
            </a:r>
            <a:r>
              <a:rPr lang="zh-CN" altLang="en-US" sz="1600" smtClean="0">
                <a:solidFill>
                  <a:schemeClr val="tx1"/>
                </a:solidFill>
                <a:latin typeface="HelveticaNeueLT Pro 35 Th" pitchFamily="34" charset="0"/>
                <a:ea typeface="华文细黑" pitchFamily="2" charset="-122"/>
              </a:rPr>
              <a:t> </a:t>
            </a:r>
            <a:r>
              <a:rPr lang="en-US" altLang="zh-CN" sz="1600" smtClean="0">
                <a:solidFill>
                  <a:schemeClr val="tx1"/>
                </a:solidFill>
                <a:latin typeface="HelveticaNeueLT Pro 35 Th" pitchFamily="34" charset="0"/>
                <a:ea typeface="华文细黑" pitchFamily="2" charset="-122"/>
              </a:rPr>
              <a:t>CREATIVE</a:t>
            </a:r>
            <a:endParaRPr lang="zh-CN" altLang="en-US" sz="1600">
              <a:solidFill>
                <a:schemeClr val="tx1"/>
              </a:solidFill>
              <a:latin typeface="HelveticaNeueLT Pro 35 Th" pitchFamily="34" charset="0"/>
              <a:ea typeface="华文细黑" pitchFamily="2" charset="-122"/>
            </a:endParaRPr>
          </a:p>
        </p:txBody>
      </p:sp>
      <p:sp>
        <p:nvSpPr>
          <p:cNvPr id="20" name="矩形 19"/>
          <p:cNvSpPr/>
          <p:nvPr/>
        </p:nvSpPr>
        <p:spPr>
          <a:xfrm>
            <a:off x="6239222" y="5013176"/>
            <a:ext cx="1853412"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tx1"/>
                </a:solidFill>
                <a:latin typeface="HelveticaNeueLT Pro 35 Th" pitchFamily="34" charset="0"/>
                <a:ea typeface="华文细黑" pitchFamily="2" charset="-122"/>
              </a:rPr>
              <a:t>清新 </a:t>
            </a:r>
            <a:r>
              <a:rPr lang="en-US" altLang="zh-CN" sz="1600" smtClean="0">
                <a:solidFill>
                  <a:schemeClr val="tx1"/>
                </a:solidFill>
                <a:latin typeface="HelveticaNeueLT Pro 35 Th" pitchFamily="34" charset="0"/>
                <a:ea typeface="华文细黑" pitchFamily="2" charset="-122"/>
              </a:rPr>
              <a:t>CLEAR</a:t>
            </a:r>
            <a:endParaRPr lang="zh-CN" altLang="en-US" sz="1600">
              <a:solidFill>
                <a:schemeClr val="tx1"/>
              </a:solidFill>
              <a:latin typeface="HelveticaNeueLT Pro 35 Th" pitchFamily="34" charset="0"/>
              <a:ea typeface="华文细黑" pitchFamily="2" charset="-122"/>
            </a:endParaRPr>
          </a:p>
        </p:txBody>
      </p:sp>
      <p:sp>
        <p:nvSpPr>
          <p:cNvPr id="21" name="矩形 20"/>
          <p:cNvSpPr/>
          <p:nvPr/>
        </p:nvSpPr>
        <p:spPr>
          <a:xfrm>
            <a:off x="8327454" y="5013176"/>
            <a:ext cx="1853412" cy="504056"/>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latin typeface="HelveticaNeueLT Pro 35 Th" pitchFamily="34" charset="0"/>
                <a:ea typeface="华文细黑" pitchFamily="2" charset="-122"/>
              </a:rPr>
              <a:t>时尚 </a:t>
            </a:r>
            <a:r>
              <a:rPr lang="en-US" altLang="zh-CN" sz="1600" smtClean="0">
                <a:solidFill>
                  <a:schemeClr val="bg1"/>
                </a:solidFill>
                <a:latin typeface="HelveticaNeueLT Pro 35 Th" pitchFamily="34" charset="0"/>
                <a:ea typeface="华文细黑" pitchFamily="2" charset="-122"/>
              </a:rPr>
              <a:t>FASHION</a:t>
            </a:r>
            <a:endParaRPr lang="zh-CN" altLang="en-US" sz="1600">
              <a:solidFill>
                <a:schemeClr val="bg1"/>
              </a:solidFill>
              <a:latin typeface="HelveticaNeueLT Pro 35 Th" pitchFamily="34" charset="0"/>
              <a:ea typeface="华文细黑" pitchFamily="2" charset="-122"/>
            </a:endParaRPr>
          </a:p>
        </p:txBody>
      </p:sp>
      <p:sp>
        <p:nvSpPr>
          <p:cNvPr id="14" name="TextBox 13"/>
          <p:cNvSpPr txBox="1"/>
          <p:nvPr/>
        </p:nvSpPr>
        <p:spPr>
          <a:xfrm>
            <a:off x="3925381" y="3789040"/>
            <a:ext cx="4339651" cy="369332"/>
          </a:xfrm>
          <a:prstGeom prst="rect">
            <a:avLst/>
          </a:prstGeom>
          <a:noFill/>
        </p:spPr>
        <p:txBody>
          <a:bodyPr wrap="none" rtlCol="0">
            <a:spAutoFit/>
          </a:bodyPr>
          <a:lstStyle/>
          <a:p>
            <a:pPr algn="ctr"/>
            <a:r>
              <a:rPr lang="zh-CN" altLang="en-US">
                <a:solidFill>
                  <a:schemeClr val="bg1"/>
                </a:solidFill>
                <a:latin typeface="华文黑体" pitchFamily="2" charset="-122"/>
                <a:ea typeface="华文黑体" pitchFamily="2" charset="-122"/>
                <a:cs typeface="华文黑体" pitchFamily="2" charset="-122"/>
              </a:rPr>
              <a:t>单击添加</a:t>
            </a:r>
            <a:r>
              <a:rPr lang="zh-CN" altLang="en-US" smtClean="0">
                <a:solidFill>
                  <a:schemeClr val="bg1"/>
                </a:solidFill>
                <a:latin typeface="华文黑体" pitchFamily="2" charset="-122"/>
                <a:ea typeface="华文黑体" pitchFamily="2" charset="-122"/>
                <a:cs typeface="华文黑体" pitchFamily="2" charset="-122"/>
              </a:rPr>
              <a:t>文本</a:t>
            </a:r>
            <a:r>
              <a:rPr lang="zh-CN" altLang="en-US">
                <a:solidFill>
                  <a:schemeClr val="bg1"/>
                </a:solidFill>
                <a:latin typeface="华文黑体" pitchFamily="2" charset="-122"/>
                <a:ea typeface="华文黑体" pitchFamily="2" charset="-122"/>
                <a:cs typeface="华文黑体" pitchFamily="2" charset="-122"/>
              </a:rPr>
              <a:t>单击添加</a:t>
            </a:r>
            <a:r>
              <a:rPr lang="zh-CN" altLang="en-US" smtClean="0">
                <a:solidFill>
                  <a:schemeClr val="bg1"/>
                </a:solidFill>
                <a:latin typeface="华文黑体" pitchFamily="2" charset="-122"/>
                <a:ea typeface="华文黑体" pitchFamily="2" charset="-122"/>
                <a:cs typeface="华文黑体" pitchFamily="2" charset="-122"/>
              </a:rPr>
              <a:t>文本单击</a:t>
            </a:r>
            <a:r>
              <a:rPr lang="zh-CN" altLang="en-US">
                <a:solidFill>
                  <a:schemeClr val="bg1"/>
                </a:solidFill>
                <a:latin typeface="华文黑体" pitchFamily="2" charset="-122"/>
                <a:ea typeface="华文黑体" pitchFamily="2" charset="-122"/>
                <a:cs typeface="华文黑体" pitchFamily="2" charset="-122"/>
              </a:rPr>
              <a:t>添加</a:t>
            </a:r>
            <a:r>
              <a:rPr lang="zh-CN" altLang="en-US" smtClean="0">
                <a:solidFill>
                  <a:schemeClr val="bg1"/>
                </a:solidFill>
                <a:latin typeface="华文黑体" pitchFamily="2" charset="-122"/>
                <a:ea typeface="华文黑体" pitchFamily="2" charset="-122"/>
                <a:cs typeface="华文黑体" pitchFamily="2" charset="-122"/>
              </a:rPr>
              <a:t>文本</a:t>
            </a:r>
            <a:endParaRPr lang="zh-CN" altLang="en-US">
              <a:solidFill>
                <a:schemeClr val="bg1"/>
              </a:solidFill>
              <a:latin typeface="华文黑体" pitchFamily="2" charset="-122"/>
              <a:ea typeface="华文黑体" pitchFamily="2" charset="-122"/>
              <a:cs typeface="华文黑体" pitchFamily="2" charset="-122"/>
            </a:endParaRPr>
          </a:p>
        </p:txBody>
      </p:sp>
      <p:grpSp>
        <p:nvGrpSpPr>
          <p:cNvPr id="2" name="组合 1"/>
          <p:cNvGrpSpPr/>
          <p:nvPr/>
        </p:nvGrpSpPr>
        <p:grpSpPr>
          <a:xfrm>
            <a:off x="2865294" y="2348880"/>
            <a:ext cx="6317908" cy="1200329"/>
            <a:chOff x="2936252" y="1865633"/>
            <a:chExt cx="6317908" cy="1200329"/>
          </a:xfrm>
        </p:grpSpPr>
        <p:sp>
          <p:nvSpPr>
            <p:cNvPr id="11" name="圆角矩形 10"/>
            <p:cNvSpPr/>
            <p:nvPr/>
          </p:nvSpPr>
          <p:spPr>
            <a:xfrm>
              <a:off x="2936252" y="1865633"/>
              <a:ext cx="6317908" cy="1200329"/>
            </a:xfrm>
            <a:prstGeom prst="roundRect">
              <a:avLst>
                <a:gd name="adj" fmla="val 50000"/>
              </a:avLst>
            </a:prstGeom>
            <a:solidFill>
              <a:schemeClr val="bg1"/>
            </a:solidFill>
            <a:ln>
              <a:noFill/>
            </a:ln>
            <a:effectLst>
              <a:outerShdw blurRad="3175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044807" y="1865633"/>
              <a:ext cx="4100803" cy="1200329"/>
            </a:xfrm>
            <a:prstGeom prst="rect">
              <a:avLst/>
            </a:prstGeom>
            <a:noFill/>
          </p:spPr>
          <p:txBody>
            <a:bodyPr wrap="none" rtlCol="0">
              <a:spAutoFit/>
            </a:bodyPr>
            <a:lstStyle/>
            <a:p>
              <a:pPr algn="ctr"/>
              <a:r>
                <a:rPr lang="en-US" altLang="zh-CN" sz="7200" smtClean="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rPr>
                <a:t>THANKS !</a:t>
              </a:r>
              <a:endParaRPr lang="zh-CN" altLang="en-US"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endParaRPr>
            </a:p>
          </p:txBody>
        </p:sp>
      </p:grpSp>
    </p:spTree>
    <p:extLst>
      <p:ext uri="{BB962C8B-B14F-4D97-AF65-F5344CB8AC3E}">
        <p14:creationId xmlns:p14="http://schemas.microsoft.com/office/powerpoint/2010/main" val="457664430"/>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82838" y="3789040"/>
            <a:ext cx="4861331"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smtClean="0"/>
              <a:t>整理发布</a:t>
            </a:r>
            <a:endParaRPr lang="zh-CN" altLang="en-US"/>
          </a:p>
        </p:txBody>
      </p:sp>
    </p:spTree>
    <p:extLst>
      <p:ext uri="{BB962C8B-B14F-4D97-AF65-F5344CB8AC3E}">
        <p14:creationId xmlns:p14="http://schemas.microsoft.com/office/powerpoint/2010/main" val="332957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3" name="矩形 2"/>
          <p:cNvSpPr/>
          <p:nvPr/>
        </p:nvSpPr>
        <p:spPr>
          <a:xfrm>
            <a:off x="1126654" y="1916832"/>
            <a:ext cx="1800200" cy="18002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126654" y="3717032"/>
            <a:ext cx="1800200" cy="108012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华文细黑" pitchFamily="2" charset="-122"/>
                <a:ea typeface="华文细黑" pitchFamily="2" charset="-122"/>
                <a:cs typeface="华文黑体" pitchFamily="2" charset="-122"/>
              </a:rPr>
              <a:t>点击添加标题</a:t>
            </a:r>
          </a:p>
          <a:p>
            <a:pPr algn="ctr"/>
            <a:r>
              <a:rPr lang="zh-CN" altLang="en-US">
                <a:latin typeface="华文细黑" pitchFamily="2" charset="-122"/>
                <a:ea typeface="华文细黑" pitchFamily="2" charset="-122"/>
                <a:cs typeface="华文黑体" pitchFamily="2" charset="-122"/>
              </a:rPr>
              <a:t>点击添加</a:t>
            </a:r>
            <a:r>
              <a:rPr lang="zh-CN" altLang="en-US" smtClean="0">
                <a:latin typeface="华文细黑" pitchFamily="2" charset="-122"/>
                <a:ea typeface="华文细黑" pitchFamily="2" charset="-122"/>
                <a:cs typeface="华文黑体" pitchFamily="2" charset="-122"/>
              </a:rPr>
              <a:t>标题</a:t>
            </a:r>
            <a:endParaRPr lang="zh-CN" altLang="en-US">
              <a:latin typeface="华文细黑" pitchFamily="2" charset="-122"/>
              <a:ea typeface="华文细黑" pitchFamily="2" charset="-122"/>
              <a:cs typeface="华文黑体" pitchFamily="2" charset="-122"/>
            </a:endParaRPr>
          </a:p>
        </p:txBody>
      </p:sp>
      <p:sp>
        <p:nvSpPr>
          <p:cNvPr id="43" name="矩形 42"/>
          <p:cNvSpPr/>
          <p:nvPr/>
        </p:nvSpPr>
        <p:spPr>
          <a:xfrm>
            <a:off x="3160880" y="1916832"/>
            <a:ext cx="1800200" cy="18002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60880" y="3717032"/>
            <a:ext cx="1800200" cy="108012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华文细黑" pitchFamily="2" charset="-122"/>
                <a:ea typeface="华文细黑" pitchFamily="2" charset="-122"/>
                <a:cs typeface="华文黑体" pitchFamily="2" charset="-122"/>
              </a:rPr>
              <a:t>点击添加标题</a:t>
            </a:r>
          </a:p>
          <a:p>
            <a:pPr algn="ctr"/>
            <a:r>
              <a:rPr lang="zh-CN" altLang="en-US">
                <a:latin typeface="华文细黑" pitchFamily="2" charset="-122"/>
                <a:ea typeface="华文细黑" pitchFamily="2" charset="-122"/>
                <a:cs typeface="华文黑体" pitchFamily="2" charset="-122"/>
              </a:rPr>
              <a:t>点击添加</a:t>
            </a:r>
            <a:r>
              <a:rPr lang="zh-CN" altLang="en-US" smtClean="0">
                <a:latin typeface="华文细黑" pitchFamily="2" charset="-122"/>
                <a:ea typeface="华文细黑" pitchFamily="2" charset="-122"/>
                <a:cs typeface="华文黑体" pitchFamily="2" charset="-122"/>
              </a:rPr>
              <a:t>标题</a:t>
            </a:r>
            <a:endParaRPr lang="zh-CN" altLang="en-US">
              <a:latin typeface="华文细黑" pitchFamily="2" charset="-122"/>
              <a:ea typeface="华文细黑" pitchFamily="2" charset="-122"/>
              <a:cs typeface="华文黑体" pitchFamily="2" charset="-122"/>
            </a:endParaRPr>
          </a:p>
        </p:txBody>
      </p:sp>
      <p:sp>
        <p:nvSpPr>
          <p:cNvPr id="45" name="矩形 44"/>
          <p:cNvSpPr/>
          <p:nvPr/>
        </p:nvSpPr>
        <p:spPr>
          <a:xfrm>
            <a:off x="5195106" y="1916832"/>
            <a:ext cx="1800200" cy="18002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195106" y="3717032"/>
            <a:ext cx="1800200" cy="108012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华文细黑" pitchFamily="2" charset="-122"/>
                <a:ea typeface="华文细黑" pitchFamily="2" charset="-122"/>
                <a:cs typeface="华文黑体" pitchFamily="2" charset="-122"/>
              </a:rPr>
              <a:t>点击添加标题</a:t>
            </a:r>
          </a:p>
          <a:p>
            <a:pPr algn="ctr"/>
            <a:r>
              <a:rPr lang="zh-CN" altLang="en-US">
                <a:latin typeface="华文细黑" pitchFamily="2" charset="-122"/>
                <a:ea typeface="华文细黑" pitchFamily="2" charset="-122"/>
                <a:cs typeface="华文黑体" pitchFamily="2" charset="-122"/>
              </a:rPr>
              <a:t>点击添加</a:t>
            </a:r>
            <a:r>
              <a:rPr lang="zh-CN" altLang="en-US" smtClean="0">
                <a:latin typeface="华文细黑" pitchFamily="2" charset="-122"/>
                <a:ea typeface="华文细黑" pitchFamily="2" charset="-122"/>
                <a:cs typeface="华文黑体" pitchFamily="2" charset="-122"/>
              </a:rPr>
              <a:t>标题</a:t>
            </a:r>
            <a:endParaRPr lang="zh-CN" altLang="en-US">
              <a:latin typeface="华文细黑" pitchFamily="2" charset="-122"/>
              <a:ea typeface="华文细黑" pitchFamily="2" charset="-122"/>
              <a:cs typeface="华文黑体" pitchFamily="2" charset="-122"/>
            </a:endParaRPr>
          </a:p>
        </p:txBody>
      </p:sp>
      <p:sp>
        <p:nvSpPr>
          <p:cNvPr id="49" name="矩形 48"/>
          <p:cNvSpPr/>
          <p:nvPr/>
        </p:nvSpPr>
        <p:spPr>
          <a:xfrm>
            <a:off x="7229332" y="1916832"/>
            <a:ext cx="1800200" cy="180020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229332" y="3717032"/>
            <a:ext cx="1800200" cy="108012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华文细黑" pitchFamily="2" charset="-122"/>
                <a:ea typeface="华文细黑" pitchFamily="2" charset="-122"/>
                <a:cs typeface="华文黑体" pitchFamily="2" charset="-122"/>
              </a:rPr>
              <a:t>点击添加标题</a:t>
            </a:r>
          </a:p>
          <a:p>
            <a:pPr algn="ctr"/>
            <a:r>
              <a:rPr lang="zh-CN" altLang="en-US">
                <a:latin typeface="华文细黑" pitchFamily="2" charset="-122"/>
                <a:ea typeface="华文细黑" pitchFamily="2" charset="-122"/>
                <a:cs typeface="华文黑体" pitchFamily="2" charset="-122"/>
              </a:rPr>
              <a:t>点击添加</a:t>
            </a:r>
            <a:r>
              <a:rPr lang="zh-CN" altLang="en-US" smtClean="0">
                <a:latin typeface="华文细黑" pitchFamily="2" charset="-122"/>
                <a:ea typeface="华文细黑" pitchFamily="2" charset="-122"/>
                <a:cs typeface="华文黑体" pitchFamily="2" charset="-122"/>
              </a:rPr>
              <a:t>标题</a:t>
            </a:r>
            <a:endParaRPr lang="zh-CN" altLang="en-US">
              <a:latin typeface="华文细黑" pitchFamily="2" charset="-122"/>
              <a:ea typeface="华文细黑" pitchFamily="2" charset="-122"/>
              <a:cs typeface="华文黑体" pitchFamily="2" charset="-122"/>
            </a:endParaRPr>
          </a:p>
        </p:txBody>
      </p:sp>
      <p:sp>
        <p:nvSpPr>
          <p:cNvPr id="51" name="矩形 50"/>
          <p:cNvSpPr/>
          <p:nvPr/>
        </p:nvSpPr>
        <p:spPr>
          <a:xfrm>
            <a:off x="9263558" y="1916832"/>
            <a:ext cx="1800200" cy="1800200"/>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263558" y="3717032"/>
            <a:ext cx="1800200" cy="1080120"/>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华文细黑" pitchFamily="2" charset="-122"/>
                <a:ea typeface="华文细黑" pitchFamily="2" charset="-122"/>
                <a:cs typeface="华文黑体" pitchFamily="2" charset="-122"/>
              </a:rPr>
              <a:t>点击添加标题</a:t>
            </a:r>
          </a:p>
          <a:p>
            <a:pPr algn="ctr"/>
            <a:r>
              <a:rPr lang="zh-CN" altLang="en-US">
                <a:latin typeface="华文细黑" pitchFamily="2" charset="-122"/>
                <a:ea typeface="华文细黑" pitchFamily="2" charset="-122"/>
                <a:cs typeface="华文黑体" pitchFamily="2" charset="-122"/>
              </a:rPr>
              <a:t>点击添加</a:t>
            </a:r>
            <a:r>
              <a:rPr lang="zh-CN" altLang="en-US" smtClean="0">
                <a:latin typeface="华文细黑" pitchFamily="2" charset="-122"/>
                <a:ea typeface="华文细黑" pitchFamily="2" charset="-122"/>
                <a:cs typeface="华文黑体" pitchFamily="2" charset="-122"/>
              </a:rPr>
              <a:t>标题</a:t>
            </a:r>
            <a:endParaRPr lang="zh-CN" altLang="en-US">
              <a:latin typeface="华文细黑" pitchFamily="2" charset="-122"/>
              <a:ea typeface="华文细黑" pitchFamily="2" charset="-122"/>
              <a:cs typeface="华文黑体" pitchFamily="2" charset="-122"/>
            </a:endParaRPr>
          </a:p>
        </p:txBody>
      </p:sp>
      <p:grpSp>
        <p:nvGrpSpPr>
          <p:cNvPr id="53" name="组合 52"/>
          <p:cNvGrpSpPr/>
          <p:nvPr/>
        </p:nvGrpSpPr>
        <p:grpSpPr>
          <a:xfrm>
            <a:off x="1702982" y="2132856"/>
            <a:ext cx="647544" cy="832380"/>
            <a:chOff x="3095876" y="2479873"/>
            <a:chExt cx="366231" cy="470769"/>
          </a:xfrm>
        </p:grpSpPr>
        <p:sp>
          <p:nvSpPr>
            <p:cNvPr id="54"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55"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56"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57"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58" name="Freeform 64"/>
          <p:cNvSpPr>
            <a:spLocks noEditPoints="1"/>
          </p:cNvSpPr>
          <p:nvPr/>
        </p:nvSpPr>
        <p:spPr bwMode="auto">
          <a:xfrm flipH="1">
            <a:off x="3615266" y="2179535"/>
            <a:ext cx="891428" cy="739020"/>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strike="noStrike" kern="1200" cap="none" spc="0" normalizeH="0" baseline="0" noProof="0">
              <a:ln>
                <a:noFill/>
              </a:ln>
              <a:solidFill>
                <a:sysClr val="windowText" lastClr="000000"/>
              </a:solidFill>
              <a:effectLst/>
              <a:uLnTx/>
              <a:uFillTx/>
              <a:latin typeface="Calibri"/>
              <a:ea typeface="宋体"/>
            </a:endParaRPr>
          </a:p>
        </p:txBody>
      </p:sp>
      <p:grpSp>
        <p:nvGrpSpPr>
          <p:cNvPr id="59" name="组合 58"/>
          <p:cNvGrpSpPr/>
          <p:nvPr/>
        </p:nvGrpSpPr>
        <p:grpSpPr>
          <a:xfrm>
            <a:off x="5816965" y="2144091"/>
            <a:ext cx="556482" cy="809910"/>
            <a:chOff x="5690315" y="3674507"/>
            <a:chExt cx="314729" cy="458061"/>
          </a:xfrm>
        </p:grpSpPr>
        <p:sp>
          <p:nvSpPr>
            <p:cNvPr id="60"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1"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sp>
        <p:nvSpPr>
          <p:cNvPr id="62" name="Freeform 9"/>
          <p:cNvSpPr>
            <a:spLocks/>
          </p:cNvSpPr>
          <p:nvPr/>
        </p:nvSpPr>
        <p:spPr bwMode="auto">
          <a:xfrm flipH="1">
            <a:off x="7666882" y="2259286"/>
            <a:ext cx="925100" cy="579520"/>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nvGrpSpPr>
          <p:cNvPr id="63" name="组合 62"/>
          <p:cNvGrpSpPr/>
          <p:nvPr/>
        </p:nvGrpSpPr>
        <p:grpSpPr>
          <a:xfrm>
            <a:off x="9769338" y="2178649"/>
            <a:ext cx="788640" cy="740794"/>
            <a:chOff x="1784487" y="2486066"/>
            <a:chExt cx="446032" cy="418971"/>
          </a:xfrm>
        </p:grpSpPr>
        <p:sp>
          <p:nvSpPr>
            <p:cNvPr id="64"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5"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6"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7"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8"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9" name="Rectangle 73"/>
            <p:cNvSpPr>
              <a:spLocks noChangeArrowheads="1"/>
            </p:cNvSpPr>
            <p:nvPr/>
          </p:nvSpPr>
          <p:spPr bwMode="auto">
            <a:xfrm flipH="1">
              <a:off x="1876700" y="2669491"/>
              <a:ext cx="261606" cy="1563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18" name="组合 17"/>
          <p:cNvGrpSpPr/>
          <p:nvPr/>
        </p:nvGrpSpPr>
        <p:grpSpPr>
          <a:xfrm>
            <a:off x="1918742" y="3212976"/>
            <a:ext cx="8352927" cy="216024"/>
            <a:chOff x="1918742" y="3212976"/>
            <a:chExt cx="8352927" cy="216024"/>
          </a:xfrm>
        </p:grpSpPr>
        <p:sp>
          <p:nvSpPr>
            <p:cNvPr id="13" name="椭圆 12"/>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flipV="1">
            <a:off x="1901460" y="4797152"/>
            <a:ext cx="250588"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flipV="1">
            <a:off x="3935686" y="4797152"/>
            <a:ext cx="250588"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V="1">
            <a:off x="5969912" y="4797152"/>
            <a:ext cx="250588"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flipV="1">
            <a:off x="8004138" y="4797152"/>
            <a:ext cx="250588"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4</a:t>
            </a:r>
            <a:endParaRPr lang="zh-CN" altLang="en-US"/>
          </a:p>
        </p:txBody>
      </p:sp>
      <p:sp>
        <p:nvSpPr>
          <p:cNvPr id="80" name="等腰三角形 79"/>
          <p:cNvSpPr/>
          <p:nvPr/>
        </p:nvSpPr>
        <p:spPr>
          <a:xfrm flipV="1">
            <a:off x="10038364" y="4797152"/>
            <a:ext cx="250588" cy="2160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382988" y="5147900"/>
            <a:ext cx="1287532" cy="369332"/>
          </a:xfrm>
          <a:prstGeom prst="rect">
            <a:avLst/>
          </a:prstGeom>
          <a:noFill/>
        </p:spPr>
        <p:txBody>
          <a:bodyPr wrap="none" rtlCol="0">
            <a:spAutoFit/>
          </a:bodyPr>
          <a:lstStyle/>
          <a:p>
            <a:pPr algn="ctr"/>
            <a:r>
              <a:rPr lang="en-US" altLang="zh-CN" smtClean="0">
                <a:solidFill>
                  <a:schemeClr val="bg1"/>
                </a:solidFill>
                <a:latin typeface="HelveticaNeueLT Pro 35 Th" pitchFamily="34" charset="0"/>
                <a:ea typeface="华文细黑" pitchFamily="2" charset="-122"/>
              </a:rPr>
              <a:t>2010</a:t>
            </a:r>
            <a:r>
              <a:rPr lang="zh-CN" altLang="en-US" smtClean="0">
                <a:solidFill>
                  <a:schemeClr val="bg1"/>
                </a:solidFill>
                <a:latin typeface="HelveticaNeueLT Pro 35 Th" pitchFamily="34" charset="0"/>
                <a:ea typeface="华文细黑" pitchFamily="2" charset="-122"/>
              </a:rPr>
              <a:t>年</a:t>
            </a:r>
            <a:r>
              <a:rPr lang="en-US" altLang="zh-CN" smtClean="0">
                <a:solidFill>
                  <a:schemeClr val="bg1"/>
                </a:solidFill>
                <a:latin typeface="HelveticaNeueLT Pro 35 Th" pitchFamily="34" charset="0"/>
                <a:ea typeface="华文细黑" pitchFamily="2" charset="-122"/>
              </a:rPr>
              <a:t>6</a:t>
            </a:r>
            <a:r>
              <a:rPr lang="zh-CN" altLang="en-US" smtClean="0">
                <a:solidFill>
                  <a:schemeClr val="bg1"/>
                </a:solidFill>
                <a:latin typeface="HelveticaNeueLT Pro 35 Th" pitchFamily="34" charset="0"/>
                <a:ea typeface="华文细黑" pitchFamily="2" charset="-122"/>
              </a:rPr>
              <a:t>月</a:t>
            </a:r>
            <a:endParaRPr lang="zh-CN" altLang="en-US">
              <a:solidFill>
                <a:schemeClr val="bg1"/>
              </a:solidFill>
              <a:latin typeface="HelveticaNeueLT Pro 35 Th" pitchFamily="34" charset="0"/>
              <a:ea typeface="华文细黑" pitchFamily="2" charset="-122"/>
            </a:endParaRPr>
          </a:p>
        </p:txBody>
      </p:sp>
      <p:sp>
        <p:nvSpPr>
          <p:cNvPr id="81" name="TextBox 80"/>
          <p:cNvSpPr txBox="1"/>
          <p:nvPr/>
        </p:nvSpPr>
        <p:spPr>
          <a:xfrm>
            <a:off x="3417214" y="5147900"/>
            <a:ext cx="1287533" cy="369332"/>
          </a:xfrm>
          <a:prstGeom prst="rect">
            <a:avLst/>
          </a:prstGeom>
          <a:noFill/>
        </p:spPr>
        <p:txBody>
          <a:bodyPr wrap="none" rtlCol="0">
            <a:spAutoFit/>
          </a:bodyPr>
          <a:lstStyle/>
          <a:p>
            <a:pPr algn="ctr"/>
            <a:r>
              <a:rPr lang="en-US" altLang="zh-CN" smtClean="0">
                <a:solidFill>
                  <a:schemeClr val="bg1"/>
                </a:solidFill>
                <a:latin typeface="HelveticaNeueLT Pro 35 Th" pitchFamily="34" charset="0"/>
                <a:ea typeface="华文细黑" pitchFamily="2" charset="-122"/>
              </a:rPr>
              <a:t>2011</a:t>
            </a:r>
            <a:r>
              <a:rPr lang="zh-CN" altLang="en-US" smtClean="0">
                <a:solidFill>
                  <a:schemeClr val="bg1"/>
                </a:solidFill>
                <a:latin typeface="HelveticaNeueLT Pro 35 Th" pitchFamily="34" charset="0"/>
                <a:ea typeface="华文细黑" pitchFamily="2" charset="-122"/>
              </a:rPr>
              <a:t>年</a:t>
            </a:r>
            <a:r>
              <a:rPr lang="en-US" altLang="zh-CN" smtClean="0">
                <a:solidFill>
                  <a:schemeClr val="bg1"/>
                </a:solidFill>
                <a:latin typeface="HelveticaNeueLT Pro 35 Th" pitchFamily="34" charset="0"/>
                <a:ea typeface="华文细黑" pitchFamily="2" charset="-122"/>
              </a:rPr>
              <a:t>6</a:t>
            </a:r>
            <a:r>
              <a:rPr lang="zh-CN" altLang="en-US" smtClean="0">
                <a:solidFill>
                  <a:schemeClr val="bg1"/>
                </a:solidFill>
                <a:latin typeface="HelveticaNeueLT Pro 35 Th" pitchFamily="34" charset="0"/>
                <a:ea typeface="华文细黑" pitchFamily="2" charset="-122"/>
              </a:rPr>
              <a:t>月</a:t>
            </a:r>
            <a:endParaRPr lang="zh-CN" altLang="en-US">
              <a:solidFill>
                <a:schemeClr val="bg1"/>
              </a:solidFill>
              <a:latin typeface="HelveticaNeueLT Pro 35 Th" pitchFamily="34" charset="0"/>
              <a:ea typeface="华文细黑" pitchFamily="2" charset="-122"/>
            </a:endParaRPr>
          </a:p>
        </p:txBody>
      </p:sp>
      <p:sp>
        <p:nvSpPr>
          <p:cNvPr id="82" name="TextBox 81"/>
          <p:cNvSpPr txBox="1"/>
          <p:nvPr/>
        </p:nvSpPr>
        <p:spPr>
          <a:xfrm>
            <a:off x="5451441" y="5147900"/>
            <a:ext cx="1287532" cy="369332"/>
          </a:xfrm>
          <a:prstGeom prst="rect">
            <a:avLst/>
          </a:prstGeom>
          <a:noFill/>
        </p:spPr>
        <p:txBody>
          <a:bodyPr wrap="none" rtlCol="0">
            <a:spAutoFit/>
          </a:bodyPr>
          <a:lstStyle/>
          <a:p>
            <a:pPr algn="ctr"/>
            <a:r>
              <a:rPr lang="en-US" altLang="zh-CN" smtClean="0">
                <a:solidFill>
                  <a:schemeClr val="bg1"/>
                </a:solidFill>
                <a:latin typeface="HelveticaNeueLT Pro 35 Th" pitchFamily="34" charset="0"/>
                <a:ea typeface="华文细黑" pitchFamily="2" charset="-122"/>
              </a:rPr>
              <a:t>2012</a:t>
            </a:r>
            <a:r>
              <a:rPr lang="zh-CN" altLang="en-US" smtClean="0">
                <a:solidFill>
                  <a:schemeClr val="bg1"/>
                </a:solidFill>
                <a:latin typeface="HelveticaNeueLT Pro 35 Th" pitchFamily="34" charset="0"/>
                <a:ea typeface="华文细黑" pitchFamily="2" charset="-122"/>
              </a:rPr>
              <a:t>年</a:t>
            </a:r>
            <a:r>
              <a:rPr lang="en-US" altLang="zh-CN" smtClean="0">
                <a:solidFill>
                  <a:schemeClr val="bg1"/>
                </a:solidFill>
                <a:latin typeface="HelveticaNeueLT Pro 35 Th" pitchFamily="34" charset="0"/>
                <a:ea typeface="华文细黑" pitchFamily="2" charset="-122"/>
              </a:rPr>
              <a:t>6</a:t>
            </a:r>
            <a:r>
              <a:rPr lang="zh-CN" altLang="en-US" smtClean="0">
                <a:solidFill>
                  <a:schemeClr val="bg1"/>
                </a:solidFill>
                <a:latin typeface="HelveticaNeueLT Pro 35 Th" pitchFamily="34" charset="0"/>
                <a:ea typeface="华文细黑" pitchFamily="2" charset="-122"/>
              </a:rPr>
              <a:t>月</a:t>
            </a:r>
            <a:endParaRPr lang="zh-CN" altLang="en-US">
              <a:solidFill>
                <a:schemeClr val="bg1"/>
              </a:solidFill>
              <a:latin typeface="HelveticaNeueLT Pro 35 Th" pitchFamily="34" charset="0"/>
              <a:ea typeface="华文细黑" pitchFamily="2" charset="-122"/>
            </a:endParaRPr>
          </a:p>
        </p:txBody>
      </p:sp>
      <p:sp>
        <p:nvSpPr>
          <p:cNvPr id="83" name="TextBox 82"/>
          <p:cNvSpPr txBox="1"/>
          <p:nvPr/>
        </p:nvSpPr>
        <p:spPr>
          <a:xfrm>
            <a:off x="7485667" y="5147900"/>
            <a:ext cx="1287532" cy="369332"/>
          </a:xfrm>
          <a:prstGeom prst="rect">
            <a:avLst/>
          </a:prstGeom>
          <a:noFill/>
        </p:spPr>
        <p:txBody>
          <a:bodyPr wrap="none" rtlCol="0">
            <a:spAutoFit/>
          </a:bodyPr>
          <a:lstStyle/>
          <a:p>
            <a:pPr algn="ctr"/>
            <a:r>
              <a:rPr lang="en-US" altLang="zh-CN" smtClean="0">
                <a:solidFill>
                  <a:schemeClr val="bg1"/>
                </a:solidFill>
                <a:latin typeface="HelveticaNeueLT Pro 35 Th" pitchFamily="34" charset="0"/>
                <a:ea typeface="华文细黑" pitchFamily="2" charset="-122"/>
              </a:rPr>
              <a:t>2013</a:t>
            </a:r>
            <a:r>
              <a:rPr lang="zh-CN" altLang="en-US" smtClean="0">
                <a:solidFill>
                  <a:schemeClr val="bg1"/>
                </a:solidFill>
                <a:latin typeface="HelveticaNeueLT Pro 35 Th" pitchFamily="34" charset="0"/>
                <a:ea typeface="华文细黑" pitchFamily="2" charset="-122"/>
              </a:rPr>
              <a:t>年</a:t>
            </a:r>
            <a:r>
              <a:rPr lang="en-US" altLang="zh-CN" smtClean="0">
                <a:solidFill>
                  <a:schemeClr val="bg1"/>
                </a:solidFill>
                <a:latin typeface="HelveticaNeueLT Pro 35 Th" pitchFamily="34" charset="0"/>
                <a:ea typeface="华文细黑" pitchFamily="2" charset="-122"/>
              </a:rPr>
              <a:t>6</a:t>
            </a:r>
            <a:r>
              <a:rPr lang="zh-CN" altLang="en-US" smtClean="0">
                <a:solidFill>
                  <a:schemeClr val="bg1"/>
                </a:solidFill>
                <a:latin typeface="HelveticaNeueLT Pro 35 Th" pitchFamily="34" charset="0"/>
                <a:ea typeface="华文细黑" pitchFamily="2" charset="-122"/>
              </a:rPr>
              <a:t>月</a:t>
            </a:r>
            <a:endParaRPr lang="zh-CN" altLang="en-US">
              <a:solidFill>
                <a:schemeClr val="bg1"/>
              </a:solidFill>
              <a:latin typeface="HelveticaNeueLT Pro 35 Th" pitchFamily="34" charset="0"/>
              <a:ea typeface="华文细黑" pitchFamily="2" charset="-122"/>
            </a:endParaRPr>
          </a:p>
        </p:txBody>
      </p:sp>
      <p:sp>
        <p:nvSpPr>
          <p:cNvPr id="84" name="TextBox 83"/>
          <p:cNvSpPr txBox="1"/>
          <p:nvPr/>
        </p:nvSpPr>
        <p:spPr>
          <a:xfrm>
            <a:off x="9519893" y="5147900"/>
            <a:ext cx="1287532" cy="369332"/>
          </a:xfrm>
          <a:prstGeom prst="rect">
            <a:avLst/>
          </a:prstGeom>
          <a:noFill/>
        </p:spPr>
        <p:txBody>
          <a:bodyPr wrap="none" rtlCol="0">
            <a:spAutoFit/>
          </a:bodyPr>
          <a:lstStyle/>
          <a:p>
            <a:pPr algn="ctr"/>
            <a:r>
              <a:rPr lang="en-US" altLang="zh-CN" smtClean="0">
                <a:solidFill>
                  <a:schemeClr val="bg1"/>
                </a:solidFill>
                <a:latin typeface="HelveticaNeueLT Pro 35 Th" pitchFamily="34" charset="0"/>
                <a:ea typeface="华文细黑" pitchFamily="2" charset="-122"/>
              </a:rPr>
              <a:t>2014</a:t>
            </a:r>
            <a:r>
              <a:rPr lang="zh-CN" altLang="en-US" smtClean="0">
                <a:solidFill>
                  <a:schemeClr val="bg1"/>
                </a:solidFill>
                <a:latin typeface="HelveticaNeueLT Pro 35 Th" pitchFamily="34" charset="0"/>
                <a:ea typeface="华文细黑" pitchFamily="2" charset="-122"/>
              </a:rPr>
              <a:t>年</a:t>
            </a:r>
            <a:r>
              <a:rPr lang="en-US" altLang="zh-CN" smtClean="0">
                <a:solidFill>
                  <a:schemeClr val="bg1"/>
                </a:solidFill>
                <a:latin typeface="HelveticaNeueLT Pro 35 Th" pitchFamily="34" charset="0"/>
                <a:ea typeface="华文细黑" pitchFamily="2" charset="-122"/>
              </a:rPr>
              <a:t>6</a:t>
            </a:r>
            <a:r>
              <a:rPr lang="zh-CN" altLang="en-US" smtClean="0">
                <a:solidFill>
                  <a:schemeClr val="bg1"/>
                </a:solidFill>
                <a:latin typeface="HelveticaNeueLT Pro 35 Th" pitchFamily="34" charset="0"/>
                <a:ea typeface="华文细黑" pitchFamily="2" charset="-122"/>
              </a:rPr>
              <a:t>月</a:t>
            </a:r>
            <a:endParaRPr lang="zh-CN" altLang="en-US">
              <a:solidFill>
                <a:schemeClr val="bg1"/>
              </a:solidFill>
              <a:latin typeface="HelveticaNeueLT Pro 35 Th" pitchFamily="34" charset="0"/>
              <a:ea typeface="华文细黑" pitchFamily="2" charset="-122"/>
            </a:endParaRPr>
          </a:p>
        </p:txBody>
      </p:sp>
      <p:sp>
        <p:nvSpPr>
          <p:cNvPr id="71" name="圆角矩形 70"/>
          <p:cNvSpPr/>
          <p:nvPr/>
        </p:nvSpPr>
        <p:spPr>
          <a:xfrm>
            <a:off x="7798500" y="290482"/>
            <a:ext cx="4058643"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7762992" y="313492"/>
            <a:ext cx="4129657"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en-US" altLang="zh-CN" sz="2800" dirty="0">
                <a:latin typeface="华文黑体" pitchFamily="2" charset="-122"/>
                <a:ea typeface="华文黑体" pitchFamily="2" charset="-122"/>
              </a:rPr>
              <a:t>Cultural</a:t>
            </a:r>
            <a:r>
              <a:rPr lang="zh-CN" altLang="en-US" sz="2800" dirty="0">
                <a:latin typeface="华文黑体" pitchFamily="2" charset="-122"/>
                <a:ea typeface="华文黑体" pitchFamily="2" charset="-122"/>
              </a:rPr>
              <a:t> </a:t>
            </a:r>
            <a:r>
              <a:rPr lang="en-US" altLang="zh-CN" sz="2800" dirty="0">
                <a:latin typeface="华文黑体" pitchFamily="2" charset="-122"/>
                <a:ea typeface="华文黑体" pitchFamily="2" charset="-122"/>
              </a:rPr>
              <a:t>Achievements</a:t>
            </a:r>
            <a:endParaRPr lang="zh-CN" altLang="en-US" sz="2800" dirty="0"/>
          </a:p>
        </p:txBody>
      </p:sp>
    </p:spTree>
    <p:extLst>
      <p:ext uri="{BB962C8B-B14F-4D97-AF65-F5344CB8AC3E}">
        <p14:creationId xmlns:p14="http://schemas.microsoft.com/office/powerpoint/2010/main" val="41940645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2" name="椭圆 1"/>
          <p:cNvSpPr/>
          <p:nvPr/>
        </p:nvSpPr>
        <p:spPr>
          <a:xfrm>
            <a:off x="1558702" y="2204864"/>
            <a:ext cx="1800200" cy="18002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FF781D"/>
                </a:solidFill>
                <a:latin typeface="HelveticaNeueLT Pro 35 Th" pitchFamily="34" charset="0"/>
              </a:rPr>
              <a:t>75%</a:t>
            </a:r>
            <a:endParaRPr lang="zh-CN" altLang="en-US" sz="3600">
              <a:solidFill>
                <a:srgbClr val="FF781D"/>
              </a:solidFill>
              <a:latin typeface="HelveticaNeueLT Pro 35 Th" pitchFamily="34" charset="0"/>
            </a:endParaRPr>
          </a:p>
        </p:txBody>
      </p:sp>
      <p:sp>
        <p:nvSpPr>
          <p:cNvPr id="70" name="椭圆 69"/>
          <p:cNvSpPr/>
          <p:nvPr/>
        </p:nvSpPr>
        <p:spPr>
          <a:xfrm>
            <a:off x="3982971" y="2204864"/>
            <a:ext cx="1800200" cy="18002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600" smtClean="0">
                <a:solidFill>
                  <a:prstClr val="white"/>
                </a:solidFill>
                <a:latin typeface="HelveticaNeueLT Pro 35 Th" pitchFamily="34" charset="0"/>
              </a:rPr>
              <a:t>50%</a:t>
            </a:r>
            <a:endParaRPr lang="zh-CN" altLang="en-US" sz="3600">
              <a:solidFill>
                <a:prstClr val="white"/>
              </a:solidFill>
              <a:latin typeface="HelveticaNeueLT Pro 35 Th" pitchFamily="34" charset="0"/>
            </a:endParaRPr>
          </a:p>
        </p:txBody>
      </p:sp>
      <p:sp>
        <p:nvSpPr>
          <p:cNvPr id="72" name="椭圆 71"/>
          <p:cNvSpPr/>
          <p:nvPr/>
        </p:nvSpPr>
        <p:spPr>
          <a:xfrm>
            <a:off x="6407240" y="2204864"/>
            <a:ext cx="1800200" cy="18002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600" smtClean="0">
                <a:solidFill>
                  <a:prstClr val="white"/>
                </a:solidFill>
                <a:latin typeface="HelveticaNeueLT Pro 35 Th" pitchFamily="34" charset="0"/>
              </a:rPr>
              <a:t>25%</a:t>
            </a:r>
            <a:endParaRPr lang="zh-CN" altLang="en-US" sz="3600">
              <a:solidFill>
                <a:prstClr val="white"/>
              </a:solidFill>
              <a:latin typeface="HelveticaNeueLT Pro 35 Th" pitchFamily="34" charset="0"/>
            </a:endParaRPr>
          </a:p>
        </p:txBody>
      </p:sp>
      <p:sp>
        <p:nvSpPr>
          <p:cNvPr id="85" name="椭圆 84"/>
          <p:cNvSpPr/>
          <p:nvPr/>
        </p:nvSpPr>
        <p:spPr>
          <a:xfrm>
            <a:off x="8831510" y="2204864"/>
            <a:ext cx="1800200" cy="180020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600" smtClean="0">
                <a:solidFill>
                  <a:prstClr val="white"/>
                </a:solidFill>
                <a:latin typeface="HelveticaNeueLT Pro 35 Th" pitchFamily="34" charset="0"/>
              </a:rPr>
              <a:t>10%</a:t>
            </a:r>
            <a:endParaRPr lang="zh-CN" altLang="en-US" sz="3600">
              <a:solidFill>
                <a:prstClr val="white"/>
              </a:solidFill>
              <a:latin typeface="HelveticaNeueLT Pro 35 Th" pitchFamily="34" charset="0"/>
            </a:endParaRPr>
          </a:p>
        </p:txBody>
      </p:sp>
      <p:sp>
        <p:nvSpPr>
          <p:cNvPr id="86" name="椭圆 85"/>
          <p:cNvSpPr/>
          <p:nvPr/>
        </p:nvSpPr>
        <p:spPr>
          <a:xfrm>
            <a:off x="1558702" y="2203748"/>
            <a:ext cx="1800200" cy="180020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Lst>
            <a:ahLst/>
            <a:cxnLst>
              <a:cxn ang="0">
                <a:pos x="connsiteX0" y="connsiteY0"/>
              </a:cxn>
              <a:cxn ang="0">
                <a:pos x="connsiteX1" y="connsiteY1"/>
              </a:cxn>
              <a:cxn ang="0">
                <a:pos x="connsiteX2" y="connsiteY2"/>
              </a:cxn>
              <a:cxn ang="0">
                <a:pos x="connsiteX3" y="connsiteY3"/>
              </a:cxn>
            </a:cxnLst>
            <a:rect l="l" t="t" r="r" b="b"/>
            <a:pathLst>
              <a:path w="1800200" h="1800200">
                <a:moveTo>
                  <a:pt x="900100" y="0"/>
                </a:moveTo>
                <a:cubicBezTo>
                  <a:pt x="1397212" y="0"/>
                  <a:pt x="1800200" y="402988"/>
                  <a:pt x="1800200" y="900100"/>
                </a:cubicBezTo>
                <a:cubicBezTo>
                  <a:pt x="1800200" y="1397212"/>
                  <a:pt x="1397212" y="1800200"/>
                  <a:pt x="900100" y="1800200"/>
                </a:cubicBezTo>
                <a:cubicBezTo>
                  <a:pt x="402988" y="1800200"/>
                  <a:pt x="0" y="1397212"/>
                  <a:pt x="0" y="900100"/>
                </a:cubicBezTo>
              </a:path>
            </a:pathLst>
          </a:custGeom>
          <a:noFill/>
          <a:ln w="57150">
            <a:solidFill>
              <a:srgbClr val="FF78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5"/>
          <p:cNvSpPr/>
          <p:nvPr/>
        </p:nvSpPr>
        <p:spPr>
          <a:xfrm>
            <a:off x="4883071" y="2203748"/>
            <a:ext cx="900100" cy="180020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Lst>
            <a:ahLst/>
            <a:cxnLst>
              <a:cxn ang="0">
                <a:pos x="connsiteX0" y="connsiteY0"/>
              </a:cxn>
              <a:cxn ang="0">
                <a:pos x="connsiteX1" y="connsiteY1"/>
              </a:cxn>
              <a:cxn ang="0">
                <a:pos x="connsiteX2" y="connsiteY2"/>
              </a:cxn>
            </a:cxnLst>
            <a:rect l="l" t="t" r="r" b="b"/>
            <a:pathLst>
              <a:path w="900100" h="1800200">
                <a:moveTo>
                  <a:pt x="0" y="0"/>
                </a:moveTo>
                <a:cubicBezTo>
                  <a:pt x="497112" y="0"/>
                  <a:pt x="900100" y="402988"/>
                  <a:pt x="900100" y="900100"/>
                </a:cubicBezTo>
                <a:cubicBezTo>
                  <a:pt x="900100" y="1397212"/>
                  <a:pt x="497112" y="1800200"/>
                  <a:pt x="0" y="18002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5"/>
          <p:cNvSpPr/>
          <p:nvPr/>
        </p:nvSpPr>
        <p:spPr>
          <a:xfrm>
            <a:off x="7307340" y="2203748"/>
            <a:ext cx="900100" cy="90010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Lst>
            <a:ahLst/>
            <a:cxnLst>
              <a:cxn ang="0">
                <a:pos x="connsiteX0" y="connsiteY0"/>
              </a:cxn>
              <a:cxn ang="0">
                <a:pos x="connsiteX1" y="connsiteY1"/>
              </a:cxn>
            </a:cxnLst>
            <a:rect l="l" t="t" r="r" b="b"/>
            <a:pathLst>
              <a:path w="900100" h="900100">
                <a:moveTo>
                  <a:pt x="0" y="0"/>
                </a:moveTo>
                <a:cubicBezTo>
                  <a:pt x="497112" y="0"/>
                  <a:pt x="900100" y="402988"/>
                  <a:pt x="900100" y="9001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5"/>
          <p:cNvSpPr/>
          <p:nvPr/>
        </p:nvSpPr>
        <p:spPr>
          <a:xfrm>
            <a:off x="9731610" y="2203330"/>
            <a:ext cx="417278" cy="10172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330 h 900430"/>
              <a:gd name="connsiteX1" fmla="*/ 417278 w 900100"/>
              <a:gd name="connsiteY1" fmla="*/ 101632 h 900430"/>
              <a:gd name="connsiteX2" fmla="*/ 900100 w 900100"/>
              <a:gd name="connsiteY2" fmla="*/ 900430 h 900430"/>
              <a:gd name="connsiteX0" fmla="*/ 0 w 417278"/>
              <a:gd name="connsiteY0" fmla="*/ 330 h 101632"/>
              <a:gd name="connsiteX1" fmla="*/ 417278 w 417278"/>
              <a:gd name="connsiteY1" fmla="*/ 101632 h 101632"/>
              <a:gd name="connsiteX0" fmla="*/ 0 w 417278"/>
              <a:gd name="connsiteY0" fmla="*/ 418 h 101720"/>
              <a:gd name="connsiteX1" fmla="*/ 417278 w 417278"/>
              <a:gd name="connsiteY1" fmla="*/ 101720 h 101720"/>
            </a:gdLst>
            <a:ahLst/>
            <a:cxnLst>
              <a:cxn ang="0">
                <a:pos x="connsiteX0" y="connsiteY0"/>
              </a:cxn>
              <a:cxn ang="0">
                <a:pos x="connsiteX1" y="connsiteY1"/>
              </a:cxn>
            </a:cxnLst>
            <a:rect l="l" t="t" r="r" b="b"/>
            <a:pathLst>
              <a:path w="417278" h="101720">
                <a:moveTo>
                  <a:pt x="0" y="418"/>
                </a:moveTo>
                <a:cubicBezTo>
                  <a:pt x="158143" y="-3915"/>
                  <a:pt x="282947" y="25091"/>
                  <a:pt x="417278" y="10172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1234759" y="4361408"/>
            <a:ext cx="2236510" cy="1477328"/>
          </a:xfrm>
          <a:prstGeom prst="rect">
            <a:avLst/>
          </a:prstGeom>
          <a:noFill/>
        </p:spPr>
        <p:txBody>
          <a:bodyPr wrap="non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en-US" altLang="zh-CN" sz="2000" smtClean="0">
              <a:solidFill>
                <a:schemeClr val="bg1"/>
              </a:solidFill>
              <a:latin typeface="华文黑体" pitchFamily="2" charset="-122"/>
              <a:ea typeface="华文黑体" pitchFamily="2" charset="-122"/>
              <a:cs typeface="华文黑体" pitchFamily="2" charset="-122"/>
            </a:endParaRPr>
          </a:p>
          <a:p>
            <a:pPr algn="ctr"/>
            <a:endParaRPr lang="en-US" altLang="zh-CN" sz="600" smtClean="0">
              <a:solidFill>
                <a:schemeClr val="bg1"/>
              </a:solidFill>
              <a:latin typeface="华文黑体" pitchFamily="2" charset="-122"/>
              <a:ea typeface="华文黑体"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单击添加文本单击添加</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文本单击添加文本单击</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添加文本单击</a:t>
            </a:r>
            <a:r>
              <a:rPr lang="zh-CN" altLang="en-US" sz="1600">
                <a:solidFill>
                  <a:schemeClr val="bg1"/>
                </a:solidFill>
                <a:latin typeface="华文细黑" pitchFamily="2" charset="-122"/>
                <a:ea typeface="华文细黑" pitchFamily="2" charset="-122"/>
                <a:cs typeface="华文黑体" pitchFamily="2" charset="-122"/>
              </a:rPr>
              <a:t>添加</a:t>
            </a:r>
            <a:r>
              <a:rPr lang="zh-CN" altLang="en-US" sz="1600" smtClean="0">
                <a:solidFill>
                  <a:schemeClr val="bg1"/>
                </a:solidFill>
                <a:latin typeface="华文细黑" pitchFamily="2" charset="-122"/>
                <a:ea typeface="华文细黑" pitchFamily="2" charset="-122"/>
                <a:cs typeface="华文黑体" pitchFamily="2" charset="-122"/>
              </a:rPr>
              <a:t>文本</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a:solidFill>
                  <a:schemeClr val="bg1"/>
                </a:solidFill>
                <a:latin typeface="华文细黑" pitchFamily="2" charset="-122"/>
                <a:ea typeface="华文细黑" pitchFamily="2" charset="-122"/>
                <a:cs typeface="华文黑体" pitchFamily="2" charset="-122"/>
              </a:rPr>
              <a:t>单击添加文本</a:t>
            </a:r>
          </a:p>
        </p:txBody>
      </p:sp>
      <p:sp>
        <p:nvSpPr>
          <p:cNvPr id="93" name="TextBox 92"/>
          <p:cNvSpPr txBox="1"/>
          <p:nvPr/>
        </p:nvSpPr>
        <p:spPr>
          <a:xfrm>
            <a:off x="3764816" y="4361408"/>
            <a:ext cx="2236510" cy="1231106"/>
          </a:xfrm>
          <a:prstGeom prst="rect">
            <a:avLst/>
          </a:prstGeom>
          <a:noFill/>
        </p:spPr>
        <p:txBody>
          <a:bodyPr wrap="non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en-US" altLang="zh-CN" sz="2000" smtClean="0">
              <a:solidFill>
                <a:schemeClr val="bg1"/>
              </a:solidFill>
              <a:latin typeface="华文黑体" pitchFamily="2" charset="-122"/>
              <a:ea typeface="华文黑体" pitchFamily="2" charset="-122"/>
              <a:cs typeface="华文黑体" pitchFamily="2" charset="-122"/>
            </a:endParaRPr>
          </a:p>
          <a:p>
            <a:pPr algn="ctr"/>
            <a:endParaRPr lang="en-US" altLang="zh-CN" sz="600" smtClean="0">
              <a:solidFill>
                <a:schemeClr val="bg1"/>
              </a:solidFill>
              <a:latin typeface="华文黑体" pitchFamily="2" charset="-122"/>
              <a:ea typeface="华文黑体"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单击添加文本单击添加</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文本单击添加文本单击</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添加文本单击</a:t>
            </a:r>
            <a:r>
              <a:rPr lang="zh-CN" altLang="en-US" sz="1600">
                <a:solidFill>
                  <a:schemeClr val="bg1"/>
                </a:solidFill>
                <a:latin typeface="华文细黑" pitchFamily="2" charset="-122"/>
                <a:ea typeface="华文细黑" pitchFamily="2" charset="-122"/>
                <a:cs typeface="华文黑体" pitchFamily="2" charset="-122"/>
              </a:rPr>
              <a:t>添加</a:t>
            </a:r>
            <a:r>
              <a:rPr lang="zh-CN" altLang="en-US" sz="1600" smtClean="0">
                <a:solidFill>
                  <a:schemeClr val="bg1"/>
                </a:solidFill>
                <a:latin typeface="华文细黑" pitchFamily="2" charset="-122"/>
                <a:ea typeface="华文细黑" pitchFamily="2" charset="-122"/>
                <a:cs typeface="华文黑体" pitchFamily="2" charset="-122"/>
              </a:rPr>
              <a:t>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4" name="TextBox 93"/>
          <p:cNvSpPr txBox="1"/>
          <p:nvPr/>
        </p:nvSpPr>
        <p:spPr>
          <a:xfrm>
            <a:off x="6189085" y="4361408"/>
            <a:ext cx="2236510" cy="1477328"/>
          </a:xfrm>
          <a:prstGeom prst="rect">
            <a:avLst/>
          </a:prstGeom>
          <a:noFill/>
        </p:spPr>
        <p:txBody>
          <a:bodyPr wrap="non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en-US" altLang="zh-CN" sz="2000" smtClean="0">
              <a:solidFill>
                <a:schemeClr val="bg1"/>
              </a:solidFill>
              <a:latin typeface="华文黑体" pitchFamily="2" charset="-122"/>
              <a:ea typeface="华文黑体" pitchFamily="2" charset="-122"/>
              <a:cs typeface="华文黑体" pitchFamily="2" charset="-122"/>
            </a:endParaRPr>
          </a:p>
          <a:p>
            <a:pPr algn="ctr"/>
            <a:endParaRPr lang="en-US" altLang="zh-CN" sz="600" smtClean="0">
              <a:solidFill>
                <a:schemeClr val="bg1"/>
              </a:solidFill>
              <a:latin typeface="华文黑体" pitchFamily="2" charset="-122"/>
              <a:ea typeface="华文黑体"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单击添加文本单击添加</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文本单击添加文本单击</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添加文本单击</a:t>
            </a:r>
            <a:r>
              <a:rPr lang="zh-CN" altLang="en-US" sz="1600">
                <a:solidFill>
                  <a:schemeClr val="bg1"/>
                </a:solidFill>
                <a:latin typeface="华文细黑" pitchFamily="2" charset="-122"/>
                <a:ea typeface="华文细黑" pitchFamily="2" charset="-122"/>
                <a:cs typeface="华文黑体" pitchFamily="2" charset="-122"/>
              </a:rPr>
              <a:t>添加</a:t>
            </a:r>
            <a:r>
              <a:rPr lang="zh-CN" altLang="en-US" sz="1600" smtClean="0">
                <a:solidFill>
                  <a:schemeClr val="bg1"/>
                </a:solidFill>
                <a:latin typeface="华文细黑" pitchFamily="2" charset="-122"/>
                <a:ea typeface="华文细黑" pitchFamily="2" charset="-122"/>
                <a:cs typeface="华文黑体" pitchFamily="2" charset="-122"/>
              </a:rPr>
              <a:t>文本</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a:solidFill>
                  <a:schemeClr val="bg1"/>
                </a:solidFill>
                <a:latin typeface="华文细黑" pitchFamily="2" charset="-122"/>
                <a:ea typeface="华文细黑" pitchFamily="2" charset="-122"/>
                <a:cs typeface="华文黑体" pitchFamily="2" charset="-122"/>
              </a:rPr>
              <a:t>单击添加文本</a:t>
            </a:r>
          </a:p>
        </p:txBody>
      </p:sp>
      <p:sp>
        <p:nvSpPr>
          <p:cNvPr id="95" name="TextBox 94"/>
          <p:cNvSpPr txBox="1"/>
          <p:nvPr/>
        </p:nvSpPr>
        <p:spPr>
          <a:xfrm>
            <a:off x="8613355" y="4361408"/>
            <a:ext cx="2236510" cy="1231106"/>
          </a:xfrm>
          <a:prstGeom prst="rect">
            <a:avLst/>
          </a:prstGeom>
          <a:noFill/>
        </p:spPr>
        <p:txBody>
          <a:bodyPr wrap="none" rtlCol="0">
            <a:spAutoFit/>
          </a:bodyPr>
          <a:lstStyle/>
          <a:p>
            <a:pPr algn="ctr"/>
            <a:r>
              <a:rPr lang="zh-CN" altLang="en-US" sz="2000" smtClean="0">
                <a:solidFill>
                  <a:schemeClr val="bg1"/>
                </a:solidFill>
                <a:latin typeface="华文黑体" pitchFamily="2" charset="-122"/>
                <a:ea typeface="华文黑体" pitchFamily="2" charset="-122"/>
                <a:cs typeface="华文黑体" pitchFamily="2" charset="-122"/>
              </a:rPr>
              <a:t>单击添加标题</a:t>
            </a:r>
            <a:endParaRPr lang="en-US" altLang="zh-CN" sz="2000" smtClean="0">
              <a:solidFill>
                <a:schemeClr val="bg1"/>
              </a:solidFill>
              <a:latin typeface="华文黑体" pitchFamily="2" charset="-122"/>
              <a:ea typeface="华文黑体" pitchFamily="2" charset="-122"/>
              <a:cs typeface="华文黑体" pitchFamily="2" charset="-122"/>
            </a:endParaRPr>
          </a:p>
          <a:p>
            <a:pPr algn="ctr"/>
            <a:endParaRPr lang="en-US" altLang="zh-CN" sz="600" smtClean="0">
              <a:solidFill>
                <a:schemeClr val="bg1"/>
              </a:solidFill>
              <a:latin typeface="华文黑体" pitchFamily="2" charset="-122"/>
              <a:ea typeface="华文黑体"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单击添加文本单击添加</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文本单击添加文本单击</a:t>
            </a:r>
            <a:endParaRPr lang="en-US" altLang="zh-CN" sz="1600" smtClean="0">
              <a:solidFill>
                <a:schemeClr val="bg1"/>
              </a:solidFill>
              <a:latin typeface="华文细黑" pitchFamily="2" charset="-122"/>
              <a:ea typeface="华文细黑" pitchFamily="2" charset="-122"/>
              <a:cs typeface="华文黑体" pitchFamily="2" charset="-122"/>
            </a:endParaRPr>
          </a:p>
          <a:p>
            <a:pPr algn="ctr"/>
            <a:r>
              <a:rPr lang="zh-CN" altLang="en-US" sz="1600" smtClean="0">
                <a:solidFill>
                  <a:schemeClr val="bg1"/>
                </a:solidFill>
                <a:latin typeface="华文细黑" pitchFamily="2" charset="-122"/>
                <a:ea typeface="华文细黑" pitchFamily="2" charset="-122"/>
                <a:cs typeface="华文黑体" pitchFamily="2" charset="-122"/>
              </a:rPr>
              <a:t>添加文本单击</a:t>
            </a:r>
            <a:r>
              <a:rPr lang="zh-CN" altLang="en-US" sz="1600">
                <a:solidFill>
                  <a:schemeClr val="bg1"/>
                </a:solidFill>
                <a:latin typeface="华文细黑" pitchFamily="2" charset="-122"/>
                <a:ea typeface="华文细黑" pitchFamily="2" charset="-122"/>
                <a:cs typeface="华文黑体" pitchFamily="2" charset="-122"/>
              </a:rPr>
              <a:t>添加</a:t>
            </a:r>
            <a:r>
              <a:rPr lang="zh-CN" altLang="en-US" sz="1600" smtClean="0">
                <a:solidFill>
                  <a:schemeClr val="bg1"/>
                </a:solidFill>
                <a:latin typeface="华文细黑" pitchFamily="2" charset="-122"/>
                <a:ea typeface="华文细黑" pitchFamily="2" charset="-122"/>
                <a:cs typeface="华文黑体" pitchFamily="2" charset="-122"/>
              </a:rPr>
              <a:t>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20" name="圆角矩形 19"/>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1410145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pic>
        <p:nvPicPr>
          <p:cNvPr id="1026" name="Picture 2" descr="D:\360data\重要数据\桌面\16883113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646" y="1844824"/>
            <a:ext cx="5063836" cy="3377133"/>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815286" y="2132856"/>
            <a:ext cx="4320480" cy="1446550"/>
          </a:xfrm>
          <a:prstGeom prst="rect">
            <a:avLst/>
          </a:prstGeom>
          <a:noFill/>
        </p:spPr>
        <p:txBody>
          <a:bodyPr wrap="square" rtlCol="0">
            <a:spAutoFit/>
          </a:bodyPr>
          <a:lstStyle/>
          <a:p>
            <a:r>
              <a:rPr lang="zh-CN" altLang="en-US" sz="2400" smtClean="0">
                <a:solidFill>
                  <a:schemeClr val="bg1"/>
                </a:solidFill>
                <a:latin typeface="华文黑体" pitchFamily="2" charset="-122"/>
                <a:ea typeface="华文黑体" pitchFamily="2" charset="-122"/>
                <a:cs typeface="华文黑体" pitchFamily="2" charset="-122"/>
              </a:rPr>
              <a:t>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endParaRPr lang="en-US" altLang="zh-CN" sz="1000" smtClean="0">
              <a:solidFill>
                <a:schemeClr val="bg1"/>
              </a:solidFill>
              <a:latin typeface="华文黑体" pitchFamily="2" charset="-122"/>
              <a:ea typeface="华文黑体" pitchFamily="2" charset="-122"/>
              <a:cs typeface="华文黑体" pitchFamily="2" charset="-122"/>
            </a:endParaRPr>
          </a:p>
          <a:p>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a:solidFill>
                  <a:schemeClr val="bg1"/>
                </a:solidFill>
                <a:latin typeface="华文细黑" pitchFamily="2" charset="-122"/>
                <a:ea typeface="华文细黑" pitchFamily="2" charset="-122"/>
                <a:cs typeface="华文黑体" pitchFamily="2" charset="-122"/>
              </a:rPr>
              <a:t>添加</a:t>
            </a:r>
            <a:r>
              <a:rPr lang="zh-CN" altLang="en-US" smtClean="0">
                <a:solidFill>
                  <a:schemeClr val="bg1"/>
                </a:solidFill>
                <a:latin typeface="华文细黑" pitchFamily="2" charset="-122"/>
                <a:ea typeface="华文细黑" pitchFamily="2" charset="-122"/>
                <a:cs typeface="华文黑体" pitchFamily="2" charset="-122"/>
              </a:rPr>
              <a:t>文本单击</a:t>
            </a:r>
            <a:endParaRPr lang="en-US" altLang="zh-CN" smtClean="0">
              <a:solidFill>
                <a:schemeClr val="bg1"/>
              </a:solidFill>
              <a:latin typeface="华文细黑" pitchFamily="2" charset="-122"/>
              <a:ea typeface="华文细黑" pitchFamily="2" charset="-122"/>
              <a:cs typeface="华文黑体" pitchFamily="2" charset="-122"/>
            </a:endParaRPr>
          </a:p>
          <a:p>
            <a:r>
              <a:rPr lang="zh-CN" altLang="en-US">
                <a:solidFill>
                  <a:schemeClr val="bg1"/>
                </a:solidFill>
                <a:latin typeface="华文细黑" pitchFamily="2" charset="-122"/>
                <a:ea typeface="华文细黑" pitchFamily="2" charset="-122"/>
                <a:cs typeface="华文黑体" pitchFamily="2" charset="-122"/>
              </a:rPr>
              <a:t>添加文本单击添加文本单击添加文本</a:t>
            </a:r>
          </a:p>
        </p:txBody>
      </p:sp>
      <p:grpSp>
        <p:nvGrpSpPr>
          <p:cNvPr id="16" name="组合 15"/>
          <p:cNvGrpSpPr/>
          <p:nvPr/>
        </p:nvGrpSpPr>
        <p:grpSpPr>
          <a:xfrm>
            <a:off x="6959302" y="4162137"/>
            <a:ext cx="1945667" cy="369332"/>
            <a:chOff x="6959302" y="4680827"/>
            <a:chExt cx="1945667" cy="369332"/>
          </a:xfrm>
        </p:grpSpPr>
        <p:grpSp>
          <p:nvGrpSpPr>
            <p:cNvPr id="7" name="组合 6"/>
            <p:cNvGrpSpPr/>
            <p:nvPr/>
          </p:nvGrpSpPr>
          <p:grpSpPr>
            <a:xfrm>
              <a:off x="6959302" y="4709580"/>
              <a:ext cx="497646" cy="340579"/>
              <a:chOff x="8183438" y="4293096"/>
              <a:chExt cx="720080" cy="492809"/>
            </a:xfrm>
          </p:grpSpPr>
          <p:sp>
            <p:nvSpPr>
              <p:cNvPr id="26" name="Freeform 83"/>
              <p:cNvSpPr>
                <a:spLocks noEditPoints="1"/>
              </p:cNvSpPr>
              <p:nvPr/>
            </p:nvSpPr>
            <p:spPr bwMode="auto">
              <a:xfrm>
                <a:off x="8299924" y="4350201"/>
                <a:ext cx="487109" cy="378598"/>
              </a:xfrm>
              <a:custGeom>
                <a:avLst/>
                <a:gdLst>
                  <a:gd name="T0" fmla="*/ 339 w 413"/>
                  <a:gd name="T1" fmla="*/ 41 h 321"/>
                  <a:gd name="T2" fmla="*/ 280 w 413"/>
                  <a:gd name="T3" fmla="*/ 41 h 321"/>
                  <a:gd name="T4" fmla="*/ 280 w 413"/>
                  <a:gd name="T5" fmla="*/ 8 h 321"/>
                  <a:gd name="T6" fmla="*/ 273 w 413"/>
                  <a:gd name="T7" fmla="*/ 0 h 321"/>
                  <a:gd name="T8" fmla="*/ 140 w 413"/>
                  <a:gd name="T9" fmla="*/ 0 h 321"/>
                  <a:gd name="T10" fmla="*/ 132 w 413"/>
                  <a:gd name="T11" fmla="*/ 8 h 321"/>
                  <a:gd name="T12" fmla="*/ 132 w 413"/>
                  <a:gd name="T13" fmla="*/ 41 h 321"/>
                  <a:gd name="T14" fmla="*/ 73 w 413"/>
                  <a:gd name="T15" fmla="*/ 41 h 321"/>
                  <a:gd name="T16" fmla="*/ 0 w 413"/>
                  <a:gd name="T17" fmla="*/ 115 h 321"/>
                  <a:gd name="T18" fmla="*/ 0 w 413"/>
                  <a:gd name="T19" fmla="*/ 247 h 321"/>
                  <a:gd name="T20" fmla="*/ 73 w 413"/>
                  <a:gd name="T21" fmla="*/ 321 h 321"/>
                  <a:gd name="T22" fmla="*/ 339 w 413"/>
                  <a:gd name="T23" fmla="*/ 321 h 321"/>
                  <a:gd name="T24" fmla="*/ 413 w 413"/>
                  <a:gd name="T25" fmla="*/ 247 h 321"/>
                  <a:gd name="T26" fmla="*/ 413 w 413"/>
                  <a:gd name="T27" fmla="*/ 115 h 321"/>
                  <a:gd name="T28" fmla="*/ 339 w 413"/>
                  <a:gd name="T29" fmla="*/ 41 h 321"/>
                  <a:gd name="T30" fmla="*/ 81 w 413"/>
                  <a:gd name="T31" fmla="*/ 56 h 321"/>
                  <a:gd name="T32" fmla="*/ 332 w 413"/>
                  <a:gd name="T33" fmla="*/ 56 h 321"/>
                  <a:gd name="T34" fmla="*/ 332 w 413"/>
                  <a:gd name="T35" fmla="*/ 306 h 321"/>
                  <a:gd name="T36" fmla="*/ 81 w 413"/>
                  <a:gd name="T37" fmla="*/ 306 h 321"/>
                  <a:gd name="T38" fmla="*/ 81 w 413"/>
                  <a:gd name="T39" fmla="*/ 56 h 321"/>
                  <a:gd name="T40" fmla="*/ 147 w 413"/>
                  <a:gd name="T41" fmla="*/ 15 h 321"/>
                  <a:gd name="T42" fmla="*/ 265 w 413"/>
                  <a:gd name="T43" fmla="*/ 15 h 321"/>
                  <a:gd name="T44" fmla="*/ 265 w 413"/>
                  <a:gd name="T45" fmla="*/ 41 h 321"/>
                  <a:gd name="T46" fmla="*/ 147 w 413"/>
                  <a:gd name="T47" fmla="*/ 41 h 321"/>
                  <a:gd name="T48" fmla="*/ 147 w 413"/>
                  <a:gd name="T49" fmla="*/ 15 h 321"/>
                  <a:gd name="T50" fmla="*/ 14 w 413"/>
                  <a:gd name="T51" fmla="*/ 247 h 321"/>
                  <a:gd name="T52" fmla="*/ 14 w 413"/>
                  <a:gd name="T53" fmla="*/ 115 h 321"/>
                  <a:gd name="T54" fmla="*/ 66 w 413"/>
                  <a:gd name="T55" fmla="*/ 56 h 321"/>
                  <a:gd name="T56" fmla="*/ 66 w 413"/>
                  <a:gd name="T57" fmla="*/ 305 h 321"/>
                  <a:gd name="T58" fmla="*/ 14 w 413"/>
                  <a:gd name="T59" fmla="*/ 247 h 321"/>
                  <a:gd name="T60" fmla="*/ 398 w 413"/>
                  <a:gd name="T61" fmla="*/ 247 h 321"/>
                  <a:gd name="T62" fmla="*/ 347 w 413"/>
                  <a:gd name="T63" fmla="*/ 305 h 321"/>
                  <a:gd name="T64" fmla="*/ 347 w 413"/>
                  <a:gd name="T65" fmla="*/ 56 h 321"/>
                  <a:gd name="T66" fmla="*/ 398 w 413"/>
                  <a:gd name="T67" fmla="*/ 115 h 321"/>
                  <a:gd name="T68" fmla="*/ 398 w 413"/>
                  <a:gd name="T69" fmla="*/ 24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321">
                    <a:moveTo>
                      <a:pt x="339" y="41"/>
                    </a:moveTo>
                    <a:cubicBezTo>
                      <a:pt x="280" y="41"/>
                      <a:pt x="280" y="41"/>
                      <a:pt x="280" y="41"/>
                    </a:cubicBezTo>
                    <a:cubicBezTo>
                      <a:pt x="280" y="8"/>
                      <a:pt x="280" y="8"/>
                      <a:pt x="280" y="8"/>
                    </a:cubicBezTo>
                    <a:cubicBezTo>
                      <a:pt x="280" y="4"/>
                      <a:pt x="277" y="0"/>
                      <a:pt x="273" y="0"/>
                    </a:cubicBezTo>
                    <a:cubicBezTo>
                      <a:pt x="140" y="0"/>
                      <a:pt x="140" y="0"/>
                      <a:pt x="140" y="0"/>
                    </a:cubicBezTo>
                    <a:cubicBezTo>
                      <a:pt x="136" y="0"/>
                      <a:pt x="132" y="4"/>
                      <a:pt x="132" y="8"/>
                    </a:cubicBezTo>
                    <a:cubicBezTo>
                      <a:pt x="132" y="41"/>
                      <a:pt x="132" y="41"/>
                      <a:pt x="132" y="41"/>
                    </a:cubicBezTo>
                    <a:cubicBezTo>
                      <a:pt x="73" y="41"/>
                      <a:pt x="73" y="41"/>
                      <a:pt x="73" y="41"/>
                    </a:cubicBezTo>
                    <a:cubicBezTo>
                      <a:pt x="33" y="41"/>
                      <a:pt x="0" y="74"/>
                      <a:pt x="0" y="115"/>
                    </a:cubicBezTo>
                    <a:cubicBezTo>
                      <a:pt x="0" y="247"/>
                      <a:pt x="0" y="247"/>
                      <a:pt x="0" y="247"/>
                    </a:cubicBezTo>
                    <a:cubicBezTo>
                      <a:pt x="0" y="288"/>
                      <a:pt x="33" y="321"/>
                      <a:pt x="73" y="321"/>
                    </a:cubicBezTo>
                    <a:cubicBezTo>
                      <a:pt x="339" y="321"/>
                      <a:pt x="339" y="321"/>
                      <a:pt x="339" y="321"/>
                    </a:cubicBezTo>
                    <a:cubicBezTo>
                      <a:pt x="380" y="321"/>
                      <a:pt x="413" y="288"/>
                      <a:pt x="413" y="247"/>
                    </a:cubicBezTo>
                    <a:cubicBezTo>
                      <a:pt x="413" y="115"/>
                      <a:pt x="413" y="115"/>
                      <a:pt x="413" y="115"/>
                    </a:cubicBezTo>
                    <a:cubicBezTo>
                      <a:pt x="413" y="74"/>
                      <a:pt x="380" y="41"/>
                      <a:pt x="339" y="41"/>
                    </a:cubicBezTo>
                    <a:close/>
                    <a:moveTo>
                      <a:pt x="81" y="56"/>
                    </a:moveTo>
                    <a:cubicBezTo>
                      <a:pt x="332" y="56"/>
                      <a:pt x="332" y="56"/>
                      <a:pt x="332" y="56"/>
                    </a:cubicBezTo>
                    <a:cubicBezTo>
                      <a:pt x="332" y="306"/>
                      <a:pt x="332" y="306"/>
                      <a:pt x="332" y="306"/>
                    </a:cubicBezTo>
                    <a:cubicBezTo>
                      <a:pt x="81" y="306"/>
                      <a:pt x="81" y="306"/>
                      <a:pt x="81" y="306"/>
                    </a:cubicBezTo>
                    <a:lnTo>
                      <a:pt x="81" y="56"/>
                    </a:lnTo>
                    <a:close/>
                    <a:moveTo>
                      <a:pt x="147" y="15"/>
                    </a:moveTo>
                    <a:cubicBezTo>
                      <a:pt x="265" y="15"/>
                      <a:pt x="265" y="15"/>
                      <a:pt x="265" y="15"/>
                    </a:cubicBezTo>
                    <a:cubicBezTo>
                      <a:pt x="265" y="41"/>
                      <a:pt x="265" y="41"/>
                      <a:pt x="265" y="41"/>
                    </a:cubicBezTo>
                    <a:cubicBezTo>
                      <a:pt x="147" y="41"/>
                      <a:pt x="147" y="41"/>
                      <a:pt x="147" y="41"/>
                    </a:cubicBezTo>
                    <a:lnTo>
                      <a:pt x="147" y="15"/>
                    </a:lnTo>
                    <a:close/>
                    <a:moveTo>
                      <a:pt x="14" y="247"/>
                    </a:moveTo>
                    <a:cubicBezTo>
                      <a:pt x="14" y="115"/>
                      <a:pt x="14" y="115"/>
                      <a:pt x="14" y="115"/>
                    </a:cubicBezTo>
                    <a:cubicBezTo>
                      <a:pt x="14" y="85"/>
                      <a:pt x="37" y="60"/>
                      <a:pt x="66" y="56"/>
                    </a:cubicBezTo>
                    <a:cubicBezTo>
                      <a:pt x="66" y="305"/>
                      <a:pt x="66" y="305"/>
                      <a:pt x="66" y="305"/>
                    </a:cubicBezTo>
                    <a:cubicBezTo>
                      <a:pt x="37" y="302"/>
                      <a:pt x="14" y="277"/>
                      <a:pt x="14" y="247"/>
                    </a:cubicBezTo>
                    <a:close/>
                    <a:moveTo>
                      <a:pt x="398" y="247"/>
                    </a:moveTo>
                    <a:cubicBezTo>
                      <a:pt x="398" y="277"/>
                      <a:pt x="376" y="302"/>
                      <a:pt x="347" y="305"/>
                    </a:cubicBezTo>
                    <a:cubicBezTo>
                      <a:pt x="347" y="56"/>
                      <a:pt x="347" y="56"/>
                      <a:pt x="347" y="56"/>
                    </a:cubicBezTo>
                    <a:cubicBezTo>
                      <a:pt x="376" y="60"/>
                      <a:pt x="398" y="85"/>
                      <a:pt x="398" y="115"/>
                    </a:cubicBezTo>
                    <a:lnTo>
                      <a:pt x="398" y="24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28" name="圆角矩形 27"/>
              <p:cNvSpPr/>
              <p:nvPr/>
            </p:nvSpPr>
            <p:spPr>
              <a:xfrm>
                <a:off x="8183438" y="4293096"/>
                <a:ext cx="720080" cy="492809"/>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7489197" y="4680827"/>
              <a:ext cx="1415772" cy="338554"/>
            </a:xfrm>
            <a:prstGeom prst="rect">
              <a:avLst/>
            </a:prstGeom>
            <a:noFill/>
          </p:spPr>
          <p:txBody>
            <a:bodyPr wrap="none" rtlCol="0">
              <a:spAutoFit/>
            </a:bodyPr>
            <a:lstStyle/>
            <a:p>
              <a:r>
                <a:rPr lang="zh-CN" altLang="en-US" sz="1600" smtClean="0">
                  <a:solidFill>
                    <a:schemeClr val="bg1"/>
                  </a:solidFill>
                  <a:latin typeface="华文细黑" pitchFamily="2" charset="-122"/>
                  <a:ea typeface="华文细黑" pitchFamily="2" charset="-122"/>
                </a:rPr>
                <a:t>点击添加标题</a:t>
              </a:r>
              <a:endParaRPr lang="zh-CN" altLang="en-US" sz="1600">
                <a:solidFill>
                  <a:schemeClr val="bg1"/>
                </a:solidFill>
                <a:latin typeface="华文细黑" pitchFamily="2" charset="-122"/>
                <a:ea typeface="华文细黑" pitchFamily="2" charset="-122"/>
              </a:endParaRPr>
            </a:p>
          </p:txBody>
        </p:sp>
      </p:grpSp>
      <p:grpSp>
        <p:nvGrpSpPr>
          <p:cNvPr id="13" name="组合 12"/>
          <p:cNvGrpSpPr/>
          <p:nvPr/>
        </p:nvGrpSpPr>
        <p:grpSpPr>
          <a:xfrm>
            <a:off x="9263558" y="4162137"/>
            <a:ext cx="1913418" cy="369332"/>
            <a:chOff x="9263558" y="4680827"/>
            <a:chExt cx="1913418" cy="369332"/>
          </a:xfrm>
        </p:grpSpPr>
        <p:grpSp>
          <p:nvGrpSpPr>
            <p:cNvPr id="9" name="组合 8"/>
            <p:cNvGrpSpPr/>
            <p:nvPr/>
          </p:nvGrpSpPr>
          <p:grpSpPr>
            <a:xfrm>
              <a:off x="9263558" y="4709580"/>
              <a:ext cx="497646" cy="340579"/>
              <a:chOff x="9278713" y="5445224"/>
              <a:chExt cx="720080" cy="492809"/>
            </a:xfrm>
          </p:grpSpPr>
          <p:sp>
            <p:nvSpPr>
              <p:cNvPr id="24" name="Freeform 78"/>
              <p:cNvSpPr>
                <a:spLocks noEditPoints="1"/>
              </p:cNvSpPr>
              <p:nvPr/>
            </p:nvSpPr>
            <p:spPr bwMode="auto">
              <a:xfrm>
                <a:off x="9433918" y="5486846"/>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2" name="圆角矩形 31"/>
              <p:cNvSpPr/>
              <p:nvPr/>
            </p:nvSpPr>
            <p:spPr>
              <a:xfrm>
                <a:off x="9278713" y="544522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TextBox 36"/>
            <p:cNvSpPr txBox="1"/>
            <p:nvPr/>
          </p:nvSpPr>
          <p:spPr>
            <a:xfrm>
              <a:off x="9761204" y="4680827"/>
              <a:ext cx="1415772" cy="338554"/>
            </a:xfrm>
            <a:prstGeom prst="rect">
              <a:avLst/>
            </a:prstGeom>
            <a:noFill/>
          </p:spPr>
          <p:txBody>
            <a:bodyPr wrap="none" rtlCol="0">
              <a:spAutoFit/>
            </a:bodyPr>
            <a:lstStyle/>
            <a:p>
              <a:r>
                <a:rPr lang="zh-CN" altLang="en-US" sz="1600" smtClean="0">
                  <a:solidFill>
                    <a:schemeClr val="bg1"/>
                  </a:solidFill>
                  <a:latin typeface="华文细黑" pitchFamily="2" charset="-122"/>
                  <a:ea typeface="华文细黑" pitchFamily="2" charset="-122"/>
                </a:rPr>
                <a:t>点击添加标题</a:t>
              </a:r>
              <a:endParaRPr lang="zh-CN" altLang="en-US" sz="1600">
                <a:solidFill>
                  <a:schemeClr val="bg1"/>
                </a:solidFill>
                <a:latin typeface="华文细黑" pitchFamily="2" charset="-122"/>
                <a:ea typeface="华文细黑" pitchFamily="2" charset="-122"/>
              </a:endParaRPr>
            </a:p>
          </p:txBody>
        </p:sp>
      </p:grpSp>
      <p:grpSp>
        <p:nvGrpSpPr>
          <p:cNvPr id="15" name="组合 14"/>
          <p:cNvGrpSpPr/>
          <p:nvPr/>
        </p:nvGrpSpPr>
        <p:grpSpPr>
          <a:xfrm>
            <a:off x="6959302" y="4802236"/>
            <a:ext cx="1945667" cy="354956"/>
            <a:chOff x="6959302" y="5320926"/>
            <a:chExt cx="1945667" cy="354956"/>
          </a:xfrm>
        </p:grpSpPr>
        <p:grpSp>
          <p:nvGrpSpPr>
            <p:cNvPr id="4" name="组合 3"/>
            <p:cNvGrpSpPr/>
            <p:nvPr/>
          </p:nvGrpSpPr>
          <p:grpSpPr>
            <a:xfrm>
              <a:off x="6959302" y="5335303"/>
              <a:ext cx="497646" cy="340579"/>
              <a:chOff x="7103318" y="5085184"/>
              <a:chExt cx="720080" cy="492809"/>
            </a:xfrm>
          </p:grpSpPr>
          <p:sp>
            <p:nvSpPr>
              <p:cNvPr id="25" name="Freeform 79"/>
              <p:cNvSpPr>
                <a:spLocks noEditPoints="1"/>
              </p:cNvSpPr>
              <p:nvPr/>
            </p:nvSpPr>
            <p:spPr bwMode="auto">
              <a:xfrm>
                <a:off x="7219554" y="5129969"/>
                <a:ext cx="487608" cy="448024"/>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 name="圆角矩形 2"/>
              <p:cNvSpPr/>
              <p:nvPr/>
            </p:nvSpPr>
            <p:spPr>
              <a:xfrm>
                <a:off x="7103318" y="508518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7489197" y="5320926"/>
              <a:ext cx="1415772" cy="338554"/>
            </a:xfrm>
            <a:prstGeom prst="rect">
              <a:avLst/>
            </a:prstGeom>
            <a:noFill/>
          </p:spPr>
          <p:txBody>
            <a:bodyPr wrap="none" rtlCol="0">
              <a:spAutoFit/>
            </a:bodyPr>
            <a:lstStyle/>
            <a:p>
              <a:r>
                <a:rPr lang="zh-CN" altLang="en-US" sz="1600" smtClean="0">
                  <a:solidFill>
                    <a:schemeClr val="bg1"/>
                  </a:solidFill>
                  <a:latin typeface="华文细黑" pitchFamily="2" charset="-122"/>
                  <a:ea typeface="华文细黑" pitchFamily="2" charset="-122"/>
                </a:rPr>
                <a:t>点击添加标题</a:t>
              </a:r>
              <a:endParaRPr lang="zh-CN" altLang="en-US" sz="1600">
                <a:solidFill>
                  <a:schemeClr val="bg1"/>
                </a:solidFill>
                <a:latin typeface="华文细黑" pitchFamily="2" charset="-122"/>
                <a:ea typeface="华文细黑" pitchFamily="2" charset="-122"/>
              </a:endParaRPr>
            </a:p>
          </p:txBody>
        </p:sp>
      </p:grpSp>
      <p:grpSp>
        <p:nvGrpSpPr>
          <p:cNvPr id="11" name="组合 10"/>
          <p:cNvGrpSpPr/>
          <p:nvPr/>
        </p:nvGrpSpPr>
        <p:grpSpPr>
          <a:xfrm>
            <a:off x="9263558" y="4802236"/>
            <a:ext cx="1913418" cy="354956"/>
            <a:chOff x="9263558" y="5320926"/>
            <a:chExt cx="1913418" cy="354956"/>
          </a:xfrm>
        </p:grpSpPr>
        <p:grpSp>
          <p:nvGrpSpPr>
            <p:cNvPr id="8" name="组合 7"/>
            <p:cNvGrpSpPr/>
            <p:nvPr/>
          </p:nvGrpSpPr>
          <p:grpSpPr>
            <a:xfrm>
              <a:off x="9263558" y="5335303"/>
              <a:ext cx="497646" cy="340579"/>
              <a:chOff x="8611702" y="4649964"/>
              <a:chExt cx="720080" cy="492809"/>
            </a:xfrm>
          </p:grpSpPr>
          <p:sp>
            <p:nvSpPr>
              <p:cNvPr id="23" name="Freeform 72"/>
              <p:cNvSpPr>
                <a:spLocks noEditPoints="1"/>
              </p:cNvSpPr>
              <p:nvPr/>
            </p:nvSpPr>
            <p:spPr bwMode="auto">
              <a:xfrm>
                <a:off x="8729187" y="4653376"/>
                <a:ext cx="485111"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31" name="圆角矩形 30"/>
              <p:cNvSpPr/>
              <p:nvPr/>
            </p:nvSpPr>
            <p:spPr>
              <a:xfrm>
                <a:off x="8611702" y="4649964"/>
                <a:ext cx="720080" cy="492809"/>
              </a:xfrm>
              <a:prstGeom prst="round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TextBox 38"/>
            <p:cNvSpPr txBox="1"/>
            <p:nvPr/>
          </p:nvSpPr>
          <p:spPr>
            <a:xfrm>
              <a:off x="9761204" y="5320926"/>
              <a:ext cx="1415772" cy="338554"/>
            </a:xfrm>
            <a:prstGeom prst="rect">
              <a:avLst/>
            </a:prstGeom>
            <a:noFill/>
          </p:spPr>
          <p:txBody>
            <a:bodyPr wrap="none" rtlCol="0">
              <a:spAutoFit/>
            </a:bodyPr>
            <a:lstStyle/>
            <a:p>
              <a:r>
                <a:rPr lang="zh-CN" altLang="en-US" sz="1600" smtClean="0">
                  <a:solidFill>
                    <a:schemeClr val="bg1"/>
                  </a:solidFill>
                  <a:latin typeface="华文细黑" pitchFamily="2" charset="-122"/>
                  <a:ea typeface="华文细黑" pitchFamily="2" charset="-122"/>
                </a:rPr>
                <a:t>点击添加标题</a:t>
              </a:r>
              <a:endParaRPr lang="zh-CN" altLang="en-US" sz="1600">
                <a:solidFill>
                  <a:schemeClr val="bg1"/>
                </a:solidFill>
                <a:latin typeface="华文细黑" pitchFamily="2" charset="-122"/>
                <a:ea typeface="华文细黑" pitchFamily="2" charset="-122"/>
              </a:endParaRPr>
            </a:p>
          </p:txBody>
        </p:sp>
      </p:grpSp>
      <p:sp>
        <p:nvSpPr>
          <p:cNvPr id="30" name="圆角矩形 29"/>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931761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cxnSp>
        <p:nvCxnSpPr>
          <p:cNvPr id="6" name="直接连接符 5"/>
          <p:cNvCxnSpPr/>
          <p:nvPr/>
        </p:nvCxnSpPr>
        <p:spPr>
          <a:xfrm>
            <a:off x="1936744" y="3537012"/>
            <a:ext cx="831692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2998862" y="2348880"/>
            <a:ext cx="609440" cy="1296144"/>
            <a:chOff x="2998862" y="2348880"/>
            <a:chExt cx="609440" cy="1296144"/>
          </a:xfrm>
        </p:grpSpPr>
        <p:sp>
          <p:nvSpPr>
            <p:cNvPr id="20" name="椭圆 19"/>
            <p:cNvSpPr/>
            <p:nvPr/>
          </p:nvSpPr>
          <p:spPr>
            <a:xfrm>
              <a:off x="2998862"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3103899"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3718942" y="3429000"/>
            <a:ext cx="609010" cy="1290630"/>
            <a:chOff x="3718942" y="3429000"/>
            <a:chExt cx="609010" cy="1290630"/>
          </a:xfrm>
        </p:grpSpPr>
        <p:sp>
          <p:nvSpPr>
            <p:cNvPr id="36" name="椭圆 35"/>
            <p:cNvSpPr/>
            <p:nvPr/>
          </p:nvSpPr>
          <p:spPr>
            <a:xfrm>
              <a:off x="3718942"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flipV="1">
              <a:off x="382354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4" name="组合 83"/>
          <p:cNvGrpSpPr/>
          <p:nvPr/>
        </p:nvGrpSpPr>
        <p:grpSpPr>
          <a:xfrm>
            <a:off x="4943078" y="2348880"/>
            <a:ext cx="624298" cy="1296144"/>
            <a:chOff x="4943078" y="2348880"/>
            <a:chExt cx="624298" cy="1296144"/>
          </a:xfrm>
        </p:grpSpPr>
        <p:sp>
          <p:nvSpPr>
            <p:cNvPr id="40" name="椭圆 39"/>
            <p:cNvSpPr/>
            <p:nvPr/>
          </p:nvSpPr>
          <p:spPr>
            <a:xfrm>
              <a:off x="4943078"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5062973"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5" name="组合 84"/>
          <p:cNvGrpSpPr/>
          <p:nvPr/>
        </p:nvGrpSpPr>
        <p:grpSpPr>
          <a:xfrm>
            <a:off x="5987194" y="3429000"/>
            <a:ext cx="624298" cy="1290630"/>
            <a:chOff x="5987194" y="3429000"/>
            <a:chExt cx="624298" cy="1290630"/>
          </a:xfrm>
        </p:grpSpPr>
        <p:sp>
          <p:nvSpPr>
            <p:cNvPr id="41" name="椭圆 40"/>
            <p:cNvSpPr/>
            <p:nvPr/>
          </p:nvSpPr>
          <p:spPr>
            <a:xfrm>
              <a:off x="5987194"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flipV="1">
              <a:off x="610708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7" name="组合 86"/>
          <p:cNvGrpSpPr/>
          <p:nvPr/>
        </p:nvGrpSpPr>
        <p:grpSpPr>
          <a:xfrm>
            <a:off x="8471470" y="3429000"/>
            <a:ext cx="624298" cy="1290630"/>
            <a:chOff x="8471470" y="3429000"/>
            <a:chExt cx="624298" cy="1290630"/>
          </a:xfrm>
        </p:grpSpPr>
        <p:sp>
          <p:nvSpPr>
            <p:cNvPr id="43" name="椭圆 42"/>
            <p:cNvSpPr/>
            <p:nvPr/>
          </p:nvSpPr>
          <p:spPr>
            <a:xfrm>
              <a:off x="8471470"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flipV="1">
              <a:off x="8591365"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a:off x="7659538" y="2348880"/>
            <a:ext cx="590289" cy="1296144"/>
            <a:chOff x="7659538" y="2348880"/>
            <a:chExt cx="590289" cy="1296144"/>
          </a:xfrm>
        </p:grpSpPr>
        <p:sp>
          <p:nvSpPr>
            <p:cNvPr id="42" name="椭圆 41"/>
            <p:cNvSpPr/>
            <p:nvPr/>
          </p:nvSpPr>
          <p:spPr>
            <a:xfrm>
              <a:off x="7659538" y="3429000"/>
              <a:ext cx="216024" cy="216024"/>
            </a:xfrm>
            <a:prstGeom prst="ellipse">
              <a:avLst/>
            </a:prstGeom>
            <a:solidFill>
              <a:schemeClr val="bg1"/>
            </a:solidFill>
            <a:ln w="76200">
              <a:solidFill>
                <a:srgbClr val="47A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7745424"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7" name="组合 76"/>
          <p:cNvGrpSpPr/>
          <p:nvPr/>
        </p:nvGrpSpPr>
        <p:grpSpPr>
          <a:xfrm>
            <a:off x="5159102" y="1556792"/>
            <a:ext cx="792088" cy="792088"/>
            <a:chOff x="5159102" y="1556792"/>
            <a:chExt cx="792088" cy="792088"/>
          </a:xfrm>
        </p:grpSpPr>
        <p:sp>
          <p:nvSpPr>
            <p:cNvPr id="55" name="椭圆 54"/>
            <p:cNvSpPr/>
            <p:nvPr/>
          </p:nvSpPr>
          <p:spPr>
            <a:xfrm>
              <a:off x="5159102"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心形 51"/>
            <p:cNvSpPr/>
            <p:nvPr/>
          </p:nvSpPr>
          <p:spPr>
            <a:xfrm>
              <a:off x="5303118" y="1755307"/>
              <a:ext cx="504056" cy="449557"/>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7841553" y="1556792"/>
            <a:ext cx="792088" cy="792088"/>
            <a:chOff x="7841553" y="1556792"/>
            <a:chExt cx="792088" cy="792088"/>
          </a:xfrm>
        </p:grpSpPr>
        <p:sp>
          <p:nvSpPr>
            <p:cNvPr id="61" name="椭圆 60"/>
            <p:cNvSpPr/>
            <p:nvPr/>
          </p:nvSpPr>
          <p:spPr>
            <a:xfrm>
              <a:off x="7841553"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形标注 62"/>
            <p:cNvSpPr/>
            <p:nvPr/>
          </p:nvSpPr>
          <p:spPr>
            <a:xfrm>
              <a:off x="8015954" y="1759353"/>
              <a:ext cx="443286" cy="385963"/>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3919678" y="4719630"/>
            <a:ext cx="792088" cy="792088"/>
            <a:chOff x="3919678" y="4719630"/>
            <a:chExt cx="792088" cy="792088"/>
          </a:xfrm>
        </p:grpSpPr>
        <p:sp>
          <p:nvSpPr>
            <p:cNvPr id="50" name="椭圆 49"/>
            <p:cNvSpPr/>
            <p:nvPr/>
          </p:nvSpPr>
          <p:spPr>
            <a:xfrm flipV="1">
              <a:off x="391967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4158358" y="4886644"/>
              <a:ext cx="314729" cy="458061"/>
              <a:chOff x="5690315" y="3674507"/>
              <a:chExt cx="314729" cy="458061"/>
            </a:xfrm>
          </p:grpSpPr>
          <p:sp>
            <p:nvSpPr>
              <p:cNvPr id="66"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67"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grpSp>
        <p:nvGrpSpPr>
          <p:cNvPr id="64" name="组合 63"/>
          <p:cNvGrpSpPr/>
          <p:nvPr/>
        </p:nvGrpSpPr>
        <p:grpSpPr>
          <a:xfrm>
            <a:off x="3200028" y="1556792"/>
            <a:ext cx="792088" cy="792088"/>
            <a:chOff x="3200028" y="1556792"/>
            <a:chExt cx="792088" cy="792088"/>
          </a:xfrm>
        </p:grpSpPr>
        <p:sp>
          <p:nvSpPr>
            <p:cNvPr id="27" name="椭圆 26"/>
            <p:cNvSpPr/>
            <p:nvPr/>
          </p:nvSpPr>
          <p:spPr>
            <a:xfrm>
              <a:off x="3200028"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360527" y="1717291"/>
              <a:ext cx="471090" cy="471090"/>
              <a:chOff x="4334131" y="1343733"/>
              <a:chExt cx="471090" cy="471090"/>
            </a:xfrm>
          </p:grpSpPr>
          <p:sp>
            <p:nvSpPr>
              <p:cNvPr id="69" name="Freeform 17"/>
              <p:cNvSpPr>
                <a:spLocks noEditPoints="1"/>
              </p:cNvSpPr>
              <p:nvPr/>
            </p:nvSpPr>
            <p:spPr bwMode="auto">
              <a:xfrm flipH="1">
                <a:off x="4468442" y="1477042"/>
                <a:ext cx="202468" cy="203471"/>
              </a:xfrm>
              <a:custGeom>
                <a:avLst/>
                <a:gdLst>
                  <a:gd name="T0" fmla="*/ 124 w 124"/>
                  <a:gd name="T1" fmla="*/ 0 h 124"/>
                  <a:gd name="T2" fmla="*/ 39 w 124"/>
                  <a:gd name="T3" fmla="*/ 39 h 124"/>
                  <a:gd name="T4" fmla="*/ 0 w 124"/>
                  <a:gd name="T5" fmla="*/ 124 h 124"/>
                  <a:gd name="T6" fmla="*/ 85 w 124"/>
                  <a:gd name="T7" fmla="*/ 85 h 124"/>
                  <a:gd name="T8" fmla="*/ 124 w 124"/>
                  <a:gd name="T9" fmla="*/ 0 h 124"/>
                  <a:gd name="T10" fmla="*/ 62 w 124"/>
                  <a:gd name="T11" fmla="*/ 78 h 124"/>
                  <a:gd name="T12" fmla="*/ 46 w 124"/>
                  <a:gd name="T13" fmla="*/ 62 h 124"/>
                  <a:gd name="T14" fmla="*/ 62 w 124"/>
                  <a:gd name="T15" fmla="*/ 46 h 124"/>
                  <a:gd name="T16" fmla="*/ 78 w 124"/>
                  <a:gd name="T17" fmla="*/ 62 h 124"/>
                  <a:gd name="T18" fmla="*/ 62 w 124"/>
                  <a:gd name="T1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124" y="0"/>
                    </a:moveTo>
                    <a:cubicBezTo>
                      <a:pt x="39" y="39"/>
                      <a:pt x="39" y="39"/>
                      <a:pt x="39" y="39"/>
                    </a:cubicBezTo>
                    <a:cubicBezTo>
                      <a:pt x="0" y="124"/>
                      <a:pt x="0" y="124"/>
                      <a:pt x="0" y="124"/>
                    </a:cubicBezTo>
                    <a:cubicBezTo>
                      <a:pt x="85" y="85"/>
                      <a:pt x="85" y="85"/>
                      <a:pt x="85" y="85"/>
                    </a:cubicBezTo>
                    <a:lnTo>
                      <a:pt x="124" y="0"/>
                    </a:lnTo>
                    <a:close/>
                    <a:moveTo>
                      <a:pt x="62" y="78"/>
                    </a:moveTo>
                    <a:cubicBezTo>
                      <a:pt x="53" y="78"/>
                      <a:pt x="46" y="71"/>
                      <a:pt x="46" y="62"/>
                    </a:cubicBezTo>
                    <a:cubicBezTo>
                      <a:pt x="46" y="53"/>
                      <a:pt x="53" y="46"/>
                      <a:pt x="62" y="46"/>
                    </a:cubicBezTo>
                    <a:cubicBezTo>
                      <a:pt x="71" y="46"/>
                      <a:pt x="78" y="53"/>
                      <a:pt x="78" y="62"/>
                    </a:cubicBezTo>
                    <a:cubicBezTo>
                      <a:pt x="78" y="71"/>
                      <a:pt x="71" y="78"/>
                      <a:pt x="62"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70" name="Freeform 18"/>
              <p:cNvSpPr>
                <a:spLocks noEditPoints="1"/>
              </p:cNvSpPr>
              <p:nvPr/>
            </p:nvSpPr>
            <p:spPr bwMode="auto">
              <a:xfrm flipH="1">
                <a:off x="4334131" y="1343733"/>
                <a:ext cx="471090" cy="47109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44 w 288"/>
                  <a:gd name="T11" fmla="*/ 256 h 288"/>
                  <a:gd name="T12" fmla="*/ 32 w 288"/>
                  <a:gd name="T13" fmla="*/ 144 h 288"/>
                  <a:gd name="T14" fmla="*/ 144 w 288"/>
                  <a:gd name="T15" fmla="*/ 32 h 288"/>
                  <a:gd name="T16" fmla="*/ 256 w 288"/>
                  <a:gd name="T17" fmla="*/ 144 h 288"/>
                  <a:gd name="T18" fmla="*/ 144 w 288"/>
                  <a:gd name="T19"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144" y="256"/>
                    </a:moveTo>
                    <a:cubicBezTo>
                      <a:pt x="82" y="256"/>
                      <a:pt x="32" y="206"/>
                      <a:pt x="32" y="144"/>
                    </a:cubicBezTo>
                    <a:cubicBezTo>
                      <a:pt x="32" y="82"/>
                      <a:pt x="82" y="32"/>
                      <a:pt x="144" y="32"/>
                    </a:cubicBezTo>
                    <a:cubicBezTo>
                      <a:pt x="206" y="32"/>
                      <a:pt x="256" y="82"/>
                      <a:pt x="256" y="144"/>
                    </a:cubicBezTo>
                    <a:cubicBezTo>
                      <a:pt x="256" y="206"/>
                      <a:pt x="206" y="256"/>
                      <a:pt x="144"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grpSp>
        <p:nvGrpSpPr>
          <p:cNvPr id="79" name="组合 78"/>
          <p:cNvGrpSpPr/>
          <p:nvPr/>
        </p:nvGrpSpPr>
        <p:grpSpPr>
          <a:xfrm>
            <a:off x="6203218" y="4719630"/>
            <a:ext cx="792088" cy="792088"/>
            <a:chOff x="6203218" y="4719630"/>
            <a:chExt cx="792088" cy="792088"/>
          </a:xfrm>
        </p:grpSpPr>
        <p:sp>
          <p:nvSpPr>
            <p:cNvPr id="57" name="椭圆 56"/>
            <p:cNvSpPr/>
            <p:nvPr/>
          </p:nvSpPr>
          <p:spPr>
            <a:xfrm flipV="1">
              <a:off x="620321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45"/>
            <p:cNvSpPr>
              <a:spLocks/>
            </p:cNvSpPr>
            <p:nvPr/>
          </p:nvSpPr>
          <p:spPr bwMode="auto">
            <a:xfrm flipH="1">
              <a:off x="6389777" y="4906189"/>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nvGrpSpPr>
          <p:cNvPr id="80" name="组合 79"/>
          <p:cNvGrpSpPr/>
          <p:nvPr/>
        </p:nvGrpSpPr>
        <p:grpSpPr>
          <a:xfrm>
            <a:off x="8687494" y="4719630"/>
            <a:ext cx="792088" cy="792088"/>
            <a:chOff x="8687494" y="4719630"/>
            <a:chExt cx="792088" cy="792088"/>
          </a:xfrm>
        </p:grpSpPr>
        <p:sp>
          <p:nvSpPr>
            <p:cNvPr id="59" name="椭圆 58"/>
            <p:cNvSpPr/>
            <p:nvPr/>
          </p:nvSpPr>
          <p:spPr>
            <a:xfrm flipV="1">
              <a:off x="8687494"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847965" y="4984723"/>
              <a:ext cx="471147" cy="261902"/>
              <a:chOff x="6864264" y="1408669"/>
              <a:chExt cx="471147" cy="261902"/>
            </a:xfrm>
          </p:grpSpPr>
          <p:sp>
            <p:nvSpPr>
              <p:cNvPr id="74" name="Freeform 98"/>
              <p:cNvSpPr>
                <a:spLocks/>
              </p:cNvSpPr>
              <p:nvPr/>
            </p:nvSpPr>
            <p:spPr bwMode="auto">
              <a:xfrm flipH="1">
                <a:off x="6968886" y="1526456"/>
                <a:ext cx="313867" cy="92151"/>
              </a:xfrm>
              <a:custGeom>
                <a:avLst/>
                <a:gdLst>
                  <a:gd name="T0" fmla="*/ 192 w 192"/>
                  <a:gd name="T1" fmla="*/ 18 h 56"/>
                  <a:gd name="T2" fmla="*/ 80 w 192"/>
                  <a:gd name="T3" fmla="*/ 40 h 56"/>
                  <a:gd name="T4" fmla="*/ 88 w 192"/>
                  <a:gd name="T5" fmla="*/ 0 h 56"/>
                  <a:gd name="T6" fmla="*/ 82 w 192"/>
                  <a:gd name="T7" fmla="*/ 0 h 56"/>
                  <a:gd name="T8" fmla="*/ 3 w 192"/>
                  <a:gd name="T9" fmla="*/ 16 h 56"/>
                  <a:gd name="T10" fmla="*/ 0 w 192"/>
                  <a:gd name="T11" fmla="*/ 16 h 56"/>
                  <a:gd name="T12" fmla="*/ 0 w 192"/>
                  <a:gd name="T13" fmla="*/ 56 h 56"/>
                  <a:gd name="T14" fmla="*/ 192 w 192"/>
                  <a:gd name="T15" fmla="*/ 56 h 56"/>
                  <a:gd name="T16" fmla="*/ 192 w 192"/>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92" y="18"/>
                    </a:moveTo>
                    <a:cubicBezTo>
                      <a:pt x="80" y="40"/>
                      <a:pt x="80" y="40"/>
                      <a:pt x="80" y="40"/>
                    </a:cubicBezTo>
                    <a:cubicBezTo>
                      <a:pt x="88" y="0"/>
                      <a:pt x="88" y="0"/>
                      <a:pt x="88" y="0"/>
                    </a:cubicBezTo>
                    <a:cubicBezTo>
                      <a:pt x="82" y="0"/>
                      <a:pt x="82" y="0"/>
                      <a:pt x="82" y="0"/>
                    </a:cubicBezTo>
                    <a:cubicBezTo>
                      <a:pt x="3" y="16"/>
                      <a:pt x="3" y="16"/>
                      <a:pt x="3" y="16"/>
                    </a:cubicBezTo>
                    <a:cubicBezTo>
                      <a:pt x="2" y="16"/>
                      <a:pt x="1" y="16"/>
                      <a:pt x="0" y="16"/>
                    </a:cubicBezTo>
                    <a:cubicBezTo>
                      <a:pt x="0" y="56"/>
                      <a:pt x="0" y="56"/>
                      <a:pt x="0" y="56"/>
                    </a:cubicBezTo>
                    <a:cubicBezTo>
                      <a:pt x="192" y="56"/>
                      <a:pt x="192" y="56"/>
                      <a:pt x="192" y="56"/>
                    </a:cubicBezTo>
                    <a:lnTo>
                      <a:pt x="19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75" name="Freeform 99"/>
              <p:cNvSpPr>
                <a:spLocks noEditPoints="1"/>
              </p:cNvSpPr>
              <p:nvPr/>
            </p:nvSpPr>
            <p:spPr bwMode="auto">
              <a:xfrm flipH="1">
                <a:off x="6864264" y="1408669"/>
                <a:ext cx="471147" cy="261902"/>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sp>
            <p:nvSpPr>
              <p:cNvPr id="76" name="Freeform 100"/>
              <p:cNvSpPr>
                <a:spLocks/>
              </p:cNvSpPr>
              <p:nvPr/>
            </p:nvSpPr>
            <p:spPr bwMode="auto">
              <a:xfrm flipH="1">
                <a:off x="6968886" y="1461326"/>
                <a:ext cx="313867" cy="91458"/>
              </a:xfrm>
              <a:custGeom>
                <a:avLst/>
                <a:gdLst>
                  <a:gd name="T0" fmla="*/ 112 w 192"/>
                  <a:gd name="T1" fmla="*/ 56 h 56"/>
                  <a:gd name="T2" fmla="*/ 118 w 192"/>
                  <a:gd name="T3" fmla="*/ 56 h 56"/>
                  <a:gd name="T4" fmla="*/ 189 w 192"/>
                  <a:gd name="T5" fmla="*/ 42 h 56"/>
                  <a:gd name="T6" fmla="*/ 192 w 192"/>
                  <a:gd name="T7" fmla="*/ 42 h 56"/>
                  <a:gd name="T8" fmla="*/ 192 w 192"/>
                  <a:gd name="T9" fmla="*/ 0 h 56"/>
                  <a:gd name="T10" fmla="*/ 0 w 192"/>
                  <a:gd name="T11" fmla="*/ 0 h 56"/>
                  <a:gd name="T12" fmla="*/ 0 w 192"/>
                  <a:gd name="T13" fmla="*/ 40 h 56"/>
                  <a:gd name="T14" fmla="*/ 120 w 192"/>
                  <a:gd name="T15" fmla="*/ 16 h 56"/>
                  <a:gd name="T16" fmla="*/ 112 w 192"/>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12" y="56"/>
                    </a:moveTo>
                    <a:cubicBezTo>
                      <a:pt x="118" y="56"/>
                      <a:pt x="118" y="56"/>
                      <a:pt x="118" y="56"/>
                    </a:cubicBezTo>
                    <a:cubicBezTo>
                      <a:pt x="189" y="42"/>
                      <a:pt x="189" y="42"/>
                      <a:pt x="189" y="42"/>
                    </a:cubicBezTo>
                    <a:cubicBezTo>
                      <a:pt x="190" y="42"/>
                      <a:pt x="191" y="42"/>
                      <a:pt x="192" y="42"/>
                    </a:cubicBezTo>
                    <a:cubicBezTo>
                      <a:pt x="192" y="0"/>
                      <a:pt x="192" y="0"/>
                      <a:pt x="192" y="0"/>
                    </a:cubicBezTo>
                    <a:cubicBezTo>
                      <a:pt x="0" y="0"/>
                      <a:pt x="0" y="0"/>
                      <a:pt x="0" y="0"/>
                    </a:cubicBezTo>
                    <a:cubicBezTo>
                      <a:pt x="0" y="40"/>
                      <a:pt x="0" y="40"/>
                      <a:pt x="0" y="40"/>
                    </a:cubicBezTo>
                    <a:cubicBezTo>
                      <a:pt x="120" y="16"/>
                      <a:pt x="120" y="16"/>
                      <a:pt x="120" y="16"/>
                    </a:cubicBezTo>
                    <a:lnTo>
                      <a:pt x="112"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endParaRPr>
              </a:p>
            </p:txBody>
          </p:sp>
        </p:grpSp>
      </p:grpSp>
      <p:sp>
        <p:nvSpPr>
          <p:cNvPr id="89" name="TextBox 88"/>
          <p:cNvSpPr txBox="1"/>
          <p:nvPr/>
        </p:nvSpPr>
        <p:spPr>
          <a:xfrm>
            <a:off x="1375707" y="1980085"/>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1" name="TextBox 90"/>
          <p:cNvSpPr txBox="1"/>
          <p:nvPr/>
        </p:nvSpPr>
        <p:spPr>
          <a:xfrm>
            <a:off x="2103425" y="4692335"/>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2" name="TextBox 91"/>
          <p:cNvSpPr txBox="1"/>
          <p:nvPr/>
        </p:nvSpPr>
        <p:spPr>
          <a:xfrm>
            <a:off x="5951190" y="2050742"/>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3" name="TextBox 92"/>
          <p:cNvSpPr txBox="1"/>
          <p:nvPr/>
        </p:nvSpPr>
        <p:spPr>
          <a:xfrm>
            <a:off x="6689851" y="4107560"/>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4" name="TextBox 93"/>
          <p:cNvSpPr txBox="1"/>
          <p:nvPr/>
        </p:nvSpPr>
        <p:spPr>
          <a:xfrm>
            <a:off x="8615486" y="2050742"/>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5" name="TextBox 94"/>
          <p:cNvSpPr txBox="1"/>
          <p:nvPr/>
        </p:nvSpPr>
        <p:spPr>
          <a:xfrm>
            <a:off x="9263558" y="4107560"/>
            <a:ext cx="1728192" cy="584775"/>
          </a:xfrm>
          <a:prstGeom prst="rect">
            <a:avLst/>
          </a:prstGeom>
          <a:noFill/>
        </p:spPr>
        <p:txBody>
          <a:bodyPr wrap="square" rtlCol="0">
            <a:spAutoFit/>
          </a:bodyPr>
          <a:lstStyle/>
          <a:p>
            <a:r>
              <a:rPr lang="zh-CN" altLang="en-US" sz="1600" smtClean="0">
                <a:solidFill>
                  <a:schemeClr val="bg1"/>
                </a:solidFill>
                <a:latin typeface="华文细黑" pitchFamily="2" charset="-122"/>
                <a:ea typeface="华文细黑" pitchFamily="2" charset="-122"/>
                <a:cs typeface="华文黑体" pitchFamily="2" charset="-122"/>
              </a:rPr>
              <a:t>单击添加文本单击添加文本</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72" name="圆角矩形 71"/>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Box 87"/>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dirty="0"/>
              <a:t>点击添加标题</a:t>
            </a:r>
          </a:p>
        </p:txBody>
      </p:sp>
    </p:spTree>
    <p:extLst>
      <p:ext uri="{BB962C8B-B14F-4D97-AF65-F5344CB8AC3E}">
        <p14:creationId xmlns:p14="http://schemas.microsoft.com/office/powerpoint/2010/main" val="98886299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72" name="TextBox 71"/>
          <p:cNvSpPr txBox="1"/>
          <p:nvPr/>
        </p:nvSpPr>
        <p:spPr>
          <a:xfrm>
            <a:off x="2062758" y="2492896"/>
            <a:ext cx="3816424" cy="1723549"/>
          </a:xfrm>
          <a:prstGeom prst="rect">
            <a:avLst/>
          </a:prstGeom>
          <a:noFill/>
        </p:spPr>
        <p:txBody>
          <a:bodyPr wrap="square" rtlCol="0">
            <a:spAutoFit/>
          </a:bodyPr>
          <a:lstStyle/>
          <a:p>
            <a:r>
              <a:rPr lang="zh-CN" altLang="en-US" sz="2400" smtClean="0">
                <a:solidFill>
                  <a:schemeClr val="bg1"/>
                </a:solidFill>
                <a:latin typeface="华文黑体" pitchFamily="2" charset="-122"/>
                <a:ea typeface="华文黑体" pitchFamily="2" charset="-122"/>
                <a:cs typeface="华文黑体" pitchFamily="2" charset="-122"/>
              </a:rPr>
              <a:t>单击添加标题</a:t>
            </a:r>
            <a:endParaRPr lang="en-US" altLang="zh-CN" sz="2400" smtClean="0">
              <a:solidFill>
                <a:schemeClr val="bg1"/>
              </a:solidFill>
              <a:latin typeface="华文黑体" pitchFamily="2" charset="-122"/>
              <a:ea typeface="华文黑体" pitchFamily="2" charset="-122"/>
              <a:cs typeface="华文黑体" pitchFamily="2" charset="-122"/>
            </a:endParaRPr>
          </a:p>
          <a:p>
            <a:endParaRPr lang="en-US" altLang="zh-CN" sz="1000" smtClean="0">
              <a:solidFill>
                <a:schemeClr val="bg1"/>
              </a:solidFill>
              <a:latin typeface="华文黑体" pitchFamily="2" charset="-122"/>
              <a:ea typeface="华文黑体" pitchFamily="2" charset="-122"/>
              <a:cs typeface="华文黑体" pitchFamily="2" charset="-122"/>
            </a:endParaRPr>
          </a:p>
          <a:p>
            <a:r>
              <a:rPr lang="zh-CN" altLang="en-US"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a:solidFill>
                  <a:schemeClr val="bg1"/>
                </a:solidFill>
                <a:latin typeface="华文细黑" pitchFamily="2" charset="-122"/>
                <a:ea typeface="华文细黑" pitchFamily="2" charset="-122"/>
                <a:cs typeface="华文黑体" pitchFamily="2" charset="-122"/>
              </a:rPr>
              <a:t>添加</a:t>
            </a:r>
            <a:r>
              <a:rPr lang="zh-CN" altLang="en-US" smtClean="0">
                <a:solidFill>
                  <a:schemeClr val="bg1"/>
                </a:solidFill>
                <a:latin typeface="华文细黑" pitchFamily="2" charset="-122"/>
                <a:ea typeface="华文细黑" pitchFamily="2" charset="-122"/>
                <a:cs typeface="华文黑体" pitchFamily="2" charset="-122"/>
              </a:rPr>
              <a:t>文本单击添加</a:t>
            </a:r>
            <a:r>
              <a:rPr lang="zh-CN" altLang="en-US">
                <a:solidFill>
                  <a:schemeClr val="bg1"/>
                </a:solidFill>
                <a:latin typeface="华文细黑" pitchFamily="2" charset="-122"/>
                <a:ea typeface="华文细黑" pitchFamily="2" charset="-122"/>
                <a:cs typeface="华文黑体" pitchFamily="2" charset="-122"/>
              </a:rPr>
              <a:t>文本单击添加文本单击添加文本</a:t>
            </a:r>
          </a:p>
        </p:txBody>
      </p:sp>
      <p:pic>
        <p:nvPicPr>
          <p:cNvPr id="2050" name="Picture 2" descr="D:\360data\重要数据\桌面\1688497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3238" y="2132856"/>
            <a:ext cx="3902694" cy="2596372"/>
          </a:xfrm>
          <a:prstGeom prst="rect">
            <a:avLst/>
          </a:prstGeom>
          <a:noFill/>
          <a:effectLst>
            <a:reflection blurRad="6350" stA="30000" endPos="35000" dir="5400000" sy="-100000" algn="bl" rotWithShape="0"/>
          </a:effectLst>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075361" y="3177876"/>
            <a:ext cx="10039690" cy="430239"/>
            <a:chOff x="1075361" y="3177876"/>
            <a:chExt cx="10039690" cy="430239"/>
          </a:xfrm>
        </p:grpSpPr>
        <p:sp>
          <p:nvSpPr>
            <p:cNvPr id="10" name="半闭框 9"/>
            <p:cNvSpPr/>
            <p:nvPr/>
          </p:nvSpPr>
          <p:spPr>
            <a:xfrm rot="18900000">
              <a:off x="1075361" y="3177876"/>
              <a:ext cx="430239" cy="430239"/>
            </a:xfrm>
            <a:custGeom>
              <a:avLst/>
              <a:gdLst>
                <a:gd name="connsiteX0" fmla="*/ 0 w 504056"/>
                <a:gd name="connsiteY0" fmla="*/ 0 h 504056"/>
                <a:gd name="connsiteX1" fmla="*/ 504056 w 504056"/>
                <a:gd name="connsiteY1" fmla="*/ 0 h 504056"/>
                <a:gd name="connsiteX2" fmla="*/ 336039 w 504056"/>
                <a:gd name="connsiteY2" fmla="*/ 168017 h 504056"/>
                <a:gd name="connsiteX3" fmla="*/ 168017 w 504056"/>
                <a:gd name="connsiteY3" fmla="*/ 168017 h 504056"/>
                <a:gd name="connsiteX4" fmla="*/ 168017 w 504056"/>
                <a:gd name="connsiteY4" fmla="*/ 336039 h 504056"/>
                <a:gd name="connsiteX5" fmla="*/ 0 w 504056"/>
                <a:gd name="connsiteY5" fmla="*/ 504056 h 504056"/>
                <a:gd name="connsiteX6" fmla="*/ 0 w 504056"/>
                <a:gd name="connsiteY6" fmla="*/ 0 h 504056"/>
                <a:gd name="connsiteX0" fmla="*/ 336039 w 504056"/>
                <a:gd name="connsiteY0" fmla="*/ 168017 h 504056"/>
                <a:gd name="connsiteX1" fmla="*/ 168017 w 504056"/>
                <a:gd name="connsiteY1" fmla="*/ 168017 h 504056"/>
                <a:gd name="connsiteX2" fmla="*/ 168017 w 504056"/>
                <a:gd name="connsiteY2" fmla="*/ 336039 h 504056"/>
                <a:gd name="connsiteX3" fmla="*/ 0 w 504056"/>
                <a:gd name="connsiteY3" fmla="*/ 504056 h 504056"/>
                <a:gd name="connsiteX4" fmla="*/ 0 w 504056"/>
                <a:gd name="connsiteY4" fmla="*/ 0 h 504056"/>
                <a:gd name="connsiteX5" fmla="*/ 504056 w 504056"/>
                <a:gd name="connsiteY5" fmla="*/ 0 h 504056"/>
                <a:gd name="connsiteX6" fmla="*/ 427479 w 504056"/>
                <a:gd name="connsiteY6" fmla="*/ 259457 h 504056"/>
                <a:gd name="connsiteX0" fmla="*/ 336039 w 504056"/>
                <a:gd name="connsiteY0" fmla="*/ 168017 h 504056"/>
                <a:gd name="connsiteX1" fmla="*/ 168017 w 504056"/>
                <a:gd name="connsiteY1" fmla="*/ 168017 h 504056"/>
                <a:gd name="connsiteX2" fmla="*/ 168017 w 504056"/>
                <a:gd name="connsiteY2" fmla="*/ 336039 h 504056"/>
                <a:gd name="connsiteX3" fmla="*/ 0 w 504056"/>
                <a:gd name="connsiteY3" fmla="*/ 504056 h 504056"/>
                <a:gd name="connsiteX4" fmla="*/ 0 w 504056"/>
                <a:gd name="connsiteY4" fmla="*/ 0 h 504056"/>
                <a:gd name="connsiteX5" fmla="*/ 504056 w 504056"/>
                <a:gd name="connsiteY5" fmla="*/ 0 h 504056"/>
                <a:gd name="connsiteX0" fmla="*/ 168017 w 504056"/>
                <a:gd name="connsiteY0" fmla="*/ 168017 h 504056"/>
                <a:gd name="connsiteX1" fmla="*/ 168017 w 504056"/>
                <a:gd name="connsiteY1" fmla="*/ 336039 h 504056"/>
                <a:gd name="connsiteX2" fmla="*/ 0 w 504056"/>
                <a:gd name="connsiteY2" fmla="*/ 504056 h 504056"/>
                <a:gd name="connsiteX3" fmla="*/ 0 w 504056"/>
                <a:gd name="connsiteY3" fmla="*/ 0 h 504056"/>
                <a:gd name="connsiteX4" fmla="*/ 504056 w 504056"/>
                <a:gd name="connsiteY4" fmla="*/ 0 h 504056"/>
                <a:gd name="connsiteX0" fmla="*/ 168017 w 504056"/>
                <a:gd name="connsiteY0" fmla="*/ 336039 h 504056"/>
                <a:gd name="connsiteX1" fmla="*/ 0 w 504056"/>
                <a:gd name="connsiteY1" fmla="*/ 504056 h 504056"/>
                <a:gd name="connsiteX2" fmla="*/ 0 w 504056"/>
                <a:gd name="connsiteY2" fmla="*/ 0 h 504056"/>
                <a:gd name="connsiteX3" fmla="*/ 504056 w 504056"/>
                <a:gd name="connsiteY3" fmla="*/ 0 h 504056"/>
                <a:gd name="connsiteX0" fmla="*/ 0 w 504056"/>
                <a:gd name="connsiteY0" fmla="*/ 504056 h 504056"/>
                <a:gd name="connsiteX1" fmla="*/ 0 w 504056"/>
                <a:gd name="connsiteY1" fmla="*/ 0 h 504056"/>
                <a:gd name="connsiteX2" fmla="*/ 504056 w 504056"/>
                <a:gd name="connsiteY2" fmla="*/ 0 h 504056"/>
              </a:gdLst>
              <a:ahLst/>
              <a:cxnLst>
                <a:cxn ang="0">
                  <a:pos x="connsiteX0" y="connsiteY0"/>
                </a:cxn>
                <a:cxn ang="0">
                  <a:pos x="connsiteX1" y="connsiteY1"/>
                </a:cxn>
                <a:cxn ang="0">
                  <a:pos x="connsiteX2" y="connsiteY2"/>
                </a:cxn>
              </a:cxnLst>
              <a:rect l="l" t="t" r="r" b="b"/>
              <a:pathLst>
                <a:path w="504056" h="504056">
                  <a:moveTo>
                    <a:pt x="0" y="504056"/>
                  </a:moveTo>
                  <a:lnTo>
                    <a:pt x="0" y="0"/>
                  </a:lnTo>
                  <a:lnTo>
                    <a:pt x="504056"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半闭框 9"/>
            <p:cNvSpPr/>
            <p:nvPr/>
          </p:nvSpPr>
          <p:spPr>
            <a:xfrm rot="2700000" flipH="1">
              <a:off x="10684812" y="3177876"/>
              <a:ext cx="430239" cy="430239"/>
            </a:xfrm>
            <a:custGeom>
              <a:avLst/>
              <a:gdLst>
                <a:gd name="connsiteX0" fmla="*/ 0 w 504056"/>
                <a:gd name="connsiteY0" fmla="*/ 0 h 504056"/>
                <a:gd name="connsiteX1" fmla="*/ 504056 w 504056"/>
                <a:gd name="connsiteY1" fmla="*/ 0 h 504056"/>
                <a:gd name="connsiteX2" fmla="*/ 336039 w 504056"/>
                <a:gd name="connsiteY2" fmla="*/ 168017 h 504056"/>
                <a:gd name="connsiteX3" fmla="*/ 168017 w 504056"/>
                <a:gd name="connsiteY3" fmla="*/ 168017 h 504056"/>
                <a:gd name="connsiteX4" fmla="*/ 168017 w 504056"/>
                <a:gd name="connsiteY4" fmla="*/ 336039 h 504056"/>
                <a:gd name="connsiteX5" fmla="*/ 0 w 504056"/>
                <a:gd name="connsiteY5" fmla="*/ 504056 h 504056"/>
                <a:gd name="connsiteX6" fmla="*/ 0 w 504056"/>
                <a:gd name="connsiteY6" fmla="*/ 0 h 504056"/>
                <a:gd name="connsiteX0" fmla="*/ 336039 w 504056"/>
                <a:gd name="connsiteY0" fmla="*/ 168017 h 504056"/>
                <a:gd name="connsiteX1" fmla="*/ 168017 w 504056"/>
                <a:gd name="connsiteY1" fmla="*/ 168017 h 504056"/>
                <a:gd name="connsiteX2" fmla="*/ 168017 w 504056"/>
                <a:gd name="connsiteY2" fmla="*/ 336039 h 504056"/>
                <a:gd name="connsiteX3" fmla="*/ 0 w 504056"/>
                <a:gd name="connsiteY3" fmla="*/ 504056 h 504056"/>
                <a:gd name="connsiteX4" fmla="*/ 0 w 504056"/>
                <a:gd name="connsiteY4" fmla="*/ 0 h 504056"/>
                <a:gd name="connsiteX5" fmla="*/ 504056 w 504056"/>
                <a:gd name="connsiteY5" fmla="*/ 0 h 504056"/>
                <a:gd name="connsiteX6" fmla="*/ 427479 w 504056"/>
                <a:gd name="connsiteY6" fmla="*/ 259457 h 504056"/>
                <a:gd name="connsiteX0" fmla="*/ 336039 w 504056"/>
                <a:gd name="connsiteY0" fmla="*/ 168017 h 504056"/>
                <a:gd name="connsiteX1" fmla="*/ 168017 w 504056"/>
                <a:gd name="connsiteY1" fmla="*/ 168017 h 504056"/>
                <a:gd name="connsiteX2" fmla="*/ 168017 w 504056"/>
                <a:gd name="connsiteY2" fmla="*/ 336039 h 504056"/>
                <a:gd name="connsiteX3" fmla="*/ 0 w 504056"/>
                <a:gd name="connsiteY3" fmla="*/ 504056 h 504056"/>
                <a:gd name="connsiteX4" fmla="*/ 0 w 504056"/>
                <a:gd name="connsiteY4" fmla="*/ 0 h 504056"/>
                <a:gd name="connsiteX5" fmla="*/ 504056 w 504056"/>
                <a:gd name="connsiteY5" fmla="*/ 0 h 504056"/>
                <a:gd name="connsiteX0" fmla="*/ 168017 w 504056"/>
                <a:gd name="connsiteY0" fmla="*/ 168017 h 504056"/>
                <a:gd name="connsiteX1" fmla="*/ 168017 w 504056"/>
                <a:gd name="connsiteY1" fmla="*/ 336039 h 504056"/>
                <a:gd name="connsiteX2" fmla="*/ 0 w 504056"/>
                <a:gd name="connsiteY2" fmla="*/ 504056 h 504056"/>
                <a:gd name="connsiteX3" fmla="*/ 0 w 504056"/>
                <a:gd name="connsiteY3" fmla="*/ 0 h 504056"/>
                <a:gd name="connsiteX4" fmla="*/ 504056 w 504056"/>
                <a:gd name="connsiteY4" fmla="*/ 0 h 504056"/>
                <a:gd name="connsiteX0" fmla="*/ 168017 w 504056"/>
                <a:gd name="connsiteY0" fmla="*/ 336039 h 504056"/>
                <a:gd name="connsiteX1" fmla="*/ 0 w 504056"/>
                <a:gd name="connsiteY1" fmla="*/ 504056 h 504056"/>
                <a:gd name="connsiteX2" fmla="*/ 0 w 504056"/>
                <a:gd name="connsiteY2" fmla="*/ 0 h 504056"/>
                <a:gd name="connsiteX3" fmla="*/ 504056 w 504056"/>
                <a:gd name="connsiteY3" fmla="*/ 0 h 504056"/>
                <a:gd name="connsiteX0" fmla="*/ 0 w 504056"/>
                <a:gd name="connsiteY0" fmla="*/ 504056 h 504056"/>
                <a:gd name="connsiteX1" fmla="*/ 0 w 504056"/>
                <a:gd name="connsiteY1" fmla="*/ 0 h 504056"/>
                <a:gd name="connsiteX2" fmla="*/ 504056 w 504056"/>
                <a:gd name="connsiteY2" fmla="*/ 0 h 504056"/>
              </a:gdLst>
              <a:ahLst/>
              <a:cxnLst>
                <a:cxn ang="0">
                  <a:pos x="connsiteX0" y="connsiteY0"/>
                </a:cxn>
                <a:cxn ang="0">
                  <a:pos x="connsiteX1" y="connsiteY1"/>
                </a:cxn>
                <a:cxn ang="0">
                  <a:pos x="connsiteX2" y="connsiteY2"/>
                </a:cxn>
              </a:cxnLst>
              <a:rect l="l" t="t" r="r" b="b"/>
              <a:pathLst>
                <a:path w="504056" h="504056">
                  <a:moveTo>
                    <a:pt x="0" y="504056"/>
                  </a:moveTo>
                  <a:lnTo>
                    <a:pt x="0" y="0"/>
                  </a:lnTo>
                  <a:lnTo>
                    <a:pt x="504056" y="0"/>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0" name="矩形 89"/>
          <p:cNvSpPr/>
          <p:nvPr/>
        </p:nvSpPr>
        <p:spPr>
          <a:xfrm>
            <a:off x="2191678" y="4437112"/>
            <a:ext cx="907027" cy="283957"/>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srgbClr val="FFFFFF"/>
                </a:solidFill>
                <a:latin typeface="HelveticaNeueLT Pro 35 Th" pitchFamily="34" charset="0"/>
                <a:ea typeface="华文细黑" pitchFamily="2" charset="-122"/>
              </a:rPr>
              <a:t>POWERFUL</a:t>
            </a:r>
            <a:endParaRPr lang="zh-CN" altLang="en-US" sz="1050">
              <a:solidFill>
                <a:srgbClr val="FFFFFF"/>
              </a:solidFill>
              <a:latin typeface="HelveticaNeueLT Pro 35 Th" pitchFamily="34" charset="0"/>
              <a:ea typeface="华文细黑" pitchFamily="2" charset="-122"/>
            </a:endParaRPr>
          </a:p>
        </p:txBody>
      </p:sp>
      <p:sp>
        <p:nvSpPr>
          <p:cNvPr id="96" name="矩形 95"/>
          <p:cNvSpPr/>
          <p:nvPr/>
        </p:nvSpPr>
        <p:spPr>
          <a:xfrm>
            <a:off x="3199790" y="4437112"/>
            <a:ext cx="907027" cy="28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schemeClr val="tx1"/>
                </a:solidFill>
                <a:latin typeface="HelveticaNeueLT Pro 35 Th" pitchFamily="34" charset="0"/>
                <a:ea typeface="华文细黑" pitchFamily="2" charset="-122"/>
              </a:rPr>
              <a:t>CREATIVE</a:t>
            </a:r>
            <a:endParaRPr lang="zh-CN" altLang="en-US" sz="1050">
              <a:solidFill>
                <a:schemeClr val="tx1"/>
              </a:solidFill>
              <a:latin typeface="HelveticaNeueLT Pro 35 Th" pitchFamily="34" charset="0"/>
              <a:ea typeface="华文细黑" pitchFamily="2" charset="-122"/>
            </a:endParaRPr>
          </a:p>
        </p:txBody>
      </p:sp>
      <p:sp>
        <p:nvSpPr>
          <p:cNvPr id="97" name="矩形 96"/>
          <p:cNvSpPr/>
          <p:nvPr/>
        </p:nvSpPr>
        <p:spPr>
          <a:xfrm>
            <a:off x="4252075" y="4437112"/>
            <a:ext cx="907027" cy="28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schemeClr val="tx1"/>
                </a:solidFill>
                <a:latin typeface="HelveticaNeueLT Pro 35 Th" pitchFamily="34" charset="0"/>
                <a:ea typeface="华文细黑" pitchFamily="2" charset="-122"/>
              </a:rPr>
              <a:t>CLEAR</a:t>
            </a:r>
            <a:endParaRPr lang="zh-CN" altLang="en-US" sz="1050">
              <a:solidFill>
                <a:schemeClr val="tx1"/>
              </a:solidFill>
              <a:latin typeface="HelveticaNeueLT Pro 35 Th" pitchFamily="34" charset="0"/>
              <a:ea typeface="华文细黑" pitchFamily="2" charset="-122"/>
            </a:endParaRPr>
          </a:p>
        </p:txBody>
      </p:sp>
      <p:sp>
        <p:nvSpPr>
          <p:cNvPr id="16" name="圆角矩形 15"/>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109193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hidden="1"/>
          <p:cNvSpPr/>
          <p:nvPr/>
        </p:nvSpPr>
        <p:spPr>
          <a:xfrm>
            <a:off x="2584817" y="2133288"/>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B0F533"/>
                </a:solidFill>
                <a:latin typeface="Gill Sans MT Pro Light" pitchFamily="34" charset="0"/>
              </a:rPr>
              <a:t>1</a:t>
            </a:r>
            <a:endParaRPr lang="zh-CN" altLang="en-US" sz="3600">
              <a:solidFill>
                <a:srgbClr val="B0F533"/>
              </a:solidFill>
              <a:latin typeface="Gill Sans MT Pro Light" pitchFamily="34" charset="0"/>
            </a:endParaRPr>
          </a:p>
        </p:txBody>
      </p:sp>
      <p:sp>
        <p:nvSpPr>
          <p:cNvPr id="35" name="矩形 34" hidden="1"/>
          <p:cNvSpPr/>
          <p:nvPr/>
        </p:nvSpPr>
        <p:spPr>
          <a:xfrm>
            <a:off x="3621305" y="2133288"/>
            <a:ext cx="5984291" cy="6551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cxnSp>
        <p:nvCxnSpPr>
          <p:cNvPr id="4" name="直接箭头连接符 3"/>
          <p:cNvCxnSpPr/>
          <p:nvPr/>
        </p:nvCxnSpPr>
        <p:spPr>
          <a:xfrm flipV="1">
            <a:off x="1907084" y="1628800"/>
            <a:ext cx="0" cy="381642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907084" y="5445224"/>
            <a:ext cx="663639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2552700" y="2564904"/>
            <a:ext cx="5105400" cy="1646289"/>
          </a:xfrm>
          <a:custGeom>
            <a:avLst/>
            <a:gdLst>
              <a:gd name="connsiteX0" fmla="*/ 0 w 5105400"/>
              <a:gd name="connsiteY0" fmla="*/ 1067871 h 1646289"/>
              <a:gd name="connsiteX1" fmla="*/ 723900 w 5105400"/>
              <a:gd name="connsiteY1" fmla="*/ 1071 h 1646289"/>
              <a:gd name="connsiteX2" fmla="*/ 1543050 w 5105400"/>
              <a:gd name="connsiteY2" fmla="*/ 1239321 h 1646289"/>
              <a:gd name="connsiteX3" fmla="*/ 2209800 w 5105400"/>
              <a:gd name="connsiteY3" fmla="*/ 439221 h 1646289"/>
              <a:gd name="connsiteX4" fmla="*/ 3009900 w 5105400"/>
              <a:gd name="connsiteY4" fmla="*/ 1506021 h 1646289"/>
              <a:gd name="connsiteX5" fmla="*/ 3733800 w 5105400"/>
              <a:gd name="connsiteY5" fmla="*/ 210621 h 1646289"/>
              <a:gd name="connsiteX6" fmla="*/ 4495800 w 5105400"/>
              <a:gd name="connsiteY6" fmla="*/ 1639371 h 1646289"/>
              <a:gd name="connsiteX7" fmla="*/ 5105400 w 5105400"/>
              <a:gd name="connsiteY7" fmla="*/ 744021 h 164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5400" h="1646289">
                <a:moveTo>
                  <a:pt x="0" y="1067871"/>
                </a:moveTo>
                <a:cubicBezTo>
                  <a:pt x="233362" y="520183"/>
                  <a:pt x="466725" y="-27504"/>
                  <a:pt x="723900" y="1071"/>
                </a:cubicBezTo>
                <a:cubicBezTo>
                  <a:pt x="981075" y="29646"/>
                  <a:pt x="1295400" y="1166296"/>
                  <a:pt x="1543050" y="1239321"/>
                </a:cubicBezTo>
                <a:cubicBezTo>
                  <a:pt x="1790700" y="1312346"/>
                  <a:pt x="1965325" y="394771"/>
                  <a:pt x="2209800" y="439221"/>
                </a:cubicBezTo>
                <a:cubicBezTo>
                  <a:pt x="2454275" y="483671"/>
                  <a:pt x="2755900" y="1544121"/>
                  <a:pt x="3009900" y="1506021"/>
                </a:cubicBezTo>
                <a:cubicBezTo>
                  <a:pt x="3263900" y="1467921"/>
                  <a:pt x="3486150" y="188396"/>
                  <a:pt x="3733800" y="210621"/>
                </a:cubicBezTo>
                <a:cubicBezTo>
                  <a:pt x="3981450" y="232846"/>
                  <a:pt x="4267200" y="1550471"/>
                  <a:pt x="4495800" y="1639371"/>
                </a:cubicBezTo>
                <a:cubicBezTo>
                  <a:pt x="4724400" y="1728271"/>
                  <a:pt x="5003800" y="934521"/>
                  <a:pt x="5105400" y="744021"/>
                </a:cubicBezTo>
              </a:path>
            </a:pathLst>
          </a:custGeom>
          <a:ln w="28575">
            <a:solidFill>
              <a:srgbClr val="FFFFFF">
                <a:alpha val="69804"/>
              </a:srgb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1" name="组合 90"/>
          <p:cNvGrpSpPr/>
          <p:nvPr/>
        </p:nvGrpSpPr>
        <p:grpSpPr>
          <a:xfrm>
            <a:off x="2530810" y="3861048"/>
            <a:ext cx="252028" cy="1584176"/>
            <a:chOff x="2530810" y="3861048"/>
            <a:chExt cx="252028" cy="1584176"/>
          </a:xfrm>
        </p:grpSpPr>
        <p:sp>
          <p:nvSpPr>
            <p:cNvPr id="17" name="矩形 16"/>
            <p:cNvSpPr/>
            <p:nvPr/>
          </p:nvSpPr>
          <p:spPr>
            <a:xfrm>
              <a:off x="2530810" y="3861048"/>
              <a:ext cx="252028" cy="15841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530810" y="3861048"/>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2944856" y="3284984"/>
            <a:ext cx="252028" cy="2160240"/>
            <a:chOff x="2944856" y="3284984"/>
            <a:chExt cx="252028" cy="2160240"/>
          </a:xfrm>
        </p:grpSpPr>
        <p:sp>
          <p:nvSpPr>
            <p:cNvPr id="23" name="矩形 22"/>
            <p:cNvSpPr/>
            <p:nvPr/>
          </p:nvSpPr>
          <p:spPr>
            <a:xfrm>
              <a:off x="2944856" y="3284984"/>
              <a:ext cx="252028" cy="216024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944856" y="3284984"/>
              <a:ext cx="252028" cy="35014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3358902" y="3429000"/>
            <a:ext cx="252028" cy="2016224"/>
            <a:chOff x="3358902" y="3429000"/>
            <a:chExt cx="252028" cy="2016224"/>
          </a:xfrm>
        </p:grpSpPr>
        <p:sp>
          <p:nvSpPr>
            <p:cNvPr id="24" name="矩形 23"/>
            <p:cNvSpPr/>
            <p:nvPr/>
          </p:nvSpPr>
          <p:spPr>
            <a:xfrm>
              <a:off x="3358902" y="3429000"/>
              <a:ext cx="252028" cy="201622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358902" y="3429000"/>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3772948" y="4005064"/>
            <a:ext cx="252028" cy="1440160"/>
            <a:chOff x="3772948" y="4005064"/>
            <a:chExt cx="252028" cy="1440160"/>
          </a:xfrm>
        </p:grpSpPr>
        <p:sp>
          <p:nvSpPr>
            <p:cNvPr id="25" name="矩形 24"/>
            <p:cNvSpPr/>
            <p:nvPr/>
          </p:nvSpPr>
          <p:spPr>
            <a:xfrm>
              <a:off x="3772948" y="4005064"/>
              <a:ext cx="252028" cy="144016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772948" y="4005064"/>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5" name="组合 94"/>
          <p:cNvGrpSpPr/>
          <p:nvPr/>
        </p:nvGrpSpPr>
        <p:grpSpPr>
          <a:xfrm>
            <a:off x="4186994" y="4077072"/>
            <a:ext cx="252028" cy="1368152"/>
            <a:chOff x="4186994" y="4077072"/>
            <a:chExt cx="252028" cy="1368152"/>
          </a:xfrm>
        </p:grpSpPr>
        <p:sp>
          <p:nvSpPr>
            <p:cNvPr id="26" name="矩形 25"/>
            <p:cNvSpPr/>
            <p:nvPr/>
          </p:nvSpPr>
          <p:spPr>
            <a:xfrm>
              <a:off x="4186994" y="4077072"/>
              <a:ext cx="252028" cy="136815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186994" y="4077072"/>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6" name="组合 95"/>
          <p:cNvGrpSpPr/>
          <p:nvPr/>
        </p:nvGrpSpPr>
        <p:grpSpPr>
          <a:xfrm>
            <a:off x="4601040" y="3428999"/>
            <a:ext cx="252028" cy="2016225"/>
            <a:chOff x="4601040" y="3428999"/>
            <a:chExt cx="252028" cy="2016225"/>
          </a:xfrm>
        </p:grpSpPr>
        <p:sp>
          <p:nvSpPr>
            <p:cNvPr id="27" name="矩形 26"/>
            <p:cNvSpPr/>
            <p:nvPr/>
          </p:nvSpPr>
          <p:spPr>
            <a:xfrm>
              <a:off x="4601040" y="3429000"/>
              <a:ext cx="252028" cy="2016224"/>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601040" y="3428999"/>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p:cNvGrpSpPr/>
          <p:nvPr/>
        </p:nvGrpSpPr>
        <p:grpSpPr>
          <a:xfrm>
            <a:off x="5015086" y="4077071"/>
            <a:ext cx="252028" cy="1368153"/>
            <a:chOff x="5015086" y="4077071"/>
            <a:chExt cx="252028" cy="1368153"/>
          </a:xfrm>
        </p:grpSpPr>
        <p:sp>
          <p:nvSpPr>
            <p:cNvPr id="28" name="矩形 27"/>
            <p:cNvSpPr/>
            <p:nvPr/>
          </p:nvSpPr>
          <p:spPr>
            <a:xfrm>
              <a:off x="5015086" y="4077072"/>
              <a:ext cx="252028" cy="136815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015086" y="4077071"/>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5426732" y="4435402"/>
            <a:ext cx="254428" cy="1009822"/>
            <a:chOff x="5426732" y="4435402"/>
            <a:chExt cx="254428" cy="1009822"/>
          </a:xfrm>
        </p:grpSpPr>
        <p:sp>
          <p:nvSpPr>
            <p:cNvPr id="29" name="矩形 28"/>
            <p:cNvSpPr/>
            <p:nvPr/>
          </p:nvSpPr>
          <p:spPr>
            <a:xfrm>
              <a:off x="5429132" y="4437112"/>
              <a:ext cx="252028" cy="100811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426732" y="4435402"/>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9" name="组合 98"/>
          <p:cNvGrpSpPr/>
          <p:nvPr/>
        </p:nvGrpSpPr>
        <p:grpSpPr>
          <a:xfrm>
            <a:off x="5841280" y="3861048"/>
            <a:ext cx="253926" cy="1584176"/>
            <a:chOff x="5841280" y="3861048"/>
            <a:chExt cx="253926" cy="1584176"/>
          </a:xfrm>
        </p:grpSpPr>
        <p:sp>
          <p:nvSpPr>
            <p:cNvPr id="30" name="矩形 29"/>
            <p:cNvSpPr/>
            <p:nvPr/>
          </p:nvSpPr>
          <p:spPr>
            <a:xfrm>
              <a:off x="5843178" y="3861048"/>
              <a:ext cx="252028" cy="15841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41280" y="3861048"/>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6257224" y="3284984"/>
            <a:ext cx="252028" cy="2160240"/>
            <a:chOff x="6257224" y="3284984"/>
            <a:chExt cx="252028" cy="2160240"/>
          </a:xfrm>
        </p:grpSpPr>
        <p:sp>
          <p:nvSpPr>
            <p:cNvPr id="31" name="矩形 30"/>
            <p:cNvSpPr/>
            <p:nvPr/>
          </p:nvSpPr>
          <p:spPr>
            <a:xfrm>
              <a:off x="6257224" y="3284984"/>
              <a:ext cx="252028" cy="216024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257224" y="3284984"/>
              <a:ext cx="252028" cy="35014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1" name="组合 100"/>
          <p:cNvGrpSpPr/>
          <p:nvPr/>
        </p:nvGrpSpPr>
        <p:grpSpPr>
          <a:xfrm>
            <a:off x="6671270" y="4324152"/>
            <a:ext cx="253516" cy="1121072"/>
            <a:chOff x="6671270" y="4324152"/>
            <a:chExt cx="253516" cy="1121072"/>
          </a:xfrm>
        </p:grpSpPr>
        <p:sp>
          <p:nvSpPr>
            <p:cNvPr id="32" name="矩形 31"/>
            <p:cNvSpPr/>
            <p:nvPr/>
          </p:nvSpPr>
          <p:spPr>
            <a:xfrm>
              <a:off x="6671270" y="4324152"/>
              <a:ext cx="252028" cy="112107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672758" y="4324152"/>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2" name="组合 101"/>
          <p:cNvGrpSpPr/>
          <p:nvPr/>
        </p:nvGrpSpPr>
        <p:grpSpPr>
          <a:xfrm>
            <a:off x="7085316" y="4473116"/>
            <a:ext cx="252028" cy="972108"/>
            <a:chOff x="7085316" y="4473116"/>
            <a:chExt cx="252028" cy="972108"/>
          </a:xfrm>
        </p:grpSpPr>
        <p:sp>
          <p:nvSpPr>
            <p:cNvPr id="33" name="矩形 32"/>
            <p:cNvSpPr/>
            <p:nvPr/>
          </p:nvSpPr>
          <p:spPr>
            <a:xfrm>
              <a:off x="7085316" y="4473116"/>
              <a:ext cx="252028" cy="97210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085316" y="4474521"/>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p:cNvGrpSpPr/>
          <p:nvPr/>
        </p:nvGrpSpPr>
        <p:grpSpPr>
          <a:xfrm>
            <a:off x="7499362" y="4005063"/>
            <a:ext cx="252028" cy="1440161"/>
            <a:chOff x="7499362" y="4005063"/>
            <a:chExt cx="252028" cy="1440161"/>
          </a:xfrm>
        </p:grpSpPr>
        <p:sp>
          <p:nvSpPr>
            <p:cNvPr id="36" name="矩形 35"/>
            <p:cNvSpPr/>
            <p:nvPr/>
          </p:nvSpPr>
          <p:spPr>
            <a:xfrm>
              <a:off x="7499362" y="4005064"/>
              <a:ext cx="252028" cy="144016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7499362" y="4005063"/>
              <a:ext cx="252028" cy="3501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椭圆 52"/>
          <p:cNvSpPr/>
          <p:nvPr/>
        </p:nvSpPr>
        <p:spPr>
          <a:xfrm>
            <a:off x="2944856" y="2708920"/>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251857" y="2521843"/>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640932" y="2996952"/>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171102" y="2751981"/>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6394238" y="2861320"/>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504111" y="3516312"/>
            <a:ext cx="86122" cy="861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1562682" y="5260558"/>
            <a:ext cx="284052"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0</a:t>
            </a:r>
            <a:endParaRPr lang="zh-CN" altLang="en-US" sz="1400">
              <a:solidFill>
                <a:schemeClr val="bg1"/>
              </a:solidFill>
              <a:latin typeface="HelveticaNeueLT Pro 35 Th" pitchFamily="34" charset="0"/>
            </a:endParaRPr>
          </a:p>
        </p:txBody>
      </p:sp>
      <p:sp>
        <p:nvSpPr>
          <p:cNvPr id="62" name="TextBox 61"/>
          <p:cNvSpPr txBox="1"/>
          <p:nvPr/>
        </p:nvSpPr>
        <p:spPr>
          <a:xfrm>
            <a:off x="1363910" y="4684494"/>
            <a:ext cx="482824"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100</a:t>
            </a:r>
            <a:endParaRPr lang="zh-CN" altLang="en-US" sz="1400">
              <a:solidFill>
                <a:schemeClr val="bg1"/>
              </a:solidFill>
              <a:latin typeface="HelveticaNeueLT Pro 35 Th" pitchFamily="34" charset="0"/>
            </a:endParaRPr>
          </a:p>
        </p:txBody>
      </p:sp>
      <p:sp>
        <p:nvSpPr>
          <p:cNvPr id="63" name="TextBox 62"/>
          <p:cNvSpPr txBox="1"/>
          <p:nvPr/>
        </p:nvSpPr>
        <p:spPr>
          <a:xfrm>
            <a:off x="1363910" y="4108430"/>
            <a:ext cx="482824"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200</a:t>
            </a:r>
            <a:endParaRPr lang="zh-CN" altLang="en-US" sz="1400">
              <a:solidFill>
                <a:schemeClr val="bg1"/>
              </a:solidFill>
              <a:latin typeface="HelveticaNeueLT Pro 35 Th" pitchFamily="34" charset="0"/>
            </a:endParaRPr>
          </a:p>
        </p:txBody>
      </p:sp>
      <p:sp>
        <p:nvSpPr>
          <p:cNvPr id="64" name="TextBox 63"/>
          <p:cNvSpPr txBox="1"/>
          <p:nvPr/>
        </p:nvSpPr>
        <p:spPr>
          <a:xfrm>
            <a:off x="1363910" y="3532366"/>
            <a:ext cx="482824"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300</a:t>
            </a:r>
            <a:endParaRPr lang="zh-CN" altLang="en-US" sz="1400">
              <a:solidFill>
                <a:schemeClr val="bg1"/>
              </a:solidFill>
              <a:latin typeface="HelveticaNeueLT Pro 35 Th" pitchFamily="34" charset="0"/>
            </a:endParaRPr>
          </a:p>
        </p:txBody>
      </p:sp>
      <p:sp>
        <p:nvSpPr>
          <p:cNvPr id="65" name="TextBox 64"/>
          <p:cNvSpPr txBox="1"/>
          <p:nvPr/>
        </p:nvSpPr>
        <p:spPr>
          <a:xfrm>
            <a:off x="1363910" y="2956302"/>
            <a:ext cx="482824"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400</a:t>
            </a:r>
            <a:endParaRPr lang="zh-CN" altLang="en-US" sz="1400">
              <a:solidFill>
                <a:schemeClr val="bg1"/>
              </a:solidFill>
              <a:latin typeface="HelveticaNeueLT Pro 35 Th" pitchFamily="34" charset="0"/>
            </a:endParaRPr>
          </a:p>
        </p:txBody>
      </p:sp>
      <p:sp>
        <p:nvSpPr>
          <p:cNvPr id="66" name="TextBox 65"/>
          <p:cNvSpPr txBox="1"/>
          <p:nvPr/>
        </p:nvSpPr>
        <p:spPr>
          <a:xfrm>
            <a:off x="1363910" y="2380238"/>
            <a:ext cx="482824"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500</a:t>
            </a:r>
            <a:endParaRPr lang="zh-CN" altLang="en-US" sz="1400">
              <a:solidFill>
                <a:schemeClr val="bg1"/>
              </a:solidFill>
              <a:latin typeface="HelveticaNeueLT Pro 35 Th" pitchFamily="34" charset="0"/>
            </a:endParaRPr>
          </a:p>
        </p:txBody>
      </p:sp>
      <p:sp>
        <p:nvSpPr>
          <p:cNvPr id="67" name="TextBox 66"/>
          <p:cNvSpPr txBox="1"/>
          <p:nvPr/>
        </p:nvSpPr>
        <p:spPr>
          <a:xfrm>
            <a:off x="1036769" y="1720116"/>
            <a:ext cx="841897" cy="338554"/>
          </a:xfrm>
          <a:prstGeom prst="rect">
            <a:avLst/>
          </a:prstGeom>
          <a:noFill/>
        </p:spPr>
        <p:txBody>
          <a:bodyPr wrap="none" rtlCol="0">
            <a:spAutoFit/>
          </a:bodyPr>
          <a:lstStyle/>
          <a:p>
            <a:pPr algn="ctr"/>
            <a:r>
              <a:rPr lang="en-US" altLang="zh-CN" sz="1600" smtClean="0">
                <a:solidFill>
                  <a:schemeClr val="bg1"/>
                </a:solidFill>
                <a:latin typeface="HelveticaNeueLT Pro 35 Th" pitchFamily="34" charset="0"/>
                <a:ea typeface="华文细黑" pitchFamily="2" charset="-122"/>
              </a:rPr>
              <a:t>&lt;</a:t>
            </a:r>
            <a:r>
              <a:rPr lang="zh-CN" altLang="en-US" sz="1600" smtClean="0">
                <a:solidFill>
                  <a:schemeClr val="bg1"/>
                </a:solidFill>
                <a:latin typeface="HelveticaNeueLT Pro 35 Th" pitchFamily="34" charset="0"/>
                <a:ea typeface="华文细黑" pitchFamily="2" charset="-122"/>
              </a:rPr>
              <a:t>数量</a:t>
            </a:r>
            <a:r>
              <a:rPr lang="en-US" altLang="zh-CN" sz="1600" smtClean="0">
                <a:solidFill>
                  <a:schemeClr val="bg1"/>
                </a:solidFill>
                <a:latin typeface="HelveticaNeueLT Pro 35 Th" pitchFamily="34" charset="0"/>
                <a:ea typeface="华文细黑" pitchFamily="2" charset="-122"/>
              </a:rPr>
              <a:t>&gt;</a:t>
            </a:r>
            <a:endParaRPr lang="zh-CN" altLang="en-US" sz="1600">
              <a:solidFill>
                <a:schemeClr val="bg1"/>
              </a:solidFill>
              <a:latin typeface="HelveticaNeueLT Pro 35 Th" pitchFamily="34" charset="0"/>
              <a:ea typeface="华文细黑" pitchFamily="2" charset="-122"/>
            </a:endParaRPr>
          </a:p>
        </p:txBody>
      </p:sp>
      <p:sp>
        <p:nvSpPr>
          <p:cNvPr id="69" name="TextBox 68"/>
          <p:cNvSpPr txBox="1"/>
          <p:nvPr/>
        </p:nvSpPr>
        <p:spPr>
          <a:xfrm>
            <a:off x="8583553" y="5250686"/>
            <a:ext cx="841897" cy="338554"/>
          </a:xfrm>
          <a:prstGeom prst="rect">
            <a:avLst/>
          </a:prstGeom>
          <a:noFill/>
        </p:spPr>
        <p:txBody>
          <a:bodyPr wrap="none" rtlCol="0">
            <a:spAutoFit/>
          </a:bodyPr>
          <a:lstStyle/>
          <a:p>
            <a:pPr algn="ctr"/>
            <a:r>
              <a:rPr lang="en-US" altLang="zh-CN" sz="1600" smtClean="0">
                <a:solidFill>
                  <a:schemeClr val="bg1"/>
                </a:solidFill>
                <a:latin typeface="HelveticaNeueLT Pro 35 Th" pitchFamily="34" charset="0"/>
                <a:ea typeface="华文细黑" pitchFamily="2" charset="-122"/>
              </a:rPr>
              <a:t>&lt;</a:t>
            </a:r>
            <a:r>
              <a:rPr lang="zh-CN" altLang="en-US" sz="1600" smtClean="0">
                <a:solidFill>
                  <a:schemeClr val="bg1"/>
                </a:solidFill>
                <a:latin typeface="HelveticaNeueLT Pro 35 Th" pitchFamily="34" charset="0"/>
                <a:ea typeface="华文细黑" pitchFamily="2" charset="-122"/>
              </a:rPr>
              <a:t>时间</a:t>
            </a:r>
            <a:r>
              <a:rPr lang="en-US" altLang="zh-CN" sz="1600" smtClean="0">
                <a:solidFill>
                  <a:schemeClr val="bg1"/>
                </a:solidFill>
                <a:latin typeface="HelveticaNeueLT Pro 35 Th" pitchFamily="34" charset="0"/>
                <a:ea typeface="华文细黑" pitchFamily="2" charset="-122"/>
              </a:rPr>
              <a:t>&gt;</a:t>
            </a:r>
            <a:endParaRPr lang="zh-CN" altLang="en-US" sz="1600">
              <a:solidFill>
                <a:schemeClr val="bg1"/>
              </a:solidFill>
              <a:latin typeface="HelveticaNeueLT Pro 35 Th" pitchFamily="34" charset="0"/>
              <a:ea typeface="华文细黑" pitchFamily="2" charset="-122"/>
            </a:endParaRPr>
          </a:p>
        </p:txBody>
      </p:sp>
      <p:sp>
        <p:nvSpPr>
          <p:cNvPr id="70" name="左中括号 69"/>
          <p:cNvSpPr/>
          <p:nvPr/>
        </p:nvSpPr>
        <p:spPr>
          <a:xfrm rot="16200000">
            <a:off x="3456799" y="4586111"/>
            <a:ext cx="56236" cy="1908213"/>
          </a:xfrm>
          <a:prstGeom prst="leftBracket">
            <a:avLst/>
          </a:prstGeom>
          <a:ln w="1270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左中括号 70"/>
          <p:cNvSpPr/>
          <p:nvPr/>
        </p:nvSpPr>
        <p:spPr>
          <a:xfrm rot="16200000">
            <a:off x="5527029" y="4586111"/>
            <a:ext cx="56236" cy="1908213"/>
          </a:xfrm>
          <a:prstGeom prst="leftBracket">
            <a:avLst/>
          </a:prstGeom>
          <a:ln w="1270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左中括号 71"/>
          <p:cNvSpPr/>
          <p:nvPr/>
        </p:nvSpPr>
        <p:spPr>
          <a:xfrm rot="16200000">
            <a:off x="7178406" y="4995348"/>
            <a:ext cx="56236" cy="1089737"/>
          </a:xfrm>
          <a:prstGeom prst="leftBracket">
            <a:avLst/>
          </a:prstGeom>
          <a:ln w="12700">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2963781" y="5589240"/>
            <a:ext cx="1042273"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2000-2005</a:t>
            </a:r>
            <a:endParaRPr lang="zh-CN" altLang="en-US" sz="1400">
              <a:solidFill>
                <a:schemeClr val="bg1"/>
              </a:solidFill>
              <a:latin typeface="HelveticaNeueLT Pro 35 Th" pitchFamily="34" charset="0"/>
            </a:endParaRPr>
          </a:p>
        </p:txBody>
      </p:sp>
      <p:sp>
        <p:nvSpPr>
          <p:cNvPr id="77" name="TextBox 76"/>
          <p:cNvSpPr txBox="1"/>
          <p:nvPr/>
        </p:nvSpPr>
        <p:spPr>
          <a:xfrm>
            <a:off x="5034011" y="5589240"/>
            <a:ext cx="1042273"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2005-2010</a:t>
            </a:r>
            <a:endParaRPr lang="zh-CN" altLang="en-US" sz="1400">
              <a:solidFill>
                <a:schemeClr val="bg1"/>
              </a:solidFill>
              <a:latin typeface="HelveticaNeueLT Pro 35 Th" pitchFamily="34" charset="0"/>
            </a:endParaRPr>
          </a:p>
        </p:txBody>
      </p:sp>
      <p:sp>
        <p:nvSpPr>
          <p:cNvPr id="78" name="TextBox 77"/>
          <p:cNvSpPr txBox="1"/>
          <p:nvPr/>
        </p:nvSpPr>
        <p:spPr>
          <a:xfrm>
            <a:off x="6685388" y="5589240"/>
            <a:ext cx="1042273" cy="307777"/>
          </a:xfrm>
          <a:prstGeom prst="rect">
            <a:avLst/>
          </a:prstGeom>
          <a:noFill/>
        </p:spPr>
        <p:txBody>
          <a:bodyPr wrap="none" rtlCol="0">
            <a:spAutoFit/>
          </a:bodyPr>
          <a:lstStyle/>
          <a:p>
            <a:r>
              <a:rPr lang="en-US" altLang="zh-CN" sz="1400" smtClean="0">
                <a:solidFill>
                  <a:schemeClr val="bg1"/>
                </a:solidFill>
                <a:latin typeface="HelveticaNeueLT Pro 35 Th" pitchFamily="34" charset="0"/>
              </a:rPr>
              <a:t>2010-2014</a:t>
            </a:r>
            <a:endParaRPr lang="zh-CN" altLang="en-US" sz="1400">
              <a:solidFill>
                <a:schemeClr val="bg1"/>
              </a:solidFill>
              <a:latin typeface="HelveticaNeueLT Pro 35 Th" pitchFamily="34" charset="0"/>
            </a:endParaRPr>
          </a:p>
        </p:txBody>
      </p:sp>
      <p:sp>
        <p:nvSpPr>
          <p:cNvPr id="83" name="矩形标注 82"/>
          <p:cNvSpPr/>
          <p:nvPr/>
        </p:nvSpPr>
        <p:spPr>
          <a:xfrm>
            <a:off x="3781452" y="1677055"/>
            <a:ext cx="3086066" cy="844788"/>
          </a:xfrm>
          <a:prstGeom prst="wedgeRectCallout">
            <a:avLst>
              <a:gd name="adj1" fmla="val -59453"/>
              <a:gd name="adj2" fmla="val 41432"/>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smtClean="0">
                <a:latin typeface="华文细黑" pitchFamily="2" charset="-122"/>
                <a:ea typeface="华文细黑" pitchFamily="2" charset="-122"/>
              </a:rPr>
              <a:t>单击添加文本</a:t>
            </a:r>
            <a:r>
              <a:rPr lang="zh-CN" altLang="en-US" sz="1600">
                <a:latin typeface="华文细黑" pitchFamily="2" charset="-122"/>
                <a:ea typeface="华文细黑" pitchFamily="2" charset="-122"/>
              </a:rPr>
              <a:t>单击添加</a:t>
            </a:r>
            <a:r>
              <a:rPr lang="zh-CN" altLang="en-US" sz="1600" smtClean="0">
                <a:latin typeface="华文细黑" pitchFamily="2" charset="-122"/>
                <a:ea typeface="华文细黑" pitchFamily="2" charset="-122"/>
              </a:rPr>
              <a:t>文本</a:t>
            </a:r>
            <a:r>
              <a:rPr lang="zh-CN" altLang="en-US" sz="1600">
                <a:latin typeface="华文细黑" pitchFamily="2" charset="-122"/>
                <a:ea typeface="华文细黑" pitchFamily="2" charset="-122"/>
              </a:rPr>
              <a:t>单击添加</a:t>
            </a:r>
            <a:r>
              <a:rPr lang="zh-CN" altLang="en-US" sz="1600" smtClean="0">
                <a:latin typeface="华文细黑" pitchFamily="2" charset="-122"/>
                <a:ea typeface="华文细黑" pitchFamily="2" charset="-122"/>
              </a:rPr>
              <a:t>文本单击</a:t>
            </a:r>
            <a:r>
              <a:rPr lang="zh-CN" altLang="en-US" sz="1600">
                <a:latin typeface="华文细黑" pitchFamily="2" charset="-122"/>
                <a:ea typeface="华文细黑" pitchFamily="2" charset="-122"/>
              </a:rPr>
              <a:t>添加</a:t>
            </a:r>
            <a:r>
              <a:rPr lang="zh-CN" altLang="en-US" sz="1600" smtClean="0">
                <a:latin typeface="华文细黑" pitchFamily="2" charset="-122"/>
                <a:ea typeface="华文细黑" pitchFamily="2" charset="-122"/>
              </a:rPr>
              <a:t>文本</a:t>
            </a:r>
            <a:endParaRPr lang="zh-CN" altLang="en-US" sz="1600">
              <a:latin typeface="华文细黑" pitchFamily="2" charset="-122"/>
              <a:ea typeface="华文细黑" pitchFamily="2" charset="-122"/>
            </a:endParaRPr>
          </a:p>
        </p:txBody>
      </p:sp>
      <p:sp>
        <p:nvSpPr>
          <p:cNvPr id="85" name="Freeform 91"/>
          <p:cNvSpPr>
            <a:spLocks noEditPoints="1"/>
          </p:cNvSpPr>
          <p:nvPr/>
        </p:nvSpPr>
        <p:spPr bwMode="auto">
          <a:xfrm>
            <a:off x="8754361" y="2008024"/>
            <a:ext cx="293174" cy="418025"/>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86" name="Freeform 80"/>
          <p:cNvSpPr>
            <a:spLocks noEditPoints="1"/>
          </p:cNvSpPr>
          <p:nvPr/>
        </p:nvSpPr>
        <p:spPr bwMode="auto">
          <a:xfrm>
            <a:off x="8754361" y="3573016"/>
            <a:ext cx="293174" cy="416743"/>
          </a:xfrm>
          <a:custGeom>
            <a:avLst/>
            <a:gdLst>
              <a:gd name="T0" fmla="*/ 273 w 280"/>
              <a:gd name="T1" fmla="*/ 0 h 413"/>
              <a:gd name="T2" fmla="*/ 7 w 280"/>
              <a:gd name="T3" fmla="*/ 0 h 413"/>
              <a:gd name="T4" fmla="*/ 0 w 280"/>
              <a:gd name="T5" fmla="*/ 7 h 413"/>
              <a:gd name="T6" fmla="*/ 0 w 280"/>
              <a:gd name="T7" fmla="*/ 406 h 413"/>
              <a:gd name="T8" fmla="*/ 7 w 280"/>
              <a:gd name="T9" fmla="*/ 413 h 413"/>
              <a:gd name="T10" fmla="*/ 273 w 280"/>
              <a:gd name="T11" fmla="*/ 413 h 413"/>
              <a:gd name="T12" fmla="*/ 280 w 280"/>
              <a:gd name="T13" fmla="*/ 406 h 413"/>
              <a:gd name="T14" fmla="*/ 280 w 280"/>
              <a:gd name="T15" fmla="*/ 7 h 413"/>
              <a:gd name="T16" fmla="*/ 273 w 280"/>
              <a:gd name="T17" fmla="*/ 0 h 413"/>
              <a:gd name="T18" fmla="*/ 266 w 280"/>
              <a:gd name="T19" fmla="*/ 398 h 413"/>
              <a:gd name="T20" fmla="*/ 14 w 280"/>
              <a:gd name="T21" fmla="*/ 398 h 413"/>
              <a:gd name="T22" fmla="*/ 14 w 280"/>
              <a:gd name="T23" fmla="*/ 14 h 413"/>
              <a:gd name="T24" fmla="*/ 266 w 280"/>
              <a:gd name="T25" fmla="*/ 14 h 413"/>
              <a:gd name="T26" fmla="*/ 266 w 280"/>
              <a:gd name="T27" fmla="*/ 398 h 413"/>
              <a:gd name="T28" fmla="*/ 108 w 280"/>
              <a:gd name="T29" fmla="*/ 81 h 413"/>
              <a:gd name="T30" fmla="*/ 174 w 280"/>
              <a:gd name="T31" fmla="*/ 81 h 413"/>
              <a:gd name="T32" fmla="*/ 198 w 280"/>
              <a:gd name="T33" fmla="*/ 57 h 413"/>
              <a:gd name="T34" fmla="*/ 174 w 280"/>
              <a:gd name="T35" fmla="*/ 33 h 413"/>
              <a:gd name="T36" fmla="*/ 108 w 280"/>
              <a:gd name="T37" fmla="*/ 33 h 413"/>
              <a:gd name="T38" fmla="*/ 84 w 280"/>
              <a:gd name="T39" fmla="*/ 57 h 413"/>
              <a:gd name="T40" fmla="*/ 108 w 280"/>
              <a:gd name="T41" fmla="*/ 81 h 413"/>
              <a:gd name="T42" fmla="*/ 108 w 280"/>
              <a:gd name="T43" fmla="*/ 48 h 413"/>
              <a:gd name="T44" fmla="*/ 174 w 280"/>
              <a:gd name="T45" fmla="*/ 48 h 413"/>
              <a:gd name="T46" fmla="*/ 184 w 280"/>
              <a:gd name="T47" fmla="*/ 57 h 413"/>
              <a:gd name="T48" fmla="*/ 174 w 280"/>
              <a:gd name="T49" fmla="*/ 66 h 413"/>
              <a:gd name="T50" fmla="*/ 108 w 280"/>
              <a:gd name="T51" fmla="*/ 66 h 413"/>
              <a:gd name="T52" fmla="*/ 99 w 280"/>
              <a:gd name="T53" fmla="*/ 57 h 413"/>
              <a:gd name="T54" fmla="*/ 108 w 280"/>
              <a:gd name="T55" fmla="*/ 48 h 413"/>
              <a:gd name="T56" fmla="*/ 140 w 280"/>
              <a:gd name="T57" fmla="*/ 207 h 413"/>
              <a:gd name="T58" fmla="*/ 73 w 280"/>
              <a:gd name="T59" fmla="*/ 207 h 413"/>
              <a:gd name="T60" fmla="*/ 73 w 280"/>
              <a:gd name="T61" fmla="*/ 140 h 413"/>
              <a:gd name="T62" fmla="*/ 140 w 280"/>
              <a:gd name="T63" fmla="*/ 140 h 413"/>
              <a:gd name="T64" fmla="*/ 140 w 280"/>
              <a:gd name="T65" fmla="*/ 207 h 413"/>
              <a:gd name="T66" fmla="*/ 206 w 280"/>
              <a:gd name="T67" fmla="*/ 280 h 413"/>
              <a:gd name="T68" fmla="*/ 74 w 280"/>
              <a:gd name="T69" fmla="*/ 280 h 413"/>
              <a:gd name="T70" fmla="*/ 74 w 280"/>
              <a:gd name="T71" fmla="*/ 266 h 413"/>
              <a:gd name="T72" fmla="*/ 206 w 280"/>
              <a:gd name="T73" fmla="*/ 266 h 413"/>
              <a:gd name="T74" fmla="*/ 206 w 280"/>
              <a:gd name="T75" fmla="*/ 280 h 413"/>
              <a:gd name="T76" fmla="*/ 75 w 280"/>
              <a:gd name="T77" fmla="*/ 232 h 413"/>
              <a:gd name="T78" fmla="*/ 207 w 280"/>
              <a:gd name="T79" fmla="*/ 232 h 413"/>
              <a:gd name="T80" fmla="*/ 207 w 280"/>
              <a:gd name="T81" fmla="*/ 247 h 413"/>
              <a:gd name="T82" fmla="*/ 75 w 280"/>
              <a:gd name="T83" fmla="*/ 247 h 413"/>
              <a:gd name="T84" fmla="*/ 75 w 280"/>
              <a:gd name="T85" fmla="*/ 232 h 413"/>
              <a:gd name="T86" fmla="*/ 74 w 280"/>
              <a:gd name="T87" fmla="*/ 313 h 413"/>
              <a:gd name="T88" fmla="*/ 74 w 280"/>
              <a:gd name="T89" fmla="*/ 299 h 413"/>
              <a:gd name="T90" fmla="*/ 206 w 280"/>
              <a:gd name="T91" fmla="*/ 299 h 413"/>
              <a:gd name="T92" fmla="*/ 206 w 280"/>
              <a:gd name="T93" fmla="*/ 313 h 413"/>
              <a:gd name="T94" fmla="*/ 74 w 280"/>
              <a:gd name="T95" fmla="*/ 313 h 413"/>
              <a:gd name="T96" fmla="*/ 206 w 280"/>
              <a:gd name="T97" fmla="*/ 347 h 413"/>
              <a:gd name="T98" fmla="*/ 73 w 280"/>
              <a:gd name="T99" fmla="*/ 347 h 413"/>
              <a:gd name="T100" fmla="*/ 73 w 280"/>
              <a:gd name="T101" fmla="*/ 332 h 413"/>
              <a:gd name="T102" fmla="*/ 206 w 280"/>
              <a:gd name="T103" fmla="*/ 332 h 413"/>
              <a:gd name="T104" fmla="*/ 206 w 280"/>
              <a:gd name="T105" fmla="*/ 34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413">
                <a:moveTo>
                  <a:pt x="273" y="0"/>
                </a:moveTo>
                <a:cubicBezTo>
                  <a:pt x="7" y="0"/>
                  <a:pt x="7" y="0"/>
                  <a:pt x="7" y="0"/>
                </a:cubicBezTo>
                <a:cubicBezTo>
                  <a:pt x="3" y="0"/>
                  <a:pt x="0" y="3"/>
                  <a:pt x="0" y="7"/>
                </a:cubicBezTo>
                <a:cubicBezTo>
                  <a:pt x="0" y="406"/>
                  <a:pt x="0" y="406"/>
                  <a:pt x="0" y="406"/>
                </a:cubicBezTo>
                <a:cubicBezTo>
                  <a:pt x="0" y="410"/>
                  <a:pt x="3" y="413"/>
                  <a:pt x="7" y="413"/>
                </a:cubicBezTo>
                <a:cubicBezTo>
                  <a:pt x="273" y="413"/>
                  <a:pt x="273" y="413"/>
                  <a:pt x="273" y="413"/>
                </a:cubicBezTo>
                <a:cubicBezTo>
                  <a:pt x="277" y="413"/>
                  <a:pt x="280" y="410"/>
                  <a:pt x="280" y="406"/>
                </a:cubicBezTo>
                <a:cubicBezTo>
                  <a:pt x="280" y="7"/>
                  <a:pt x="280" y="7"/>
                  <a:pt x="280" y="7"/>
                </a:cubicBezTo>
                <a:cubicBezTo>
                  <a:pt x="280" y="3"/>
                  <a:pt x="277" y="0"/>
                  <a:pt x="273" y="0"/>
                </a:cubicBezTo>
                <a:close/>
                <a:moveTo>
                  <a:pt x="266" y="398"/>
                </a:moveTo>
                <a:cubicBezTo>
                  <a:pt x="14" y="398"/>
                  <a:pt x="14" y="398"/>
                  <a:pt x="14" y="398"/>
                </a:cubicBezTo>
                <a:cubicBezTo>
                  <a:pt x="14" y="14"/>
                  <a:pt x="14" y="14"/>
                  <a:pt x="14" y="14"/>
                </a:cubicBezTo>
                <a:cubicBezTo>
                  <a:pt x="266" y="14"/>
                  <a:pt x="266" y="14"/>
                  <a:pt x="266" y="14"/>
                </a:cubicBezTo>
                <a:lnTo>
                  <a:pt x="266" y="398"/>
                </a:lnTo>
                <a:close/>
                <a:moveTo>
                  <a:pt x="108" y="81"/>
                </a:moveTo>
                <a:cubicBezTo>
                  <a:pt x="174" y="81"/>
                  <a:pt x="174" y="81"/>
                  <a:pt x="174" y="81"/>
                </a:cubicBezTo>
                <a:cubicBezTo>
                  <a:pt x="187" y="81"/>
                  <a:pt x="198" y="70"/>
                  <a:pt x="198" y="57"/>
                </a:cubicBezTo>
                <a:cubicBezTo>
                  <a:pt x="198" y="44"/>
                  <a:pt x="187" y="33"/>
                  <a:pt x="174" y="33"/>
                </a:cubicBezTo>
                <a:cubicBezTo>
                  <a:pt x="108" y="33"/>
                  <a:pt x="108" y="33"/>
                  <a:pt x="108" y="33"/>
                </a:cubicBezTo>
                <a:cubicBezTo>
                  <a:pt x="95" y="33"/>
                  <a:pt x="84" y="44"/>
                  <a:pt x="84" y="57"/>
                </a:cubicBezTo>
                <a:cubicBezTo>
                  <a:pt x="84" y="70"/>
                  <a:pt x="95" y="81"/>
                  <a:pt x="108" y="81"/>
                </a:cubicBezTo>
                <a:close/>
                <a:moveTo>
                  <a:pt x="108" y="48"/>
                </a:moveTo>
                <a:cubicBezTo>
                  <a:pt x="174" y="48"/>
                  <a:pt x="174" y="48"/>
                  <a:pt x="174" y="48"/>
                </a:cubicBezTo>
                <a:cubicBezTo>
                  <a:pt x="179" y="48"/>
                  <a:pt x="184" y="52"/>
                  <a:pt x="184" y="57"/>
                </a:cubicBezTo>
                <a:cubicBezTo>
                  <a:pt x="184" y="62"/>
                  <a:pt x="179" y="66"/>
                  <a:pt x="174" y="66"/>
                </a:cubicBezTo>
                <a:cubicBezTo>
                  <a:pt x="108" y="66"/>
                  <a:pt x="108" y="66"/>
                  <a:pt x="108" y="66"/>
                </a:cubicBezTo>
                <a:cubicBezTo>
                  <a:pt x="103" y="66"/>
                  <a:pt x="99" y="62"/>
                  <a:pt x="99" y="57"/>
                </a:cubicBezTo>
                <a:cubicBezTo>
                  <a:pt x="99" y="52"/>
                  <a:pt x="103" y="48"/>
                  <a:pt x="108" y="48"/>
                </a:cubicBezTo>
                <a:close/>
                <a:moveTo>
                  <a:pt x="140" y="207"/>
                </a:moveTo>
                <a:cubicBezTo>
                  <a:pt x="73" y="207"/>
                  <a:pt x="73" y="207"/>
                  <a:pt x="73" y="207"/>
                </a:cubicBezTo>
                <a:cubicBezTo>
                  <a:pt x="73" y="140"/>
                  <a:pt x="73" y="140"/>
                  <a:pt x="73" y="140"/>
                </a:cubicBezTo>
                <a:cubicBezTo>
                  <a:pt x="140" y="140"/>
                  <a:pt x="140" y="140"/>
                  <a:pt x="140" y="140"/>
                </a:cubicBezTo>
                <a:lnTo>
                  <a:pt x="140" y="207"/>
                </a:lnTo>
                <a:close/>
                <a:moveTo>
                  <a:pt x="206" y="280"/>
                </a:moveTo>
                <a:cubicBezTo>
                  <a:pt x="74" y="280"/>
                  <a:pt x="74" y="280"/>
                  <a:pt x="74" y="280"/>
                </a:cubicBezTo>
                <a:cubicBezTo>
                  <a:pt x="74" y="266"/>
                  <a:pt x="74" y="266"/>
                  <a:pt x="74" y="266"/>
                </a:cubicBezTo>
                <a:cubicBezTo>
                  <a:pt x="206" y="266"/>
                  <a:pt x="206" y="266"/>
                  <a:pt x="206" y="266"/>
                </a:cubicBezTo>
                <a:lnTo>
                  <a:pt x="206" y="280"/>
                </a:lnTo>
                <a:close/>
                <a:moveTo>
                  <a:pt x="75" y="232"/>
                </a:moveTo>
                <a:cubicBezTo>
                  <a:pt x="207" y="232"/>
                  <a:pt x="207" y="232"/>
                  <a:pt x="207" y="232"/>
                </a:cubicBezTo>
                <a:cubicBezTo>
                  <a:pt x="207" y="247"/>
                  <a:pt x="207" y="247"/>
                  <a:pt x="207" y="247"/>
                </a:cubicBezTo>
                <a:cubicBezTo>
                  <a:pt x="75" y="247"/>
                  <a:pt x="75" y="247"/>
                  <a:pt x="75" y="247"/>
                </a:cubicBezTo>
                <a:lnTo>
                  <a:pt x="75" y="232"/>
                </a:lnTo>
                <a:close/>
                <a:moveTo>
                  <a:pt x="74" y="313"/>
                </a:moveTo>
                <a:cubicBezTo>
                  <a:pt x="74" y="299"/>
                  <a:pt x="74" y="299"/>
                  <a:pt x="74" y="299"/>
                </a:cubicBezTo>
                <a:cubicBezTo>
                  <a:pt x="206" y="299"/>
                  <a:pt x="206" y="299"/>
                  <a:pt x="206" y="299"/>
                </a:cubicBezTo>
                <a:cubicBezTo>
                  <a:pt x="206" y="313"/>
                  <a:pt x="206" y="313"/>
                  <a:pt x="206" y="313"/>
                </a:cubicBezTo>
                <a:lnTo>
                  <a:pt x="74" y="313"/>
                </a:lnTo>
                <a:close/>
                <a:moveTo>
                  <a:pt x="206" y="347"/>
                </a:moveTo>
                <a:cubicBezTo>
                  <a:pt x="73" y="347"/>
                  <a:pt x="73" y="347"/>
                  <a:pt x="73" y="347"/>
                </a:cubicBezTo>
                <a:cubicBezTo>
                  <a:pt x="73" y="332"/>
                  <a:pt x="73" y="332"/>
                  <a:pt x="73" y="332"/>
                </a:cubicBezTo>
                <a:cubicBezTo>
                  <a:pt x="206" y="332"/>
                  <a:pt x="206" y="332"/>
                  <a:pt x="206" y="332"/>
                </a:cubicBezTo>
                <a:lnTo>
                  <a:pt x="206" y="347"/>
                </a:lnTo>
                <a:close/>
              </a:path>
            </a:pathLst>
          </a:custGeom>
          <a:solidFill>
            <a:schemeClr val="bg1"/>
          </a:solidFill>
          <a:ln>
            <a:noFill/>
          </a:ln>
        </p:spPr>
        <p:txBody>
          <a:bodyPr vert="horz" wrap="square" lIns="68571" tIns="34286" rIns="68571" bIns="34286" numCol="1" anchor="t" anchorCtr="0" compatLnSpc="1">
            <a:prstTxWarp prst="textNoShape">
              <a:avLst/>
            </a:prstTxWarp>
          </a:bodyPr>
          <a:lstStyle/>
          <a:p>
            <a:endParaRPr lang="en-US"/>
          </a:p>
        </p:txBody>
      </p:sp>
      <p:sp>
        <p:nvSpPr>
          <p:cNvPr id="87" name="TextBox 86"/>
          <p:cNvSpPr txBox="1"/>
          <p:nvPr/>
        </p:nvSpPr>
        <p:spPr>
          <a:xfrm>
            <a:off x="9191550" y="2047759"/>
            <a:ext cx="1565596" cy="338554"/>
          </a:xfrm>
          <a:prstGeom prst="rect">
            <a:avLst/>
          </a:prstGeom>
          <a:noFill/>
        </p:spPr>
        <p:txBody>
          <a:bodyPr wrap="square" rtlCol="0">
            <a:spAutoFit/>
          </a:bodyPr>
          <a:lstStyle/>
          <a:p>
            <a:r>
              <a:rPr lang="zh-CN" altLang="en-US" sz="1600" smtClean="0">
                <a:solidFill>
                  <a:schemeClr val="bg1"/>
                </a:solidFill>
                <a:latin typeface="华文黑体" pitchFamily="2" charset="-122"/>
                <a:ea typeface="华文黑体" pitchFamily="2" charset="-122"/>
                <a:cs typeface="华文黑体" pitchFamily="2" charset="-122"/>
              </a:rPr>
              <a:t>单击添加标题</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88" name="TextBox 87"/>
          <p:cNvSpPr txBox="1"/>
          <p:nvPr/>
        </p:nvSpPr>
        <p:spPr>
          <a:xfrm>
            <a:off x="8682353" y="2491988"/>
            <a:ext cx="2885461" cy="738664"/>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89" name="TextBox 88"/>
          <p:cNvSpPr txBox="1"/>
          <p:nvPr/>
        </p:nvSpPr>
        <p:spPr>
          <a:xfrm>
            <a:off x="9191550" y="3619135"/>
            <a:ext cx="1565596" cy="338554"/>
          </a:xfrm>
          <a:prstGeom prst="rect">
            <a:avLst/>
          </a:prstGeom>
          <a:noFill/>
        </p:spPr>
        <p:txBody>
          <a:bodyPr wrap="square" rtlCol="0">
            <a:spAutoFit/>
          </a:bodyPr>
          <a:lstStyle/>
          <a:p>
            <a:r>
              <a:rPr lang="zh-CN" altLang="en-US" sz="1600" smtClean="0">
                <a:solidFill>
                  <a:schemeClr val="bg1"/>
                </a:solidFill>
                <a:latin typeface="华文黑体" pitchFamily="2" charset="-122"/>
                <a:ea typeface="华文黑体" pitchFamily="2" charset="-122"/>
                <a:cs typeface="华文黑体" pitchFamily="2" charset="-122"/>
              </a:rPr>
              <a:t>单击添加标题</a:t>
            </a:r>
            <a:endParaRPr lang="zh-CN" altLang="en-US" sz="1600">
              <a:solidFill>
                <a:schemeClr val="bg1"/>
              </a:solidFill>
              <a:latin typeface="华文细黑" pitchFamily="2" charset="-122"/>
              <a:ea typeface="华文细黑" pitchFamily="2" charset="-122"/>
              <a:cs typeface="华文黑体" pitchFamily="2" charset="-122"/>
            </a:endParaRPr>
          </a:p>
        </p:txBody>
      </p:sp>
      <p:sp>
        <p:nvSpPr>
          <p:cNvPr id="90" name="TextBox 89"/>
          <p:cNvSpPr txBox="1"/>
          <p:nvPr/>
        </p:nvSpPr>
        <p:spPr>
          <a:xfrm>
            <a:off x="8682353" y="4063364"/>
            <a:ext cx="2885461" cy="738664"/>
          </a:xfrm>
          <a:prstGeom prst="rect">
            <a:avLst/>
          </a:prstGeom>
          <a:noFill/>
        </p:spPr>
        <p:txBody>
          <a:bodyPr wrap="square" rtlCol="0">
            <a:spAutoFit/>
          </a:bodyPr>
          <a:lstStyle/>
          <a:p>
            <a:r>
              <a:rPr lang="zh-CN" altLang="en-US" sz="1400" smtClean="0">
                <a:solidFill>
                  <a:schemeClr val="bg1"/>
                </a:solidFill>
                <a:latin typeface="华文细黑" pitchFamily="2" charset="-122"/>
                <a:ea typeface="华文细黑" pitchFamily="2" charset="-122"/>
                <a:cs typeface="华文黑体" pitchFamily="2" charset="-122"/>
              </a:rPr>
              <a:t>单击添加文本单击添加文本单击添加文本单击添加文本单击</a:t>
            </a:r>
            <a:r>
              <a:rPr lang="zh-CN" altLang="en-US" sz="1400">
                <a:solidFill>
                  <a:schemeClr val="bg1"/>
                </a:solidFill>
                <a:latin typeface="华文细黑" pitchFamily="2" charset="-122"/>
                <a:ea typeface="华文细黑" pitchFamily="2" charset="-122"/>
                <a:cs typeface="华文黑体" pitchFamily="2" charset="-122"/>
              </a:rPr>
              <a:t>添加</a:t>
            </a:r>
            <a:r>
              <a:rPr lang="zh-CN" altLang="en-US" sz="1400" smtClean="0">
                <a:solidFill>
                  <a:schemeClr val="bg1"/>
                </a:solidFill>
                <a:latin typeface="华文细黑" pitchFamily="2" charset="-122"/>
                <a:ea typeface="华文细黑" pitchFamily="2" charset="-122"/>
                <a:cs typeface="华文黑体" pitchFamily="2" charset="-122"/>
              </a:rPr>
              <a:t>文本单击添加</a:t>
            </a:r>
            <a:r>
              <a:rPr lang="zh-CN" altLang="en-US" sz="1400">
                <a:solidFill>
                  <a:schemeClr val="bg1"/>
                </a:solidFill>
                <a:latin typeface="华文细黑" pitchFamily="2" charset="-122"/>
                <a:ea typeface="华文细黑" pitchFamily="2" charset="-122"/>
                <a:cs typeface="华文黑体" pitchFamily="2" charset="-122"/>
              </a:rPr>
              <a:t>文本单击添加</a:t>
            </a:r>
            <a:r>
              <a:rPr lang="zh-CN" altLang="en-US" sz="1400" smtClean="0">
                <a:solidFill>
                  <a:schemeClr val="bg1"/>
                </a:solidFill>
                <a:latin typeface="华文细黑" pitchFamily="2" charset="-122"/>
                <a:ea typeface="华文细黑" pitchFamily="2" charset="-122"/>
                <a:cs typeface="华文黑体" pitchFamily="2" charset="-122"/>
              </a:rPr>
              <a:t>文本</a:t>
            </a:r>
            <a:endParaRPr lang="zh-CN" altLang="en-US" sz="1400">
              <a:solidFill>
                <a:schemeClr val="bg1"/>
              </a:solidFill>
              <a:latin typeface="华文细黑" pitchFamily="2" charset="-122"/>
              <a:ea typeface="华文细黑" pitchFamily="2" charset="-122"/>
              <a:cs typeface="华文黑体" pitchFamily="2" charset="-122"/>
            </a:endParaRPr>
          </a:p>
        </p:txBody>
      </p:sp>
      <p:sp>
        <p:nvSpPr>
          <p:cNvPr id="79" name="圆角矩形 78"/>
          <p:cNvSpPr/>
          <p:nvPr/>
        </p:nvSpPr>
        <p:spPr>
          <a:xfrm>
            <a:off x="8894702" y="260648"/>
            <a:ext cx="2673112"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79"/>
          <p:cNvSpPr txBox="1"/>
          <p:nvPr/>
        </p:nvSpPr>
        <p:spPr>
          <a:xfrm>
            <a:off x="9061707" y="260648"/>
            <a:ext cx="2339102"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t>点击添加标题</a:t>
            </a:r>
          </a:p>
        </p:txBody>
      </p:sp>
    </p:spTree>
    <p:extLst>
      <p:ext uri="{BB962C8B-B14F-4D97-AF65-F5344CB8AC3E}">
        <p14:creationId xmlns:p14="http://schemas.microsoft.com/office/powerpoint/2010/main" val="364621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584817" y="1844824"/>
            <a:ext cx="7020779" cy="655104"/>
            <a:chOff x="2584817" y="2125824"/>
            <a:chExt cx="7020779" cy="655104"/>
          </a:xfrm>
        </p:grpSpPr>
        <p:sp>
          <p:nvSpPr>
            <p:cNvPr id="17" name="矩形 16"/>
            <p:cNvSpPr/>
            <p:nvPr/>
          </p:nvSpPr>
          <p:spPr>
            <a:xfrm>
              <a:off x="2584817" y="2125824"/>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1</a:t>
              </a:r>
              <a:endParaRPr lang="zh-CN" altLang="en-US" sz="3600">
                <a:latin typeface="HelveticaNeueLT Pro 35 Th" pitchFamily="34" charset="0"/>
              </a:endParaRPr>
            </a:p>
          </p:txBody>
        </p:sp>
        <p:sp>
          <p:nvSpPr>
            <p:cNvPr id="29" name="矩形 28"/>
            <p:cNvSpPr/>
            <p:nvPr/>
          </p:nvSpPr>
          <p:spPr>
            <a:xfrm>
              <a:off x="3621305" y="2125824"/>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7" name="组合 36"/>
          <p:cNvGrpSpPr/>
          <p:nvPr/>
        </p:nvGrpSpPr>
        <p:grpSpPr>
          <a:xfrm>
            <a:off x="2584817" y="2695295"/>
            <a:ext cx="7020779" cy="655104"/>
            <a:chOff x="2584817" y="2976295"/>
            <a:chExt cx="7020779" cy="655104"/>
          </a:xfrm>
        </p:grpSpPr>
        <p:sp>
          <p:nvSpPr>
            <p:cNvPr id="26" name="矩形 25"/>
            <p:cNvSpPr/>
            <p:nvPr/>
          </p:nvSpPr>
          <p:spPr>
            <a:xfrm>
              <a:off x="2584817" y="2976295"/>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2</a:t>
              </a:r>
              <a:endParaRPr lang="zh-CN" altLang="en-US" sz="3600">
                <a:latin typeface="HelveticaNeueLT Pro 35 Th" pitchFamily="34" charset="0"/>
              </a:endParaRPr>
            </a:p>
          </p:txBody>
        </p:sp>
        <p:sp>
          <p:nvSpPr>
            <p:cNvPr id="30" name="矩形 29"/>
            <p:cNvSpPr/>
            <p:nvPr/>
          </p:nvSpPr>
          <p:spPr>
            <a:xfrm>
              <a:off x="3621305" y="2976295"/>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8" name="组合 37"/>
          <p:cNvGrpSpPr/>
          <p:nvPr/>
        </p:nvGrpSpPr>
        <p:grpSpPr>
          <a:xfrm>
            <a:off x="2584817" y="3545766"/>
            <a:ext cx="7020779" cy="655104"/>
            <a:chOff x="2584817" y="3826766"/>
            <a:chExt cx="7020779" cy="655104"/>
          </a:xfrm>
        </p:grpSpPr>
        <p:sp>
          <p:nvSpPr>
            <p:cNvPr id="27" name="矩形 26"/>
            <p:cNvSpPr/>
            <p:nvPr/>
          </p:nvSpPr>
          <p:spPr>
            <a:xfrm>
              <a:off x="2584817" y="382676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3</a:t>
              </a:r>
              <a:endParaRPr lang="zh-CN" altLang="en-US" sz="3600">
                <a:latin typeface="HelveticaNeueLT Pro 35 Th" pitchFamily="34" charset="0"/>
              </a:endParaRPr>
            </a:p>
          </p:txBody>
        </p:sp>
        <p:sp>
          <p:nvSpPr>
            <p:cNvPr id="31" name="矩形 30"/>
            <p:cNvSpPr/>
            <p:nvPr/>
          </p:nvSpPr>
          <p:spPr>
            <a:xfrm>
              <a:off x="3621305" y="382676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39" name="组合 38"/>
          <p:cNvGrpSpPr/>
          <p:nvPr/>
        </p:nvGrpSpPr>
        <p:grpSpPr>
          <a:xfrm>
            <a:off x="2584817" y="4396236"/>
            <a:ext cx="7020779" cy="655104"/>
            <a:chOff x="2584817" y="4677236"/>
            <a:chExt cx="7020779" cy="655104"/>
          </a:xfrm>
        </p:grpSpPr>
        <p:sp>
          <p:nvSpPr>
            <p:cNvPr id="28" name="矩形 27"/>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4</a:t>
              </a:r>
              <a:endParaRPr lang="zh-CN" altLang="en-US" sz="3600">
                <a:latin typeface="HelveticaNeueLT Pro 35 Th" pitchFamily="34" charset="0"/>
              </a:endParaRPr>
            </a:p>
          </p:txBody>
        </p:sp>
        <p:sp>
          <p:nvSpPr>
            <p:cNvPr id="32" name="矩形 3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grpSp>
        <p:nvGrpSpPr>
          <p:cNvPr id="40" name="组合 39"/>
          <p:cNvGrpSpPr/>
          <p:nvPr/>
        </p:nvGrpSpPr>
        <p:grpSpPr>
          <a:xfrm>
            <a:off x="2584817" y="5236232"/>
            <a:ext cx="7020779" cy="655104"/>
            <a:chOff x="2584817" y="4677236"/>
            <a:chExt cx="7020779" cy="655104"/>
          </a:xfrm>
        </p:grpSpPr>
        <p:sp>
          <p:nvSpPr>
            <p:cNvPr id="41" name="矩形 40"/>
            <p:cNvSpPr/>
            <p:nvPr/>
          </p:nvSpPr>
          <p:spPr>
            <a:xfrm>
              <a:off x="2584817" y="4677236"/>
              <a:ext cx="936104" cy="655104"/>
            </a:xfrm>
            <a:prstGeom prst="rect">
              <a:avLst/>
            </a:prstGeom>
            <a:solidFill>
              <a:srgbClr val="47A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latin typeface="HelveticaNeueLT Pro 35 Th" pitchFamily="34" charset="0"/>
                </a:rPr>
                <a:t>5</a:t>
              </a:r>
              <a:endParaRPr lang="zh-CN" altLang="en-US" sz="3600">
                <a:latin typeface="HelveticaNeueLT Pro 35 Th" pitchFamily="34" charset="0"/>
              </a:endParaRPr>
            </a:p>
          </p:txBody>
        </p:sp>
        <p:sp>
          <p:nvSpPr>
            <p:cNvPr id="42" name="矩形 41"/>
            <p:cNvSpPr/>
            <p:nvPr/>
          </p:nvSpPr>
          <p:spPr>
            <a:xfrm>
              <a:off x="3621305" y="4677236"/>
              <a:ext cx="5984291" cy="655104"/>
            </a:xfrm>
            <a:prstGeom prst="rect">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grpSp>
      <p:sp>
        <p:nvSpPr>
          <p:cNvPr id="25" name="矩形 24"/>
          <p:cNvSpPr/>
          <p:nvPr/>
        </p:nvSpPr>
        <p:spPr>
          <a:xfrm>
            <a:off x="3621305" y="2695295"/>
            <a:ext cx="5984291" cy="655104"/>
          </a:xfrm>
          <a:prstGeom prst="rect">
            <a:avLst/>
          </a:prstGeom>
          <a:solidFill>
            <a:srgbClr val="FF7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smtClean="0">
                <a:latin typeface="华文黑体" pitchFamily="2" charset="-122"/>
                <a:ea typeface="华文黑体" pitchFamily="2" charset="-122"/>
                <a:cs typeface="华文黑体" pitchFamily="2" charset="-122"/>
              </a:rPr>
              <a:t>                     点击添加标题</a:t>
            </a:r>
            <a:endParaRPr lang="zh-CN" altLang="en-US" sz="2800">
              <a:latin typeface="华文黑体" pitchFamily="2" charset="-122"/>
              <a:ea typeface="华文黑体" pitchFamily="2" charset="-122"/>
              <a:cs typeface="华文黑体" pitchFamily="2" charset="-122"/>
            </a:endParaRPr>
          </a:p>
        </p:txBody>
      </p:sp>
      <p:sp>
        <p:nvSpPr>
          <p:cNvPr id="34" name="矩形 33"/>
          <p:cNvSpPr/>
          <p:nvPr/>
        </p:nvSpPr>
        <p:spPr>
          <a:xfrm>
            <a:off x="2584817" y="2695295"/>
            <a:ext cx="936104" cy="655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solidFill>
                  <a:srgbClr val="47A7FF"/>
                </a:solidFill>
                <a:latin typeface="HelveticaNeueLT Pro 35 Th" pitchFamily="34" charset="0"/>
              </a:rPr>
              <a:t>2</a:t>
            </a:r>
            <a:endParaRPr lang="zh-CN" altLang="en-US" sz="3600">
              <a:solidFill>
                <a:srgbClr val="47A7FF"/>
              </a:solidFill>
              <a:latin typeface="HelveticaNeueLT Pro 35 Th" pitchFamily="34" charset="0"/>
            </a:endParaRPr>
          </a:p>
        </p:txBody>
      </p:sp>
      <p:sp>
        <p:nvSpPr>
          <p:cNvPr id="24" name="圆角矩形 23"/>
          <p:cNvSpPr/>
          <p:nvPr/>
        </p:nvSpPr>
        <p:spPr>
          <a:xfrm>
            <a:off x="9772022" y="260648"/>
            <a:ext cx="1944216" cy="600163"/>
          </a:xfrm>
          <a:prstGeom prst="roundRect">
            <a:avLst/>
          </a:prstGeom>
          <a:solidFill>
            <a:srgbClr val="FFFFFF"/>
          </a:solidFill>
          <a:ln>
            <a:noFill/>
          </a:ln>
          <a:effectLst>
            <a:reflection blurRad="6350" stA="25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0292725" y="260648"/>
            <a:ext cx="902811" cy="523220"/>
          </a:xfrm>
          <a:prstGeom prst="rect">
            <a:avLst/>
          </a:prstGeom>
          <a:noFill/>
        </p:spPr>
        <p:txBody>
          <a:bodyPr wrap="none" rtlCol="0" anchor="ctr">
            <a:spAutoFit/>
          </a:bodyPr>
          <a:lstStyle>
            <a:defPPr>
              <a:defRPr lang="zh-CN"/>
            </a:defPPr>
            <a:lvl1pPr algn="ctr">
              <a:defRPr sz="7200">
                <a:gradFill>
                  <a:gsLst>
                    <a:gs pos="0">
                      <a:srgbClr val="2A4DFE"/>
                    </a:gs>
                    <a:gs pos="37000">
                      <a:srgbClr val="4F92FF"/>
                    </a:gs>
                    <a:gs pos="65000">
                      <a:srgbClr val="44028C"/>
                    </a:gs>
                    <a:gs pos="100000">
                      <a:srgbClr val="FF09A7"/>
                    </a:gs>
                    <a:gs pos="79000">
                      <a:srgbClr val="B00071"/>
                    </a:gs>
                  </a:gsLst>
                  <a:lin ang="5400000" scaled="0"/>
                </a:gradFill>
                <a:latin typeface="HelveticaNeueLT Pro 35 Th" pitchFamily="34" charset="0"/>
                <a:ea typeface="华文细黑" pitchFamily="2" charset="-122"/>
                <a:cs typeface="华文黑体" pitchFamily="2" charset="-122"/>
              </a:defRPr>
            </a:lvl1pPr>
          </a:lstStyle>
          <a:p>
            <a:r>
              <a:rPr lang="zh-CN" altLang="en-US" sz="2800">
                <a:gradFill>
                  <a:gsLst>
                    <a:gs pos="0">
                      <a:srgbClr val="2A4DFE"/>
                    </a:gs>
                    <a:gs pos="57000">
                      <a:srgbClr val="4F92FF"/>
                    </a:gs>
                    <a:gs pos="70000">
                      <a:srgbClr val="44028C"/>
                    </a:gs>
                    <a:gs pos="100000">
                      <a:srgbClr val="FF09A7"/>
                    </a:gs>
                    <a:gs pos="83000">
                      <a:srgbClr val="B00071"/>
                    </a:gs>
                  </a:gsLst>
                  <a:lin ang="5400000" scaled="0"/>
                </a:gradFill>
              </a:rPr>
              <a:t>目录</a:t>
            </a:r>
          </a:p>
        </p:txBody>
      </p:sp>
      <p:sp>
        <p:nvSpPr>
          <p:cNvPr id="35" name="TextBox 34"/>
          <p:cNvSpPr txBox="1"/>
          <p:nvPr/>
        </p:nvSpPr>
        <p:spPr>
          <a:xfrm>
            <a:off x="7323750" y="276036"/>
            <a:ext cx="2294218" cy="584775"/>
          </a:xfrm>
          <a:prstGeom prst="rect">
            <a:avLst/>
          </a:prstGeom>
          <a:noFill/>
        </p:spPr>
        <p:txBody>
          <a:bodyPr wrap="none" rtlCol="0">
            <a:spAutoFit/>
          </a:bodyPr>
          <a:lstStyle/>
          <a:p>
            <a:pPr algn="ctr"/>
            <a:r>
              <a:rPr lang="en-US" altLang="zh-CN" sz="3200" smtClean="0">
                <a:solidFill>
                  <a:schemeClr val="bg1"/>
                </a:solidFill>
                <a:latin typeface="HelveticaNeueLT Pro 35 Th" pitchFamily="34" charset="0"/>
                <a:ea typeface="华文细黑" pitchFamily="2" charset="-122"/>
                <a:cs typeface="华文黑体" pitchFamily="2" charset="-122"/>
              </a:rPr>
              <a:t>CONTENTS</a:t>
            </a:r>
            <a:endParaRPr lang="zh-CN" altLang="en-US" sz="3200">
              <a:solidFill>
                <a:schemeClr val="bg1"/>
              </a:solidFill>
              <a:latin typeface="HelveticaNeueLT Pro 35 Th" pitchFamily="34" charset="0"/>
              <a:ea typeface="华文细黑" pitchFamily="2" charset="-122"/>
              <a:cs typeface="华文黑体" pitchFamily="2" charset="-122"/>
            </a:endParaRPr>
          </a:p>
        </p:txBody>
      </p:sp>
    </p:spTree>
    <p:extLst>
      <p:ext uri="{BB962C8B-B14F-4D97-AF65-F5344CB8AC3E}">
        <p14:creationId xmlns:p14="http://schemas.microsoft.com/office/powerpoint/2010/main" val="2924697226"/>
      </p:ext>
    </p:extLst>
  </p:cSld>
  <p:clrMapOvr>
    <a:masterClrMapping/>
  </p:clrMapOvr>
  <p:transition spd="slow">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1938Mw9kkyV2XgRVpibQw"/>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1410</Words>
  <Application>Microsoft Macintosh PowerPoint</Application>
  <PresentationFormat>自定义</PresentationFormat>
  <Paragraphs>336</Paragraphs>
  <Slides>28</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华文细黑</vt:lpstr>
      <vt:lpstr>宋体</vt:lpstr>
      <vt:lpstr>Arial</vt:lpstr>
      <vt:lpstr>华文黑体</vt:lpstr>
      <vt:lpstr>Calibri</vt:lpstr>
      <vt:lpstr>HelveticaNeueLT Pro 35 Th</vt:lpstr>
      <vt:lpstr>Wingdings</vt:lpstr>
      <vt:lpstr>Gill Sans MT Pro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user</dc:creator>
  <cp:keywords>user</cp:keywords>
  <cp:lastModifiedBy>Yuanchao Zhang</cp:lastModifiedBy>
  <cp:revision>73</cp:revision>
  <dcterms:created xsi:type="dcterms:W3CDTF">2014-05-13T11:59:11Z</dcterms:created>
  <dcterms:modified xsi:type="dcterms:W3CDTF">2018-03-30T09:30:47Z</dcterms:modified>
  <cp:category>锐旗设计；https://9ppt.taobao.com</cp:category>
</cp:coreProperties>
</file>