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5" r:id="rId2"/>
    <p:sldId id="258" r:id="rId3"/>
    <p:sldId id="266" r:id="rId4"/>
    <p:sldId id="259" r:id="rId5"/>
    <p:sldId id="296" r:id="rId6"/>
    <p:sldId id="311" r:id="rId7"/>
    <p:sldId id="313" r:id="rId8"/>
    <p:sldId id="297" r:id="rId9"/>
    <p:sldId id="314" r:id="rId10"/>
    <p:sldId id="315" r:id="rId11"/>
    <p:sldId id="316" r:id="rId12"/>
    <p:sldId id="317" r:id="rId13"/>
    <p:sldId id="298" r:id="rId14"/>
    <p:sldId id="312" r:id="rId15"/>
    <p:sldId id="318" r:id="rId16"/>
    <p:sldId id="29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A31"/>
    <a:srgbClr val="FE4052"/>
    <a:srgbClr val="2D6B81"/>
    <a:srgbClr val="30BAA0"/>
    <a:srgbClr val="EB3F32"/>
    <a:srgbClr val="95DACD"/>
    <a:srgbClr val="2AB7AE"/>
    <a:srgbClr val="203864"/>
    <a:srgbClr val="FFC000"/>
    <a:srgbClr val="36CB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showGuides="1">
      <p:cViewPr varScale="1">
        <p:scale>
          <a:sx n="86" d="100"/>
          <a:sy n="86" d="100"/>
        </p:scale>
        <p:origin x="307" y="62"/>
      </p:cViewPr>
      <p:guideLst>
        <p:guide orient="horz" pos="2205"/>
        <p:guide pos="3863"/>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99B61-1965-4EFE-8CC7-B07ABC51CE77}" type="datetimeFigureOut">
              <a:rPr lang="zh-CN" altLang="en-US" smtClean="0"/>
              <a:t>2021/7/14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278BB-0B43-4416-AB87-665455D97D6B}" type="slidenum">
              <a:rPr lang="zh-CN" altLang="en-US" smtClean="0"/>
              <a:t>‹#›</a:t>
            </a:fld>
            <a:endParaRPr lang="zh-CN" altLang="en-US"/>
          </a:p>
        </p:txBody>
      </p:sp>
    </p:spTree>
    <p:extLst>
      <p:ext uri="{BB962C8B-B14F-4D97-AF65-F5344CB8AC3E}">
        <p14:creationId xmlns:p14="http://schemas.microsoft.com/office/powerpoint/2010/main" val="23735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a:t>
            </a:fld>
            <a:endParaRPr lang="zh-CN" altLang="en-US"/>
          </a:p>
        </p:txBody>
      </p:sp>
    </p:spTree>
    <p:extLst>
      <p:ext uri="{BB962C8B-B14F-4D97-AF65-F5344CB8AC3E}">
        <p14:creationId xmlns:p14="http://schemas.microsoft.com/office/powerpoint/2010/main" val="407494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10</a:t>
            </a:fld>
            <a:endParaRPr lang="zh-CN" altLang="en-US"/>
          </a:p>
        </p:txBody>
      </p:sp>
    </p:spTree>
    <p:extLst>
      <p:ext uri="{BB962C8B-B14F-4D97-AF65-F5344CB8AC3E}">
        <p14:creationId xmlns:p14="http://schemas.microsoft.com/office/powerpoint/2010/main" val="22160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11</a:t>
            </a:fld>
            <a:endParaRPr lang="zh-CN" altLang="en-US"/>
          </a:p>
        </p:txBody>
      </p:sp>
    </p:spTree>
    <p:extLst>
      <p:ext uri="{BB962C8B-B14F-4D97-AF65-F5344CB8AC3E}">
        <p14:creationId xmlns:p14="http://schemas.microsoft.com/office/powerpoint/2010/main" val="75715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12</a:t>
            </a:fld>
            <a:endParaRPr lang="zh-CN" altLang="en-US"/>
          </a:p>
        </p:txBody>
      </p:sp>
    </p:spTree>
    <p:extLst>
      <p:ext uri="{BB962C8B-B14F-4D97-AF65-F5344CB8AC3E}">
        <p14:creationId xmlns:p14="http://schemas.microsoft.com/office/powerpoint/2010/main" val="67449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13</a:t>
            </a:fld>
            <a:endParaRPr lang="zh-CN" altLang="en-US"/>
          </a:p>
        </p:txBody>
      </p:sp>
    </p:spTree>
    <p:extLst>
      <p:ext uri="{BB962C8B-B14F-4D97-AF65-F5344CB8AC3E}">
        <p14:creationId xmlns:p14="http://schemas.microsoft.com/office/powerpoint/2010/main" val="1678534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14</a:t>
            </a:fld>
            <a:endParaRPr lang="zh-CN" altLang="en-US"/>
          </a:p>
        </p:txBody>
      </p:sp>
    </p:spTree>
    <p:extLst>
      <p:ext uri="{BB962C8B-B14F-4D97-AF65-F5344CB8AC3E}">
        <p14:creationId xmlns:p14="http://schemas.microsoft.com/office/powerpoint/2010/main" val="341524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15</a:t>
            </a:fld>
            <a:endParaRPr lang="zh-CN" altLang="en-US"/>
          </a:p>
        </p:txBody>
      </p:sp>
    </p:spTree>
    <p:extLst>
      <p:ext uri="{BB962C8B-B14F-4D97-AF65-F5344CB8AC3E}">
        <p14:creationId xmlns:p14="http://schemas.microsoft.com/office/powerpoint/2010/main" val="2479114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16</a:t>
            </a:fld>
            <a:endParaRPr lang="zh-CN" altLang="en-US"/>
          </a:p>
        </p:txBody>
      </p:sp>
    </p:spTree>
    <p:extLst>
      <p:ext uri="{BB962C8B-B14F-4D97-AF65-F5344CB8AC3E}">
        <p14:creationId xmlns:p14="http://schemas.microsoft.com/office/powerpoint/2010/main" val="165762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2</a:t>
            </a:fld>
            <a:endParaRPr lang="zh-CN" altLang="en-US"/>
          </a:p>
        </p:txBody>
      </p:sp>
    </p:spTree>
    <p:extLst>
      <p:ext uri="{BB962C8B-B14F-4D97-AF65-F5344CB8AC3E}">
        <p14:creationId xmlns:p14="http://schemas.microsoft.com/office/powerpoint/2010/main" val="60487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3</a:t>
            </a:fld>
            <a:endParaRPr lang="zh-CN" altLang="en-US"/>
          </a:p>
        </p:txBody>
      </p:sp>
    </p:spTree>
    <p:extLst>
      <p:ext uri="{BB962C8B-B14F-4D97-AF65-F5344CB8AC3E}">
        <p14:creationId xmlns:p14="http://schemas.microsoft.com/office/powerpoint/2010/main" val="3539782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4</a:t>
            </a:fld>
            <a:endParaRPr lang="zh-CN" altLang="en-US"/>
          </a:p>
        </p:txBody>
      </p:sp>
    </p:spTree>
    <p:extLst>
      <p:ext uri="{BB962C8B-B14F-4D97-AF65-F5344CB8AC3E}">
        <p14:creationId xmlns:p14="http://schemas.microsoft.com/office/powerpoint/2010/main" val="69167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5</a:t>
            </a:fld>
            <a:endParaRPr lang="zh-CN" altLang="en-US"/>
          </a:p>
        </p:txBody>
      </p:sp>
    </p:spTree>
    <p:extLst>
      <p:ext uri="{BB962C8B-B14F-4D97-AF65-F5344CB8AC3E}">
        <p14:creationId xmlns:p14="http://schemas.microsoft.com/office/powerpoint/2010/main" val="390211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6</a:t>
            </a:fld>
            <a:endParaRPr lang="zh-CN" altLang="en-US"/>
          </a:p>
        </p:txBody>
      </p:sp>
    </p:spTree>
    <p:extLst>
      <p:ext uri="{BB962C8B-B14F-4D97-AF65-F5344CB8AC3E}">
        <p14:creationId xmlns:p14="http://schemas.microsoft.com/office/powerpoint/2010/main" val="258231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7</a:t>
            </a:fld>
            <a:endParaRPr lang="zh-CN" altLang="en-US"/>
          </a:p>
        </p:txBody>
      </p:sp>
    </p:spTree>
    <p:extLst>
      <p:ext uri="{BB962C8B-B14F-4D97-AF65-F5344CB8AC3E}">
        <p14:creationId xmlns:p14="http://schemas.microsoft.com/office/powerpoint/2010/main" val="260136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8</a:t>
            </a:fld>
            <a:endParaRPr lang="zh-CN" altLang="en-US"/>
          </a:p>
        </p:txBody>
      </p:sp>
    </p:spTree>
    <p:extLst>
      <p:ext uri="{BB962C8B-B14F-4D97-AF65-F5344CB8AC3E}">
        <p14:creationId xmlns:p14="http://schemas.microsoft.com/office/powerpoint/2010/main" val="335844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8278BB-0B43-4416-AB87-665455D97D6B}" type="slidenum">
              <a:rPr lang="zh-CN" altLang="en-US" smtClean="0"/>
              <a:t>9</a:t>
            </a:fld>
            <a:endParaRPr lang="zh-CN" altLang="en-US"/>
          </a:p>
        </p:txBody>
      </p:sp>
    </p:spTree>
    <p:extLst>
      <p:ext uri="{BB962C8B-B14F-4D97-AF65-F5344CB8AC3E}">
        <p14:creationId xmlns:p14="http://schemas.microsoft.com/office/powerpoint/2010/main" val="56955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88861-68FC-4AEA-98F9-FBF694DA1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3D7916-F8D3-4CB7-9890-7D1913FD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8B0A1E82-8289-4819-87B3-D5CF14621CCE}"/>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CCE3385B-2A41-4B18-A839-B90FC4CC3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5BAC0C-7DC4-44E4-9D06-DCEBB439F879}"/>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8182924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619EA-7A11-47CE-9AF5-C5FB5D1FC0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E5FD84-4A4A-4290-B403-A9D7A4A9E67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7AF4ED-4C3E-4180-9D88-7D0873928403}"/>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731914C0-378C-4FE5-BFB6-5379D6E6C3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B46C3-02BE-4AC5-9F71-2A9E21383EC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32213265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4F8FCB-C639-40CE-86BD-4E0CE340D0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DD7DC9-1CE5-4C14-B7BD-8EC2E10D250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48B0A06-FC06-4823-8603-C0364D656E22}"/>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183100C9-490F-4558-8943-204AA3D4AD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B3501E-E940-48FB-AB13-F9291694E586}"/>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60219172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1DED-71D3-44ED-BBBA-1199D42538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ABC780-8EB3-4FCE-8D78-5DADB618C2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A04F2D-4621-4D12-AF80-7CF919118867}"/>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871B307D-A64B-4D17-8216-570E8466E1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6CC741-DA88-4931-A911-CC83CEE1689B}"/>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64808393"/>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E0300-5CB3-490D-B59F-DC6BFC4F15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EF1CBE-6614-4528-8FE7-CFA7CF5F1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56B9B41-2EAC-4F02-88F2-30EDB08CD372}"/>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36D9E8BF-193D-4C26-90C2-0D6567541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66AAF-78AB-4C94-A72F-4626CBC1971E}"/>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400575762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6C37-1CC0-4E79-A303-5FE1FE61D4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F43B52-DE3D-4704-A451-2C1DD7F5393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F87157-C606-43B7-8644-413B0F677C5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7EDE8C-1226-4CC9-BF1D-9A8E7F584AA7}"/>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6" name="页脚占位符 5">
            <a:extLst>
              <a:ext uri="{FF2B5EF4-FFF2-40B4-BE49-F238E27FC236}">
                <a16:creationId xmlns:a16="http://schemas.microsoft.com/office/drawing/2014/main" id="{0AEC4466-A7D5-493B-A252-17D2EB3A9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ADDE1C-B312-4857-9F40-72D60E8C3027}"/>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87822904"/>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31FD0-4521-4B71-B496-BB6ABBC7CF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B6BAE6-2929-40B3-95B4-D61084247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440283-92CC-479D-B868-60B4691D74F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2A9FCD4-FD55-43CF-BEAD-A00C18D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F993449-B850-4555-9455-E8C808E5D94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31BE21-9AB7-466F-8A8C-2BCEB0C0C8BF}"/>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8" name="页脚占位符 7">
            <a:extLst>
              <a:ext uri="{FF2B5EF4-FFF2-40B4-BE49-F238E27FC236}">
                <a16:creationId xmlns:a16="http://schemas.microsoft.com/office/drawing/2014/main" id="{D777BA08-F043-43CF-B237-DE4A77F868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3694DC-BBB8-4536-AB04-B49E4C527DD0}"/>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1659651301"/>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8A976-83E7-4489-A678-CFE5AE2290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7C0FD6-C8AE-4FD3-821A-03EA1CA02FAB}"/>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4" name="页脚占位符 3">
            <a:extLst>
              <a:ext uri="{FF2B5EF4-FFF2-40B4-BE49-F238E27FC236}">
                <a16:creationId xmlns:a16="http://schemas.microsoft.com/office/drawing/2014/main" id="{847F1A97-0A44-4284-88E3-D5FB3C54A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4D4369-2FAF-40E0-AAB3-F7D94EEFAEB2}"/>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2903401345"/>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384350-9C43-4B24-B53A-5550392221D7}"/>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3" name="页脚占位符 2">
            <a:extLst>
              <a:ext uri="{FF2B5EF4-FFF2-40B4-BE49-F238E27FC236}">
                <a16:creationId xmlns:a16="http://schemas.microsoft.com/office/drawing/2014/main" id="{1874CF69-4B84-44E7-9E3E-C39A4982C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BA9226-E063-4B0A-A098-478BF975B9B5}"/>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507495582"/>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A02CA-EA6E-49DE-BD85-F431731286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A70FF3-1FD3-4767-AC15-CD6D6064A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A21953-4705-4247-8447-0EFB8B56F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D485AD-FEB3-4674-9E4F-C54274D3E9E9}"/>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6" name="页脚占位符 5">
            <a:extLst>
              <a:ext uri="{FF2B5EF4-FFF2-40B4-BE49-F238E27FC236}">
                <a16:creationId xmlns:a16="http://schemas.microsoft.com/office/drawing/2014/main" id="{802BE61E-D0C7-4683-BF15-0D95F9E47F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D21329-A680-4994-840A-3BE6FE23BF73}"/>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714575826"/>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B958D-E7D2-4696-A2F1-07B8EBFFC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BA68FB-1216-4EE6-ADCA-E305C9C20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6DD553-6ACA-48E9-8128-57D480500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2D663D-A04D-40FB-94E7-5EC1B1DA4F01}"/>
              </a:ext>
            </a:extLst>
          </p:cNvPr>
          <p:cNvSpPr>
            <a:spLocks noGrp="1"/>
          </p:cNvSpPr>
          <p:nvPr>
            <p:ph type="dt" sz="half" idx="10"/>
          </p:nvPr>
        </p:nvSpPr>
        <p:spPr/>
        <p:txBody>
          <a:bodyPr/>
          <a:lstStyle/>
          <a:p>
            <a:fld id="{3C95AA19-1DBA-4536-AE77-3798F5218B94}" type="datetimeFigureOut">
              <a:rPr lang="zh-CN" altLang="en-US" smtClean="0"/>
              <a:t>2021/7/14</a:t>
            </a:fld>
            <a:endParaRPr lang="zh-CN" altLang="en-US"/>
          </a:p>
        </p:txBody>
      </p:sp>
      <p:sp>
        <p:nvSpPr>
          <p:cNvPr id="6" name="页脚占位符 5">
            <a:extLst>
              <a:ext uri="{FF2B5EF4-FFF2-40B4-BE49-F238E27FC236}">
                <a16:creationId xmlns:a16="http://schemas.microsoft.com/office/drawing/2014/main" id="{4583008E-0D5F-477C-B143-1D70B22335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EF557A-6F52-43D0-82F0-23E954047D41}"/>
              </a:ext>
            </a:extLst>
          </p:cNvPr>
          <p:cNvSpPr>
            <a:spLocks noGrp="1"/>
          </p:cNvSpPr>
          <p:nvPr>
            <p:ph type="sldNum" sz="quarter" idx="12"/>
          </p:nvPr>
        </p:nvSpPr>
        <p:spPr/>
        <p:txBody>
          <a:body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327900718"/>
      </p:ext>
    </p:extLst>
  </p:cSld>
  <p:clrMapOvr>
    <a:masterClrMapping/>
  </p:clrMapOvr>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CF0C81-D217-4AB9-9823-AED8BBC8E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2DA104-FE93-41A2-BE69-BBEE47829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B8E6C3-D9DD-4997-B5D5-77AC23004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5AA19-1DBA-4536-AE77-3798F5218B94}" type="datetimeFigureOut">
              <a:rPr lang="zh-CN" altLang="en-US" smtClean="0"/>
              <a:t>2021/7/14</a:t>
            </a:fld>
            <a:endParaRPr lang="zh-CN" altLang="en-US"/>
          </a:p>
        </p:txBody>
      </p:sp>
      <p:sp>
        <p:nvSpPr>
          <p:cNvPr id="5" name="页脚占位符 4">
            <a:extLst>
              <a:ext uri="{FF2B5EF4-FFF2-40B4-BE49-F238E27FC236}">
                <a16:creationId xmlns:a16="http://schemas.microsoft.com/office/drawing/2014/main" id="{1F265C50-E409-434E-B1FA-1B6391672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F7AF10-A73C-47B3-B489-584DC1E8BD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40597-647B-4160-821B-B765FEAFEA79}" type="slidenum">
              <a:rPr lang="zh-CN" altLang="en-US" smtClean="0"/>
              <a:t>‹#›</a:t>
            </a:fld>
            <a:endParaRPr lang="zh-CN" altLang="en-US"/>
          </a:p>
        </p:txBody>
      </p:sp>
    </p:spTree>
    <p:extLst>
      <p:ext uri="{BB962C8B-B14F-4D97-AF65-F5344CB8AC3E}">
        <p14:creationId xmlns:p14="http://schemas.microsoft.com/office/powerpoint/2010/main" val="85395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3000">
        <p14:switch dir="l"/>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2DA4D4F-4FE0-4D38-9AA4-8E8D5325F4E2}"/>
              </a:ext>
            </a:extLst>
          </p:cNvPr>
          <p:cNvSpPr/>
          <p:nvPr/>
        </p:nvSpPr>
        <p:spPr>
          <a:xfrm>
            <a:off x="301925" y="300849"/>
            <a:ext cx="11568021" cy="6204544"/>
          </a:xfrm>
          <a:prstGeom prst="rect">
            <a:avLst/>
          </a:prstGeom>
          <a:solidFill>
            <a:schemeClr val="bg1">
              <a:alpha val="74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2" name="文本框 51">
            <a:extLst>
              <a:ext uri="{FF2B5EF4-FFF2-40B4-BE49-F238E27FC236}">
                <a16:creationId xmlns:a16="http://schemas.microsoft.com/office/drawing/2014/main" id="{D5783824-1293-4FCE-94BC-95AADE5B5C34}"/>
              </a:ext>
            </a:extLst>
          </p:cNvPr>
          <p:cNvSpPr txBox="1"/>
          <p:nvPr/>
        </p:nvSpPr>
        <p:spPr>
          <a:xfrm>
            <a:off x="960267" y="1132106"/>
            <a:ext cx="10271464" cy="2492984"/>
          </a:xfrm>
          <a:prstGeom prst="rect">
            <a:avLst/>
          </a:prstGeom>
          <a:noFill/>
        </p:spPr>
        <p:txBody>
          <a:bodyPr wrap="square" lIns="121915" tIns="60957" rIns="121915" bIns="60957" rtlCol="0">
            <a:spAutoFit/>
          </a:bodyPr>
          <a:lstStyle/>
          <a:p>
            <a:pPr algn="ctr">
              <a:defRPr/>
            </a:pPr>
            <a:r>
              <a:rPr lang="en-US" altLang="zh-CN" sz="8800" b="1" spc="300" dirty="0">
                <a:solidFill>
                  <a:srgbClr val="203864"/>
                </a:solidFill>
                <a:latin typeface="Arial"/>
                <a:ea typeface="微软雅黑"/>
                <a:cs typeface="经典圆体简" panose="02010609000101010101" pitchFamily="49" charset="-122"/>
                <a:sym typeface="Arial"/>
              </a:rPr>
              <a:t>2021</a:t>
            </a:r>
            <a:endParaRPr lang="zh-CN" altLang="en-US" sz="8800" b="1" spc="300" dirty="0">
              <a:solidFill>
                <a:srgbClr val="203864"/>
              </a:solidFill>
              <a:latin typeface="Arial"/>
              <a:ea typeface="微软雅黑"/>
              <a:cs typeface="经典圆体简" panose="02010609000101010101" pitchFamily="49" charset="-122"/>
              <a:sym typeface="Arial"/>
            </a:endParaRPr>
          </a:p>
          <a:p>
            <a:pPr algn="ctr">
              <a:defRPr/>
            </a:pPr>
            <a:r>
              <a:rPr lang="en-US" altLang="zh-CN" sz="6600" b="1" dirty="0">
                <a:solidFill>
                  <a:srgbClr val="203864"/>
                </a:solidFill>
                <a:latin typeface="Arial"/>
                <a:ea typeface="微软雅黑"/>
                <a:sym typeface="Arial"/>
              </a:rPr>
              <a:t>A4-</a:t>
            </a:r>
            <a:r>
              <a:rPr lang="zh-CN" altLang="en-US" sz="6600" b="1" dirty="0">
                <a:solidFill>
                  <a:srgbClr val="203864"/>
                </a:solidFill>
                <a:latin typeface="Arial"/>
                <a:ea typeface="微软雅黑"/>
                <a:sym typeface="Arial"/>
              </a:rPr>
              <a:t>林业有害生物智能识别</a:t>
            </a:r>
          </a:p>
        </p:txBody>
      </p:sp>
      <p:sp>
        <p:nvSpPr>
          <p:cNvPr id="53" name="文本框 52">
            <a:extLst>
              <a:ext uri="{FF2B5EF4-FFF2-40B4-BE49-F238E27FC236}">
                <a16:creationId xmlns:a16="http://schemas.microsoft.com/office/drawing/2014/main" id="{ABA3A82C-FA8F-41BF-A9FC-FADECF52AA27}"/>
              </a:ext>
            </a:extLst>
          </p:cNvPr>
          <p:cNvSpPr txBox="1"/>
          <p:nvPr/>
        </p:nvSpPr>
        <p:spPr>
          <a:xfrm>
            <a:off x="3680436" y="3653415"/>
            <a:ext cx="5202696" cy="861768"/>
          </a:xfrm>
          <a:prstGeom prst="rect">
            <a:avLst/>
          </a:prstGeom>
          <a:noFill/>
        </p:spPr>
        <p:txBody>
          <a:bodyPr wrap="none" lIns="121915" tIns="60957" rIns="121915" bIns="60957" rtlCol="0">
            <a:spAutoFit/>
          </a:bodyPr>
          <a:lstStyle/>
          <a:p>
            <a:pPr algn="ctr"/>
            <a:r>
              <a:rPr lang="zh-CN" altLang="en-US" sz="2400" dirty="0">
                <a:solidFill>
                  <a:schemeClr val="tx2">
                    <a:lumMod val="50000"/>
                  </a:schemeClr>
                </a:solidFill>
                <a:latin typeface="Arial"/>
                <a:ea typeface="微软雅黑"/>
                <a:cs typeface="+mn-ea"/>
                <a:sym typeface="Arial"/>
              </a:rPr>
              <a:t>队长：郑浩然</a:t>
            </a:r>
            <a:r>
              <a:rPr lang="en-US" altLang="zh-CN" sz="2400" dirty="0">
                <a:solidFill>
                  <a:schemeClr val="tx2">
                    <a:lumMod val="50000"/>
                  </a:schemeClr>
                </a:solidFill>
                <a:latin typeface="Arial"/>
                <a:ea typeface="微软雅黑"/>
                <a:cs typeface="+mn-ea"/>
                <a:sym typeface="Arial"/>
              </a:rPr>
              <a:t>   </a:t>
            </a:r>
            <a:r>
              <a:rPr lang="zh-CN" altLang="en-US" sz="2400" dirty="0">
                <a:solidFill>
                  <a:schemeClr val="tx2">
                    <a:lumMod val="50000"/>
                  </a:schemeClr>
                </a:solidFill>
                <a:latin typeface="Arial"/>
                <a:ea typeface="微软雅黑"/>
                <a:cs typeface="+mn-ea"/>
                <a:sym typeface="Arial"/>
              </a:rPr>
              <a:t>队员：张权巍 陈智勇</a:t>
            </a:r>
            <a:endParaRPr lang="en-US" altLang="zh-CN" sz="2400" dirty="0">
              <a:solidFill>
                <a:schemeClr val="tx2">
                  <a:lumMod val="50000"/>
                </a:schemeClr>
              </a:solidFill>
              <a:latin typeface="Arial"/>
              <a:ea typeface="微软雅黑"/>
              <a:cs typeface="+mn-ea"/>
              <a:sym typeface="Arial"/>
            </a:endParaRPr>
          </a:p>
          <a:p>
            <a:pPr algn="ctr"/>
            <a:r>
              <a:rPr lang="zh-CN" altLang="en-US" sz="2400" dirty="0">
                <a:solidFill>
                  <a:schemeClr val="tx2">
                    <a:lumMod val="50000"/>
                  </a:schemeClr>
                </a:solidFill>
                <a:latin typeface="Arial"/>
                <a:ea typeface="微软雅黑"/>
                <a:cs typeface="+mn-ea"/>
                <a:sym typeface="Arial"/>
              </a:rPr>
              <a:t>指导老师：高建清</a:t>
            </a:r>
          </a:p>
        </p:txBody>
      </p:sp>
      <p:grpSp>
        <p:nvGrpSpPr>
          <p:cNvPr id="58" name="组合 55">
            <a:extLst>
              <a:ext uri="{FF2B5EF4-FFF2-40B4-BE49-F238E27FC236}">
                <a16:creationId xmlns:a16="http://schemas.microsoft.com/office/drawing/2014/main" id="{7722F249-784B-4638-A995-FAF815261C45}"/>
              </a:ext>
            </a:extLst>
          </p:cNvPr>
          <p:cNvGrpSpPr/>
          <p:nvPr/>
        </p:nvGrpSpPr>
        <p:grpSpPr bwMode="auto">
          <a:xfrm>
            <a:off x="4303448" y="4543717"/>
            <a:ext cx="3573066" cy="696102"/>
            <a:chOff x="3791205" y="5346441"/>
            <a:chExt cx="5833188" cy="1152192"/>
          </a:xfrm>
        </p:grpSpPr>
        <p:sp>
          <p:nvSpPr>
            <p:cNvPr id="59" name="圆角矩形 165">
              <a:extLst>
                <a:ext uri="{FF2B5EF4-FFF2-40B4-BE49-F238E27FC236}">
                  <a16:creationId xmlns:a16="http://schemas.microsoft.com/office/drawing/2014/main" id="{E0721AED-B578-4DE2-AA27-209E12A85960}"/>
                </a:ext>
              </a:extLst>
            </p:cNvPr>
            <p:cNvSpPr/>
            <p:nvPr/>
          </p:nvSpPr>
          <p:spPr>
            <a:xfrm>
              <a:off x="4007769" y="5518708"/>
              <a:ext cx="5400600" cy="807659"/>
            </a:xfrm>
            <a:prstGeom prst="roundRect">
              <a:avLst>
                <a:gd name="adj" fmla="val 50000"/>
              </a:avLst>
            </a:prstGeom>
            <a:solidFill>
              <a:schemeClr val="accent1">
                <a:lumMod val="50000"/>
              </a:schemeClr>
            </a:solid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60" name="任意多边形 166">
              <a:extLst>
                <a:ext uri="{FF2B5EF4-FFF2-40B4-BE49-F238E27FC236}">
                  <a16:creationId xmlns:a16="http://schemas.microsoft.com/office/drawing/2014/main" id="{1A582EE6-1499-4CBC-9F33-3655C04D1301}"/>
                </a:ext>
              </a:extLst>
            </p:cNvPr>
            <p:cNvSpPr/>
            <p:nvPr/>
          </p:nvSpPr>
          <p:spPr>
            <a:xfrm>
              <a:off x="3791205" y="5346441"/>
              <a:ext cx="5833186"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61" name="圆角矩形 167">
              <a:extLst>
                <a:ext uri="{FF2B5EF4-FFF2-40B4-BE49-F238E27FC236}">
                  <a16:creationId xmlns:a16="http://schemas.microsoft.com/office/drawing/2014/main" id="{FF1442A9-071F-4ACA-8812-96E2A3392E4B}"/>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a:latin typeface="Arial"/>
                <a:ea typeface="微软雅黑"/>
                <a:cs typeface="+mn-ea"/>
                <a:sym typeface="Arial"/>
              </a:endParaRPr>
            </a:p>
          </p:txBody>
        </p:sp>
      </p:grpSp>
      <p:sp>
        <p:nvSpPr>
          <p:cNvPr id="62" name="矩形 61">
            <a:extLst>
              <a:ext uri="{FF2B5EF4-FFF2-40B4-BE49-F238E27FC236}">
                <a16:creationId xmlns:a16="http://schemas.microsoft.com/office/drawing/2014/main" id="{C9E33410-7114-4E30-8838-7852FBC9E729}"/>
              </a:ext>
            </a:extLst>
          </p:cNvPr>
          <p:cNvSpPr/>
          <p:nvPr/>
        </p:nvSpPr>
        <p:spPr>
          <a:xfrm>
            <a:off x="5157281" y="4676323"/>
            <a:ext cx="1877437" cy="430887"/>
          </a:xfrm>
          <a:prstGeom prst="rect">
            <a:avLst/>
          </a:prstGeom>
          <a:effectLst>
            <a:outerShdw blurRad="50800" dist="38100" dir="2700000" algn="tl" rotWithShape="0">
              <a:prstClr val="black">
                <a:alpha val="40000"/>
              </a:prstClr>
            </a:outerShdw>
          </a:effectLst>
        </p:spPr>
        <p:txBody>
          <a:bodyPr wrap="none">
            <a:spAutoFit/>
          </a:bodyPr>
          <a:lstStyle/>
          <a:p>
            <a:r>
              <a:rPr lang="zh-CN" altLang="en-US" sz="2200" dirty="0">
                <a:solidFill>
                  <a:schemeClr val="bg1"/>
                </a:solidFill>
                <a:latin typeface="Arial"/>
                <a:ea typeface="微软雅黑"/>
                <a:cs typeface="+mn-ea"/>
                <a:sym typeface="Arial"/>
              </a:rPr>
              <a:t>福建江夏学院</a:t>
            </a:r>
          </a:p>
        </p:txBody>
      </p:sp>
      <p:sp>
        <p:nvSpPr>
          <p:cNvPr id="4" name="矩形 3"/>
          <p:cNvSpPr/>
          <p:nvPr/>
        </p:nvSpPr>
        <p:spPr>
          <a:xfrm>
            <a:off x="3330495" y="5613172"/>
            <a:ext cx="5902578" cy="400110"/>
          </a:xfrm>
          <a:prstGeom prst="rect">
            <a:avLst/>
          </a:prstGeom>
        </p:spPr>
        <p:txBody>
          <a:bodyPr wrap="none">
            <a:spAutoFit/>
          </a:bodyPr>
          <a:lstStyle/>
          <a:p>
            <a:pPr algn="ctr"/>
            <a:r>
              <a:rPr lang="en-US" altLang="zh-CN" sz="2000" dirty="0">
                <a:latin typeface="Arial"/>
                <a:ea typeface="微软雅黑"/>
                <a:sym typeface="Arial"/>
              </a:rPr>
              <a:t>2021</a:t>
            </a:r>
            <a:r>
              <a:rPr lang="zh-CN" altLang="en-US" sz="2000" dirty="0">
                <a:latin typeface="Arial"/>
                <a:ea typeface="微软雅黑"/>
                <a:sym typeface="Arial"/>
              </a:rPr>
              <a:t>年</a:t>
            </a:r>
            <a:r>
              <a:rPr lang="en-US" altLang="zh-CN" sz="2000" dirty="0">
                <a:latin typeface="Arial"/>
                <a:ea typeface="微软雅黑"/>
                <a:sym typeface="Arial"/>
              </a:rPr>
              <a:t>7</a:t>
            </a:r>
            <a:r>
              <a:rPr lang="zh-CN" altLang="en-US" sz="2000" dirty="0">
                <a:latin typeface="Arial"/>
                <a:ea typeface="微软雅黑"/>
                <a:sym typeface="Arial"/>
              </a:rPr>
              <a:t>月      队伍名称：离了树属于地上的世界</a:t>
            </a:r>
          </a:p>
        </p:txBody>
      </p:sp>
    </p:spTree>
    <p:extLst>
      <p:ext uri="{BB962C8B-B14F-4D97-AF65-F5344CB8AC3E}">
        <p14:creationId xmlns:p14="http://schemas.microsoft.com/office/powerpoint/2010/main" val="125157829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1000" fill="hold">
                                          <p:stCondLst>
                                            <p:cond delay="0"/>
                                          </p:stCondLst>
                                        </p:cTn>
                                        <p:tgtEl>
                                          <p:spTgt spid="52"/>
                                        </p:tgtEl>
                                        <p:attrNameLst>
                                          <p:attrName>ppt_x</p:attrName>
                                        </p:attrNameLst>
                                      </p:cBhvr>
                                      <p:tavLst>
                                        <p:tav tm="0">
                                          <p:val>
                                            <p:strVal val="#ppt_x-0.284"/>
                                          </p:val>
                                        </p:tav>
                                        <p:tav tm="100000">
                                          <p:val>
                                            <p:strVal val="#ppt_x"/>
                                          </p:val>
                                        </p:tav>
                                      </p:tavLst>
                                    </p:anim>
                                    <p:anim calcmode="lin" valueType="num">
                                      <p:cBhvr additive="base">
                                        <p:cTn id="12" dur="1000" fill="hold">
                                          <p:stCondLst>
                                            <p:cond delay="0"/>
                                          </p:stCondLst>
                                        </p:cTn>
                                        <p:tgtEl>
                                          <p:spTgt spid="5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1000" fill="hold">
                                          <p:stCondLst>
                                            <p:cond delay="0"/>
                                          </p:stCondLst>
                                        </p:cTn>
                                        <p:tgtEl>
                                          <p:spTgt spid="53"/>
                                        </p:tgtEl>
                                        <p:attrNameLst>
                                          <p:attrName>ppt_x</p:attrName>
                                        </p:attrNameLst>
                                      </p:cBhvr>
                                      <p:tavLst>
                                        <p:tav tm="0">
                                          <p:val>
                                            <p:strVal val="0-#ppt_w/2"/>
                                          </p:val>
                                        </p:tav>
                                        <p:tav tm="100000">
                                          <p:val>
                                            <p:strVal val="#ppt_x"/>
                                          </p:val>
                                        </p:tav>
                                      </p:tavLst>
                                    </p:anim>
                                    <p:anim calcmode="lin" valueType="num">
                                      <p:cBhvr additive="base">
                                        <p:cTn id="16" dur="1000" fill="hold">
                                          <p:stCondLst>
                                            <p:cond delay="0"/>
                                          </p:stCondLst>
                                        </p:cTn>
                                        <p:tgtEl>
                                          <p:spTgt spid="53"/>
                                        </p:tgtEl>
                                        <p:attrNameLst>
                                          <p:attrName>ppt_y</p:attrName>
                                        </p:attrNameLst>
                                      </p:cBhvr>
                                      <p:tavLst>
                                        <p:tav tm="0">
                                          <p:val>
                                            <p:strVal val="#ppt_y-0.213"/>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22" presetClass="entr" presetSubtype="8" fill="hold" grpId="0" nodeType="withEffect">
                                  <p:stCondLst>
                                    <p:cond delay="600"/>
                                  </p:stCondLst>
                                  <p:childTnLst>
                                    <p:set>
                                      <p:cBhvr>
                                        <p:cTn id="22" dur="1" fill="hold">
                                          <p:stCondLst>
                                            <p:cond delay="0"/>
                                          </p:stCondLst>
                                        </p:cTn>
                                        <p:tgtEl>
                                          <p:spTgt spid="62"/>
                                        </p:tgtEl>
                                        <p:attrNameLst>
                                          <p:attrName>style.visibility</p:attrName>
                                        </p:attrNameLst>
                                      </p:cBhvr>
                                      <p:to>
                                        <p:strVal val="visible"/>
                                      </p:to>
                                    </p:set>
                                    <p:animEffect transition="in" filter="wipe(left)">
                                      <p:cBhvr>
                                        <p:cTn id="23"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p:bldP spid="53" grpId="0"/>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B3A3A425-C41E-4B27-97C9-A402CE44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117" name="图片 116">
            <a:extLst>
              <a:ext uri="{FF2B5EF4-FFF2-40B4-BE49-F238E27FC236}">
                <a16:creationId xmlns:a16="http://schemas.microsoft.com/office/drawing/2014/main" id="{C708B289-E5F9-4082-A91F-D87061A0F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5095" y="-1460321"/>
            <a:ext cx="2236456" cy="3275095"/>
          </a:xfrm>
          <a:prstGeom prst="rect">
            <a:avLst/>
          </a:prstGeom>
        </p:spPr>
      </p:pic>
      <p:grpSp>
        <p:nvGrpSpPr>
          <p:cNvPr id="118" name="组合 55">
            <a:extLst>
              <a:ext uri="{FF2B5EF4-FFF2-40B4-BE49-F238E27FC236}">
                <a16:creationId xmlns:a16="http://schemas.microsoft.com/office/drawing/2014/main" id="{7CD5EA1E-7026-4009-B024-40C7442E937D}"/>
              </a:ext>
            </a:extLst>
          </p:cNvPr>
          <p:cNvGrpSpPr/>
          <p:nvPr/>
        </p:nvGrpSpPr>
        <p:grpSpPr bwMode="auto">
          <a:xfrm>
            <a:off x="4193488" y="177227"/>
            <a:ext cx="3573066" cy="696102"/>
            <a:chOff x="3791205" y="5346441"/>
            <a:chExt cx="5833188" cy="1152192"/>
          </a:xfrm>
        </p:grpSpPr>
        <p:sp>
          <p:nvSpPr>
            <p:cNvPr id="120" name="任意多边形 166">
              <a:extLst>
                <a:ext uri="{FF2B5EF4-FFF2-40B4-BE49-F238E27FC236}">
                  <a16:creationId xmlns:a16="http://schemas.microsoft.com/office/drawing/2014/main" id="{733973B6-8202-4DDB-BC62-B0DE889049C1}"/>
                </a:ext>
              </a:extLst>
            </p:cNvPr>
            <p:cNvSpPr/>
            <p:nvPr/>
          </p:nvSpPr>
          <p:spPr>
            <a:xfrm>
              <a:off x="3791205" y="5346441"/>
              <a:ext cx="5833186"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latin typeface="Arial"/>
                <a:ea typeface="微软雅黑"/>
                <a:cs typeface="+mn-ea"/>
                <a:sym typeface="Arial"/>
              </a:endParaRPr>
            </a:p>
          </p:txBody>
        </p:sp>
        <p:sp>
          <p:nvSpPr>
            <p:cNvPr id="119" name="圆角矩形 165">
              <a:extLst>
                <a:ext uri="{FF2B5EF4-FFF2-40B4-BE49-F238E27FC236}">
                  <a16:creationId xmlns:a16="http://schemas.microsoft.com/office/drawing/2014/main" id="{7466C484-A933-4AC1-A588-82F34066E0F1}"/>
                </a:ext>
              </a:extLst>
            </p:cNvPr>
            <p:cNvSpPr/>
            <p:nvPr/>
          </p:nvSpPr>
          <p:spPr>
            <a:xfrm>
              <a:off x="4007769" y="5518708"/>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sz="2000" b="1" dirty="0">
                  <a:solidFill>
                    <a:srgbClr val="EB3F32"/>
                  </a:solidFill>
                  <a:latin typeface="Arial"/>
                  <a:ea typeface="微软雅黑"/>
                  <a:sym typeface="Arial"/>
                </a:rPr>
                <a:t>用户管理界面</a:t>
              </a:r>
            </a:p>
          </p:txBody>
        </p:sp>
        <p:sp>
          <p:nvSpPr>
            <p:cNvPr id="121" name="圆角矩形 167">
              <a:extLst>
                <a:ext uri="{FF2B5EF4-FFF2-40B4-BE49-F238E27FC236}">
                  <a16:creationId xmlns:a16="http://schemas.microsoft.com/office/drawing/2014/main" id="{317DDEC0-D9DA-4C20-825B-9F02AFC30191}"/>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a:ea typeface="微软雅黑"/>
                <a:cs typeface="+mn-ea"/>
                <a:sym typeface="Arial"/>
              </a:endParaRPr>
            </a:p>
          </p:txBody>
        </p:sp>
      </p:grpSp>
      <p:pic>
        <p:nvPicPr>
          <p:cNvPr id="11" name="图片 10">
            <a:extLst>
              <a:ext uri="{FF2B5EF4-FFF2-40B4-BE49-F238E27FC236}">
                <a16:creationId xmlns:a16="http://schemas.microsoft.com/office/drawing/2014/main" id="{C0E75203-784A-4B5A-B78E-CF79F6932136}"/>
              </a:ext>
            </a:extLst>
          </p:cNvPr>
          <p:cNvPicPr/>
          <p:nvPr/>
        </p:nvPicPr>
        <p:blipFill>
          <a:blip r:embed="rId5"/>
          <a:stretch>
            <a:fillRect/>
          </a:stretch>
        </p:blipFill>
        <p:spPr>
          <a:xfrm>
            <a:off x="1546518" y="1221632"/>
            <a:ext cx="8519398" cy="4976173"/>
          </a:xfrm>
          <a:prstGeom prst="rect">
            <a:avLst/>
          </a:prstGeom>
        </p:spPr>
      </p:pic>
    </p:spTree>
    <p:extLst>
      <p:ext uri="{BB962C8B-B14F-4D97-AF65-F5344CB8AC3E}">
        <p14:creationId xmlns:p14="http://schemas.microsoft.com/office/powerpoint/2010/main" val="42174176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B3A3A425-C41E-4B27-97C9-A402CE44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117" name="图片 116">
            <a:extLst>
              <a:ext uri="{FF2B5EF4-FFF2-40B4-BE49-F238E27FC236}">
                <a16:creationId xmlns:a16="http://schemas.microsoft.com/office/drawing/2014/main" id="{C708B289-E5F9-4082-A91F-D87061A0F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5095" y="-1460321"/>
            <a:ext cx="2236456" cy="3275095"/>
          </a:xfrm>
          <a:prstGeom prst="rect">
            <a:avLst/>
          </a:prstGeom>
        </p:spPr>
      </p:pic>
      <p:grpSp>
        <p:nvGrpSpPr>
          <p:cNvPr id="118" name="组合 55">
            <a:extLst>
              <a:ext uri="{FF2B5EF4-FFF2-40B4-BE49-F238E27FC236}">
                <a16:creationId xmlns:a16="http://schemas.microsoft.com/office/drawing/2014/main" id="{7CD5EA1E-7026-4009-B024-40C7442E937D}"/>
              </a:ext>
            </a:extLst>
          </p:cNvPr>
          <p:cNvGrpSpPr/>
          <p:nvPr/>
        </p:nvGrpSpPr>
        <p:grpSpPr bwMode="auto">
          <a:xfrm>
            <a:off x="4193488" y="177227"/>
            <a:ext cx="3573066" cy="696102"/>
            <a:chOff x="3791205" y="5346441"/>
            <a:chExt cx="5833188" cy="1152192"/>
          </a:xfrm>
        </p:grpSpPr>
        <p:sp>
          <p:nvSpPr>
            <p:cNvPr id="120" name="任意多边形 166">
              <a:extLst>
                <a:ext uri="{FF2B5EF4-FFF2-40B4-BE49-F238E27FC236}">
                  <a16:creationId xmlns:a16="http://schemas.microsoft.com/office/drawing/2014/main" id="{733973B6-8202-4DDB-BC62-B0DE889049C1}"/>
                </a:ext>
              </a:extLst>
            </p:cNvPr>
            <p:cNvSpPr/>
            <p:nvPr/>
          </p:nvSpPr>
          <p:spPr>
            <a:xfrm>
              <a:off x="3791205" y="5346441"/>
              <a:ext cx="5833186"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latin typeface="Arial"/>
                <a:ea typeface="微软雅黑"/>
                <a:cs typeface="+mn-ea"/>
                <a:sym typeface="Arial"/>
              </a:endParaRPr>
            </a:p>
          </p:txBody>
        </p:sp>
        <p:sp>
          <p:nvSpPr>
            <p:cNvPr id="119" name="圆角矩形 165">
              <a:extLst>
                <a:ext uri="{FF2B5EF4-FFF2-40B4-BE49-F238E27FC236}">
                  <a16:creationId xmlns:a16="http://schemas.microsoft.com/office/drawing/2014/main" id="{7466C484-A933-4AC1-A588-82F34066E0F1}"/>
                </a:ext>
              </a:extLst>
            </p:cNvPr>
            <p:cNvSpPr/>
            <p:nvPr/>
          </p:nvSpPr>
          <p:spPr>
            <a:xfrm>
              <a:off x="4007769" y="5518708"/>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sz="2000" b="1" dirty="0">
                  <a:solidFill>
                    <a:srgbClr val="EB3F32"/>
                  </a:solidFill>
                  <a:latin typeface="Arial"/>
                  <a:ea typeface="微软雅黑"/>
                  <a:sym typeface="Arial"/>
                </a:rPr>
                <a:t>后台管理登录界面</a:t>
              </a:r>
            </a:p>
          </p:txBody>
        </p:sp>
        <p:sp>
          <p:nvSpPr>
            <p:cNvPr id="121" name="圆角矩形 167">
              <a:extLst>
                <a:ext uri="{FF2B5EF4-FFF2-40B4-BE49-F238E27FC236}">
                  <a16:creationId xmlns:a16="http://schemas.microsoft.com/office/drawing/2014/main" id="{317DDEC0-D9DA-4C20-825B-9F02AFC30191}"/>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a:ea typeface="微软雅黑"/>
                <a:cs typeface="+mn-ea"/>
                <a:sym typeface="Arial"/>
              </a:endParaRPr>
            </a:p>
          </p:txBody>
        </p:sp>
      </p:grpSp>
      <p:pic>
        <p:nvPicPr>
          <p:cNvPr id="9" name="图片 8">
            <a:extLst>
              <a:ext uri="{FF2B5EF4-FFF2-40B4-BE49-F238E27FC236}">
                <a16:creationId xmlns:a16="http://schemas.microsoft.com/office/drawing/2014/main" id="{6DB5349C-0301-4A43-9D70-F8577887F8E2}"/>
              </a:ext>
            </a:extLst>
          </p:cNvPr>
          <p:cNvPicPr/>
          <p:nvPr/>
        </p:nvPicPr>
        <p:blipFill>
          <a:blip r:embed="rId5"/>
          <a:stretch>
            <a:fillRect/>
          </a:stretch>
        </p:blipFill>
        <p:spPr>
          <a:xfrm>
            <a:off x="1546518" y="1247207"/>
            <a:ext cx="8519398" cy="4950598"/>
          </a:xfrm>
          <a:prstGeom prst="rect">
            <a:avLst/>
          </a:prstGeom>
        </p:spPr>
      </p:pic>
    </p:spTree>
    <p:extLst>
      <p:ext uri="{BB962C8B-B14F-4D97-AF65-F5344CB8AC3E}">
        <p14:creationId xmlns:p14="http://schemas.microsoft.com/office/powerpoint/2010/main" val="71105667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B3A3A425-C41E-4B27-97C9-A402CE44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117" name="图片 116">
            <a:extLst>
              <a:ext uri="{FF2B5EF4-FFF2-40B4-BE49-F238E27FC236}">
                <a16:creationId xmlns:a16="http://schemas.microsoft.com/office/drawing/2014/main" id="{C708B289-E5F9-4082-A91F-D87061A0F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5095" y="-1460321"/>
            <a:ext cx="2236456" cy="3275095"/>
          </a:xfrm>
          <a:prstGeom prst="rect">
            <a:avLst/>
          </a:prstGeom>
        </p:spPr>
      </p:pic>
      <p:grpSp>
        <p:nvGrpSpPr>
          <p:cNvPr id="118" name="组合 55">
            <a:extLst>
              <a:ext uri="{FF2B5EF4-FFF2-40B4-BE49-F238E27FC236}">
                <a16:creationId xmlns:a16="http://schemas.microsoft.com/office/drawing/2014/main" id="{7CD5EA1E-7026-4009-B024-40C7442E937D}"/>
              </a:ext>
            </a:extLst>
          </p:cNvPr>
          <p:cNvGrpSpPr/>
          <p:nvPr/>
        </p:nvGrpSpPr>
        <p:grpSpPr bwMode="auto">
          <a:xfrm>
            <a:off x="4193488" y="177227"/>
            <a:ext cx="3573066" cy="696102"/>
            <a:chOff x="3791205" y="5346441"/>
            <a:chExt cx="5833188" cy="1152192"/>
          </a:xfrm>
        </p:grpSpPr>
        <p:sp>
          <p:nvSpPr>
            <p:cNvPr id="120" name="任意多边形 166">
              <a:extLst>
                <a:ext uri="{FF2B5EF4-FFF2-40B4-BE49-F238E27FC236}">
                  <a16:creationId xmlns:a16="http://schemas.microsoft.com/office/drawing/2014/main" id="{733973B6-8202-4DDB-BC62-B0DE889049C1}"/>
                </a:ext>
              </a:extLst>
            </p:cNvPr>
            <p:cNvSpPr/>
            <p:nvPr/>
          </p:nvSpPr>
          <p:spPr>
            <a:xfrm>
              <a:off x="3791205" y="5346441"/>
              <a:ext cx="5833186"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latin typeface="Arial"/>
                <a:ea typeface="微软雅黑"/>
                <a:cs typeface="+mn-ea"/>
                <a:sym typeface="Arial"/>
              </a:endParaRPr>
            </a:p>
          </p:txBody>
        </p:sp>
        <p:sp>
          <p:nvSpPr>
            <p:cNvPr id="119" name="圆角矩形 165">
              <a:extLst>
                <a:ext uri="{FF2B5EF4-FFF2-40B4-BE49-F238E27FC236}">
                  <a16:creationId xmlns:a16="http://schemas.microsoft.com/office/drawing/2014/main" id="{7466C484-A933-4AC1-A588-82F34066E0F1}"/>
                </a:ext>
              </a:extLst>
            </p:cNvPr>
            <p:cNvSpPr/>
            <p:nvPr/>
          </p:nvSpPr>
          <p:spPr>
            <a:xfrm>
              <a:off x="4007769" y="5518708"/>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sz="2000" b="1" dirty="0">
                  <a:solidFill>
                    <a:srgbClr val="EB3F32"/>
                  </a:solidFill>
                  <a:latin typeface="Arial"/>
                  <a:ea typeface="微软雅黑"/>
                  <a:sym typeface="Arial"/>
                </a:rPr>
                <a:t>有害生物信息维护界面</a:t>
              </a:r>
            </a:p>
          </p:txBody>
        </p:sp>
        <p:sp>
          <p:nvSpPr>
            <p:cNvPr id="121" name="圆角矩形 167">
              <a:extLst>
                <a:ext uri="{FF2B5EF4-FFF2-40B4-BE49-F238E27FC236}">
                  <a16:creationId xmlns:a16="http://schemas.microsoft.com/office/drawing/2014/main" id="{317DDEC0-D9DA-4C20-825B-9F02AFC30191}"/>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a:ea typeface="微软雅黑"/>
                <a:cs typeface="+mn-ea"/>
                <a:sym typeface="Arial"/>
              </a:endParaRPr>
            </a:p>
          </p:txBody>
        </p:sp>
      </p:grpSp>
      <p:pic>
        <p:nvPicPr>
          <p:cNvPr id="10" name="图片 9">
            <a:extLst>
              <a:ext uri="{FF2B5EF4-FFF2-40B4-BE49-F238E27FC236}">
                <a16:creationId xmlns:a16="http://schemas.microsoft.com/office/drawing/2014/main" id="{D96A43A2-1BF1-4B27-A89D-D95891F2C327}"/>
              </a:ext>
            </a:extLst>
          </p:cNvPr>
          <p:cNvPicPr/>
          <p:nvPr/>
        </p:nvPicPr>
        <p:blipFill>
          <a:blip r:embed="rId5"/>
          <a:stretch>
            <a:fillRect/>
          </a:stretch>
        </p:blipFill>
        <p:spPr>
          <a:xfrm>
            <a:off x="1546518" y="1247207"/>
            <a:ext cx="8519398" cy="4950598"/>
          </a:xfrm>
          <a:prstGeom prst="rect">
            <a:avLst/>
          </a:prstGeom>
        </p:spPr>
      </p:pic>
    </p:spTree>
    <p:extLst>
      <p:ext uri="{BB962C8B-B14F-4D97-AF65-F5344CB8AC3E}">
        <p14:creationId xmlns:p14="http://schemas.microsoft.com/office/powerpoint/2010/main" val="519322334"/>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E15926D2-3916-4E6E-825C-3B707E35D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495" y="781860"/>
            <a:ext cx="2504846" cy="2294870"/>
          </a:xfrm>
          <a:prstGeom prst="rect">
            <a:avLst/>
          </a:prstGeom>
        </p:spPr>
      </p:pic>
      <p:sp>
        <p:nvSpPr>
          <p:cNvPr id="49" name="矩形 48">
            <a:extLst>
              <a:ext uri="{FF2B5EF4-FFF2-40B4-BE49-F238E27FC236}">
                <a16:creationId xmlns:a16="http://schemas.microsoft.com/office/drawing/2014/main" id="{FF89318D-08E9-4EAB-9552-EC989CC4C800}"/>
              </a:ext>
            </a:extLst>
          </p:cNvPr>
          <p:cNvSpPr/>
          <p:nvPr/>
        </p:nvSpPr>
        <p:spPr>
          <a:xfrm>
            <a:off x="5465538" y="1397151"/>
            <a:ext cx="1148758" cy="1107996"/>
          </a:xfrm>
          <a:prstGeom prst="rect">
            <a:avLst/>
          </a:prstGeom>
        </p:spPr>
        <p:txBody>
          <a:bodyPr wrap="square">
            <a:spAutoFit/>
          </a:bodyPr>
          <a:lstStyle/>
          <a:p>
            <a:pPr algn="ctr"/>
            <a:r>
              <a:rPr lang="en-US" altLang="zh-CN" sz="6600" b="1" dirty="0">
                <a:solidFill>
                  <a:srgbClr val="FE4052"/>
                </a:solidFill>
                <a:latin typeface="Arial"/>
                <a:ea typeface="微软雅黑"/>
                <a:cs typeface="+mn-ea"/>
                <a:sym typeface="Arial"/>
              </a:rPr>
              <a:t>04</a:t>
            </a:r>
            <a:endParaRPr lang="zh-CN" altLang="en-US" sz="6600" b="1" dirty="0">
              <a:solidFill>
                <a:srgbClr val="FE4052"/>
              </a:solidFill>
              <a:latin typeface="Arial"/>
              <a:ea typeface="微软雅黑"/>
              <a:cs typeface="+mn-ea"/>
              <a:sym typeface="Arial"/>
            </a:endParaRPr>
          </a:p>
        </p:txBody>
      </p:sp>
      <p:pic>
        <p:nvPicPr>
          <p:cNvPr id="64" name="图片 63">
            <a:extLst>
              <a:ext uri="{FF2B5EF4-FFF2-40B4-BE49-F238E27FC236}">
                <a16:creationId xmlns:a16="http://schemas.microsoft.com/office/drawing/2014/main" id="{11827866-6E20-49A2-B7EB-324412CE9D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597" y="3939947"/>
            <a:ext cx="5460610" cy="1277004"/>
          </a:xfrm>
          <a:prstGeom prst="rect">
            <a:avLst/>
          </a:prstGeom>
        </p:spPr>
      </p:pic>
      <p:sp>
        <p:nvSpPr>
          <p:cNvPr id="66" name="TextBox 11">
            <a:extLst>
              <a:ext uri="{FF2B5EF4-FFF2-40B4-BE49-F238E27FC236}">
                <a16:creationId xmlns:a16="http://schemas.microsoft.com/office/drawing/2014/main" id="{7AB29AB0-B956-47CE-BEA3-961963200F37}"/>
              </a:ext>
            </a:extLst>
          </p:cNvPr>
          <p:cNvSpPr txBox="1"/>
          <p:nvPr/>
        </p:nvSpPr>
        <p:spPr>
          <a:xfrm>
            <a:off x="4058630" y="4578449"/>
            <a:ext cx="3962574" cy="242864"/>
          </a:xfrm>
          <a:prstGeom prst="rect">
            <a:avLst/>
          </a:prstGeom>
          <a:noFill/>
        </p:spPr>
        <p:txBody>
          <a:bodyPr wrap="none" lIns="360000" tIns="0" rIns="0" bIns="0" anchor="b" anchorCtr="0">
            <a:noAutofit/>
          </a:bodyPr>
          <a:lstStyle/>
          <a:p>
            <a:pPr algn="ctr">
              <a:buNone/>
            </a:pPr>
            <a:r>
              <a:rPr lang="zh-CN" altLang="en-US" sz="2800" b="1" dirty="0">
                <a:solidFill>
                  <a:srgbClr val="FE4052"/>
                </a:solidFill>
                <a:latin typeface="Arial"/>
                <a:ea typeface="微软雅黑"/>
                <a:sym typeface="Arial"/>
              </a:rPr>
              <a:t>总结与展望</a:t>
            </a:r>
          </a:p>
        </p:txBody>
      </p:sp>
      <p:sp>
        <p:nvSpPr>
          <p:cNvPr id="67" name="TextBox 12">
            <a:extLst>
              <a:ext uri="{FF2B5EF4-FFF2-40B4-BE49-F238E27FC236}">
                <a16:creationId xmlns:a16="http://schemas.microsoft.com/office/drawing/2014/main" id="{41AFE515-AB09-48CD-9FB4-45B9A616F111}"/>
              </a:ext>
            </a:extLst>
          </p:cNvPr>
          <p:cNvSpPr txBox="1">
            <a:spLocks/>
          </p:cNvSpPr>
          <p:nvPr/>
        </p:nvSpPr>
        <p:spPr>
          <a:xfrm>
            <a:off x="4228615" y="5434392"/>
            <a:ext cx="3962574" cy="320368"/>
          </a:xfrm>
          <a:prstGeom prst="rect">
            <a:avLst/>
          </a:prstGeom>
        </p:spPr>
        <p:txBody>
          <a:bodyPr vert="horz" wrap="square" lIns="360000" tIns="0" rIns="0" bIns="0" anchor="ctr" anchorCtr="0">
            <a:normAutofit/>
          </a:bodyPr>
          <a:lstStyle/>
          <a:p>
            <a:pPr algn="ctr">
              <a:lnSpc>
                <a:spcPct val="120000"/>
              </a:lnSpc>
            </a:pPr>
            <a:r>
              <a:rPr lang="zh-CN" altLang="en-US" sz="1200" dirty="0">
                <a:solidFill>
                  <a:schemeClr val="tx1">
                    <a:lumMod val="65000"/>
                    <a:lumOff val="35000"/>
                  </a:schemeClr>
                </a:solidFill>
                <a:latin typeface="Arial"/>
                <a:ea typeface="微软雅黑"/>
                <a:cs typeface="+mn-ea"/>
                <a:sym typeface="Arial"/>
              </a:rPr>
              <a:t>）</a:t>
            </a:r>
          </a:p>
        </p:txBody>
      </p:sp>
      <p:pic>
        <p:nvPicPr>
          <p:cNvPr id="69" name="图片 68">
            <a:extLst>
              <a:ext uri="{FF2B5EF4-FFF2-40B4-BE49-F238E27FC236}">
                <a16:creationId xmlns:a16="http://schemas.microsoft.com/office/drawing/2014/main" id="{E5729840-66C9-4221-96E9-646F5FA7E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70" name="图片 69">
            <a:extLst>
              <a:ext uri="{FF2B5EF4-FFF2-40B4-BE49-F238E27FC236}">
                <a16:creationId xmlns:a16="http://schemas.microsoft.com/office/drawing/2014/main" id="{5DFEF113-3A3A-4122-8CCC-A9FDF9540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flipV="1">
            <a:off x="8835390" y="4798061"/>
            <a:ext cx="3805831" cy="2059939"/>
          </a:xfrm>
          <a:prstGeom prst="rect">
            <a:avLst/>
          </a:prstGeom>
        </p:spPr>
      </p:pic>
    </p:spTree>
    <p:extLst>
      <p:ext uri="{BB962C8B-B14F-4D97-AF65-F5344CB8AC3E}">
        <p14:creationId xmlns:p14="http://schemas.microsoft.com/office/powerpoint/2010/main" val="40255010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2500"/>
                            </p:stCondLst>
                            <p:childTnLst>
                              <p:par>
                                <p:cTn id="15" presetID="42" presetClass="entr" presetSubtype="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4000"/>
                            </p:stCondLst>
                            <p:childTnLst>
                              <p:par>
                                <p:cTn id="25" presetID="16" presetClass="entr" presetSubtype="21"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arn(inVertical)">
                                      <p:cBhvr>
                                        <p:cTn id="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3165CC-48AC-4A94-AB75-7946D140B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2312" y="-2226798"/>
            <a:ext cx="7054763" cy="6858000"/>
          </a:xfrm>
          <a:prstGeom prst="rect">
            <a:avLst/>
          </a:prstGeom>
        </p:spPr>
      </p:pic>
      <p:sp>
        <p:nvSpPr>
          <p:cNvPr id="33" name="AutoShape 30">
            <a:extLst>
              <a:ext uri="{FF2B5EF4-FFF2-40B4-BE49-F238E27FC236}">
                <a16:creationId xmlns:a16="http://schemas.microsoft.com/office/drawing/2014/main" id="{0E757C22-3443-420E-B9D3-4132AA66CAC4}"/>
              </a:ext>
            </a:extLst>
          </p:cNvPr>
          <p:cNvSpPr>
            <a:spLocks noChangeAspect="1" noChangeArrowheads="1" noTextEdit="1"/>
          </p:cNvSpPr>
          <p:nvPr/>
        </p:nvSpPr>
        <p:spPr bwMode="auto">
          <a:xfrm>
            <a:off x="5975979" y="3352559"/>
            <a:ext cx="52451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0" name="任意多边形 47">
            <a:extLst>
              <a:ext uri="{FF2B5EF4-FFF2-40B4-BE49-F238E27FC236}">
                <a16:creationId xmlns:a16="http://schemas.microsoft.com/office/drawing/2014/main" id="{9FBF7235-D9F6-4DBE-8B33-9F0BEF85924B}"/>
              </a:ext>
            </a:extLst>
          </p:cNvPr>
          <p:cNvSpPr>
            <a:spLocks/>
          </p:cNvSpPr>
          <p:nvPr/>
        </p:nvSpPr>
        <p:spPr bwMode="auto">
          <a:xfrm rot="21480000" flipH="1">
            <a:off x="4383139" y="2533098"/>
            <a:ext cx="1787206" cy="1065163"/>
          </a:xfrm>
          <a:custGeom>
            <a:avLst/>
            <a:gdLst>
              <a:gd name="T0" fmla="*/ 0 w 2262142"/>
              <a:gd name="T1" fmla="*/ 0 h 1396256"/>
              <a:gd name="T2" fmla="*/ 74770 w 2262142"/>
              <a:gd name="T3" fmla="*/ 1396256 h 1396256"/>
              <a:gd name="T4" fmla="*/ 2262142 w 2262142"/>
              <a:gd name="T5" fmla="*/ 1396256 h 1396256"/>
              <a:gd name="T6" fmla="*/ 0 w 2262142"/>
              <a:gd name="T7" fmla="*/ 0 h 1396256"/>
              <a:gd name="T8" fmla="*/ 2262142 w 2262142"/>
              <a:gd name="T9" fmla="*/ 1396256 h 1396256"/>
            </a:gdLst>
            <a:ahLst/>
            <a:cxnLst>
              <a:cxn ang="0">
                <a:pos x="T0" y="T1"/>
              </a:cxn>
              <a:cxn ang="0">
                <a:pos x="T2" y="T3"/>
              </a:cxn>
              <a:cxn ang="0">
                <a:pos x="T4" y="T5"/>
              </a:cxn>
            </a:cxnLst>
            <a:rect l="T6" t="T7" r="T8" b="T9"/>
            <a:pathLst>
              <a:path w="2262142" h="1396256">
                <a:moveTo>
                  <a:pt x="0" y="0"/>
                </a:moveTo>
                <a:lnTo>
                  <a:pt x="74770" y="1396256"/>
                </a:lnTo>
                <a:lnTo>
                  <a:pt x="2262142" y="1396256"/>
                </a:lnTo>
                <a:close/>
              </a:path>
            </a:pathLst>
          </a:custGeom>
          <a:solidFill>
            <a:srgbClr val="FA6A31"/>
          </a:solidFill>
          <a:ln>
            <a:noFill/>
          </a:ln>
        </p:spPr>
        <p:txBody>
          <a:bodyPr anchor="ctr"/>
          <a:lstStyle/>
          <a:p>
            <a:endParaRPr lang="zh-CN" altLang="en-US">
              <a:latin typeface="Arial"/>
              <a:ea typeface="微软雅黑"/>
              <a:sym typeface="Arial"/>
            </a:endParaRPr>
          </a:p>
        </p:txBody>
      </p:sp>
      <p:sp>
        <p:nvSpPr>
          <p:cNvPr id="34" name="任意多边形 51">
            <a:extLst>
              <a:ext uri="{FF2B5EF4-FFF2-40B4-BE49-F238E27FC236}">
                <a16:creationId xmlns:a16="http://schemas.microsoft.com/office/drawing/2014/main" id="{68D11992-E6FB-4C38-9D52-593A9CFA070E}"/>
              </a:ext>
            </a:extLst>
          </p:cNvPr>
          <p:cNvSpPr>
            <a:spLocks/>
          </p:cNvSpPr>
          <p:nvPr/>
        </p:nvSpPr>
        <p:spPr bwMode="auto">
          <a:xfrm>
            <a:off x="6128574" y="2509229"/>
            <a:ext cx="1342642" cy="1065163"/>
          </a:xfrm>
          <a:custGeom>
            <a:avLst/>
            <a:gdLst>
              <a:gd name="T0" fmla="*/ 0 w 1699399"/>
              <a:gd name="T1" fmla="*/ 0 h 1344593"/>
              <a:gd name="T2" fmla="*/ 1475296 w 1699399"/>
              <a:gd name="T3" fmla="*/ 0 h 1344593"/>
              <a:gd name="T4" fmla="*/ 1699399 w 1699399"/>
              <a:gd name="T5" fmla="*/ 224103 h 1344593"/>
              <a:gd name="T6" fmla="*/ 1699399 w 1699399"/>
              <a:gd name="T7" fmla="*/ 1120490 h 1344593"/>
              <a:gd name="T8" fmla="*/ 1475296 w 1699399"/>
              <a:gd name="T9" fmla="*/ 1344593 h 1344593"/>
              <a:gd name="T10" fmla="*/ 0 w 1699399"/>
              <a:gd name="T11" fmla="*/ 1344593 h 1344593"/>
              <a:gd name="T12" fmla="*/ 0 w 1699399"/>
              <a:gd name="T13" fmla="*/ 0 h 1344593"/>
              <a:gd name="T14" fmla="*/ 1699399 w 1699399"/>
              <a:gd name="T15" fmla="*/ 1344593 h 1344593"/>
            </a:gdLst>
            <a:ahLst/>
            <a:cxnLst>
              <a:cxn ang="0">
                <a:pos x="T0" y="T1"/>
              </a:cxn>
              <a:cxn ang="0">
                <a:pos x="T2" y="T3"/>
              </a:cxn>
              <a:cxn ang="0">
                <a:pos x="T4" y="T5"/>
              </a:cxn>
              <a:cxn ang="0">
                <a:pos x="T6" y="T7"/>
              </a:cxn>
              <a:cxn ang="0">
                <a:pos x="T8" y="T9"/>
              </a:cxn>
              <a:cxn ang="0">
                <a:pos x="T10" y="T11"/>
              </a:cxn>
            </a:cxnLst>
            <a:rect l="T12" t="T13" r="T14" b="T15"/>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close/>
              </a:path>
            </a:pathLst>
          </a:custGeom>
          <a:solidFill>
            <a:srgbClr val="FA6A31">
              <a:alpha val="67000"/>
            </a:srgbClr>
          </a:solidFill>
          <a:ln>
            <a:noFill/>
          </a:ln>
        </p:spPr>
        <p:txBody>
          <a:bodyPr anchor="ctr"/>
          <a:lstStyle/>
          <a:p>
            <a:endParaRPr lang="zh-CN" altLang="en-US">
              <a:latin typeface="Arial"/>
              <a:ea typeface="微软雅黑"/>
              <a:sym typeface="Arial"/>
            </a:endParaRPr>
          </a:p>
        </p:txBody>
      </p:sp>
      <p:sp>
        <p:nvSpPr>
          <p:cNvPr id="35" name="任意多边形 63">
            <a:extLst>
              <a:ext uri="{FF2B5EF4-FFF2-40B4-BE49-F238E27FC236}">
                <a16:creationId xmlns:a16="http://schemas.microsoft.com/office/drawing/2014/main" id="{54778E51-EEB1-4C1A-ADD4-E9926CF5CF60}"/>
              </a:ext>
            </a:extLst>
          </p:cNvPr>
          <p:cNvSpPr>
            <a:spLocks/>
          </p:cNvSpPr>
          <p:nvPr/>
        </p:nvSpPr>
        <p:spPr bwMode="auto">
          <a:xfrm rot="120000" flipH="1" flipV="1">
            <a:off x="4383139" y="3651967"/>
            <a:ext cx="1787206" cy="1060688"/>
          </a:xfrm>
          <a:custGeom>
            <a:avLst/>
            <a:gdLst>
              <a:gd name="T0" fmla="*/ 1901961 w 1901961"/>
              <a:gd name="T1" fmla="*/ 1128526 h 1128526"/>
              <a:gd name="T2" fmla="*/ 62575 w 1901961"/>
              <a:gd name="T3" fmla="*/ 1128526 h 1128526"/>
              <a:gd name="T4" fmla="*/ 0 w 1901961"/>
              <a:gd name="T5" fmla="*/ 290 h 1128526"/>
              <a:gd name="T6" fmla="*/ 8289 w 1901961"/>
              <a:gd name="T7" fmla="*/ 0 h 1128526"/>
              <a:gd name="T8" fmla="*/ 0 w 1901961"/>
              <a:gd name="T9" fmla="*/ 0 h 1128526"/>
              <a:gd name="T10" fmla="*/ 1901961 w 1901961"/>
              <a:gd name="T11" fmla="*/ 1128526 h 1128526"/>
            </a:gdLst>
            <a:ahLst/>
            <a:cxnLst>
              <a:cxn ang="0">
                <a:pos x="T0" y="T1"/>
              </a:cxn>
              <a:cxn ang="0">
                <a:pos x="T2" y="T3"/>
              </a:cxn>
              <a:cxn ang="0">
                <a:pos x="T4" y="T5"/>
              </a:cxn>
              <a:cxn ang="0">
                <a:pos x="T6" y="T7"/>
              </a:cxn>
            </a:cxnLst>
            <a:rect l="T8" t="T9" r="T10" b="T11"/>
            <a:pathLst>
              <a:path w="1901961" h="1128526">
                <a:moveTo>
                  <a:pt x="1901961" y="1128526"/>
                </a:moveTo>
                <a:lnTo>
                  <a:pt x="62575" y="1128526"/>
                </a:lnTo>
                <a:lnTo>
                  <a:pt x="0" y="290"/>
                </a:lnTo>
                <a:lnTo>
                  <a:pt x="8289" y="0"/>
                </a:lnTo>
                <a:close/>
              </a:path>
            </a:pathLst>
          </a:custGeom>
          <a:solidFill>
            <a:srgbClr val="2D6B81"/>
          </a:solidFill>
          <a:ln>
            <a:noFill/>
          </a:ln>
        </p:spPr>
        <p:txBody>
          <a:bodyPr anchor="ctr"/>
          <a:lstStyle/>
          <a:p>
            <a:endParaRPr lang="zh-CN" altLang="en-US">
              <a:latin typeface="Arial"/>
              <a:ea typeface="微软雅黑"/>
              <a:sym typeface="Arial"/>
            </a:endParaRPr>
          </a:p>
        </p:txBody>
      </p:sp>
      <p:sp>
        <p:nvSpPr>
          <p:cNvPr id="36" name="任意多边形 53">
            <a:extLst>
              <a:ext uri="{FF2B5EF4-FFF2-40B4-BE49-F238E27FC236}">
                <a16:creationId xmlns:a16="http://schemas.microsoft.com/office/drawing/2014/main" id="{4E9AC725-01EA-4B3A-B69D-03B28C4F8513}"/>
              </a:ext>
            </a:extLst>
          </p:cNvPr>
          <p:cNvSpPr>
            <a:spLocks/>
          </p:cNvSpPr>
          <p:nvPr/>
        </p:nvSpPr>
        <p:spPr bwMode="auto">
          <a:xfrm flipV="1">
            <a:off x="6112164" y="3675836"/>
            <a:ext cx="1342642" cy="1053228"/>
          </a:xfrm>
          <a:custGeom>
            <a:avLst/>
            <a:gdLst>
              <a:gd name="T0" fmla="*/ 0 w 1699399"/>
              <a:gd name="T1" fmla="*/ 0 h 1344593"/>
              <a:gd name="T2" fmla="*/ 1475296 w 1699399"/>
              <a:gd name="T3" fmla="*/ 0 h 1344593"/>
              <a:gd name="T4" fmla="*/ 1699399 w 1699399"/>
              <a:gd name="T5" fmla="*/ 224103 h 1344593"/>
              <a:gd name="T6" fmla="*/ 1699399 w 1699399"/>
              <a:gd name="T7" fmla="*/ 1120490 h 1344593"/>
              <a:gd name="T8" fmla="*/ 1475296 w 1699399"/>
              <a:gd name="T9" fmla="*/ 1344593 h 1344593"/>
              <a:gd name="T10" fmla="*/ 0 w 1699399"/>
              <a:gd name="T11" fmla="*/ 1344593 h 1344593"/>
              <a:gd name="T12" fmla="*/ 0 w 1699399"/>
              <a:gd name="T13" fmla="*/ 0 h 1344593"/>
              <a:gd name="T14" fmla="*/ 1699399 w 1699399"/>
              <a:gd name="T15" fmla="*/ 1344593 h 1344593"/>
            </a:gdLst>
            <a:ahLst/>
            <a:cxnLst>
              <a:cxn ang="0">
                <a:pos x="T0" y="T1"/>
              </a:cxn>
              <a:cxn ang="0">
                <a:pos x="T2" y="T3"/>
              </a:cxn>
              <a:cxn ang="0">
                <a:pos x="T4" y="T5"/>
              </a:cxn>
              <a:cxn ang="0">
                <a:pos x="T6" y="T7"/>
              </a:cxn>
              <a:cxn ang="0">
                <a:pos x="T8" y="T9"/>
              </a:cxn>
              <a:cxn ang="0">
                <a:pos x="T10" y="T11"/>
              </a:cxn>
            </a:cxnLst>
            <a:rect l="T12" t="T13" r="T14" b="T15"/>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close/>
              </a:path>
            </a:pathLst>
          </a:custGeom>
          <a:solidFill>
            <a:srgbClr val="2D6B81">
              <a:alpha val="67000"/>
            </a:srgbClr>
          </a:solidFill>
          <a:ln>
            <a:noFill/>
          </a:ln>
        </p:spPr>
        <p:txBody>
          <a:bodyPr anchor="ctr"/>
          <a:lstStyle/>
          <a:p>
            <a:endParaRPr lang="zh-CN" altLang="en-US">
              <a:latin typeface="Arial"/>
              <a:ea typeface="微软雅黑"/>
              <a:sym typeface="Arial"/>
            </a:endParaRPr>
          </a:p>
        </p:txBody>
      </p:sp>
      <p:sp>
        <p:nvSpPr>
          <p:cNvPr id="37" name="任意多边形 55">
            <a:extLst>
              <a:ext uri="{FF2B5EF4-FFF2-40B4-BE49-F238E27FC236}">
                <a16:creationId xmlns:a16="http://schemas.microsoft.com/office/drawing/2014/main" id="{B32418FB-81A6-445D-86E0-22C0E3ED90C5}"/>
              </a:ext>
            </a:extLst>
          </p:cNvPr>
          <p:cNvSpPr>
            <a:spLocks/>
          </p:cNvSpPr>
          <p:nvPr/>
        </p:nvSpPr>
        <p:spPr bwMode="auto">
          <a:xfrm rot="13105210" flipV="1">
            <a:off x="3884870" y="4305386"/>
            <a:ext cx="2819548" cy="826471"/>
          </a:xfrm>
          <a:custGeom>
            <a:avLst/>
            <a:gdLst>
              <a:gd name="T0" fmla="*/ 0 w 3567861"/>
              <a:gd name="T1" fmla="*/ 1045825 h 1045825"/>
              <a:gd name="T2" fmla="*/ 829510 w 3567861"/>
              <a:gd name="T3" fmla="*/ 0 h 1045825"/>
              <a:gd name="T4" fmla="*/ 3567861 w 3567861"/>
              <a:gd name="T5" fmla="*/ 116658 h 1045825"/>
              <a:gd name="T6" fmla="*/ 0 w 3567861"/>
              <a:gd name="T7" fmla="*/ 1045825 h 1045825"/>
              <a:gd name="T8" fmla="*/ 0 w 3567861"/>
              <a:gd name="T9" fmla="*/ 0 h 1045825"/>
              <a:gd name="T10" fmla="*/ 3567861 w 3567861"/>
              <a:gd name="T11" fmla="*/ 1045825 h 1045825"/>
            </a:gdLst>
            <a:ahLst/>
            <a:cxnLst>
              <a:cxn ang="0">
                <a:pos x="T0" y="T1"/>
              </a:cxn>
              <a:cxn ang="0">
                <a:pos x="T2" y="T3"/>
              </a:cxn>
              <a:cxn ang="0">
                <a:pos x="T4" y="T5"/>
              </a:cxn>
              <a:cxn ang="0">
                <a:pos x="T6" y="T7"/>
              </a:cxn>
            </a:cxnLst>
            <a:rect l="T8" t="T9" r="T10" b="T11"/>
            <a:pathLst>
              <a:path w="3567861" h="1045825">
                <a:moveTo>
                  <a:pt x="0" y="1045825"/>
                </a:moveTo>
                <a:lnTo>
                  <a:pt x="829510" y="0"/>
                </a:lnTo>
                <a:lnTo>
                  <a:pt x="3567861" y="116658"/>
                </a:lnTo>
                <a:cubicBezTo>
                  <a:pt x="2354936" y="465266"/>
                  <a:pt x="1212925" y="697217"/>
                  <a:pt x="0" y="1045825"/>
                </a:cubicBezTo>
                <a:close/>
              </a:path>
            </a:pathLst>
          </a:custGeom>
          <a:solidFill>
            <a:srgbClr val="FA6A31"/>
          </a:solidFill>
          <a:ln>
            <a:noFill/>
          </a:ln>
        </p:spPr>
        <p:txBody>
          <a:bodyPr anchor="ctr"/>
          <a:lstStyle/>
          <a:p>
            <a:endParaRPr lang="zh-CN" altLang="en-US">
              <a:latin typeface="Arial"/>
              <a:ea typeface="微软雅黑"/>
              <a:sym typeface="Arial"/>
            </a:endParaRPr>
          </a:p>
        </p:txBody>
      </p:sp>
      <p:sp>
        <p:nvSpPr>
          <p:cNvPr id="46" name="任意多边形 56">
            <a:extLst>
              <a:ext uri="{FF2B5EF4-FFF2-40B4-BE49-F238E27FC236}">
                <a16:creationId xmlns:a16="http://schemas.microsoft.com/office/drawing/2014/main" id="{A1F80436-1F1B-45DB-A87B-B7B33D69FEFC}"/>
              </a:ext>
            </a:extLst>
          </p:cNvPr>
          <p:cNvSpPr>
            <a:spLocks/>
          </p:cNvSpPr>
          <p:nvPr/>
        </p:nvSpPr>
        <p:spPr bwMode="auto">
          <a:xfrm flipV="1">
            <a:off x="6112164" y="4848410"/>
            <a:ext cx="1342642" cy="1048753"/>
          </a:xfrm>
          <a:custGeom>
            <a:avLst/>
            <a:gdLst>
              <a:gd name="T0" fmla="*/ 0 w 1699399"/>
              <a:gd name="T1" fmla="*/ 0 h 1344593"/>
              <a:gd name="T2" fmla="*/ 1475296 w 1699399"/>
              <a:gd name="T3" fmla="*/ 0 h 1344593"/>
              <a:gd name="T4" fmla="*/ 1699399 w 1699399"/>
              <a:gd name="T5" fmla="*/ 224103 h 1344593"/>
              <a:gd name="T6" fmla="*/ 1699399 w 1699399"/>
              <a:gd name="T7" fmla="*/ 1120490 h 1344593"/>
              <a:gd name="T8" fmla="*/ 1475296 w 1699399"/>
              <a:gd name="T9" fmla="*/ 1344593 h 1344593"/>
              <a:gd name="T10" fmla="*/ 0 w 1699399"/>
              <a:gd name="T11" fmla="*/ 1344593 h 1344593"/>
              <a:gd name="T12" fmla="*/ 0 w 1699399"/>
              <a:gd name="T13" fmla="*/ 0 h 1344593"/>
              <a:gd name="T14" fmla="*/ 1699399 w 1699399"/>
              <a:gd name="T15" fmla="*/ 1344593 h 1344593"/>
            </a:gdLst>
            <a:ahLst/>
            <a:cxnLst>
              <a:cxn ang="0">
                <a:pos x="T0" y="T1"/>
              </a:cxn>
              <a:cxn ang="0">
                <a:pos x="T2" y="T3"/>
              </a:cxn>
              <a:cxn ang="0">
                <a:pos x="T4" y="T5"/>
              </a:cxn>
              <a:cxn ang="0">
                <a:pos x="T6" y="T7"/>
              </a:cxn>
              <a:cxn ang="0">
                <a:pos x="T8" y="T9"/>
              </a:cxn>
              <a:cxn ang="0">
                <a:pos x="T10" y="T11"/>
              </a:cxn>
            </a:cxnLst>
            <a:rect l="T12" t="T13" r="T14" b="T15"/>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close/>
              </a:path>
            </a:pathLst>
          </a:custGeom>
          <a:solidFill>
            <a:srgbClr val="FA6A31">
              <a:alpha val="67000"/>
            </a:srgbClr>
          </a:solidFill>
          <a:ln>
            <a:noFill/>
          </a:ln>
        </p:spPr>
        <p:txBody>
          <a:bodyPr anchor="ctr"/>
          <a:lstStyle/>
          <a:p>
            <a:endParaRPr lang="zh-CN" altLang="en-US">
              <a:latin typeface="Arial"/>
              <a:ea typeface="微软雅黑"/>
              <a:sym typeface="Arial"/>
            </a:endParaRPr>
          </a:p>
        </p:txBody>
      </p:sp>
      <p:sp>
        <p:nvSpPr>
          <p:cNvPr id="47" name="任意多边形 58">
            <a:extLst>
              <a:ext uri="{FF2B5EF4-FFF2-40B4-BE49-F238E27FC236}">
                <a16:creationId xmlns:a16="http://schemas.microsoft.com/office/drawing/2014/main" id="{8D2663DE-E150-44D7-8D5F-98DEFE5C5FA0}"/>
              </a:ext>
            </a:extLst>
          </p:cNvPr>
          <p:cNvSpPr>
            <a:spLocks/>
          </p:cNvSpPr>
          <p:nvPr/>
        </p:nvSpPr>
        <p:spPr bwMode="auto">
          <a:xfrm rot="8494790">
            <a:off x="3884870" y="2106437"/>
            <a:ext cx="2819548" cy="826471"/>
          </a:xfrm>
          <a:custGeom>
            <a:avLst/>
            <a:gdLst>
              <a:gd name="T0" fmla="*/ 0 w 3567861"/>
              <a:gd name="T1" fmla="*/ 1045825 h 1045825"/>
              <a:gd name="T2" fmla="*/ 829510 w 3567861"/>
              <a:gd name="T3" fmla="*/ 0 h 1045825"/>
              <a:gd name="T4" fmla="*/ 3567861 w 3567861"/>
              <a:gd name="T5" fmla="*/ 116658 h 1045825"/>
              <a:gd name="T6" fmla="*/ 0 w 3567861"/>
              <a:gd name="T7" fmla="*/ 1045825 h 1045825"/>
              <a:gd name="T8" fmla="*/ 0 w 3567861"/>
              <a:gd name="T9" fmla="*/ 0 h 1045825"/>
              <a:gd name="T10" fmla="*/ 3567861 w 3567861"/>
              <a:gd name="T11" fmla="*/ 1045825 h 1045825"/>
            </a:gdLst>
            <a:ahLst/>
            <a:cxnLst>
              <a:cxn ang="0">
                <a:pos x="T0" y="T1"/>
              </a:cxn>
              <a:cxn ang="0">
                <a:pos x="T2" y="T3"/>
              </a:cxn>
              <a:cxn ang="0">
                <a:pos x="T4" y="T5"/>
              </a:cxn>
              <a:cxn ang="0">
                <a:pos x="T6" y="T7"/>
              </a:cxn>
            </a:cxnLst>
            <a:rect l="T8" t="T9" r="T10" b="T11"/>
            <a:pathLst>
              <a:path w="3567861" h="1045825">
                <a:moveTo>
                  <a:pt x="0" y="1045825"/>
                </a:moveTo>
                <a:lnTo>
                  <a:pt x="829510" y="0"/>
                </a:lnTo>
                <a:lnTo>
                  <a:pt x="3567861" y="116658"/>
                </a:lnTo>
                <a:cubicBezTo>
                  <a:pt x="2354936" y="465266"/>
                  <a:pt x="1212925" y="697217"/>
                  <a:pt x="0" y="1045825"/>
                </a:cubicBezTo>
                <a:close/>
              </a:path>
            </a:pathLst>
          </a:custGeom>
          <a:solidFill>
            <a:srgbClr val="2D6B81"/>
          </a:solidFill>
          <a:ln>
            <a:noFill/>
          </a:ln>
        </p:spPr>
        <p:txBody>
          <a:bodyPr anchor="ctr"/>
          <a:lstStyle/>
          <a:p>
            <a:endParaRPr lang="zh-CN" altLang="en-US">
              <a:latin typeface="Arial"/>
              <a:ea typeface="微软雅黑"/>
              <a:sym typeface="Arial"/>
            </a:endParaRPr>
          </a:p>
        </p:txBody>
      </p:sp>
      <p:sp>
        <p:nvSpPr>
          <p:cNvPr id="48" name="任意多边形 59">
            <a:extLst>
              <a:ext uri="{FF2B5EF4-FFF2-40B4-BE49-F238E27FC236}">
                <a16:creationId xmlns:a16="http://schemas.microsoft.com/office/drawing/2014/main" id="{2A95174F-5635-4CED-A8E3-60F4FC47C010}"/>
              </a:ext>
            </a:extLst>
          </p:cNvPr>
          <p:cNvSpPr>
            <a:spLocks/>
          </p:cNvSpPr>
          <p:nvPr/>
        </p:nvSpPr>
        <p:spPr bwMode="auto">
          <a:xfrm>
            <a:off x="6128574" y="1333672"/>
            <a:ext cx="1342642" cy="1050244"/>
          </a:xfrm>
          <a:custGeom>
            <a:avLst/>
            <a:gdLst>
              <a:gd name="T0" fmla="*/ 0 w 1699399"/>
              <a:gd name="T1" fmla="*/ 0 h 1344593"/>
              <a:gd name="T2" fmla="*/ 1475296 w 1699399"/>
              <a:gd name="T3" fmla="*/ 0 h 1344593"/>
              <a:gd name="T4" fmla="*/ 1699399 w 1699399"/>
              <a:gd name="T5" fmla="*/ 224103 h 1344593"/>
              <a:gd name="T6" fmla="*/ 1699399 w 1699399"/>
              <a:gd name="T7" fmla="*/ 1120490 h 1344593"/>
              <a:gd name="T8" fmla="*/ 1475296 w 1699399"/>
              <a:gd name="T9" fmla="*/ 1344593 h 1344593"/>
              <a:gd name="T10" fmla="*/ 0 w 1699399"/>
              <a:gd name="T11" fmla="*/ 1344593 h 1344593"/>
              <a:gd name="T12" fmla="*/ 0 w 1699399"/>
              <a:gd name="T13" fmla="*/ 0 h 1344593"/>
              <a:gd name="T14" fmla="*/ 1699399 w 1699399"/>
              <a:gd name="T15" fmla="*/ 1344593 h 1344593"/>
            </a:gdLst>
            <a:ahLst/>
            <a:cxnLst>
              <a:cxn ang="0">
                <a:pos x="T0" y="T1"/>
              </a:cxn>
              <a:cxn ang="0">
                <a:pos x="T2" y="T3"/>
              </a:cxn>
              <a:cxn ang="0">
                <a:pos x="T4" y="T5"/>
              </a:cxn>
              <a:cxn ang="0">
                <a:pos x="T6" y="T7"/>
              </a:cxn>
              <a:cxn ang="0">
                <a:pos x="T8" y="T9"/>
              </a:cxn>
              <a:cxn ang="0">
                <a:pos x="T10" y="T11"/>
              </a:cxn>
            </a:cxnLst>
            <a:rect l="T12" t="T13" r="T14" b="T15"/>
            <a:pathLst>
              <a:path w="1699399" h="1344593">
                <a:moveTo>
                  <a:pt x="0" y="0"/>
                </a:moveTo>
                <a:lnTo>
                  <a:pt x="1475296" y="0"/>
                </a:lnTo>
                <a:cubicBezTo>
                  <a:pt x="1599065" y="0"/>
                  <a:pt x="1699399" y="100334"/>
                  <a:pt x="1699399" y="224103"/>
                </a:cubicBezTo>
                <a:lnTo>
                  <a:pt x="1699399" y="1120490"/>
                </a:lnTo>
                <a:cubicBezTo>
                  <a:pt x="1699399" y="1244259"/>
                  <a:pt x="1599065" y="1344593"/>
                  <a:pt x="1475296" y="1344593"/>
                </a:cubicBezTo>
                <a:lnTo>
                  <a:pt x="0" y="1344593"/>
                </a:lnTo>
                <a:close/>
              </a:path>
            </a:pathLst>
          </a:custGeom>
          <a:solidFill>
            <a:srgbClr val="2D6B81">
              <a:alpha val="67000"/>
            </a:srgbClr>
          </a:solidFill>
          <a:ln>
            <a:noFill/>
          </a:ln>
        </p:spPr>
        <p:txBody>
          <a:bodyPr anchor="ctr"/>
          <a:lstStyle/>
          <a:p>
            <a:endParaRPr lang="zh-CN" altLang="en-US">
              <a:latin typeface="Arial"/>
              <a:ea typeface="微软雅黑"/>
              <a:sym typeface="Arial"/>
            </a:endParaRPr>
          </a:p>
        </p:txBody>
      </p:sp>
      <p:sp>
        <p:nvSpPr>
          <p:cNvPr id="60" name="文本框 10">
            <a:extLst>
              <a:ext uri="{FF2B5EF4-FFF2-40B4-BE49-F238E27FC236}">
                <a16:creationId xmlns:a16="http://schemas.microsoft.com/office/drawing/2014/main" id="{6B676062-36D8-4A94-B062-D31E7E7C27C8}"/>
              </a:ext>
            </a:extLst>
          </p:cNvPr>
          <p:cNvSpPr>
            <a:spLocks noChangeArrowheads="1"/>
          </p:cNvSpPr>
          <p:nvPr/>
        </p:nvSpPr>
        <p:spPr bwMode="auto">
          <a:xfrm>
            <a:off x="6266242" y="14512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Aft>
                <a:spcPct val="40000"/>
              </a:spcAft>
              <a:buClr>
                <a:srgbClr val="292929"/>
              </a:buClr>
              <a:defRPr/>
            </a:pPr>
            <a:r>
              <a:rPr lang="zh-CN" altLang="en-US" b="1" dirty="0">
                <a:solidFill>
                  <a:schemeClr val="bg1"/>
                </a:solidFill>
                <a:latin typeface="Arial"/>
                <a:ea typeface="微软雅黑"/>
                <a:sym typeface="Arial"/>
              </a:rPr>
              <a:t>辨识方面</a:t>
            </a:r>
            <a:endParaRPr lang="en-US" altLang="zh-CN" b="1" dirty="0">
              <a:solidFill>
                <a:schemeClr val="bg1"/>
              </a:solidFill>
              <a:latin typeface="Arial"/>
              <a:ea typeface="微软雅黑"/>
              <a:sym typeface="Arial"/>
            </a:endParaRPr>
          </a:p>
        </p:txBody>
      </p:sp>
      <p:sp>
        <p:nvSpPr>
          <p:cNvPr id="61" name="文本框 37">
            <a:extLst>
              <a:ext uri="{FF2B5EF4-FFF2-40B4-BE49-F238E27FC236}">
                <a16:creationId xmlns:a16="http://schemas.microsoft.com/office/drawing/2014/main" id="{8B925C16-BCDD-4BFD-A2D5-705E4716C75E}"/>
              </a:ext>
            </a:extLst>
          </p:cNvPr>
          <p:cNvSpPr>
            <a:spLocks noChangeArrowheads="1"/>
          </p:cNvSpPr>
          <p:nvPr/>
        </p:nvSpPr>
        <p:spPr bwMode="auto">
          <a:xfrm>
            <a:off x="6265177" y="277074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chemeClr val="bg1"/>
                </a:solidFill>
                <a:latin typeface="Arial"/>
                <a:ea typeface="微软雅黑"/>
                <a:sym typeface="Arial"/>
              </a:rPr>
              <a:t>维护方面</a:t>
            </a:r>
            <a:endParaRPr lang="id-ID" altLang="id-ID" b="1" noProof="1">
              <a:solidFill>
                <a:schemeClr val="bg1"/>
              </a:solidFill>
              <a:latin typeface="Arial"/>
              <a:ea typeface="微软雅黑"/>
              <a:sym typeface="Arial"/>
            </a:endParaRPr>
          </a:p>
        </p:txBody>
      </p:sp>
      <p:sp>
        <p:nvSpPr>
          <p:cNvPr id="64" name="文本框 38">
            <a:extLst>
              <a:ext uri="{FF2B5EF4-FFF2-40B4-BE49-F238E27FC236}">
                <a16:creationId xmlns:a16="http://schemas.microsoft.com/office/drawing/2014/main" id="{7898551B-6C7F-4CB5-A7F8-95AC23FB0284}"/>
              </a:ext>
            </a:extLst>
          </p:cNvPr>
          <p:cNvSpPr>
            <a:spLocks noChangeArrowheads="1"/>
          </p:cNvSpPr>
          <p:nvPr/>
        </p:nvSpPr>
        <p:spPr bwMode="auto">
          <a:xfrm>
            <a:off x="6211814" y="386873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chemeClr val="bg1"/>
                </a:solidFill>
                <a:latin typeface="Arial"/>
                <a:ea typeface="微软雅黑"/>
                <a:sym typeface="Arial"/>
              </a:rPr>
              <a:t>识别方面</a:t>
            </a:r>
            <a:endParaRPr lang="id-ID" altLang="id-ID" b="1" noProof="1">
              <a:solidFill>
                <a:schemeClr val="bg1"/>
              </a:solidFill>
              <a:latin typeface="Arial"/>
              <a:ea typeface="微软雅黑"/>
              <a:sym typeface="Arial"/>
            </a:endParaRPr>
          </a:p>
        </p:txBody>
      </p:sp>
      <p:sp>
        <p:nvSpPr>
          <p:cNvPr id="65" name="文本框 39">
            <a:extLst>
              <a:ext uri="{FF2B5EF4-FFF2-40B4-BE49-F238E27FC236}">
                <a16:creationId xmlns:a16="http://schemas.microsoft.com/office/drawing/2014/main" id="{0B11697D-32DC-43C4-818C-28B3D4247AC3}"/>
              </a:ext>
            </a:extLst>
          </p:cNvPr>
          <p:cNvSpPr>
            <a:spLocks noChangeArrowheads="1"/>
          </p:cNvSpPr>
          <p:nvPr/>
        </p:nvSpPr>
        <p:spPr bwMode="auto">
          <a:xfrm>
            <a:off x="6284914" y="507859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chemeClr val="bg1"/>
                </a:solidFill>
                <a:latin typeface="Arial"/>
                <a:ea typeface="微软雅黑"/>
                <a:sym typeface="Arial"/>
              </a:rPr>
              <a:t>运行速度</a:t>
            </a:r>
            <a:endParaRPr lang="en-US" altLang="zh-CN" b="1" dirty="0">
              <a:solidFill>
                <a:schemeClr val="bg1"/>
              </a:solidFill>
              <a:latin typeface="Arial"/>
              <a:ea typeface="微软雅黑"/>
              <a:sym typeface="Arial"/>
            </a:endParaRPr>
          </a:p>
          <a:p>
            <a:pPr algn="ctr"/>
            <a:r>
              <a:rPr lang="zh-CN" altLang="en-US" b="1" dirty="0">
                <a:solidFill>
                  <a:schemeClr val="bg1"/>
                </a:solidFill>
                <a:latin typeface="Arial"/>
                <a:ea typeface="微软雅黑"/>
                <a:sym typeface="Arial"/>
              </a:rPr>
              <a:t>方面</a:t>
            </a:r>
            <a:endParaRPr lang="id-ID" altLang="id-ID" b="1" noProof="1">
              <a:solidFill>
                <a:schemeClr val="bg1"/>
              </a:solidFill>
              <a:latin typeface="Arial"/>
              <a:ea typeface="微软雅黑"/>
              <a:sym typeface="Arial"/>
            </a:endParaRPr>
          </a:p>
        </p:txBody>
      </p:sp>
      <p:sp>
        <p:nvSpPr>
          <p:cNvPr id="68" name="Rektangel 76">
            <a:extLst>
              <a:ext uri="{FF2B5EF4-FFF2-40B4-BE49-F238E27FC236}">
                <a16:creationId xmlns:a16="http://schemas.microsoft.com/office/drawing/2014/main" id="{5F5B8EBE-C826-416A-A195-015441D7F51A}"/>
              </a:ext>
            </a:extLst>
          </p:cNvPr>
          <p:cNvSpPr>
            <a:spLocks noChangeArrowheads="1"/>
          </p:cNvSpPr>
          <p:nvPr/>
        </p:nvSpPr>
        <p:spPr bwMode="auto">
          <a:xfrm>
            <a:off x="7682270" y="1339880"/>
            <a:ext cx="2512500"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Helvetica-Compressed" pitchFamily="64" charset="0"/>
                <a:ea typeface="ＭＳ Ｐゴシック" panose="020B0600070205080204" pitchFamily="34" charset="-128"/>
              </a:defRPr>
            </a:lvl1pPr>
            <a:lvl2pPr marL="37931725" indent="-37474525">
              <a:defRPr sz="2400" b="1">
                <a:solidFill>
                  <a:schemeClr val="tx1"/>
                </a:solidFill>
                <a:latin typeface="Helvetica-Compressed" pitchFamily="64" charset="0"/>
                <a:ea typeface="ＭＳ Ｐゴシック" panose="020B0600070205080204" pitchFamily="34" charset="-128"/>
              </a:defRPr>
            </a:lvl2pPr>
            <a:lvl3pPr>
              <a:defRPr sz="2400" b="1">
                <a:solidFill>
                  <a:schemeClr val="tx1"/>
                </a:solidFill>
                <a:latin typeface="Helvetica-Compressed" pitchFamily="64" charset="0"/>
                <a:ea typeface="ＭＳ Ｐゴシック" panose="020B0600070205080204" pitchFamily="34" charset="-128"/>
              </a:defRPr>
            </a:lvl3pPr>
            <a:lvl4pPr>
              <a:defRPr sz="2400" b="1">
                <a:solidFill>
                  <a:schemeClr val="tx1"/>
                </a:solidFill>
                <a:latin typeface="Helvetica-Compressed" pitchFamily="64" charset="0"/>
                <a:ea typeface="ＭＳ Ｐゴシック" panose="020B0600070205080204" pitchFamily="34" charset="-128"/>
              </a:defRPr>
            </a:lvl4pPr>
            <a:lvl5pPr>
              <a:defRPr sz="2400" b="1">
                <a:solidFill>
                  <a:schemeClr val="tx1"/>
                </a:solidFill>
                <a:latin typeface="Helvetica-Compressed" pitchFamily="6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9pPr>
          </a:lstStyle>
          <a:p>
            <a:pPr>
              <a:lnSpc>
                <a:spcPct val="150000"/>
              </a:lnSpc>
              <a:spcAft>
                <a:spcPct val="40000"/>
              </a:spcAft>
              <a:buClr>
                <a:srgbClr val="292929"/>
              </a:buClr>
              <a:defRPr/>
            </a:pPr>
            <a:r>
              <a:rPr lang="zh-CN" altLang="en-US" sz="1400" dirty="0">
                <a:solidFill>
                  <a:schemeClr val="tx1">
                    <a:lumMod val="65000"/>
                    <a:lumOff val="35000"/>
                  </a:schemeClr>
                </a:solidFill>
                <a:latin typeface="Arial"/>
                <a:ea typeface="微软雅黑"/>
                <a:sym typeface="Arial"/>
              </a:rPr>
              <a:t>辨识方面</a:t>
            </a:r>
            <a:endParaRPr lang="en-US" altLang="zh-CN" sz="1400" dirty="0">
              <a:solidFill>
                <a:schemeClr val="tx1">
                  <a:lumMod val="65000"/>
                  <a:lumOff val="35000"/>
                </a:schemeClr>
              </a:solidFill>
              <a:latin typeface="Arial"/>
              <a:ea typeface="微软雅黑"/>
              <a:sym typeface="Arial"/>
            </a:endParaRPr>
          </a:p>
        </p:txBody>
      </p:sp>
      <p:sp>
        <p:nvSpPr>
          <p:cNvPr id="69" name="Rektangel 76">
            <a:extLst>
              <a:ext uri="{FF2B5EF4-FFF2-40B4-BE49-F238E27FC236}">
                <a16:creationId xmlns:a16="http://schemas.microsoft.com/office/drawing/2014/main" id="{09E1E267-ECF1-4BDB-ACE9-0BEF15154EF1}"/>
              </a:ext>
            </a:extLst>
          </p:cNvPr>
          <p:cNvSpPr>
            <a:spLocks noChangeArrowheads="1"/>
          </p:cNvSpPr>
          <p:nvPr/>
        </p:nvSpPr>
        <p:spPr bwMode="auto">
          <a:xfrm>
            <a:off x="7701891" y="2597633"/>
            <a:ext cx="2512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Helvetica-Compressed" pitchFamily="64" charset="0"/>
                <a:ea typeface="ＭＳ Ｐゴシック" panose="020B0600070205080204" pitchFamily="34" charset="-128"/>
              </a:defRPr>
            </a:lvl1pPr>
            <a:lvl2pPr marL="37931725" indent="-37474525">
              <a:defRPr sz="2400" b="1">
                <a:solidFill>
                  <a:schemeClr val="tx1"/>
                </a:solidFill>
                <a:latin typeface="Helvetica-Compressed" pitchFamily="64" charset="0"/>
                <a:ea typeface="ＭＳ Ｐゴシック" panose="020B0600070205080204" pitchFamily="34" charset="-128"/>
              </a:defRPr>
            </a:lvl2pPr>
            <a:lvl3pPr>
              <a:defRPr sz="2400" b="1">
                <a:solidFill>
                  <a:schemeClr val="tx1"/>
                </a:solidFill>
                <a:latin typeface="Helvetica-Compressed" pitchFamily="64" charset="0"/>
                <a:ea typeface="ＭＳ Ｐゴシック" panose="020B0600070205080204" pitchFamily="34" charset="-128"/>
              </a:defRPr>
            </a:lvl3pPr>
            <a:lvl4pPr>
              <a:defRPr sz="2400" b="1">
                <a:solidFill>
                  <a:schemeClr val="tx1"/>
                </a:solidFill>
                <a:latin typeface="Helvetica-Compressed" pitchFamily="64" charset="0"/>
                <a:ea typeface="ＭＳ Ｐゴシック" panose="020B0600070205080204" pitchFamily="34" charset="-128"/>
              </a:defRPr>
            </a:lvl4pPr>
            <a:lvl5pPr>
              <a:defRPr sz="2400" b="1">
                <a:solidFill>
                  <a:schemeClr val="tx1"/>
                </a:solidFill>
                <a:latin typeface="Helvetica-Compressed" pitchFamily="6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9pPr>
          </a:lstStyle>
          <a:p>
            <a:r>
              <a:rPr lang="zh-CN" altLang="en-US" sz="1400" dirty="0">
                <a:solidFill>
                  <a:schemeClr val="tx1">
                    <a:lumMod val="65000"/>
                    <a:lumOff val="35000"/>
                  </a:schemeClr>
                </a:solidFill>
                <a:latin typeface="Arial"/>
                <a:ea typeface="微软雅黑"/>
                <a:sym typeface="Arial"/>
              </a:rPr>
              <a:t>维护方面</a:t>
            </a:r>
          </a:p>
        </p:txBody>
      </p:sp>
      <p:sp>
        <p:nvSpPr>
          <p:cNvPr id="70" name="矩形 69">
            <a:extLst>
              <a:ext uri="{FF2B5EF4-FFF2-40B4-BE49-F238E27FC236}">
                <a16:creationId xmlns:a16="http://schemas.microsoft.com/office/drawing/2014/main" id="{8F5C7DDF-B76D-4364-A5B3-DC3091039E9A}"/>
              </a:ext>
            </a:extLst>
          </p:cNvPr>
          <p:cNvSpPr/>
          <p:nvPr/>
        </p:nvSpPr>
        <p:spPr>
          <a:xfrm>
            <a:off x="7664147" y="1723631"/>
            <a:ext cx="2841052" cy="769441"/>
          </a:xfrm>
          <a:prstGeom prst="rect">
            <a:avLst/>
          </a:prstGeom>
        </p:spPr>
        <p:txBody>
          <a:bodyPr wrap="square">
            <a:spAutoFit/>
          </a:bodyPr>
          <a:lstStyle/>
          <a:p>
            <a:pPr>
              <a:defRPr/>
            </a:pPr>
            <a:r>
              <a:rPr lang="zh-CN" altLang="en-US" sz="1100" dirty="0">
                <a:solidFill>
                  <a:schemeClr val="tx1">
                    <a:lumMod val="65000"/>
                    <a:lumOff val="35000"/>
                  </a:schemeClr>
                </a:solidFill>
                <a:latin typeface="Arial"/>
                <a:ea typeface="微软雅黑"/>
                <a:sym typeface="Arial"/>
              </a:rPr>
              <a:t>系统旨在满足用户在害虫防治时的辨识需要，对于小程序使用者，用户进入小程序后可采用拍照或从相册内获取图片两种方式取得害虫数据并获知分析结果，简易方便</a:t>
            </a:r>
          </a:p>
        </p:txBody>
      </p:sp>
      <p:sp>
        <p:nvSpPr>
          <p:cNvPr id="71" name="矩形 70">
            <a:extLst>
              <a:ext uri="{FF2B5EF4-FFF2-40B4-BE49-F238E27FC236}">
                <a16:creationId xmlns:a16="http://schemas.microsoft.com/office/drawing/2014/main" id="{F70342EE-1748-407E-BC60-6AE55B2ADA74}"/>
              </a:ext>
            </a:extLst>
          </p:cNvPr>
          <p:cNvSpPr/>
          <p:nvPr/>
        </p:nvSpPr>
        <p:spPr>
          <a:xfrm>
            <a:off x="7701890" y="2828414"/>
            <a:ext cx="3867810" cy="430887"/>
          </a:xfrm>
          <a:prstGeom prst="rect">
            <a:avLst/>
          </a:prstGeom>
        </p:spPr>
        <p:txBody>
          <a:bodyPr wrap="square">
            <a:spAutoFit/>
          </a:bodyPr>
          <a:lstStyle/>
          <a:p>
            <a:pPr>
              <a:defRPr/>
            </a:pPr>
            <a:r>
              <a:rPr lang="zh-CN" altLang="en-US" sz="1100" dirty="0">
                <a:solidFill>
                  <a:schemeClr val="tx1">
                    <a:lumMod val="65000"/>
                    <a:lumOff val="35000"/>
                  </a:schemeClr>
                </a:solidFill>
                <a:latin typeface="Arial"/>
                <a:ea typeface="微软雅黑"/>
                <a:sym typeface="Arial"/>
              </a:rPr>
              <a:t>系统专门设计了后台管理系统，维护人员可在</a:t>
            </a:r>
            <a:r>
              <a:rPr lang="en-US" altLang="zh-CN" sz="1100" dirty="0">
                <a:solidFill>
                  <a:schemeClr val="tx1">
                    <a:lumMod val="65000"/>
                    <a:lumOff val="35000"/>
                  </a:schemeClr>
                </a:solidFill>
                <a:latin typeface="Arial"/>
                <a:ea typeface="微软雅黑"/>
                <a:sym typeface="Arial"/>
              </a:rPr>
              <a:t>PC</a:t>
            </a:r>
            <a:r>
              <a:rPr lang="zh-CN" altLang="en-US" sz="1100" dirty="0">
                <a:solidFill>
                  <a:schemeClr val="tx1">
                    <a:lumMod val="65000"/>
                    <a:lumOff val="35000"/>
                  </a:schemeClr>
                </a:solidFill>
                <a:latin typeface="Arial"/>
                <a:ea typeface="微软雅黑"/>
                <a:sym typeface="Arial"/>
              </a:rPr>
              <a:t>端登录后台管理系统进行害虫数据的维护。</a:t>
            </a:r>
            <a:endParaRPr lang="zh-CN" altLang="zh-CN" sz="1100" dirty="0">
              <a:solidFill>
                <a:schemeClr val="tx1">
                  <a:lumMod val="65000"/>
                  <a:lumOff val="35000"/>
                </a:schemeClr>
              </a:solidFill>
              <a:latin typeface="Arial"/>
              <a:ea typeface="微软雅黑"/>
              <a:sym typeface="Arial"/>
            </a:endParaRPr>
          </a:p>
        </p:txBody>
      </p:sp>
      <p:sp>
        <p:nvSpPr>
          <p:cNvPr id="72" name="Rektangel 76">
            <a:extLst>
              <a:ext uri="{FF2B5EF4-FFF2-40B4-BE49-F238E27FC236}">
                <a16:creationId xmlns:a16="http://schemas.microsoft.com/office/drawing/2014/main" id="{07693A76-1AE2-444A-9557-7BBF37CB3A77}"/>
              </a:ext>
            </a:extLst>
          </p:cNvPr>
          <p:cNvSpPr>
            <a:spLocks noChangeArrowheads="1"/>
          </p:cNvSpPr>
          <p:nvPr/>
        </p:nvSpPr>
        <p:spPr bwMode="auto">
          <a:xfrm>
            <a:off x="7666683" y="3783656"/>
            <a:ext cx="2663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Helvetica-Compressed" pitchFamily="64" charset="0"/>
                <a:ea typeface="ＭＳ Ｐゴシック" panose="020B0600070205080204" pitchFamily="34" charset="-128"/>
              </a:defRPr>
            </a:lvl1pPr>
            <a:lvl2pPr marL="37931725" indent="-37474525">
              <a:defRPr sz="2400" b="1">
                <a:solidFill>
                  <a:schemeClr val="tx1"/>
                </a:solidFill>
                <a:latin typeface="Helvetica-Compressed" pitchFamily="64" charset="0"/>
                <a:ea typeface="ＭＳ Ｐゴシック" panose="020B0600070205080204" pitchFamily="34" charset="-128"/>
              </a:defRPr>
            </a:lvl2pPr>
            <a:lvl3pPr>
              <a:defRPr sz="2400" b="1">
                <a:solidFill>
                  <a:schemeClr val="tx1"/>
                </a:solidFill>
                <a:latin typeface="Helvetica-Compressed" pitchFamily="64" charset="0"/>
                <a:ea typeface="ＭＳ Ｐゴシック" panose="020B0600070205080204" pitchFamily="34" charset="-128"/>
              </a:defRPr>
            </a:lvl3pPr>
            <a:lvl4pPr>
              <a:defRPr sz="2400" b="1">
                <a:solidFill>
                  <a:schemeClr val="tx1"/>
                </a:solidFill>
                <a:latin typeface="Helvetica-Compressed" pitchFamily="64" charset="0"/>
                <a:ea typeface="ＭＳ Ｐゴシック" panose="020B0600070205080204" pitchFamily="34" charset="-128"/>
              </a:defRPr>
            </a:lvl4pPr>
            <a:lvl5pPr>
              <a:defRPr sz="2400" b="1">
                <a:solidFill>
                  <a:schemeClr val="tx1"/>
                </a:solidFill>
                <a:latin typeface="Helvetica-Compressed" pitchFamily="6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9pPr>
          </a:lstStyle>
          <a:p>
            <a:r>
              <a:rPr lang="zh-CN" altLang="en-US" sz="1400" dirty="0">
                <a:solidFill>
                  <a:schemeClr val="tx1">
                    <a:lumMod val="65000"/>
                    <a:lumOff val="35000"/>
                  </a:schemeClr>
                </a:solidFill>
                <a:latin typeface="Arial"/>
                <a:ea typeface="微软雅黑"/>
                <a:sym typeface="Arial"/>
              </a:rPr>
              <a:t>识别方面</a:t>
            </a:r>
            <a:endParaRPr lang="id-ID" altLang="id-ID" sz="1400" noProof="1">
              <a:solidFill>
                <a:srgbClr val="3AB6AF"/>
              </a:solidFill>
              <a:latin typeface="Arial"/>
              <a:ea typeface="微软雅黑"/>
              <a:sym typeface="Arial"/>
            </a:endParaRPr>
          </a:p>
        </p:txBody>
      </p:sp>
      <p:sp>
        <p:nvSpPr>
          <p:cNvPr id="73" name="Rektangel 76">
            <a:extLst>
              <a:ext uri="{FF2B5EF4-FFF2-40B4-BE49-F238E27FC236}">
                <a16:creationId xmlns:a16="http://schemas.microsoft.com/office/drawing/2014/main" id="{6B5FD1AB-E073-4708-BB81-3485FC03080D}"/>
              </a:ext>
            </a:extLst>
          </p:cNvPr>
          <p:cNvSpPr>
            <a:spLocks noChangeArrowheads="1"/>
          </p:cNvSpPr>
          <p:nvPr/>
        </p:nvSpPr>
        <p:spPr bwMode="auto">
          <a:xfrm>
            <a:off x="7701890" y="4871151"/>
            <a:ext cx="26631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Helvetica-Compressed" pitchFamily="64" charset="0"/>
                <a:ea typeface="ＭＳ Ｐゴシック" panose="020B0600070205080204" pitchFamily="34" charset="-128"/>
              </a:defRPr>
            </a:lvl1pPr>
            <a:lvl2pPr marL="37931725" indent="-37474525">
              <a:defRPr sz="2400" b="1">
                <a:solidFill>
                  <a:schemeClr val="tx1"/>
                </a:solidFill>
                <a:latin typeface="Helvetica-Compressed" pitchFamily="64" charset="0"/>
                <a:ea typeface="ＭＳ Ｐゴシック" panose="020B0600070205080204" pitchFamily="34" charset="-128"/>
              </a:defRPr>
            </a:lvl2pPr>
            <a:lvl3pPr>
              <a:defRPr sz="2400" b="1">
                <a:solidFill>
                  <a:schemeClr val="tx1"/>
                </a:solidFill>
                <a:latin typeface="Helvetica-Compressed" pitchFamily="64" charset="0"/>
                <a:ea typeface="ＭＳ Ｐゴシック" panose="020B0600070205080204" pitchFamily="34" charset="-128"/>
              </a:defRPr>
            </a:lvl3pPr>
            <a:lvl4pPr>
              <a:defRPr sz="2400" b="1">
                <a:solidFill>
                  <a:schemeClr val="tx1"/>
                </a:solidFill>
                <a:latin typeface="Helvetica-Compressed" pitchFamily="64" charset="0"/>
                <a:ea typeface="ＭＳ Ｐゴシック" panose="020B0600070205080204" pitchFamily="34" charset="-128"/>
              </a:defRPr>
            </a:lvl4pPr>
            <a:lvl5pPr>
              <a:defRPr sz="2400" b="1">
                <a:solidFill>
                  <a:schemeClr val="tx1"/>
                </a:solidFill>
                <a:latin typeface="Helvetica-Compressed" pitchFamily="64" charset="0"/>
                <a:ea typeface="ＭＳ Ｐゴシック" panose="020B0600070205080204" pitchFamily="34" charset="-128"/>
              </a:defRPr>
            </a:lvl5pPr>
            <a:lvl6pPr marL="4572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6pPr>
            <a:lvl7pPr marL="9144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7pPr>
            <a:lvl8pPr marL="13716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8pPr>
            <a:lvl9pPr marL="1828800" eaLnBrk="0" fontAlgn="base" hangingPunct="0">
              <a:spcBef>
                <a:spcPct val="0"/>
              </a:spcBef>
              <a:spcAft>
                <a:spcPct val="0"/>
              </a:spcAft>
              <a:defRPr sz="2400" b="1">
                <a:solidFill>
                  <a:schemeClr val="tx1"/>
                </a:solidFill>
                <a:latin typeface="Helvetica-Compressed" pitchFamily="64" charset="0"/>
                <a:ea typeface="ＭＳ Ｐゴシック" panose="020B0600070205080204" pitchFamily="34" charset="-128"/>
              </a:defRPr>
            </a:lvl9pPr>
          </a:lstStyle>
          <a:p>
            <a:r>
              <a:rPr lang="zh-CN" altLang="en-US" sz="1400" dirty="0">
                <a:solidFill>
                  <a:schemeClr val="tx1">
                    <a:lumMod val="65000"/>
                    <a:lumOff val="35000"/>
                  </a:schemeClr>
                </a:solidFill>
                <a:latin typeface="Arial"/>
                <a:ea typeface="微软雅黑"/>
                <a:sym typeface="Arial"/>
              </a:rPr>
              <a:t>运行速度方面</a:t>
            </a:r>
          </a:p>
        </p:txBody>
      </p:sp>
      <p:sp>
        <p:nvSpPr>
          <p:cNvPr id="75" name="矩形 74">
            <a:extLst>
              <a:ext uri="{FF2B5EF4-FFF2-40B4-BE49-F238E27FC236}">
                <a16:creationId xmlns:a16="http://schemas.microsoft.com/office/drawing/2014/main" id="{3FD1C957-4A4F-46D8-B47A-CEF09566947C}"/>
              </a:ext>
            </a:extLst>
          </p:cNvPr>
          <p:cNvSpPr/>
          <p:nvPr/>
        </p:nvSpPr>
        <p:spPr>
          <a:xfrm>
            <a:off x="7663035" y="4065972"/>
            <a:ext cx="2841052" cy="430887"/>
          </a:xfrm>
          <a:prstGeom prst="rect">
            <a:avLst/>
          </a:prstGeom>
        </p:spPr>
        <p:txBody>
          <a:bodyPr wrap="square">
            <a:spAutoFit/>
          </a:bodyPr>
          <a:lstStyle/>
          <a:p>
            <a:pPr>
              <a:defRPr/>
            </a:pPr>
            <a:r>
              <a:rPr lang="zh-CN" altLang="en-US" sz="1100" dirty="0">
                <a:solidFill>
                  <a:schemeClr val="tx1">
                    <a:lumMod val="65000"/>
                    <a:lumOff val="35000"/>
                  </a:schemeClr>
                </a:solidFill>
                <a:latin typeface="Arial"/>
                <a:ea typeface="微软雅黑"/>
                <a:sym typeface="Arial"/>
              </a:rPr>
              <a:t>识别率高，通过几百个样本的识别分数均达到预期结果</a:t>
            </a:r>
          </a:p>
        </p:txBody>
      </p:sp>
      <p:sp>
        <p:nvSpPr>
          <p:cNvPr id="76" name="矩形 75">
            <a:extLst>
              <a:ext uri="{FF2B5EF4-FFF2-40B4-BE49-F238E27FC236}">
                <a16:creationId xmlns:a16="http://schemas.microsoft.com/office/drawing/2014/main" id="{AB220BCC-D5A3-4B90-8ABC-EC969025AFE7}"/>
              </a:ext>
            </a:extLst>
          </p:cNvPr>
          <p:cNvSpPr/>
          <p:nvPr/>
        </p:nvSpPr>
        <p:spPr>
          <a:xfrm>
            <a:off x="7707382" y="5145059"/>
            <a:ext cx="2841052" cy="600164"/>
          </a:xfrm>
          <a:prstGeom prst="rect">
            <a:avLst/>
          </a:prstGeom>
        </p:spPr>
        <p:txBody>
          <a:bodyPr wrap="square">
            <a:spAutoFit/>
          </a:bodyPr>
          <a:lstStyle/>
          <a:p>
            <a:pPr>
              <a:defRPr/>
            </a:pPr>
            <a:r>
              <a:rPr lang="zh-CN" altLang="en-US" sz="1100" dirty="0">
                <a:solidFill>
                  <a:schemeClr val="tx1">
                    <a:lumMod val="65000"/>
                    <a:lumOff val="35000"/>
                  </a:schemeClr>
                </a:solidFill>
                <a:latin typeface="Arial"/>
                <a:ea typeface="微软雅黑"/>
                <a:sym typeface="Arial"/>
              </a:rPr>
              <a:t>识别方面采用了</a:t>
            </a:r>
            <a:r>
              <a:rPr lang="en-US" altLang="zh-CN" sz="1100" dirty="0" err="1">
                <a:solidFill>
                  <a:schemeClr val="tx1">
                    <a:lumMod val="65000"/>
                    <a:lumOff val="35000"/>
                  </a:schemeClr>
                </a:solidFill>
                <a:latin typeface="Arial"/>
                <a:ea typeface="微软雅黑"/>
                <a:sym typeface="Arial"/>
              </a:rPr>
              <a:t>pytorch</a:t>
            </a:r>
            <a:r>
              <a:rPr lang="zh-CN" altLang="en-US" sz="1100" dirty="0">
                <a:solidFill>
                  <a:schemeClr val="tx1">
                    <a:lumMod val="65000"/>
                    <a:lumOff val="35000"/>
                  </a:schemeClr>
                </a:solidFill>
                <a:latin typeface="Arial"/>
                <a:ea typeface="微软雅黑"/>
                <a:sym typeface="Arial"/>
              </a:rPr>
              <a:t>版</a:t>
            </a:r>
            <a:r>
              <a:rPr lang="en-US" altLang="zh-CN" sz="1100" dirty="0">
                <a:solidFill>
                  <a:schemeClr val="tx1">
                    <a:lumMod val="65000"/>
                    <a:lumOff val="35000"/>
                  </a:schemeClr>
                </a:solidFill>
                <a:latin typeface="Arial"/>
                <a:ea typeface="微软雅黑"/>
                <a:sym typeface="Arial"/>
              </a:rPr>
              <a:t>yolov5</a:t>
            </a:r>
            <a:r>
              <a:rPr lang="zh-CN" altLang="en-US" sz="1100" dirty="0">
                <a:solidFill>
                  <a:schemeClr val="tx1">
                    <a:lumMod val="65000"/>
                    <a:lumOff val="35000"/>
                  </a:schemeClr>
                </a:solidFill>
                <a:latin typeface="Arial"/>
                <a:ea typeface="微软雅黑"/>
                <a:sym typeface="Arial"/>
              </a:rPr>
              <a:t>，是当前最新且热门的</a:t>
            </a:r>
            <a:r>
              <a:rPr lang="en-US" altLang="zh-CN" sz="1100" dirty="0">
                <a:solidFill>
                  <a:schemeClr val="tx1">
                    <a:lumMod val="65000"/>
                    <a:lumOff val="35000"/>
                  </a:schemeClr>
                </a:solidFill>
                <a:latin typeface="Arial"/>
                <a:ea typeface="微软雅黑"/>
                <a:sym typeface="Arial"/>
              </a:rPr>
              <a:t>yolo</a:t>
            </a:r>
            <a:r>
              <a:rPr lang="zh-CN" altLang="en-US" sz="1100" dirty="0">
                <a:solidFill>
                  <a:schemeClr val="tx1">
                    <a:lumMod val="65000"/>
                    <a:lumOff val="35000"/>
                  </a:schemeClr>
                </a:solidFill>
                <a:latin typeface="Arial"/>
                <a:ea typeface="微软雅黑"/>
                <a:sym typeface="Arial"/>
              </a:rPr>
              <a:t>版本，极大的提高了识别的运行速度</a:t>
            </a:r>
          </a:p>
        </p:txBody>
      </p:sp>
      <p:sp>
        <p:nvSpPr>
          <p:cNvPr id="87" name="任意多边形 523">
            <a:extLst>
              <a:ext uri="{FF2B5EF4-FFF2-40B4-BE49-F238E27FC236}">
                <a16:creationId xmlns:a16="http://schemas.microsoft.com/office/drawing/2014/main" id="{395BAD0C-4EFF-4F73-AF54-DDE047634D7B}"/>
              </a:ext>
            </a:extLst>
          </p:cNvPr>
          <p:cNvSpPr/>
          <p:nvPr/>
        </p:nvSpPr>
        <p:spPr>
          <a:xfrm>
            <a:off x="1590162" y="2431706"/>
            <a:ext cx="2448615" cy="2285371"/>
          </a:xfrm>
          <a:custGeom>
            <a:avLst/>
            <a:gdLst/>
            <a:ahLst/>
            <a:cxnLst/>
            <a:rect l="l" t="t" r="r" b="b"/>
            <a:pathLst>
              <a:path w="275545" h="257175">
                <a:moveTo>
                  <a:pt x="86395" y="137773"/>
                </a:moveTo>
                <a:cubicBezTo>
                  <a:pt x="87352" y="137773"/>
                  <a:pt x="89409" y="138801"/>
                  <a:pt x="92566" y="140858"/>
                </a:cubicBezTo>
                <a:cubicBezTo>
                  <a:pt x="95723" y="142915"/>
                  <a:pt x="99215" y="145211"/>
                  <a:pt x="103042" y="147747"/>
                </a:cubicBezTo>
                <a:cubicBezTo>
                  <a:pt x="106869" y="150282"/>
                  <a:pt x="111988" y="152578"/>
                  <a:pt x="118398" y="154635"/>
                </a:cubicBezTo>
                <a:cubicBezTo>
                  <a:pt x="124808" y="156693"/>
                  <a:pt x="131267" y="157721"/>
                  <a:pt x="137772" y="157721"/>
                </a:cubicBezTo>
                <a:cubicBezTo>
                  <a:pt x="144278" y="157721"/>
                  <a:pt x="150736" y="156693"/>
                  <a:pt x="157147" y="154635"/>
                </a:cubicBezTo>
                <a:cubicBezTo>
                  <a:pt x="163557" y="152578"/>
                  <a:pt x="168676" y="150282"/>
                  <a:pt x="172503" y="147747"/>
                </a:cubicBezTo>
                <a:cubicBezTo>
                  <a:pt x="176330" y="145211"/>
                  <a:pt x="179822" y="142915"/>
                  <a:pt x="182979" y="140858"/>
                </a:cubicBezTo>
                <a:cubicBezTo>
                  <a:pt x="186136" y="138801"/>
                  <a:pt x="188193" y="137773"/>
                  <a:pt x="189150" y="137773"/>
                </a:cubicBezTo>
                <a:cubicBezTo>
                  <a:pt x="194986" y="137773"/>
                  <a:pt x="200320" y="138729"/>
                  <a:pt x="205152" y="140643"/>
                </a:cubicBezTo>
                <a:cubicBezTo>
                  <a:pt x="209983" y="142557"/>
                  <a:pt x="214073" y="145116"/>
                  <a:pt x="217422" y="148321"/>
                </a:cubicBezTo>
                <a:cubicBezTo>
                  <a:pt x="220771" y="151526"/>
                  <a:pt x="223737" y="155401"/>
                  <a:pt x="226320" y="159945"/>
                </a:cubicBezTo>
                <a:cubicBezTo>
                  <a:pt x="228903" y="164490"/>
                  <a:pt x="230960" y="169154"/>
                  <a:pt x="232491" y="173938"/>
                </a:cubicBezTo>
                <a:cubicBezTo>
                  <a:pt x="234022" y="178722"/>
                  <a:pt x="235289" y="183912"/>
                  <a:pt x="236294" y="189509"/>
                </a:cubicBezTo>
                <a:cubicBezTo>
                  <a:pt x="237299" y="195106"/>
                  <a:pt x="237968" y="200320"/>
                  <a:pt x="238303" y="205152"/>
                </a:cubicBezTo>
                <a:cubicBezTo>
                  <a:pt x="238638" y="209984"/>
                  <a:pt x="238805" y="214935"/>
                  <a:pt x="238805" y="220006"/>
                </a:cubicBezTo>
                <a:cubicBezTo>
                  <a:pt x="238805" y="231487"/>
                  <a:pt x="235313" y="240552"/>
                  <a:pt x="228329" y="247201"/>
                </a:cubicBezTo>
                <a:cubicBezTo>
                  <a:pt x="221345" y="253851"/>
                  <a:pt x="212064" y="257175"/>
                  <a:pt x="200488" y="257175"/>
                </a:cubicBezTo>
                <a:lnTo>
                  <a:pt x="75057" y="257175"/>
                </a:lnTo>
                <a:cubicBezTo>
                  <a:pt x="63481" y="257175"/>
                  <a:pt x="54200" y="253851"/>
                  <a:pt x="47216" y="247201"/>
                </a:cubicBezTo>
                <a:cubicBezTo>
                  <a:pt x="40232" y="240552"/>
                  <a:pt x="36739" y="231487"/>
                  <a:pt x="36739" y="220006"/>
                </a:cubicBezTo>
                <a:cubicBezTo>
                  <a:pt x="36739" y="214935"/>
                  <a:pt x="36907" y="209984"/>
                  <a:pt x="37242" y="205152"/>
                </a:cubicBezTo>
                <a:cubicBezTo>
                  <a:pt x="37577" y="200320"/>
                  <a:pt x="38246" y="195106"/>
                  <a:pt x="39251" y="189509"/>
                </a:cubicBezTo>
                <a:cubicBezTo>
                  <a:pt x="40255" y="183912"/>
                  <a:pt x="41523" y="178722"/>
                  <a:pt x="43054" y="173938"/>
                </a:cubicBezTo>
                <a:cubicBezTo>
                  <a:pt x="44585" y="169154"/>
                  <a:pt x="46642" y="164490"/>
                  <a:pt x="49225" y="159945"/>
                </a:cubicBezTo>
                <a:cubicBezTo>
                  <a:pt x="51808" y="155401"/>
                  <a:pt x="54774" y="151526"/>
                  <a:pt x="58123" y="148321"/>
                </a:cubicBezTo>
                <a:cubicBezTo>
                  <a:pt x="61471" y="145116"/>
                  <a:pt x="65562" y="142557"/>
                  <a:pt x="70393" y="140643"/>
                </a:cubicBezTo>
                <a:cubicBezTo>
                  <a:pt x="75225" y="138729"/>
                  <a:pt x="80559" y="137773"/>
                  <a:pt x="86395" y="137773"/>
                </a:cubicBezTo>
                <a:close/>
                <a:moveTo>
                  <a:pt x="257749" y="73479"/>
                </a:moveTo>
                <a:cubicBezTo>
                  <a:pt x="269613" y="73479"/>
                  <a:pt x="275545" y="90366"/>
                  <a:pt x="275545" y="124139"/>
                </a:cubicBezTo>
                <a:cubicBezTo>
                  <a:pt x="275545" y="131602"/>
                  <a:pt x="272866" y="137270"/>
                  <a:pt x="267508" y="141145"/>
                </a:cubicBezTo>
                <a:cubicBezTo>
                  <a:pt x="262150" y="145020"/>
                  <a:pt x="255549" y="146958"/>
                  <a:pt x="247703" y="146958"/>
                </a:cubicBezTo>
                <a:lnTo>
                  <a:pt x="228473" y="146958"/>
                </a:lnTo>
                <a:cubicBezTo>
                  <a:pt x="218618" y="135190"/>
                  <a:pt x="205941" y="129066"/>
                  <a:pt x="190442" y="128588"/>
                </a:cubicBezTo>
                <a:cubicBezTo>
                  <a:pt x="198191" y="117394"/>
                  <a:pt x="202066" y="105147"/>
                  <a:pt x="202066" y="91849"/>
                </a:cubicBezTo>
                <a:cubicBezTo>
                  <a:pt x="202066" y="89074"/>
                  <a:pt x="201827" y="85917"/>
                  <a:pt x="201349" y="82377"/>
                </a:cubicBezTo>
                <a:cubicBezTo>
                  <a:pt x="207663" y="84577"/>
                  <a:pt x="214026" y="85678"/>
                  <a:pt x="220436" y="85678"/>
                </a:cubicBezTo>
                <a:cubicBezTo>
                  <a:pt x="226081" y="85678"/>
                  <a:pt x="231773" y="84649"/>
                  <a:pt x="237514" y="82592"/>
                </a:cubicBezTo>
                <a:cubicBezTo>
                  <a:pt x="243254" y="80535"/>
                  <a:pt x="247919" y="78502"/>
                  <a:pt x="251506" y="76493"/>
                </a:cubicBezTo>
                <a:cubicBezTo>
                  <a:pt x="255094" y="74484"/>
                  <a:pt x="257175" y="73479"/>
                  <a:pt x="257749" y="73479"/>
                </a:cubicBezTo>
                <a:close/>
                <a:moveTo>
                  <a:pt x="17796" y="73479"/>
                </a:moveTo>
                <a:cubicBezTo>
                  <a:pt x="18370" y="73479"/>
                  <a:pt x="20451" y="74484"/>
                  <a:pt x="24039" y="76493"/>
                </a:cubicBezTo>
                <a:cubicBezTo>
                  <a:pt x="27626" y="78502"/>
                  <a:pt x="32291" y="80535"/>
                  <a:pt x="38031" y="82592"/>
                </a:cubicBezTo>
                <a:cubicBezTo>
                  <a:pt x="43772" y="84649"/>
                  <a:pt x="49464" y="85678"/>
                  <a:pt x="55109" y="85678"/>
                </a:cubicBezTo>
                <a:cubicBezTo>
                  <a:pt x="61519" y="85678"/>
                  <a:pt x="67882" y="84577"/>
                  <a:pt x="74196" y="82377"/>
                </a:cubicBezTo>
                <a:cubicBezTo>
                  <a:pt x="73718" y="85917"/>
                  <a:pt x="73479" y="89074"/>
                  <a:pt x="73479" y="91849"/>
                </a:cubicBezTo>
                <a:cubicBezTo>
                  <a:pt x="73479" y="105147"/>
                  <a:pt x="77354" y="117394"/>
                  <a:pt x="85103" y="128588"/>
                </a:cubicBezTo>
                <a:cubicBezTo>
                  <a:pt x="69604" y="129066"/>
                  <a:pt x="56927" y="135190"/>
                  <a:pt x="47072" y="146958"/>
                </a:cubicBezTo>
                <a:lnTo>
                  <a:pt x="27842" y="146958"/>
                </a:lnTo>
                <a:cubicBezTo>
                  <a:pt x="19996" y="146958"/>
                  <a:pt x="13395" y="145020"/>
                  <a:pt x="8037" y="141145"/>
                </a:cubicBezTo>
                <a:cubicBezTo>
                  <a:pt x="2679" y="137270"/>
                  <a:pt x="0" y="131602"/>
                  <a:pt x="0" y="124139"/>
                </a:cubicBezTo>
                <a:cubicBezTo>
                  <a:pt x="0" y="90366"/>
                  <a:pt x="5932" y="73479"/>
                  <a:pt x="17796" y="73479"/>
                </a:cubicBezTo>
                <a:close/>
                <a:moveTo>
                  <a:pt x="137772" y="36740"/>
                </a:moveTo>
                <a:cubicBezTo>
                  <a:pt x="152985" y="36740"/>
                  <a:pt x="165973" y="42121"/>
                  <a:pt x="176736" y="52885"/>
                </a:cubicBezTo>
                <a:cubicBezTo>
                  <a:pt x="187500" y="63648"/>
                  <a:pt x="192881" y="76636"/>
                  <a:pt x="192881" y="91849"/>
                </a:cubicBezTo>
                <a:cubicBezTo>
                  <a:pt x="192881" y="107061"/>
                  <a:pt x="187500" y="120049"/>
                  <a:pt x="176736" y="130812"/>
                </a:cubicBezTo>
                <a:cubicBezTo>
                  <a:pt x="165973" y="141576"/>
                  <a:pt x="152985" y="146958"/>
                  <a:pt x="137772" y="146958"/>
                </a:cubicBezTo>
                <a:cubicBezTo>
                  <a:pt x="122560" y="146958"/>
                  <a:pt x="109572" y="141576"/>
                  <a:pt x="98809" y="130812"/>
                </a:cubicBezTo>
                <a:cubicBezTo>
                  <a:pt x="88045" y="120049"/>
                  <a:pt x="82664" y="107061"/>
                  <a:pt x="82664" y="91849"/>
                </a:cubicBezTo>
                <a:cubicBezTo>
                  <a:pt x="82664" y="76636"/>
                  <a:pt x="88045" y="63648"/>
                  <a:pt x="98809" y="52885"/>
                </a:cubicBezTo>
                <a:cubicBezTo>
                  <a:pt x="109572" y="42121"/>
                  <a:pt x="122560" y="36740"/>
                  <a:pt x="137772" y="36740"/>
                </a:cubicBezTo>
                <a:close/>
                <a:moveTo>
                  <a:pt x="220436" y="0"/>
                </a:moveTo>
                <a:cubicBezTo>
                  <a:pt x="230577" y="0"/>
                  <a:pt x="239236" y="3588"/>
                  <a:pt x="246412" y="10764"/>
                </a:cubicBezTo>
                <a:cubicBezTo>
                  <a:pt x="253587" y="17940"/>
                  <a:pt x="257175" y="26598"/>
                  <a:pt x="257175" y="36740"/>
                </a:cubicBezTo>
                <a:cubicBezTo>
                  <a:pt x="257175" y="46881"/>
                  <a:pt x="253587" y="55540"/>
                  <a:pt x="246412" y="62716"/>
                </a:cubicBezTo>
                <a:cubicBezTo>
                  <a:pt x="239236" y="69891"/>
                  <a:pt x="230577" y="73479"/>
                  <a:pt x="220436" y="73479"/>
                </a:cubicBezTo>
                <a:cubicBezTo>
                  <a:pt x="210294" y="73479"/>
                  <a:pt x="201636" y="69891"/>
                  <a:pt x="194460" y="62716"/>
                </a:cubicBezTo>
                <a:cubicBezTo>
                  <a:pt x="187284" y="55540"/>
                  <a:pt x="183697" y="46881"/>
                  <a:pt x="183697" y="36740"/>
                </a:cubicBezTo>
                <a:cubicBezTo>
                  <a:pt x="183697" y="26598"/>
                  <a:pt x="187284" y="17940"/>
                  <a:pt x="194460" y="10764"/>
                </a:cubicBezTo>
                <a:cubicBezTo>
                  <a:pt x="201636" y="3588"/>
                  <a:pt x="210294" y="0"/>
                  <a:pt x="220436" y="0"/>
                </a:cubicBezTo>
                <a:close/>
                <a:moveTo>
                  <a:pt x="55109" y="0"/>
                </a:moveTo>
                <a:cubicBezTo>
                  <a:pt x="65251" y="0"/>
                  <a:pt x="73909" y="3588"/>
                  <a:pt x="81085" y="10764"/>
                </a:cubicBezTo>
                <a:cubicBezTo>
                  <a:pt x="88261" y="17940"/>
                  <a:pt x="91848" y="26598"/>
                  <a:pt x="91848" y="36740"/>
                </a:cubicBezTo>
                <a:cubicBezTo>
                  <a:pt x="91848" y="46881"/>
                  <a:pt x="88261" y="55540"/>
                  <a:pt x="81085" y="62716"/>
                </a:cubicBezTo>
                <a:cubicBezTo>
                  <a:pt x="73909" y="69891"/>
                  <a:pt x="65251" y="73479"/>
                  <a:pt x="55109" y="73479"/>
                </a:cubicBezTo>
                <a:cubicBezTo>
                  <a:pt x="44967" y="73479"/>
                  <a:pt x="36309" y="69891"/>
                  <a:pt x="29133" y="62716"/>
                </a:cubicBezTo>
                <a:cubicBezTo>
                  <a:pt x="21958" y="55540"/>
                  <a:pt x="18370" y="46881"/>
                  <a:pt x="18370" y="36740"/>
                </a:cubicBezTo>
                <a:cubicBezTo>
                  <a:pt x="18370" y="26598"/>
                  <a:pt x="21958" y="17940"/>
                  <a:pt x="29133" y="10764"/>
                </a:cubicBezTo>
                <a:cubicBezTo>
                  <a:pt x="36309" y="3588"/>
                  <a:pt x="44967" y="0"/>
                  <a:pt x="55109" y="0"/>
                </a:cubicBezTo>
                <a:close/>
              </a:path>
            </a:pathLst>
          </a:custGeom>
          <a:solidFill>
            <a:srgbClr val="FA6A31"/>
          </a:solidFill>
          <a:ln>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dirty="0">
              <a:latin typeface="Arial"/>
              <a:ea typeface="微软雅黑"/>
              <a:sym typeface="Arial"/>
            </a:endParaRPr>
          </a:p>
        </p:txBody>
      </p:sp>
      <p:grpSp>
        <p:nvGrpSpPr>
          <p:cNvPr id="53" name="组合 55">
            <a:extLst>
              <a:ext uri="{FF2B5EF4-FFF2-40B4-BE49-F238E27FC236}">
                <a16:creationId xmlns:a16="http://schemas.microsoft.com/office/drawing/2014/main" id="{A23FBB6D-15E6-4227-B7BF-A9DF8AEA7558}"/>
              </a:ext>
            </a:extLst>
          </p:cNvPr>
          <p:cNvGrpSpPr/>
          <p:nvPr/>
        </p:nvGrpSpPr>
        <p:grpSpPr bwMode="auto">
          <a:xfrm>
            <a:off x="4193818" y="177245"/>
            <a:ext cx="3573065" cy="696471"/>
            <a:chOff x="3791743" y="5346472"/>
            <a:chExt cx="5833187" cy="1152803"/>
          </a:xfrm>
          <a:effectLst/>
        </p:grpSpPr>
        <p:sp>
          <p:nvSpPr>
            <p:cNvPr id="54" name="任意多边形 166">
              <a:extLst>
                <a:ext uri="{FF2B5EF4-FFF2-40B4-BE49-F238E27FC236}">
                  <a16:creationId xmlns:a16="http://schemas.microsoft.com/office/drawing/2014/main" id="{C75EB6F9-7B5B-4E6B-A2BD-0298DE2C0B18}"/>
                </a:ext>
              </a:extLst>
            </p:cNvPr>
            <p:cNvSpPr/>
            <p:nvPr/>
          </p:nvSpPr>
          <p:spPr>
            <a:xfrm>
              <a:off x="3791743" y="5347083"/>
              <a:ext cx="5833187"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55" name="圆角矩形 165">
              <a:extLst>
                <a:ext uri="{FF2B5EF4-FFF2-40B4-BE49-F238E27FC236}">
                  <a16:creationId xmlns:a16="http://schemas.microsoft.com/office/drawing/2014/main" id="{F01B6722-60BE-4C14-BB2E-5509101CBFE0}"/>
                </a:ext>
              </a:extLst>
            </p:cNvPr>
            <p:cNvSpPr/>
            <p:nvPr/>
          </p:nvSpPr>
          <p:spPr>
            <a:xfrm>
              <a:off x="4007769" y="5518706"/>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buNone/>
              </a:pPr>
              <a:r>
                <a:rPr lang="zh-CN" altLang="en-US" b="1" dirty="0">
                  <a:solidFill>
                    <a:srgbClr val="FA6A31"/>
                  </a:solidFill>
                  <a:latin typeface="Arial"/>
                  <a:ea typeface="微软雅黑"/>
                  <a:cs typeface="+mn-ea"/>
                  <a:sym typeface="Arial"/>
                </a:rPr>
                <a:t>总结与展望</a:t>
              </a:r>
            </a:p>
          </p:txBody>
        </p:sp>
        <p:sp>
          <p:nvSpPr>
            <p:cNvPr id="56" name="圆角矩形 167">
              <a:extLst>
                <a:ext uri="{FF2B5EF4-FFF2-40B4-BE49-F238E27FC236}">
                  <a16:creationId xmlns:a16="http://schemas.microsoft.com/office/drawing/2014/main" id="{4B9ACA72-3708-435C-A124-0980C6C18EAC}"/>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a:latin typeface="Arial"/>
                <a:ea typeface="微软雅黑"/>
                <a:cs typeface="+mn-ea"/>
                <a:sym typeface="Arial"/>
              </a:endParaRPr>
            </a:p>
          </p:txBody>
        </p:sp>
      </p:grpSp>
    </p:spTree>
    <p:extLst>
      <p:ext uri="{BB962C8B-B14F-4D97-AF65-F5344CB8AC3E}">
        <p14:creationId xmlns:p14="http://schemas.microsoft.com/office/powerpoint/2010/main" val="186389265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p:cTn id="11" dur="500" fill="hold"/>
                                        <p:tgtEl>
                                          <p:spTgt spid="87"/>
                                        </p:tgtEl>
                                        <p:attrNameLst>
                                          <p:attrName>ppt_w</p:attrName>
                                        </p:attrNameLst>
                                      </p:cBhvr>
                                      <p:tavLst>
                                        <p:tav tm="0">
                                          <p:val>
                                            <p:fltVal val="0"/>
                                          </p:val>
                                        </p:tav>
                                        <p:tav tm="100000">
                                          <p:val>
                                            <p:strVal val="#ppt_w"/>
                                          </p:val>
                                        </p:tav>
                                      </p:tavLst>
                                    </p:anim>
                                    <p:anim calcmode="lin" valueType="num">
                                      <p:cBhvr>
                                        <p:cTn id="12" dur="500" fill="hold"/>
                                        <p:tgtEl>
                                          <p:spTgt spid="87"/>
                                        </p:tgtEl>
                                        <p:attrNameLst>
                                          <p:attrName>ppt_h</p:attrName>
                                        </p:attrNameLst>
                                      </p:cBhvr>
                                      <p:tavLst>
                                        <p:tav tm="0">
                                          <p:val>
                                            <p:fltVal val="0"/>
                                          </p:val>
                                        </p:tav>
                                        <p:tav tm="100000">
                                          <p:val>
                                            <p:strVal val="#ppt_h"/>
                                          </p:val>
                                        </p:tav>
                                      </p:tavLst>
                                    </p:anim>
                                    <p:animEffect transition="in" filter="fade">
                                      <p:cBhvr>
                                        <p:cTn id="13" dur="500"/>
                                        <p:tgtEl>
                                          <p:spTgt spid="8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1000" fill="hold">
                                          <p:stCondLst>
                                            <p:cond delay="0"/>
                                          </p:stCondLst>
                                        </p:cTn>
                                        <p:tgtEl>
                                          <p:spTgt spid="30"/>
                                        </p:tgtEl>
                                        <p:attrNameLst>
                                          <p:attrName>ppt_x</p:attrName>
                                        </p:attrNameLst>
                                      </p:cBhvr>
                                      <p:tavLst>
                                        <p:tav tm="0">
                                          <p:val>
                                            <p:strVal val="0-#ppt_w/2"/>
                                          </p:val>
                                        </p:tav>
                                        <p:tav tm="100000">
                                          <p:val>
                                            <p:strVal val="#ppt_x"/>
                                          </p:val>
                                        </p:tav>
                                      </p:tavLst>
                                    </p:anim>
                                    <p:anim calcmode="lin" valueType="num">
                                      <p:cBhvr additive="base">
                                        <p:cTn id="17" dur="1000" fill="hold">
                                          <p:stCondLst>
                                            <p:cond delay="0"/>
                                          </p:stCondLst>
                                        </p:cTn>
                                        <p:tgtEl>
                                          <p:spTgt spid="30"/>
                                        </p:tgtEl>
                                        <p:attrNameLst>
                                          <p:attrName>ppt_y</p:attrName>
                                        </p:attrNameLst>
                                      </p:cBhvr>
                                      <p:tavLst>
                                        <p:tav tm="0">
                                          <p:val>
                                            <p:strVal val="#ppt_y+0.030"/>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1000" fill="hold">
                                          <p:stCondLst>
                                            <p:cond delay="0"/>
                                          </p:stCondLst>
                                        </p:cTn>
                                        <p:tgtEl>
                                          <p:spTgt spid="34"/>
                                        </p:tgtEl>
                                        <p:attrNameLst>
                                          <p:attrName>ppt_x</p:attrName>
                                        </p:attrNameLst>
                                      </p:cBhvr>
                                      <p:tavLst>
                                        <p:tav tm="0">
                                          <p:val>
                                            <p:strVal val="0-#ppt_w/2"/>
                                          </p:val>
                                        </p:tav>
                                        <p:tav tm="100000">
                                          <p:val>
                                            <p:strVal val="#ppt_x"/>
                                          </p:val>
                                        </p:tav>
                                      </p:tavLst>
                                    </p:anim>
                                    <p:anim calcmode="lin" valueType="num">
                                      <p:cBhvr additive="base">
                                        <p:cTn id="21" dur="1000" fill="hold">
                                          <p:stCondLst>
                                            <p:cond delay="0"/>
                                          </p:stCondLst>
                                        </p:cTn>
                                        <p:tgtEl>
                                          <p:spTgt spid="34"/>
                                        </p:tgtEl>
                                        <p:attrNameLst>
                                          <p:attrName>ppt_y</p:attrName>
                                        </p:attrNameLst>
                                      </p:cBhvr>
                                      <p:tavLst>
                                        <p:tav tm="0">
                                          <p:val>
                                            <p:strVal val="#ppt_y+0.536"/>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stCondLst>
                                            <p:cond delay="0"/>
                                          </p:stCondLst>
                                        </p:cTn>
                                        <p:tgtEl>
                                          <p:spTgt spid="35"/>
                                        </p:tgtEl>
                                        <p:attrNameLst>
                                          <p:attrName>ppt_x</p:attrName>
                                        </p:attrNameLst>
                                      </p:cBhvr>
                                      <p:tavLst>
                                        <p:tav tm="0">
                                          <p:val>
                                            <p:strVal val="#ppt_x-0.368"/>
                                          </p:val>
                                        </p:tav>
                                        <p:tav tm="100000">
                                          <p:val>
                                            <p:strVal val="#ppt_x"/>
                                          </p:val>
                                        </p:tav>
                                      </p:tavLst>
                                    </p:anim>
                                    <p:anim calcmode="lin" valueType="num">
                                      <p:cBhvr additive="base">
                                        <p:cTn id="25" dur="1000" fill="hold">
                                          <p:stCondLst>
                                            <p:cond delay="0"/>
                                          </p:stCondLst>
                                        </p:cTn>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1000" fill="hold">
                                          <p:stCondLst>
                                            <p:cond delay="0"/>
                                          </p:stCondLst>
                                        </p:cTn>
                                        <p:tgtEl>
                                          <p:spTgt spid="36"/>
                                        </p:tgtEl>
                                        <p:attrNameLst>
                                          <p:attrName>ppt_x</p:attrName>
                                        </p:attrNameLst>
                                      </p:cBhvr>
                                      <p:tavLst>
                                        <p:tav tm="0">
                                          <p:val>
                                            <p:strVal val="#ppt_x-0.019"/>
                                          </p:val>
                                        </p:tav>
                                        <p:tav tm="100000">
                                          <p:val>
                                            <p:strVal val="#ppt_x"/>
                                          </p:val>
                                        </p:tav>
                                      </p:tavLst>
                                    </p:anim>
                                    <p:anim calcmode="lin" valueType="num">
                                      <p:cBhvr additive="base">
                                        <p:cTn id="29" dur="1000" fill="hold">
                                          <p:stCondLst>
                                            <p:cond delay="0"/>
                                          </p:stCondLst>
                                        </p:cTn>
                                        <p:tgtEl>
                                          <p:spTgt spid="3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stCondLst>
                                            <p:cond delay="0"/>
                                          </p:stCondLst>
                                        </p:cTn>
                                        <p:tgtEl>
                                          <p:spTgt spid="37"/>
                                        </p:tgtEl>
                                        <p:attrNameLst>
                                          <p:attrName>ppt_x</p:attrName>
                                        </p:attrNameLst>
                                      </p:cBhvr>
                                      <p:tavLst>
                                        <p:tav tm="0">
                                          <p:val>
                                            <p:strVal val="#ppt_x-0.201"/>
                                          </p:val>
                                        </p:tav>
                                        <p:tav tm="100000">
                                          <p:val>
                                            <p:strVal val="#ppt_x"/>
                                          </p:val>
                                        </p:tav>
                                      </p:tavLst>
                                    </p:anim>
                                    <p:anim calcmode="lin" valueType="num">
                                      <p:cBhvr additive="base">
                                        <p:cTn id="33" dur="1000" fill="hold">
                                          <p:stCondLst>
                                            <p:cond delay="0"/>
                                          </p:stCondLst>
                                        </p:cTn>
                                        <p:tgtEl>
                                          <p:spTgt spid="3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1000" fill="hold">
                                          <p:stCondLst>
                                            <p:cond delay="0"/>
                                          </p:stCondLst>
                                        </p:cTn>
                                        <p:tgtEl>
                                          <p:spTgt spid="46"/>
                                        </p:tgtEl>
                                        <p:attrNameLst>
                                          <p:attrName>ppt_x</p:attrName>
                                        </p:attrNameLst>
                                      </p:cBhvr>
                                      <p:tavLst>
                                        <p:tav tm="0">
                                          <p:val>
                                            <p:strVal val="#ppt_x-0.006"/>
                                          </p:val>
                                        </p:tav>
                                        <p:tav tm="100000">
                                          <p:val>
                                            <p:strVal val="#ppt_x"/>
                                          </p:val>
                                        </p:tav>
                                      </p:tavLst>
                                    </p:anim>
                                    <p:anim calcmode="lin" valueType="num">
                                      <p:cBhvr additive="base">
                                        <p:cTn id="37" dur="1000" fill="hold">
                                          <p:stCondLst>
                                            <p:cond delay="0"/>
                                          </p:stCondLst>
                                        </p:cTn>
                                        <p:tgtEl>
                                          <p:spTgt spid="4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1000" fill="hold">
                                          <p:stCondLst>
                                            <p:cond delay="0"/>
                                          </p:stCondLst>
                                        </p:cTn>
                                        <p:tgtEl>
                                          <p:spTgt spid="47"/>
                                        </p:tgtEl>
                                        <p:attrNameLst>
                                          <p:attrName>ppt_x</p:attrName>
                                        </p:attrNameLst>
                                      </p:cBhvr>
                                      <p:tavLst>
                                        <p:tav tm="0">
                                          <p:val>
                                            <p:strVal val="0-#ppt_w/2"/>
                                          </p:val>
                                        </p:tav>
                                        <p:tav tm="100000">
                                          <p:val>
                                            <p:strVal val="#ppt_x"/>
                                          </p:val>
                                        </p:tav>
                                      </p:tavLst>
                                    </p:anim>
                                    <p:anim calcmode="lin" valueType="num">
                                      <p:cBhvr additive="base">
                                        <p:cTn id="41" dur="1000" fill="hold">
                                          <p:stCondLst>
                                            <p:cond delay="0"/>
                                          </p:stCondLst>
                                        </p:cTn>
                                        <p:tgtEl>
                                          <p:spTgt spid="47"/>
                                        </p:tgtEl>
                                        <p:attrNameLst>
                                          <p:attrName>ppt_y</p:attrName>
                                        </p:attrNameLst>
                                      </p:cBhvr>
                                      <p:tavLst>
                                        <p:tav tm="0">
                                          <p:val>
                                            <p:strVal val="#ppt_y-0.266"/>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1000" fill="hold">
                                          <p:stCondLst>
                                            <p:cond delay="0"/>
                                          </p:stCondLst>
                                        </p:cTn>
                                        <p:tgtEl>
                                          <p:spTgt spid="48"/>
                                        </p:tgtEl>
                                        <p:attrNameLst>
                                          <p:attrName>ppt_x</p:attrName>
                                        </p:attrNameLst>
                                      </p:cBhvr>
                                      <p:tavLst>
                                        <p:tav tm="0">
                                          <p:val>
                                            <p:strVal val="#ppt_x-0.011"/>
                                          </p:val>
                                        </p:tav>
                                        <p:tav tm="100000">
                                          <p:val>
                                            <p:strVal val="#ppt_x"/>
                                          </p:val>
                                        </p:tav>
                                      </p:tavLst>
                                    </p:anim>
                                    <p:anim calcmode="lin" valueType="num">
                                      <p:cBhvr additive="base">
                                        <p:cTn id="45" dur="1000" fill="hold">
                                          <p:stCondLst>
                                            <p:cond delay="0"/>
                                          </p:stCondLst>
                                        </p:cTn>
                                        <p:tgtEl>
                                          <p:spTgt spid="48"/>
                                        </p:tgtEl>
                                        <p:attrNameLst>
                                          <p:attrName>ppt_y</p:attrName>
                                        </p:attrNameLst>
                                      </p:cBhvr>
                                      <p:tavLst>
                                        <p:tav tm="0">
                                          <p:val>
                                            <p:strVal val="0-#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0"/>
                                        </p:tgtEl>
                                        <p:attrNameLst>
                                          <p:attrName>style.visibility</p:attrName>
                                        </p:attrNameLst>
                                      </p:cBhvr>
                                      <p:to>
                                        <p:strVal val="visible"/>
                                      </p:to>
                                    </p:set>
                                    <p:anim calcmode="lin" valueType="num">
                                      <p:cBhvr additive="base">
                                        <p:cTn id="48" dur="1000" fill="hold">
                                          <p:stCondLst>
                                            <p:cond delay="0"/>
                                          </p:stCondLst>
                                        </p:cTn>
                                        <p:tgtEl>
                                          <p:spTgt spid="60"/>
                                        </p:tgtEl>
                                        <p:attrNameLst>
                                          <p:attrName>ppt_x</p:attrName>
                                        </p:attrNameLst>
                                      </p:cBhvr>
                                      <p:tavLst>
                                        <p:tav tm="0">
                                          <p:val>
                                            <p:strVal val="#ppt_x-0.012"/>
                                          </p:val>
                                        </p:tav>
                                        <p:tav tm="100000">
                                          <p:val>
                                            <p:strVal val="#ppt_x"/>
                                          </p:val>
                                        </p:tav>
                                      </p:tavLst>
                                    </p:anim>
                                    <p:anim calcmode="lin" valueType="num">
                                      <p:cBhvr additive="base">
                                        <p:cTn id="49" dur="1000" fill="hold">
                                          <p:stCondLst>
                                            <p:cond delay="0"/>
                                          </p:stCondLst>
                                        </p:cTn>
                                        <p:tgtEl>
                                          <p:spTgt spid="60"/>
                                        </p:tgtEl>
                                        <p:attrNameLst>
                                          <p:attrName>ppt_y</p:attrName>
                                        </p:attrNameLst>
                                      </p:cBhvr>
                                      <p:tavLst>
                                        <p:tav tm="0">
                                          <p:val>
                                            <p:strVal val="0-#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1000" fill="hold">
                                          <p:stCondLst>
                                            <p:cond delay="0"/>
                                          </p:stCondLst>
                                        </p:cTn>
                                        <p:tgtEl>
                                          <p:spTgt spid="61"/>
                                        </p:tgtEl>
                                        <p:attrNameLst>
                                          <p:attrName>ppt_x</p:attrName>
                                        </p:attrNameLst>
                                      </p:cBhvr>
                                      <p:tavLst>
                                        <p:tav tm="0">
                                          <p:val>
                                            <p:strVal val="#ppt_x-0.232"/>
                                          </p:val>
                                        </p:tav>
                                        <p:tav tm="100000">
                                          <p:val>
                                            <p:strVal val="#ppt_x"/>
                                          </p:val>
                                        </p:tav>
                                      </p:tavLst>
                                    </p:anim>
                                    <p:anim calcmode="lin" valueType="num">
                                      <p:cBhvr additive="base">
                                        <p:cTn id="53" dur="1000" fill="hold">
                                          <p:stCondLst>
                                            <p:cond delay="0"/>
                                          </p:stCondLst>
                                        </p:cTn>
                                        <p:tgtEl>
                                          <p:spTgt spid="6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 calcmode="lin" valueType="num">
                                      <p:cBhvr additive="base">
                                        <p:cTn id="56" dur="1000" fill="hold">
                                          <p:stCondLst>
                                            <p:cond delay="0"/>
                                          </p:stCondLst>
                                        </p:cTn>
                                        <p:tgtEl>
                                          <p:spTgt spid="64"/>
                                        </p:tgtEl>
                                        <p:attrNameLst>
                                          <p:attrName>ppt_x</p:attrName>
                                        </p:attrNameLst>
                                      </p:cBhvr>
                                      <p:tavLst>
                                        <p:tav tm="0">
                                          <p:val>
                                            <p:strVal val="#ppt_x-0.016"/>
                                          </p:val>
                                        </p:tav>
                                        <p:tav tm="100000">
                                          <p:val>
                                            <p:strVal val="#ppt_x"/>
                                          </p:val>
                                        </p:tav>
                                      </p:tavLst>
                                    </p:anim>
                                    <p:anim calcmode="lin" valueType="num">
                                      <p:cBhvr additive="base">
                                        <p:cTn id="57" dur="1000" fill="hold">
                                          <p:stCondLst>
                                            <p:cond delay="0"/>
                                          </p:stCondLst>
                                        </p:cTn>
                                        <p:tgtEl>
                                          <p:spTgt spid="6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additive="base">
                                        <p:cTn id="60" dur="1000" fill="hold">
                                          <p:stCondLst>
                                            <p:cond delay="0"/>
                                          </p:stCondLst>
                                        </p:cTn>
                                        <p:tgtEl>
                                          <p:spTgt spid="65"/>
                                        </p:tgtEl>
                                        <p:attrNameLst>
                                          <p:attrName>ppt_x</p:attrName>
                                        </p:attrNameLst>
                                      </p:cBhvr>
                                      <p:tavLst>
                                        <p:tav tm="0">
                                          <p:val>
                                            <p:strVal val="#ppt_x-0.004"/>
                                          </p:val>
                                        </p:tav>
                                        <p:tav tm="100000">
                                          <p:val>
                                            <p:strVal val="#ppt_x"/>
                                          </p:val>
                                        </p:tav>
                                      </p:tavLst>
                                    </p:anim>
                                    <p:anim calcmode="lin" valueType="num">
                                      <p:cBhvr additive="base">
                                        <p:cTn id="61" dur="1000" fill="hold">
                                          <p:stCondLst>
                                            <p:cond delay="0"/>
                                          </p:stCondLst>
                                        </p:cTn>
                                        <p:tgtEl>
                                          <p:spTgt spid="6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 calcmode="lin" valueType="num">
                                      <p:cBhvr additive="base">
                                        <p:cTn id="64" dur="1000" fill="hold">
                                          <p:stCondLst>
                                            <p:cond delay="0"/>
                                          </p:stCondLst>
                                        </p:cTn>
                                        <p:tgtEl>
                                          <p:spTgt spid="68"/>
                                        </p:tgtEl>
                                        <p:attrNameLst>
                                          <p:attrName>ppt_x</p:attrName>
                                        </p:attrNameLst>
                                      </p:cBhvr>
                                      <p:tavLst>
                                        <p:tav tm="0">
                                          <p:val>
                                            <p:strVal val="#ppt_x+0.198"/>
                                          </p:val>
                                        </p:tav>
                                        <p:tav tm="100000">
                                          <p:val>
                                            <p:strVal val="#ppt_x"/>
                                          </p:val>
                                        </p:tav>
                                      </p:tavLst>
                                    </p:anim>
                                    <p:anim calcmode="lin" valueType="num">
                                      <p:cBhvr additive="base">
                                        <p:cTn id="65" dur="1000" fill="hold">
                                          <p:stCondLst>
                                            <p:cond delay="0"/>
                                          </p:stCondLst>
                                        </p:cTn>
                                        <p:tgtEl>
                                          <p:spTgt spid="68"/>
                                        </p:tgtEl>
                                        <p:attrNameLst>
                                          <p:attrName>ppt_y</p:attrName>
                                        </p:attrNameLst>
                                      </p:cBhvr>
                                      <p:tavLst>
                                        <p:tav tm="0">
                                          <p:val>
                                            <p:strVal val="0-#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 calcmode="lin" valueType="num">
                                      <p:cBhvr additive="base">
                                        <p:cTn id="68" dur="1000" fill="hold">
                                          <p:stCondLst>
                                            <p:cond delay="0"/>
                                          </p:stCondLst>
                                        </p:cTn>
                                        <p:tgtEl>
                                          <p:spTgt spid="69"/>
                                        </p:tgtEl>
                                        <p:attrNameLst>
                                          <p:attrName>ppt_x</p:attrName>
                                        </p:attrNameLst>
                                      </p:cBhvr>
                                      <p:tavLst>
                                        <p:tav tm="0">
                                          <p:val>
                                            <p:strVal val="1+#ppt_w/2"/>
                                          </p:val>
                                        </p:tav>
                                        <p:tav tm="100000">
                                          <p:val>
                                            <p:strVal val="#ppt_x"/>
                                          </p:val>
                                        </p:tav>
                                      </p:tavLst>
                                    </p:anim>
                                    <p:anim calcmode="lin" valueType="num">
                                      <p:cBhvr additive="base">
                                        <p:cTn id="69" dur="1000" fill="hold">
                                          <p:stCondLst>
                                            <p:cond delay="0"/>
                                          </p:stCondLst>
                                        </p:cTn>
                                        <p:tgtEl>
                                          <p:spTgt spid="69"/>
                                        </p:tgtEl>
                                        <p:attrNameLst>
                                          <p:attrName>ppt_y</p:attrName>
                                        </p:attrNameLst>
                                      </p:cBhvr>
                                      <p:tavLst>
                                        <p:tav tm="0">
                                          <p:val>
                                            <p:strVal val="#ppt_y-0.065"/>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additive="base">
                                        <p:cTn id="72" dur="1000" fill="hold">
                                          <p:stCondLst>
                                            <p:cond delay="0"/>
                                          </p:stCondLst>
                                        </p:cTn>
                                        <p:tgtEl>
                                          <p:spTgt spid="70"/>
                                        </p:tgtEl>
                                        <p:attrNameLst>
                                          <p:attrName>ppt_x</p:attrName>
                                        </p:attrNameLst>
                                      </p:cBhvr>
                                      <p:tavLst>
                                        <p:tav tm="0">
                                          <p:val>
                                            <p:strVal val="1+#ppt_w/2"/>
                                          </p:val>
                                        </p:tav>
                                        <p:tav tm="100000">
                                          <p:val>
                                            <p:strVal val="#ppt_x"/>
                                          </p:val>
                                        </p:tav>
                                      </p:tavLst>
                                    </p:anim>
                                    <p:anim calcmode="lin" valueType="num">
                                      <p:cBhvr additive="base">
                                        <p:cTn id="73" dur="1000" fill="hold">
                                          <p:stCondLst>
                                            <p:cond delay="0"/>
                                          </p:stCondLst>
                                        </p:cTn>
                                        <p:tgtEl>
                                          <p:spTgt spid="70"/>
                                        </p:tgtEl>
                                        <p:attrNameLst>
                                          <p:attrName>ppt_y</p:attrName>
                                        </p:attrNameLst>
                                      </p:cBhvr>
                                      <p:tavLst>
                                        <p:tav tm="0">
                                          <p:val>
                                            <p:strVal val="#ppt_y-0.344"/>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additive="base">
                                        <p:cTn id="76" dur="1000" fill="hold">
                                          <p:stCondLst>
                                            <p:cond delay="0"/>
                                          </p:stCondLst>
                                        </p:cTn>
                                        <p:tgtEl>
                                          <p:spTgt spid="71"/>
                                        </p:tgtEl>
                                        <p:attrNameLst>
                                          <p:attrName>ppt_x</p:attrName>
                                        </p:attrNameLst>
                                      </p:cBhvr>
                                      <p:tavLst>
                                        <p:tav tm="0">
                                          <p:val>
                                            <p:strVal val="1+#ppt_w/2"/>
                                          </p:val>
                                        </p:tav>
                                        <p:tav tm="100000">
                                          <p:val>
                                            <p:strVal val="#ppt_x"/>
                                          </p:val>
                                        </p:tav>
                                      </p:tavLst>
                                    </p:anim>
                                    <p:anim calcmode="lin" valueType="num">
                                      <p:cBhvr additive="base">
                                        <p:cTn id="77" dur="1000" fill="hold">
                                          <p:stCondLst>
                                            <p:cond delay="0"/>
                                          </p:stCondLst>
                                        </p:cTn>
                                        <p:tgtEl>
                                          <p:spTgt spid="71"/>
                                        </p:tgtEl>
                                        <p:attrNameLst>
                                          <p:attrName>ppt_y</p:attrName>
                                        </p:attrNameLst>
                                      </p:cBhvr>
                                      <p:tavLst>
                                        <p:tav tm="0">
                                          <p:val>
                                            <p:strVal val="#ppt_y+0.044"/>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2"/>
                                        </p:tgtEl>
                                        <p:attrNameLst>
                                          <p:attrName>style.visibility</p:attrName>
                                        </p:attrNameLst>
                                      </p:cBhvr>
                                      <p:to>
                                        <p:strVal val="visible"/>
                                      </p:to>
                                    </p:set>
                                    <p:anim calcmode="lin" valueType="num">
                                      <p:cBhvr additive="base">
                                        <p:cTn id="80" dur="1000" fill="hold">
                                          <p:stCondLst>
                                            <p:cond delay="0"/>
                                          </p:stCondLst>
                                        </p:cTn>
                                        <p:tgtEl>
                                          <p:spTgt spid="72"/>
                                        </p:tgtEl>
                                        <p:attrNameLst>
                                          <p:attrName>ppt_x</p:attrName>
                                        </p:attrNameLst>
                                      </p:cBhvr>
                                      <p:tavLst>
                                        <p:tav tm="0">
                                          <p:val>
                                            <p:strVal val="1+#ppt_w/2"/>
                                          </p:val>
                                        </p:tav>
                                        <p:tav tm="100000">
                                          <p:val>
                                            <p:strVal val="#ppt_x"/>
                                          </p:val>
                                        </p:tav>
                                      </p:tavLst>
                                    </p:anim>
                                    <p:anim calcmode="lin" valueType="num">
                                      <p:cBhvr additive="base">
                                        <p:cTn id="81" dur="1000" fill="hold">
                                          <p:stCondLst>
                                            <p:cond delay="0"/>
                                          </p:stCondLst>
                                        </p:cTn>
                                        <p:tgtEl>
                                          <p:spTgt spid="72"/>
                                        </p:tgtEl>
                                        <p:attrNameLst>
                                          <p:attrName>ppt_y</p:attrName>
                                        </p:attrNameLst>
                                      </p:cBhvr>
                                      <p:tavLst>
                                        <p:tav tm="0">
                                          <p:val>
                                            <p:strVal val="#ppt_y+0.339"/>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73"/>
                                        </p:tgtEl>
                                        <p:attrNameLst>
                                          <p:attrName>style.visibility</p:attrName>
                                        </p:attrNameLst>
                                      </p:cBhvr>
                                      <p:to>
                                        <p:strVal val="visible"/>
                                      </p:to>
                                    </p:set>
                                    <p:anim calcmode="lin" valueType="num">
                                      <p:cBhvr additive="base">
                                        <p:cTn id="84" dur="1000" fill="hold">
                                          <p:stCondLst>
                                            <p:cond delay="0"/>
                                          </p:stCondLst>
                                        </p:cTn>
                                        <p:tgtEl>
                                          <p:spTgt spid="73"/>
                                        </p:tgtEl>
                                        <p:attrNameLst>
                                          <p:attrName>ppt_x</p:attrName>
                                        </p:attrNameLst>
                                      </p:cBhvr>
                                      <p:tavLst>
                                        <p:tav tm="0">
                                          <p:val>
                                            <p:strVal val="#ppt_x+0.184"/>
                                          </p:val>
                                        </p:tav>
                                        <p:tav tm="100000">
                                          <p:val>
                                            <p:strVal val="#ppt_x"/>
                                          </p:val>
                                        </p:tav>
                                      </p:tavLst>
                                    </p:anim>
                                    <p:anim calcmode="lin" valueType="num">
                                      <p:cBhvr additive="base">
                                        <p:cTn id="85" dur="1000" fill="hold">
                                          <p:stCondLst>
                                            <p:cond delay="0"/>
                                          </p:stCondLst>
                                        </p:cTn>
                                        <p:tgtEl>
                                          <p:spTgt spid="7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anim calcmode="lin" valueType="num">
                                      <p:cBhvr additive="base">
                                        <p:cTn id="88" dur="1000" fill="hold">
                                          <p:stCondLst>
                                            <p:cond delay="0"/>
                                          </p:stCondLst>
                                        </p:cTn>
                                        <p:tgtEl>
                                          <p:spTgt spid="75"/>
                                        </p:tgtEl>
                                        <p:attrNameLst>
                                          <p:attrName>ppt_x</p:attrName>
                                        </p:attrNameLst>
                                      </p:cBhvr>
                                      <p:tavLst>
                                        <p:tav tm="0">
                                          <p:val>
                                            <p:strVal val="1+#ppt_w/2"/>
                                          </p:val>
                                        </p:tav>
                                        <p:tav tm="100000">
                                          <p:val>
                                            <p:strVal val="#ppt_x"/>
                                          </p:val>
                                        </p:tav>
                                      </p:tavLst>
                                    </p:anim>
                                    <p:anim calcmode="lin" valueType="num">
                                      <p:cBhvr additive="base">
                                        <p:cTn id="89" dur="1000" fill="hold">
                                          <p:stCondLst>
                                            <p:cond delay="0"/>
                                          </p:stCondLst>
                                        </p:cTn>
                                        <p:tgtEl>
                                          <p:spTgt spid="75"/>
                                        </p:tgtEl>
                                        <p:attrNameLst>
                                          <p:attrName>ppt_y</p:attrName>
                                        </p:attrNameLst>
                                      </p:cBhvr>
                                      <p:tavLst>
                                        <p:tav tm="0">
                                          <p:val>
                                            <p:strVal val="#ppt_y+0.475"/>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76"/>
                                        </p:tgtEl>
                                        <p:attrNameLst>
                                          <p:attrName>style.visibility</p:attrName>
                                        </p:attrNameLst>
                                      </p:cBhvr>
                                      <p:to>
                                        <p:strVal val="visible"/>
                                      </p:to>
                                    </p:set>
                                    <p:anim calcmode="lin" valueType="num">
                                      <p:cBhvr additive="base">
                                        <p:cTn id="92" dur="1000" fill="hold">
                                          <p:stCondLst>
                                            <p:cond delay="0"/>
                                          </p:stCondLst>
                                        </p:cTn>
                                        <p:tgtEl>
                                          <p:spTgt spid="76"/>
                                        </p:tgtEl>
                                        <p:attrNameLst>
                                          <p:attrName>ppt_x</p:attrName>
                                        </p:attrNameLst>
                                      </p:cBhvr>
                                      <p:tavLst>
                                        <p:tav tm="0">
                                          <p:val>
                                            <p:strVal val="#ppt_x+0.138"/>
                                          </p:val>
                                        </p:tav>
                                        <p:tav tm="100000">
                                          <p:val>
                                            <p:strVal val="#ppt_x"/>
                                          </p:val>
                                        </p:tav>
                                      </p:tavLst>
                                    </p:anim>
                                    <p:anim calcmode="lin" valueType="num">
                                      <p:cBhvr additive="base">
                                        <p:cTn id="93" dur="1000" fill="hold">
                                          <p:stCondLst>
                                            <p:cond delay="0"/>
                                          </p:stCondLst>
                                        </p:cTn>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5" grpId="0" animBg="1"/>
      <p:bldP spid="36" grpId="0" animBg="1"/>
      <p:bldP spid="37" grpId="0" animBg="1"/>
      <p:bldP spid="46" grpId="0" animBg="1"/>
      <p:bldP spid="47" grpId="0" animBg="1"/>
      <p:bldP spid="48" grpId="0" animBg="1"/>
      <p:bldP spid="60" grpId="0"/>
      <p:bldP spid="61" grpId="0"/>
      <p:bldP spid="64" grpId="0"/>
      <p:bldP spid="65" grpId="0"/>
      <p:bldP spid="68" grpId="0"/>
      <p:bldP spid="69" grpId="0"/>
      <p:bldP spid="70" grpId="0"/>
      <p:bldP spid="71" grpId="0"/>
      <p:bldP spid="72" grpId="0"/>
      <p:bldP spid="73" grpId="0"/>
      <p:bldP spid="75" grpId="0"/>
      <p:bldP spid="76" grpId="0"/>
      <p:bldP spid="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Freeform 10">
            <a:extLst>
              <a:ext uri="{FF2B5EF4-FFF2-40B4-BE49-F238E27FC236}">
                <a16:creationId xmlns:a16="http://schemas.microsoft.com/office/drawing/2014/main" id="{2B267AA2-C00B-436C-BCA3-AFDDFBA7BE43}"/>
              </a:ext>
            </a:extLst>
          </p:cNvPr>
          <p:cNvSpPr/>
          <p:nvPr/>
        </p:nvSpPr>
        <p:spPr>
          <a:xfrm>
            <a:off x="3065985" y="2523874"/>
            <a:ext cx="2781443" cy="2781443"/>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EB3F32"/>
          </a:solidFill>
          <a:ln w="28575" cap="flat">
            <a:solidFill>
              <a:schemeClr val="bg1"/>
            </a:solidFill>
            <a:prstDash val="solid"/>
            <a:miter lim="800000"/>
            <a:headEnd/>
            <a:tailEnd/>
          </a:ln>
          <a:effectLst>
            <a:outerShdw blurRad="101600" dist="38100" dir="2700000" sx="101000" sy="101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GB" dirty="0">
              <a:solidFill>
                <a:prstClr val="black"/>
              </a:solidFill>
              <a:latin typeface="Arial"/>
              <a:ea typeface="微软雅黑"/>
              <a:cs typeface="+mn-ea"/>
              <a:sym typeface="Arial"/>
            </a:endParaRPr>
          </a:p>
        </p:txBody>
      </p:sp>
      <p:sp>
        <p:nvSpPr>
          <p:cNvPr id="77" name="Freeform 11">
            <a:extLst>
              <a:ext uri="{FF2B5EF4-FFF2-40B4-BE49-F238E27FC236}">
                <a16:creationId xmlns:a16="http://schemas.microsoft.com/office/drawing/2014/main" id="{48C41EE9-CF8E-4C02-B4E9-9AD4FC90E776}"/>
              </a:ext>
            </a:extLst>
          </p:cNvPr>
          <p:cNvSpPr/>
          <p:nvPr/>
        </p:nvSpPr>
        <p:spPr>
          <a:xfrm>
            <a:off x="1448897" y="1552683"/>
            <a:ext cx="2022867" cy="2022867"/>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FFC000"/>
          </a:solidFill>
          <a:ln w="28575" cap="flat">
            <a:solidFill>
              <a:schemeClr val="bg1"/>
            </a:solidFill>
            <a:prstDash val="solid"/>
            <a:miter lim="800000"/>
            <a:headEnd/>
            <a:tailEnd/>
          </a:ln>
          <a:effectLst>
            <a:outerShdw blurRad="101600" dist="38100" dir="2700000" sx="101000" sy="101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GB" dirty="0">
              <a:solidFill>
                <a:prstClr val="black"/>
              </a:solidFill>
              <a:latin typeface="Arial"/>
              <a:ea typeface="微软雅黑"/>
              <a:cs typeface="+mn-ea"/>
              <a:sym typeface="Arial"/>
            </a:endParaRPr>
          </a:p>
        </p:txBody>
      </p:sp>
      <p:sp>
        <p:nvSpPr>
          <p:cNvPr id="79" name="Freeform 12">
            <a:extLst>
              <a:ext uri="{FF2B5EF4-FFF2-40B4-BE49-F238E27FC236}">
                <a16:creationId xmlns:a16="http://schemas.microsoft.com/office/drawing/2014/main" id="{FE15481F-4D30-4E34-8FB4-2DC6364C4AB7}"/>
              </a:ext>
            </a:extLst>
          </p:cNvPr>
          <p:cNvSpPr/>
          <p:nvPr/>
        </p:nvSpPr>
        <p:spPr>
          <a:xfrm>
            <a:off x="2657528" y="4674330"/>
            <a:ext cx="1261973" cy="1261973"/>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70C0"/>
          </a:solidFill>
          <a:ln w="28575" cap="flat">
            <a:solidFill>
              <a:schemeClr val="bg1"/>
            </a:solidFill>
            <a:prstDash val="solid"/>
            <a:miter lim="800000"/>
            <a:headEnd/>
            <a:tailEnd/>
          </a:ln>
          <a:effectLst>
            <a:outerShdw blurRad="101600" dist="38100" dir="2700000" sx="101000" sy="101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GB" dirty="0">
              <a:solidFill>
                <a:prstClr val="black"/>
              </a:solidFill>
              <a:latin typeface="Arial"/>
              <a:ea typeface="微软雅黑"/>
              <a:cs typeface="+mn-ea"/>
              <a:sym typeface="Arial"/>
            </a:endParaRPr>
          </a:p>
        </p:txBody>
      </p:sp>
      <p:sp>
        <p:nvSpPr>
          <p:cNvPr id="84" name="TextBox 55">
            <a:extLst>
              <a:ext uri="{FF2B5EF4-FFF2-40B4-BE49-F238E27FC236}">
                <a16:creationId xmlns:a16="http://schemas.microsoft.com/office/drawing/2014/main" id="{9C9AB451-FA7F-4A3D-ABF4-ED4C570CE288}"/>
              </a:ext>
            </a:extLst>
          </p:cNvPr>
          <p:cNvSpPr txBox="1"/>
          <p:nvPr/>
        </p:nvSpPr>
        <p:spPr>
          <a:xfrm>
            <a:off x="3709520" y="3499096"/>
            <a:ext cx="1494371" cy="830997"/>
          </a:xfrm>
          <a:prstGeom prst="rect">
            <a:avLst/>
          </a:prstGeom>
          <a:no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latin typeface="Arial"/>
                <a:ea typeface="微软雅黑"/>
                <a:sym typeface="Arial"/>
              </a:rPr>
              <a:t>预添加</a:t>
            </a:r>
            <a:endParaRPr lang="en-US" altLang="zh-CN" sz="2400" b="1" dirty="0">
              <a:solidFill>
                <a:schemeClr val="bg1"/>
              </a:solidFill>
              <a:effectLst>
                <a:outerShdw blurRad="38100" dist="38100" dir="2700000" algn="tl">
                  <a:srgbClr val="000000">
                    <a:alpha val="43137"/>
                  </a:srgbClr>
                </a:outerShdw>
              </a:effectLst>
              <a:latin typeface="Arial"/>
              <a:ea typeface="微软雅黑"/>
              <a:sym typeface="Arial"/>
            </a:endParaRPr>
          </a:p>
          <a:p>
            <a:pPr algn="ctr"/>
            <a:r>
              <a:rPr lang="zh-CN" altLang="en-US" sz="2400" b="1" dirty="0">
                <a:solidFill>
                  <a:schemeClr val="bg1"/>
                </a:solidFill>
                <a:effectLst>
                  <a:outerShdw blurRad="38100" dist="38100" dir="2700000" algn="tl">
                    <a:srgbClr val="000000">
                      <a:alpha val="43137"/>
                    </a:srgbClr>
                  </a:outerShdw>
                </a:effectLst>
                <a:latin typeface="Arial"/>
                <a:ea typeface="微软雅黑"/>
                <a:sym typeface="Arial"/>
              </a:rPr>
              <a:t>功能</a:t>
            </a:r>
            <a:endParaRPr lang="zh-CN" altLang="en-US" sz="2400" b="1" noProof="1">
              <a:solidFill>
                <a:schemeClr val="bg1"/>
              </a:solidFill>
              <a:effectLst>
                <a:outerShdw blurRad="38100" dist="38100" dir="2700000" algn="tl">
                  <a:srgbClr val="000000">
                    <a:alpha val="43137"/>
                  </a:srgbClr>
                </a:outerShdw>
              </a:effectLst>
              <a:latin typeface="Arial"/>
              <a:ea typeface="微软雅黑"/>
              <a:sym typeface="Arial"/>
            </a:endParaRPr>
          </a:p>
        </p:txBody>
      </p:sp>
      <p:pic>
        <p:nvPicPr>
          <p:cNvPr id="3" name="图片 2">
            <a:extLst>
              <a:ext uri="{FF2B5EF4-FFF2-40B4-BE49-F238E27FC236}">
                <a16:creationId xmlns:a16="http://schemas.microsoft.com/office/drawing/2014/main" id="{70CB905F-0F19-4D47-ABA3-3E81B79AD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099" y="4232518"/>
            <a:ext cx="5181162" cy="3310646"/>
          </a:xfrm>
          <a:prstGeom prst="rect">
            <a:avLst/>
          </a:prstGeom>
        </p:spPr>
      </p:pic>
      <p:pic>
        <p:nvPicPr>
          <p:cNvPr id="95" name="图片 94">
            <a:extLst>
              <a:ext uri="{FF2B5EF4-FFF2-40B4-BE49-F238E27FC236}">
                <a16:creationId xmlns:a16="http://schemas.microsoft.com/office/drawing/2014/main" id="{F862F246-B754-4542-9CF6-C9F98FAA4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609" y="-886069"/>
            <a:ext cx="5181162" cy="3310646"/>
          </a:xfrm>
          <a:prstGeom prst="rect">
            <a:avLst/>
          </a:prstGeom>
        </p:spPr>
      </p:pic>
      <p:grpSp>
        <p:nvGrpSpPr>
          <p:cNvPr id="21" name="组合 55">
            <a:extLst>
              <a:ext uri="{FF2B5EF4-FFF2-40B4-BE49-F238E27FC236}">
                <a16:creationId xmlns:a16="http://schemas.microsoft.com/office/drawing/2014/main" id="{9A75791D-66DA-4F9B-ADD1-3552593E05D4}"/>
              </a:ext>
            </a:extLst>
          </p:cNvPr>
          <p:cNvGrpSpPr/>
          <p:nvPr/>
        </p:nvGrpSpPr>
        <p:grpSpPr bwMode="auto">
          <a:xfrm>
            <a:off x="4193818" y="177245"/>
            <a:ext cx="3573065" cy="696471"/>
            <a:chOff x="3791743" y="5346472"/>
            <a:chExt cx="5833187" cy="1152803"/>
          </a:xfrm>
          <a:effectLst/>
        </p:grpSpPr>
        <p:sp>
          <p:nvSpPr>
            <p:cNvPr id="22" name="任意多边形 166">
              <a:extLst>
                <a:ext uri="{FF2B5EF4-FFF2-40B4-BE49-F238E27FC236}">
                  <a16:creationId xmlns:a16="http://schemas.microsoft.com/office/drawing/2014/main" id="{41FD1E90-42F3-4678-97BA-467921B0BD87}"/>
                </a:ext>
              </a:extLst>
            </p:cNvPr>
            <p:cNvSpPr/>
            <p:nvPr/>
          </p:nvSpPr>
          <p:spPr>
            <a:xfrm>
              <a:off x="3791743" y="5347083"/>
              <a:ext cx="5833187"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23" name="圆角矩形 165">
              <a:extLst>
                <a:ext uri="{FF2B5EF4-FFF2-40B4-BE49-F238E27FC236}">
                  <a16:creationId xmlns:a16="http://schemas.microsoft.com/office/drawing/2014/main" id="{99B95D86-4D78-49C9-A23F-E79B043132C4}"/>
                </a:ext>
              </a:extLst>
            </p:cNvPr>
            <p:cNvSpPr/>
            <p:nvPr/>
          </p:nvSpPr>
          <p:spPr>
            <a:xfrm>
              <a:off x="4007769" y="5518706"/>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b="1" dirty="0">
                  <a:solidFill>
                    <a:srgbClr val="EB3F32"/>
                  </a:solidFill>
                  <a:latin typeface="Arial"/>
                  <a:ea typeface="微软雅黑"/>
                  <a:sym typeface="Arial"/>
                </a:rPr>
                <a:t>总结与展望</a:t>
              </a:r>
            </a:p>
          </p:txBody>
        </p:sp>
        <p:sp>
          <p:nvSpPr>
            <p:cNvPr id="24" name="圆角矩形 167">
              <a:extLst>
                <a:ext uri="{FF2B5EF4-FFF2-40B4-BE49-F238E27FC236}">
                  <a16:creationId xmlns:a16="http://schemas.microsoft.com/office/drawing/2014/main" id="{81E9A0E2-EA64-4C68-B0C0-FC7FE020A28A}"/>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a:latin typeface="Arial"/>
                <a:ea typeface="微软雅黑"/>
                <a:cs typeface="+mn-ea"/>
                <a:sym typeface="Arial"/>
              </a:endParaRPr>
            </a:p>
          </p:txBody>
        </p:sp>
      </p:grpSp>
      <p:grpSp>
        <p:nvGrpSpPr>
          <p:cNvPr id="4" name="组合 3">
            <a:extLst>
              <a:ext uri="{FF2B5EF4-FFF2-40B4-BE49-F238E27FC236}">
                <a16:creationId xmlns:a16="http://schemas.microsoft.com/office/drawing/2014/main" id="{FB8B3FE0-506C-4B28-932C-94D5FEDA2019}"/>
              </a:ext>
            </a:extLst>
          </p:cNvPr>
          <p:cNvGrpSpPr/>
          <p:nvPr/>
        </p:nvGrpSpPr>
        <p:grpSpPr>
          <a:xfrm>
            <a:off x="6589116" y="3611132"/>
            <a:ext cx="4688955" cy="700192"/>
            <a:chOff x="6589116" y="3611132"/>
            <a:chExt cx="4688955" cy="700192"/>
          </a:xfrm>
        </p:grpSpPr>
        <p:sp>
          <p:nvSpPr>
            <p:cNvPr id="18" name="TextBox 8">
              <a:extLst>
                <a:ext uri="{FF2B5EF4-FFF2-40B4-BE49-F238E27FC236}">
                  <a16:creationId xmlns:a16="http://schemas.microsoft.com/office/drawing/2014/main" id="{4F996C43-E546-40A3-A1AE-C23C5A195DFF}"/>
                </a:ext>
              </a:extLst>
            </p:cNvPr>
            <p:cNvSpPr txBox="1"/>
            <p:nvPr/>
          </p:nvSpPr>
          <p:spPr>
            <a:xfrm>
              <a:off x="6717792" y="3611132"/>
              <a:ext cx="4560279" cy="700192"/>
            </a:xfrm>
            <a:prstGeom prst="rect">
              <a:avLst/>
            </a:prstGeom>
            <a:noFill/>
          </p:spPr>
          <p:txBody>
            <a:bodyPr wrap="square" rtlCol="0">
              <a:spAutoFit/>
            </a:bodyPr>
            <a:lstStyle/>
            <a:p>
              <a:pPr>
                <a:lnSpc>
                  <a:spcPct val="150000"/>
                </a:lnSpc>
              </a:pPr>
              <a:r>
                <a:rPr lang="zh-CN" altLang="en-US" sz="1400" dirty="0">
                  <a:solidFill>
                    <a:srgbClr val="7F7F7F"/>
                  </a:solidFill>
                  <a:latin typeface="Arial"/>
                  <a:ea typeface="微软雅黑"/>
                  <a:sym typeface="Arial"/>
                </a:rPr>
                <a:t>对接相关库、在搜索出相应害虫后为用户推荐适应农药并提供商城直达服务。</a:t>
              </a:r>
              <a:endParaRPr lang="zh-CN" altLang="en-US" sz="1400" dirty="0">
                <a:solidFill>
                  <a:srgbClr val="1C3A6A"/>
                </a:solidFill>
                <a:latin typeface="Arial"/>
                <a:ea typeface="微软雅黑"/>
                <a:sym typeface="Arial"/>
              </a:endParaRPr>
            </a:p>
          </p:txBody>
        </p:sp>
        <p:sp>
          <p:nvSpPr>
            <p:cNvPr id="25" name="椭圆 24">
              <a:extLst>
                <a:ext uri="{FF2B5EF4-FFF2-40B4-BE49-F238E27FC236}">
                  <a16:creationId xmlns:a16="http://schemas.microsoft.com/office/drawing/2014/main" id="{59551F2A-B7B3-434C-A5D9-4FB22EED1631}"/>
                </a:ext>
              </a:extLst>
            </p:cNvPr>
            <p:cNvSpPr/>
            <p:nvPr/>
          </p:nvSpPr>
          <p:spPr>
            <a:xfrm flipV="1">
              <a:off x="6589116" y="3730132"/>
              <a:ext cx="128675" cy="154481"/>
            </a:xfrm>
            <a:prstGeom prst="ellipse">
              <a:avLst/>
            </a:prstGeom>
            <a:solidFill>
              <a:schemeClr val="tx1"/>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689DB6E6-816E-4DE0-B22C-544CC5820540}"/>
              </a:ext>
            </a:extLst>
          </p:cNvPr>
          <p:cNvGrpSpPr/>
          <p:nvPr/>
        </p:nvGrpSpPr>
        <p:grpSpPr>
          <a:xfrm>
            <a:off x="6653453" y="2029069"/>
            <a:ext cx="4624618" cy="700192"/>
            <a:chOff x="6653453" y="2029069"/>
            <a:chExt cx="4624618" cy="700192"/>
          </a:xfrm>
        </p:grpSpPr>
        <p:sp>
          <p:nvSpPr>
            <p:cNvPr id="17" name="TextBox 8">
              <a:extLst>
                <a:ext uri="{FF2B5EF4-FFF2-40B4-BE49-F238E27FC236}">
                  <a16:creationId xmlns:a16="http://schemas.microsoft.com/office/drawing/2014/main" id="{71E4F2C8-F6F4-4D57-B0C0-7BCBA696C962}"/>
                </a:ext>
              </a:extLst>
            </p:cNvPr>
            <p:cNvSpPr txBox="1"/>
            <p:nvPr/>
          </p:nvSpPr>
          <p:spPr>
            <a:xfrm>
              <a:off x="6717792" y="2029069"/>
              <a:ext cx="4560279" cy="700192"/>
            </a:xfrm>
            <a:prstGeom prst="rect">
              <a:avLst/>
            </a:prstGeom>
            <a:noFill/>
          </p:spPr>
          <p:txBody>
            <a:bodyPr wrap="square" rtlCol="0">
              <a:spAutoFit/>
            </a:bodyPr>
            <a:lstStyle/>
            <a:p>
              <a:pPr>
                <a:lnSpc>
                  <a:spcPct val="150000"/>
                </a:lnSpc>
              </a:pPr>
              <a:r>
                <a:rPr lang="zh-CN" altLang="en-US" sz="1400" dirty="0">
                  <a:solidFill>
                    <a:srgbClr val="7F7F7F"/>
                  </a:solidFill>
                  <a:latin typeface="Arial"/>
                  <a:ea typeface="微软雅黑"/>
                  <a:sym typeface="Arial"/>
                </a:rPr>
                <a:t>后期可根据识别搜索记录在后台管理系统中显示害虫搜索排行榜，以整理统计出当前的热门害虫。</a:t>
              </a:r>
              <a:endParaRPr lang="zh-CN" altLang="en-US" sz="1400" dirty="0">
                <a:solidFill>
                  <a:srgbClr val="1C3A6A"/>
                </a:solidFill>
                <a:latin typeface="Arial"/>
                <a:ea typeface="微软雅黑"/>
                <a:sym typeface="Arial"/>
              </a:endParaRPr>
            </a:p>
          </p:txBody>
        </p:sp>
        <p:sp>
          <p:nvSpPr>
            <p:cNvPr id="26" name="椭圆 25">
              <a:extLst>
                <a:ext uri="{FF2B5EF4-FFF2-40B4-BE49-F238E27FC236}">
                  <a16:creationId xmlns:a16="http://schemas.microsoft.com/office/drawing/2014/main" id="{D9096C4C-C610-4B10-A8F4-7CBA210D6754}"/>
                </a:ext>
              </a:extLst>
            </p:cNvPr>
            <p:cNvSpPr/>
            <p:nvPr/>
          </p:nvSpPr>
          <p:spPr>
            <a:xfrm flipV="1">
              <a:off x="6653453" y="2173919"/>
              <a:ext cx="128675" cy="154481"/>
            </a:xfrm>
            <a:prstGeom prst="ellipse">
              <a:avLst/>
            </a:prstGeom>
            <a:solidFill>
              <a:schemeClr val="tx1"/>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562125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fltVal val="0"/>
                                          </p:val>
                                        </p:tav>
                                        <p:tav tm="100000">
                                          <p:val>
                                            <p:strVal val="#ppt_w"/>
                                          </p:val>
                                        </p:tav>
                                      </p:tavLst>
                                    </p:anim>
                                    <p:anim calcmode="lin" valueType="num">
                                      <p:cBhvr>
                                        <p:cTn id="12" dur="500" fill="hold"/>
                                        <p:tgtEl>
                                          <p:spTgt spid="79"/>
                                        </p:tgtEl>
                                        <p:attrNameLst>
                                          <p:attrName>ppt_h</p:attrName>
                                        </p:attrNameLst>
                                      </p:cBhvr>
                                      <p:tavLst>
                                        <p:tav tm="0">
                                          <p:val>
                                            <p:fltVal val="0"/>
                                          </p:val>
                                        </p:tav>
                                        <p:tav tm="100000">
                                          <p:val>
                                            <p:strVal val="#ppt_h"/>
                                          </p:val>
                                        </p:tav>
                                      </p:tavLst>
                                    </p:anim>
                                    <p:animEffect transition="in" filter="fade">
                                      <p:cBhvr>
                                        <p:cTn id="13" dur="500"/>
                                        <p:tgtEl>
                                          <p:spTgt spid="79"/>
                                        </p:tgtEl>
                                      </p:cBhvr>
                                    </p:animEffect>
                                  </p:childTnLst>
                                </p:cTn>
                              </p:par>
                              <p:par>
                                <p:cTn id="14" presetID="8" presetClass="emph" presetSubtype="0" fill="hold" grpId="1" nodeType="withEffect">
                                  <p:stCondLst>
                                    <p:cond delay="0"/>
                                  </p:stCondLst>
                                  <p:childTnLst>
                                    <p:animRot by="-21600000">
                                      <p:cBhvr>
                                        <p:cTn id="15" dur="2200" fill="hold"/>
                                        <p:tgtEl>
                                          <p:spTgt spid="79"/>
                                        </p:tgtEl>
                                        <p:attrNameLst>
                                          <p:attrName>r</p:attrName>
                                        </p:attrNameLst>
                                      </p:cBhvr>
                                    </p:animRot>
                                  </p:childTnLst>
                                </p:cTn>
                              </p:par>
                              <p:par>
                                <p:cTn id="16" presetID="53" presetClass="entr" presetSubtype="16"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p:cTn id="18" dur="500" fill="hold"/>
                                        <p:tgtEl>
                                          <p:spTgt spid="76"/>
                                        </p:tgtEl>
                                        <p:attrNameLst>
                                          <p:attrName>ppt_w</p:attrName>
                                        </p:attrNameLst>
                                      </p:cBhvr>
                                      <p:tavLst>
                                        <p:tav tm="0">
                                          <p:val>
                                            <p:fltVal val="0"/>
                                          </p:val>
                                        </p:tav>
                                        <p:tav tm="100000">
                                          <p:val>
                                            <p:strVal val="#ppt_w"/>
                                          </p:val>
                                        </p:tav>
                                      </p:tavLst>
                                    </p:anim>
                                    <p:anim calcmode="lin" valueType="num">
                                      <p:cBhvr>
                                        <p:cTn id="19" dur="500" fill="hold"/>
                                        <p:tgtEl>
                                          <p:spTgt spid="76"/>
                                        </p:tgtEl>
                                        <p:attrNameLst>
                                          <p:attrName>ppt_h</p:attrName>
                                        </p:attrNameLst>
                                      </p:cBhvr>
                                      <p:tavLst>
                                        <p:tav tm="0">
                                          <p:val>
                                            <p:fltVal val="0"/>
                                          </p:val>
                                        </p:tav>
                                        <p:tav tm="100000">
                                          <p:val>
                                            <p:strVal val="#ppt_h"/>
                                          </p:val>
                                        </p:tav>
                                      </p:tavLst>
                                    </p:anim>
                                    <p:animEffect transition="in" filter="fade">
                                      <p:cBhvr>
                                        <p:cTn id="20" dur="500"/>
                                        <p:tgtEl>
                                          <p:spTgt spid="76"/>
                                        </p:tgtEl>
                                      </p:cBhvr>
                                    </p:animEffect>
                                  </p:childTnLst>
                                </p:cTn>
                              </p:par>
                              <p:par>
                                <p:cTn id="21" presetID="8" presetClass="emph" presetSubtype="0" fill="hold" grpId="1" nodeType="withEffect">
                                  <p:stCondLst>
                                    <p:cond delay="0"/>
                                  </p:stCondLst>
                                  <p:childTnLst>
                                    <p:animRot by="-21600000">
                                      <p:cBhvr>
                                        <p:cTn id="22" dur="2400" fill="hold"/>
                                        <p:tgtEl>
                                          <p:spTgt spid="76"/>
                                        </p:tgtEl>
                                        <p:attrNameLst>
                                          <p:attrName>r</p:attrName>
                                        </p:attrNameLst>
                                      </p:cBhvr>
                                    </p:animRot>
                                  </p:childTnLst>
                                </p:cTn>
                              </p:par>
                              <p:par>
                                <p:cTn id="23" presetID="53" presetClass="entr" presetSubtype="16"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par>
                                <p:cTn id="28" presetID="8" presetClass="emph" presetSubtype="0" fill="hold" grpId="1" nodeType="withEffect">
                                  <p:stCondLst>
                                    <p:cond delay="0"/>
                                  </p:stCondLst>
                                  <p:childTnLst>
                                    <p:animRot by="21600000">
                                      <p:cBhvr>
                                        <p:cTn id="29" dur="2500" fill="hold"/>
                                        <p:tgtEl>
                                          <p:spTgt spid="77"/>
                                        </p:tgtEl>
                                        <p:attrNameLst>
                                          <p:attrName>r</p:attrName>
                                        </p:attrNameLst>
                                      </p:cBhvr>
                                    </p:animRot>
                                  </p:childTnLst>
                                </p:cTn>
                              </p:par>
                              <p:par>
                                <p:cTn id="30" presetID="10" presetClass="entr" presetSubtype="0" fill="hold" grpId="0" nodeType="withEffect">
                                  <p:stCondLst>
                                    <p:cond delay="50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childTnLst>
                                </p:cTn>
                              </p:par>
                              <p:par>
                                <p:cTn id="33" presetID="1" presetClass="entr" presetSubtype="0" fill="hold" nodeType="withEffect">
                                  <p:stCondLst>
                                    <p:cond delay="50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9" grpId="0" animBg="1"/>
      <p:bldP spid="79" grpId="1" animBg="1"/>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4F69A1-A90A-4569-86AE-B8EC8D94AE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3254" y="0"/>
            <a:ext cx="7485488" cy="6858000"/>
          </a:xfrm>
          <a:prstGeom prst="rect">
            <a:avLst/>
          </a:prstGeom>
        </p:spPr>
      </p:pic>
      <p:sp>
        <p:nvSpPr>
          <p:cNvPr id="33" name="AutoShape 30">
            <a:extLst>
              <a:ext uri="{FF2B5EF4-FFF2-40B4-BE49-F238E27FC236}">
                <a16:creationId xmlns:a16="http://schemas.microsoft.com/office/drawing/2014/main" id="{0E757C22-3443-420E-B9D3-4132AA66CAC4}"/>
              </a:ext>
            </a:extLst>
          </p:cNvPr>
          <p:cNvSpPr>
            <a:spLocks noChangeAspect="1" noChangeArrowheads="1" noTextEdit="1"/>
          </p:cNvSpPr>
          <p:nvPr/>
        </p:nvSpPr>
        <p:spPr bwMode="auto">
          <a:xfrm>
            <a:off x="5230395" y="3743825"/>
            <a:ext cx="52451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nvGrpSpPr>
          <p:cNvPr id="2" name="组合 1">
            <a:extLst>
              <a:ext uri="{FF2B5EF4-FFF2-40B4-BE49-F238E27FC236}">
                <a16:creationId xmlns:a16="http://schemas.microsoft.com/office/drawing/2014/main" id="{161B71F4-E80B-413E-9E52-2C7326A4CBA0}"/>
              </a:ext>
            </a:extLst>
          </p:cNvPr>
          <p:cNvGrpSpPr/>
          <p:nvPr/>
        </p:nvGrpSpPr>
        <p:grpSpPr>
          <a:xfrm>
            <a:off x="4280122" y="2423223"/>
            <a:ext cx="3631753" cy="2302657"/>
            <a:chOff x="4280122" y="2423223"/>
            <a:chExt cx="3631753" cy="2302657"/>
          </a:xfrm>
        </p:grpSpPr>
        <p:sp>
          <p:nvSpPr>
            <p:cNvPr id="30" name="文本框 29">
              <a:extLst>
                <a:ext uri="{FF2B5EF4-FFF2-40B4-BE49-F238E27FC236}">
                  <a16:creationId xmlns:a16="http://schemas.microsoft.com/office/drawing/2014/main" id="{E998757C-EE91-437F-A2ED-98C620961F49}"/>
                </a:ext>
              </a:extLst>
            </p:cNvPr>
            <p:cNvSpPr txBox="1"/>
            <p:nvPr/>
          </p:nvSpPr>
          <p:spPr>
            <a:xfrm>
              <a:off x="4280122" y="2423223"/>
              <a:ext cx="3631753" cy="1138767"/>
            </a:xfrm>
            <a:prstGeom prst="rect">
              <a:avLst/>
            </a:prstGeom>
            <a:noFill/>
          </p:spPr>
          <p:txBody>
            <a:bodyPr wrap="none" lIns="121915" tIns="60957" rIns="121915" bIns="60957" rtlCol="0">
              <a:spAutoFit/>
            </a:bodyPr>
            <a:lstStyle/>
            <a:p>
              <a:pPr algn="ctr"/>
              <a:r>
                <a:rPr lang="zh-CN" altLang="en-US" sz="6600" b="1" dirty="0">
                  <a:solidFill>
                    <a:schemeClr val="tx1">
                      <a:lumMod val="65000"/>
                      <a:lumOff val="35000"/>
                    </a:schemeClr>
                  </a:solidFill>
                  <a:latin typeface="Arial"/>
                  <a:ea typeface="微软雅黑"/>
                  <a:cs typeface="+mn-ea"/>
                  <a:sym typeface="Arial"/>
                </a:rPr>
                <a:t>感谢聆听</a:t>
              </a:r>
            </a:p>
          </p:txBody>
        </p:sp>
        <p:sp>
          <p:nvSpPr>
            <p:cNvPr id="6" name="矩形 5">
              <a:extLst>
                <a:ext uri="{FF2B5EF4-FFF2-40B4-BE49-F238E27FC236}">
                  <a16:creationId xmlns:a16="http://schemas.microsoft.com/office/drawing/2014/main" id="{B87FF09A-0001-4ABC-922A-60334BE746CA}"/>
                </a:ext>
              </a:extLst>
            </p:cNvPr>
            <p:cNvSpPr/>
            <p:nvPr/>
          </p:nvSpPr>
          <p:spPr>
            <a:xfrm>
              <a:off x="4721264" y="3743825"/>
              <a:ext cx="2749471" cy="400110"/>
            </a:xfrm>
            <a:prstGeom prst="rect">
              <a:avLst/>
            </a:prstGeom>
          </p:spPr>
          <p:txBody>
            <a:bodyPr wrap="none">
              <a:spAutoFit/>
            </a:bodyPr>
            <a:lstStyle/>
            <a:p>
              <a:pPr algn="ctr"/>
              <a:r>
                <a:rPr lang="zh-CN" altLang="en-US" sz="2000" dirty="0">
                  <a:latin typeface="Arial"/>
                  <a:ea typeface="微软雅黑"/>
                  <a:sym typeface="Arial"/>
                </a:rPr>
                <a:t>离了树属于地上的世界</a:t>
              </a:r>
            </a:p>
          </p:txBody>
        </p:sp>
        <p:sp>
          <p:nvSpPr>
            <p:cNvPr id="7" name="矩形 6">
              <a:extLst>
                <a:ext uri="{FF2B5EF4-FFF2-40B4-BE49-F238E27FC236}">
                  <a16:creationId xmlns:a16="http://schemas.microsoft.com/office/drawing/2014/main" id="{246E1CE7-8DB3-4754-A155-2A0307FED609}"/>
                </a:ext>
              </a:extLst>
            </p:cNvPr>
            <p:cNvSpPr/>
            <p:nvPr/>
          </p:nvSpPr>
          <p:spPr>
            <a:xfrm>
              <a:off x="4977744" y="4325770"/>
              <a:ext cx="2236510" cy="400110"/>
            </a:xfrm>
            <a:prstGeom prst="rect">
              <a:avLst/>
            </a:prstGeom>
          </p:spPr>
          <p:txBody>
            <a:bodyPr wrap="none">
              <a:spAutoFit/>
            </a:bodyPr>
            <a:lstStyle/>
            <a:p>
              <a:pPr algn="ctr"/>
              <a:r>
                <a:rPr lang="zh-CN" altLang="en-US" sz="2000" dirty="0">
                  <a:latin typeface="Arial"/>
                  <a:ea typeface="微软雅黑"/>
                  <a:sym typeface="Arial"/>
                </a:rPr>
                <a:t>指导老师：高建清</a:t>
              </a:r>
            </a:p>
          </p:txBody>
        </p:sp>
      </p:grpSp>
    </p:spTree>
    <p:extLst>
      <p:ext uri="{BB962C8B-B14F-4D97-AF65-F5344CB8AC3E}">
        <p14:creationId xmlns:p14="http://schemas.microsoft.com/office/powerpoint/2010/main" val="78846650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2C43A0C-6C52-45B6-A2AF-8959A2BF20C3}"/>
              </a:ext>
            </a:extLst>
          </p:cNvPr>
          <p:cNvGrpSpPr/>
          <p:nvPr/>
        </p:nvGrpSpPr>
        <p:grpSpPr>
          <a:xfrm>
            <a:off x="2914299" y="54369"/>
            <a:ext cx="5806440" cy="1713376"/>
            <a:chOff x="2914299" y="54369"/>
            <a:chExt cx="5806440" cy="1713376"/>
          </a:xfrm>
        </p:grpSpPr>
        <p:pic>
          <p:nvPicPr>
            <p:cNvPr id="52" name="图片 51">
              <a:extLst>
                <a:ext uri="{FF2B5EF4-FFF2-40B4-BE49-F238E27FC236}">
                  <a16:creationId xmlns:a16="http://schemas.microsoft.com/office/drawing/2014/main" id="{6DB5A0EA-099A-4DF8-BBFC-DB9891388E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4299" y="54369"/>
              <a:ext cx="5806440" cy="1713376"/>
            </a:xfrm>
            <a:prstGeom prst="rect">
              <a:avLst/>
            </a:prstGeom>
            <a:effectLst>
              <a:outerShdw blurRad="50800" dist="38100" dir="2700000" algn="tl" rotWithShape="0">
                <a:prstClr val="black">
                  <a:alpha val="40000"/>
                </a:prstClr>
              </a:outerShdw>
            </a:effectLst>
          </p:spPr>
        </p:pic>
        <p:grpSp>
          <p:nvGrpSpPr>
            <p:cNvPr id="93" name="Group 10">
              <a:extLst>
                <a:ext uri="{FF2B5EF4-FFF2-40B4-BE49-F238E27FC236}">
                  <a16:creationId xmlns:a16="http://schemas.microsoft.com/office/drawing/2014/main" id="{E390B2B8-B26F-4864-9E1B-0F0632D00167}"/>
                </a:ext>
              </a:extLst>
            </p:cNvPr>
            <p:cNvGrpSpPr/>
            <p:nvPr/>
          </p:nvGrpSpPr>
          <p:grpSpPr>
            <a:xfrm>
              <a:off x="3702618" y="630128"/>
              <a:ext cx="3962574" cy="563232"/>
              <a:chOff x="3943834" y="704409"/>
              <a:chExt cx="3962574" cy="563232"/>
            </a:xfrm>
          </p:grpSpPr>
          <p:sp>
            <p:nvSpPr>
              <p:cNvPr id="94" name="TextBox 11">
                <a:extLst>
                  <a:ext uri="{FF2B5EF4-FFF2-40B4-BE49-F238E27FC236}">
                    <a16:creationId xmlns:a16="http://schemas.microsoft.com/office/drawing/2014/main" id="{932A7874-4A82-47CE-BC51-1000C2033D73}"/>
                  </a:ext>
                </a:extLst>
              </p:cNvPr>
              <p:cNvSpPr txBox="1"/>
              <p:nvPr/>
            </p:nvSpPr>
            <p:spPr>
              <a:xfrm>
                <a:off x="3943834" y="704409"/>
                <a:ext cx="3962574" cy="242864"/>
              </a:xfrm>
              <a:prstGeom prst="rect">
                <a:avLst/>
              </a:prstGeom>
              <a:noFill/>
            </p:spPr>
            <p:txBody>
              <a:bodyPr wrap="none" lIns="360000" tIns="0" rIns="0" bIns="0" anchor="b" anchorCtr="0">
                <a:normAutofit fontScale="92500" lnSpcReduction="10000"/>
              </a:bodyPr>
              <a:lstStyle/>
              <a:p>
                <a:pPr algn="dist"/>
                <a:r>
                  <a:rPr lang="zh-CN" altLang="en-US" b="1" dirty="0">
                    <a:solidFill>
                      <a:srgbClr val="EB3F32"/>
                    </a:solidFill>
                    <a:latin typeface="Arial"/>
                    <a:ea typeface="微软雅黑"/>
                    <a:sym typeface="Arial"/>
                  </a:rPr>
                  <a:t>项目简述</a:t>
                </a:r>
              </a:p>
            </p:txBody>
          </p:sp>
          <p:sp>
            <p:nvSpPr>
              <p:cNvPr id="95" name="TextBox 12">
                <a:extLst>
                  <a:ext uri="{FF2B5EF4-FFF2-40B4-BE49-F238E27FC236}">
                    <a16:creationId xmlns:a16="http://schemas.microsoft.com/office/drawing/2014/main" id="{CC0B6DE3-4262-4B0A-88AE-18A53889BEB4}"/>
                  </a:ext>
                </a:extLst>
              </p:cNvPr>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dirty="0">
                  <a:solidFill>
                    <a:schemeClr val="tx1">
                      <a:lumMod val="65000"/>
                      <a:lumOff val="35000"/>
                    </a:schemeClr>
                  </a:solidFill>
                  <a:latin typeface="Arial"/>
                  <a:ea typeface="微软雅黑"/>
                  <a:cs typeface="+mn-ea"/>
                  <a:sym typeface="Arial"/>
                </a:endParaRPr>
              </a:p>
            </p:txBody>
          </p:sp>
        </p:grpSp>
      </p:grpSp>
      <p:grpSp>
        <p:nvGrpSpPr>
          <p:cNvPr id="3" name="组合 2">
            <a:extLst>
              <a:ext uri="{FF2B5EF4-FFF2-40B4-BE49-F238E27FC236}">
                <a16:creationId xmlns:a16="http://schemas.microsoft.com/office/drawing/2014/main" id="{BF5646E3-6708-4AFC-87C0-97FE875C89E9}"/>
              </a:ext>
            </a:extLst>
          </p:cNvPr>
          <p:cNvGrpSpPr/>
          <p:nvPr/>
        </p:nvGrpSpPr>
        <p:grpSpPr>
          <a:xfrm>
            <a:off x="3702618" y="1702571"/>
            <a:ext cx="5806440" cy="1713376"/>
            <a:chOff x="3702618" y="1702571"/>
            <a:chExt cx="5806440" cy="1713376"/>
          </a:xfrm>
        </p:grpSpPr>
        <p:pic>
          <p:nvPicPr>
            <p:cNvPr id="54" name="图片 53">
              <a:extLst>
                <a:ext uri="{FF2B5EF4-FFF2-40B4-BE49-F238E27FC236}">
                  <a16:creationId xmlns:a16="http://schemas.microsoft.com/office/drawing/2014/main" id="{8D935784-D565-469D-8B8B-78CE23CD7B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2618" y="1702571"/>
              <a:ext cx="5806440" cy="1713376"/>
            </a:xfrm>
            <a:prstGeom prst="rect">
              <a:avLst/>
            </a:prstGeom>
            <a:effectLst>
              <a:outerShdw blurRad="50800" dist="38100" dir="2700000" algn="tl" rotWithShape="0">
                <a:prstClr val="black">
                  <a:alpha val="40000"/>
                </a:prstClr>
              </a:outerShdw>
            </a:effectLst>
          </p:spPr>
        </p:pic>
        <p:grpSp>
          <p:nvGrpSpPr>
            <p:cNvPr id="96" name="Group 18">
              <a:extLst>
                <a:ext uri="{FF2B5EF4-FFF2-40B4-BE49-F238E27FC236}">
                  <a16:creationId xmlns:a16="http://schemas.microsoft.com/office/drawing/2014/main" id="{1ADE3A92-D1C4-4DB9-96FD-9F42731C7087}"/>
                </a:ext>
              </a:extLst>
            </p:cNvPr>
            <p:cNvGrpSpPr/>
            <p:nvPr/>
          </p:nvGrpSpPr>
          <p:grpSpPr>
            <a:xfrm>
              <a:off x="4434489" y="2271327"/>
              <a:ext cx="3962574" cy="563232"/>
              <a:chOff x="3943834" y="704409"/>
              <a:chExt cx="3962574" cy="563232"/>
            </a:xfrm>
          </p:grpSpPr>
          <p:sp>
            <p:nvSpPr>
              <p:cNvPr id="97" name="TextBox 19">
                <a:extLst>
                  <a:ext uri="{FF2B5EF4-FFF2-40B4-BE49-F238E27FC236}">
                    <a16:creationId xmlns:a16="http://schemas.microsoft.com/office/drawing/2014/main" id="{F3A83BC4-0D21-44BF-9656-683D68B6EFD8}"/>
                  </a:ext>
                </a:extLst>
              </p:cNvPr>
              <p:cNvSpPr txBox="1"/>
              <p:nvPr/>
            </p:nvSpPr>
            <p:spPr>
              <a:xfrm>
                <a:off x="3943834" y="704409"/>
                <a:ext cx="3962574" cy="242864"/>
              </a:xfrm>
              <a:prstGeom prst="rect">
                <a:avLst/>
              </a:prstGeom>
              <a:noFill/>
            </p:spPr>
            <p:txBody>
              <a:bodyPr wrap="none" lIns="360000" tIns="0" rIns="0" bIns="0" anchor="b" anchorCtr="0">
                <a:normAutofit fontScale="92500" lnSpcReduction="10000"/>
              </a:bodyPr>
              <a:lstStyle/>
              <a:p>
                <a:pPr algn="dist"/>
                <a:r>
                  <a:rPr lang="zh-CN" altLang="en-US" b="1" dirty="0">
                    <a:solidFill>
                      <a:srgbClr val="FFC000"/>
                    </a:solidFill>
                    <a:latin typeface="Arial"/>
                    <a:ea typeface="微软雅黑"/>
                    <a:sym typeface="Arial"/>
                  </a:rPr>
                  <a:t>实现流程</a:t>
                </a:r>
              </a:p>
            </p:txBody>
          </p:sp>
          <p:sp>
            <p:nvSpPr>
              <p:cNvPr id="98" name="TextBox 20">
                <a:extLst>
                  <a:ext uri="{FF2B5EF4-FFF2-40B4-BE49-F238E27FC236}">
                    <a16:creationId xmlns:a16="http://schemas.microsoft.com/office/drawing/2014/main" id="{8E69E55B-61EE-4165-871D-FF6F4DCF95CD}"/>
                  </a:ext>
                </a:extLst>
              </p:cNvPr>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dirty="0">
                  <a:solidFill>
                    <a:schemeClr val="tx1">
                      <a:lumMod val="65000"/>
                      <a:lumOff val="35000"/>
                    </a:schemeClr>
                  </a:solidFill>
                  <a:latin typeface="Arial"/>
                  <a:ea typeface="微软雅黑"/>
                  <a:cs typeface="+mn-ea"/>
                  <a:sym typeface="Arial"/>
                </a:endParaRPr>
              </a:p>
            </p:txBody>
          </p:sp>
        </p:grpSp>
      </p:grpSp>
      <p:grpSp>
        <p:nvGrpSpPr>
          <p:cNvPr id="4" name="组合 3">
            <a:extLst>
              <a:ext uri="{FF2B5EF4-FFF2-40B4-BE49-F238E27FC236}">
                <a16:creationId xmlns:a16="http://schemas.microsoft.com/office/drawing/2014/main" id="{2275A7E4-3928-4780-B8D7-183E03D20D47}"/>
              </a:ext>
            </a:extLst>
          </p:cNvPr>
          <p:cNvGrpSpPr/>
          <p:nvPr/>
        </p:nvGrpSpPr>
        <p:grpSpPr>
          <a:xfrm>
            <a:off x="4525929" y="3356868"/>
            <a:ext cx="5806440" cy="1713376"/>
            <a:chOff x="4525929" y="3356868"/>
            <a:chExt cx="5806440" cy="1713376"/>
          </a:xfrm>
        </p:grpSpPr>
        <p:pic>
          <p:nvPicPr>
            <p:cNvPr id="56" name="图片 55">
              <a:extLst>
                <a:ext uri="{FF2B5EF4-FFF2-40B4-BE49-F238E27FC236}">
                  <a16:creationId xmlns:a16="http://schemas.microsoft.com/office/drawing/2014/main" id="{593C9235-DD56-44D2-BCA1-C06E0A09E4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5929" y="3356868"/>
              <a:ext cx="5806440" cy="1713376"/>
            </a:xfrm>
            <a:prstGeom prst="rect">
              <a:avLst/>
            </a:prstGeom>
            <a:effectLst>
              <a:outerShdw blurRad="50800" dist="38100" dir="2700000" algn="tl" rotWithShape="0">
                <a:prstClr val="black">
                  <a:alpha val="40000"/>
                </a:prstClr>
              </a:outerShdw>
            </a:effectLst>
          </p:spPr>
        </p:pic>
        <p:grpSp>
          <p:nvGrpSpPr>
            <p:cNvPr id="99" name="Group 25">
              <a:extLst>
                <a:ext uri="{FF2B5EF4-FFF2-40B4-BE49-F238E27FC236}">
                  <a16:creationId xmlns:a16="http://schemas.microsoft.com/office/drawing/2014/main" id="{B0BB3D1E-2E19-430F-AC59-9844950FD0B3}"/>
                </a:ext>
              </a:extLst>
            </p:cNvPr>
            <p:cNvGrpSpPr/>
            <p:nvPr/>
          </p:nvGrpSpPr>
          <p:grpSpPr>
            <a:xfrm>
              <a:off x="5154579" y="4047463"/>
              <a:ext cx="3962574" cy="563232"/>
              <a:chOff x="3943834" y="704409"/>
              <a:chExt cx="3962574" cy="563232"/>
            </a:xfrm>
          </p:grpSpPr>
          <p:sp>
            <p:nvSpPr>
              <p:cNvPr id="100" name="TextBox 26">
                <a:extLst>
                  <a:ext uri="{FF2B5EF4-FFF2-40B4-BE49-F238E27FC236}">
                    <a16:creationId xmlns:a16="http://schemas.microsoft.com/office/drawing/2014/main" id="{53051E17-41DC-4EC0-A093-E203DEB23368}"/>
                  </a:ext>
                </a:extLst>
              </p:cNvPr>
              <p:cNvSpPr txBox="1"/>
              <p:nvPr/>
            </p:nvSpPr>
            <p:spPr>
              <a:xfrm>
                <a:off x="3943834" y="704409"/>
                <a:ext cx="3962574" cy="242864"/>
              </a:xfrm>
              <a:prstGeom prst="rect">
                <a:avLst/>
              </a:prstGeom>
              <a:noFill/>
            </p:spPr>
            <p:txBody>
              <a:bodyPr wrap="none" lIns="360000" tIns="0" rIns="0" bIns="0" anchor="b" anchorCtr="0">
                <a:normAutofit fontScale="92500" lnSpcReduction="10000"/>
              </a:bodyPr>
              <a:lstStyle/>
              <a:p>
                <a:pPr algn="dist"/>
                <a:r>
                  <a:rPr lang="zh-CN" altLang="en-US" b="1" dirty="0">
                    <a:solidFill>
                      <a:srgbClr val="2AB7AE"/>
                    </a:solidFill>
                    <a:latin typeface="Arial"/>
                    <a:ea typeface="微软雅黑"/>
                    <a:sym typeface="Arial"/>
                  </a:rPr>
                  <a:t>结果展示</a:t>
                </a:r>
              </a:p>
            </p:txBody>
          </p:sp>
          <p:sp>
            <p:nvSpPr>
              <p:cNvPr id="101" name="TextBox 27">
                <a:extLst>
                  <a:ext uri="{FF2B5EF4-FFF2-40B4-BE49-F238E27FC236}">
                    <a16:creationId xmlns:a16="http://schemas.microsoft.com/office/drawing/2014/main" id="{6D394EB2-A9CE-4014-8E38-AC8F2F79FA7E}"/>
                  </a:ext>
                </a:extLst>
              </p:cNvPr>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dirty="0">
                  <a:solidFill>
                    <a:schemeClr val="tx1">
                      <a:lumMod val="65000"/>
                      <a:lumOff val="35000"/>
                    </a:schemeClr>
                  </a:solidFill>
                  <a:latin typeface="Arial"/>
                  <a:ea typeface="微软雅黑"/>
                  <a:cs typeface="+mn-ea"/>
                  <a:sym typeface="Arial"/>
                </a:endParaRPr>
              </a:p>
            </p:txBody>
          </p:sp>
        </p:grpSp>
      </p:grpSp>
      <p:grpSp>
        <p:nvGrpSpPr>
          <p:cNvPr id="5" name="组合 4">
            <a:extLst>
              <a:ext uri="{FF2B5EF4-FFF2-40B4-BE49-F238E27FC236}">
                <a16:creationId xmlns:a16="http://schemas.microsoft.com/office/drawing/2014/main" id="{A08A6517-7429-4D0D-8172-40300581E366}"/>
              </a:ext>
            </a:extLst>
          </p:cNvPr>
          <p:cNvGrpSpPr/>
          <p:nvPr/>
        </p:nvGrpSpPr>
        <p:grpSpPr>
          <a:xfrm>
            <a:off x="5349240" y="5018429"/>
            <a:ext cx="5806440" cy="1713376"/>
            <a:chOff x="5349240" y="5018429"/>
            <a:chExt cx="5806440" cy="1713376"/>
          </a:xfrm>
        </p:grpSpPr>
        <p:pic>
          <p:nvPicPr>
            <p:cNvPr id="50" name="图片 49">
              <a:extLst>
                <a:ext uri="{FF2B5EF4-FFF2-40B4-BE49-F238E27FC236}">
                  <a16:creationId xmlns:a16="http://schemas.microsoft.com/office/drawing/2014/main" id="{21526D78-5453-49CB-B7BD-EF46553760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49240" y="5018429"/>
              <a:ext cx="5806440" cy="1713376"/>
            </a:xfrm>
            <a:prstGeom prst="rect">
              <a:avLst/>
            </a:prstGeom>
            <a:effectLst>
              <a:outerShdw blurRad="50800" dist="38100" dir="2700000" algn="tl" rotWithShape="0">
                <a:prstClr val="black">
                  <a:alpha val="40000"/>
                </a:prstClr>
              </a:outerShdw>
            </a:effectLst>
          </p:spPr>
        </p:pic>
        <p:grpSp>
          <p:nvGrpSpPr>
            <p:cNvPr id="102" name="Group 32">
              <a:extLst>
                <a:ext uri="{FF2B5EF4-FFF2-40B4-BE49-F238E27FC236}">
                  <a16:creationId xmlns:a16="http://schemas.microsoft.com/office/drawing/2014/main" id="{2A01DEDD-F047-41E4-B589-0BD49280DD95}"/>
                </a:ext>
              </a:extLst>
            </p:cNvPr>
            <p:cNvGrpSpPr/>
            <p:nvPr/>
          </p:nvGrpSpPr>
          <p:grpSpPr>
            <a:xfrm>
              <a:off x="5966109" y="5674734"/>
              <a:ext cx="3962574" cy="563232"/>
              <a:chOff x="3943834" y="704409"/>
              <a:chExt cx="3962574" cy="563232"/>
            </a:xfrm>
          </p:grpSpPr>
          <p:sp>
            <p:nvSpPr>
              <p:cNvPr id="103" name="TextBox 33">
                <a:extLst>
                  <a:ext uri="{FF2B5EF4-FFF2-40B4-BE49-F238E27FC236}">
                    <a16:creationId xmlns:a16="http://schemas.microsoft.com/office/drawing/2014/main" id="{184E3E77-D1B3-4BDA-8254-4AD43DE8EE06}"/>
                  </a:ext>
                </a:extLst>
              </p:cNvPr>
              <p:cNvSpPr txBox="1"/>
              <p:nvPr/>
            </p:nvSpPr>
            <p:spPr>
              <a:xfrm>
                <a:off x="3943834" y="704409"/>
                <a:ext cx="3962574" cy="242864"/>
              </a:xfrm>
              <a:prstGeom prst="rect">
                <a:avLst/>
              </a:prstGeom>
              <a:noFill/>
            </p:spPr>
            <p:txBody>
              <a:bodyPr wrap="none" lIns="360000" tIns="0" rIns="0" bIns="0" anchor="b" anchorCtr="0">
                <a:normAutofit fontScale="92500" lnSpcReduction="10000"/>
              </a:bodyPr>
              <a:lstStyle/>
              <a:p>
                <a:pPr algn="dist"/>
                <a:r>
                  <a:rPr lang="zh-CN" altLang="en-US" b="1" dirty="0">
                    <a:solidFill>
                      <a:srgbClr val="2D6B81"/>
                    </a:solidFill>
                    <a:latin typeface="Arial"/>
                    <a:ea typeface="微软雅黑"/>
                    <a:sym typeface="Arial"/>
                  </a:rPr>
                  <a:t>总结与展望</a:t>
                </a:r>
              </a:p>
            </p:txBody>
          </p:sp>
          <p:sp>
            <p:nvSpPr>
              <p:cNvPr id="104" name="TextBox 34">
                <a:extLst>
                  <a:ext uri="{FF2B5EF4-FFF2-40B4-BE49-F238E27FC236}">
                    <a16:creationId xmlns:a16="http://schemas.microsoft.com/office/drawing/2014/main" id="{E0C42379-B222-4D85-8371-30CFEE9FEAB0}"/>
                  </a:ext>
                </a:extLst>
              </p:cNvPr>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dirty="0">
                  <a:solidFill>
                    <a:schemeClr val="tx1">
                      <a:lumMod val="65000"/>
                      <a:lumOff val="35000"/>
                    </a:schemeClr>
                  </a:solidFill>
                  <a:latin typeface="Arial"/>
                  <a:ea typeface="微软雅黑"/>
                  <a:cs typeface="+mn-ea"/>
                  <a:sym typeface="Arial"/>
                </a:endParaRPr>
              </a:p>
            </p:txBody>
          </p:sp>
        </p:grpSp>
      </p:grpSp>
      <p:pic>
        <p:nvPicPr>
          <p:cNvPr id="58" name="图片 57">
            <a:extLst>
              <a:ext uri="{FF2B5EF4-FFF2-40B4-BE49-F238E27FC236}">
                <a16:creationId xmlns:a16="http://schemas.microsoft.com/office/drawing/2014/main" id="{46107C94-66E9-4AC1-A38E-8BC5D8CB62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05925" y="-1600792"/>
            <a:ext cx="3941445" cy="3635953"/>
          </a:xfrm>
          <a:prstGeom prst="rect">
            <a:avLst/>
          </a:prstGeom>
        </p:spPr>
      </p:pic>
      <p:sp>
        <p:nvSpPr>
          <p:cNvPr id="78" name="文本框 55">
            <a:extLst>
              <a:ext uri="{FF2B5EF4-FFF2-40B4-BE49-F238E27FC236}">
                <a16:creationId xmlns:a16="http://schemas.microsoft.com/office/drawing/2014/main" id="{834C77BE-907D-4BE6-B745-8CDAC0541589}"/>
              </a:ext>
            </a:extLst>
          </p:cNvPr>
          <p:cNvSpPr>
            <a:spLocks noChangeArrowheads="1"/>
          </p:cNvSpPr>
          <p:nvPr/>
        </p:nvSpPr>
        <p:spPr bwMode="auto">
          <a:xfrm>
            <a:off x="407504" y="3727410"/>
            <a:ext cx="1188980" cy="30777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400" b="1" dirty="0">
                <a:solidFill>
                  <a:schemeClr val="tx2">
                    <a:lumMod val="50000"/>
                  </a:schemeClr>
                </a:solidFill>
                <a:latin typeface="Arial"/>
                <a:ea typeface="微软雅黑"/>
                <a:sym typeface="Arial"/>
              </a:rPr>
              <a:t>CONTENTS</a:t>
            </a:r>
            <a:endParaRPr lang="zh-CN" altLang="en-US" sz="1400" b="1" dirty="0">
              <a:solidFill>
                <a:schemeClr val="tx2">
                  <a:lumMod val="50000"/>
                </a:schemeClr>
              </a:solidFill>
              <a:latin typeface="Arial"/>
              <a:ea typeface="微软雅黑"/>
              <a:sym typeface="Arial"/>
            </a:endParaRPr>
          </a:p>
        </p:txBody>
      </p:sp>
      <p:sp>
        <p:nvSpPr>
          <p:cNvPr id="79" name="文本框 83">
            <a:extLst>
              <a:ext uri="{FF2B5EF4-FFF2-40B4-BE49-F238E27FC236}">
                <a16:creationId xmlns:a16="http://schemas.microsoft.com/office/drawing/2014/main" id="{382FF5C2-C8A8-4B71-8F8C-B59036C88EE0}"/>
              </a:ext>
            </a:extLst>
          </p:cNvPr>
          <p:cNvSpPr>
            <a:spLocks noChangeArrowheads="1"/>
          </p:cNvSpPr>
          <p:nvPr/>
        </p:nvSpPr>
        <p:spPr bwMode="auto">
          <a:xfrm>
            <a:off x="1162235" y="2035161"/>
            <a:ext cx="1986441" cy="280076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8800" b="1" dirty="0">
                <a:solidFill>
                  <a:schemeClr val="tx2">
                    <a:lumMod val="50000"/>
                  </a:schemeClr>
                </a:solidFill>
                <a:latin typeface="Arial"/>
                <a:ea typeface="微软雅黑"/>
                <a:sym typeface="Arial"/>
              </a:rPr>
              <a:t>目</a:t>
            </a:r>
            <a:endParaRPr lang="en-US" altLang="zh-CN" sz="8800" b="1" dirty="0">
              <a:solidFill>
                <a:schemeClr val="tx2">
                  <a:lumMod val="50000"/>
                </a:schemeClr>
              </a:solidFill>
              <a:latin typeface="Arial"/>
              <a:ea typeface="微软雅黑"/>
              <a:sym typeface="Arial"/>
            </a:endParaRPr>
          </a:p>
          <a:p>
            <a:r>
              <a:rPr lang="en-US" altLang="zh-CN" sz="8800" b="1" dirty="0">
                <a:solidFill>
                  <a:schemeClr val="tx2">
                    <a:lumMod val="50000"/>
                  </a:schemeClr>
                </a:solidFill>
                <a:latin typeface="Arial"/>
                <a:ea typeface="微软雅黑"/>
                <a:sym typeface="Arial"/>
              </a:rPr>
              <a:t>  </a:t>
            </a:r>
            <a:r>
              <a:rPr lang="zh-CN" altLang="en-US" sz="8800" b="1" dirty="0">
                <a:solidFill>
                  <a:schemeClr val="tx2">
                    <a:lumMod val="50000"/>
                  </a:schemeClr>
                </a:solidFill>
                <a:latin typeface="Arial"/>
                <a:ea typeface="微软雅黑"/>
                <a:sym typeface="Arial"/>
              </a:rPr>
              <a:t>录</a:t>
            </a:r>
            <a:endParaRPr lang="zh-CN" altLang="en-US" sz="4400" b="1" dirty="0">
              <a:solidFill>
                <a:schemeClr val="tx2">
                  <a:lumMod val="50000"/>
                </a:schemeClr>
              </a:solidFill>
              <a:latin typeface="Arial"/>
              <a:ea typeface="微软雅黑"/>
              <a:sym typeface="Arial"/>
            </a:endParaRPr>
          </a:p>
        </p:txBody>
      </p:sp>
      <p:cxnSp>
        <p:nvCxnSpPr>
          <p:cNvPr id="60" name="直接连接符 59">
            <a:extLst>
              <a:ext uri="{FF2B5EF4-FFF2-40B4-BE49-F238E27FC236}">
                <a16:creationId xmlns:a16="http://schemas.microsoft.com/office/drawing/2014/main" id="{BBE555F4-8434-4612-98BC-E342ED4A603F}"/>
              </a:ext>
            </a:extLst>
          </p:cNvPr>
          <p:cNvCxnSpPr>
            <a:cxnSpLocks/>
          </p:cNvCxnSpPr>
          <p:nvPr/>
        </p:nvCxnSpPr>
        <p:spPr>
          <a:xfrm>
            <a:off x="2487402" y="2834559"/>
            <a:ext cx="953028" cy="0"/>
          </a:xfrm>
          <a:prstGeom prst="line">
            <a:avLst/>
          </a:prstGeom>
          <a:ln w="19050">
            <a:solidFill>
              <a:srgbClr val="3AB6AF"/>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DEA7D76-8963-4F63-B263-C7116AFE7B37}"/>
              </a:ext>
            </a:extLst>
          </p:cNvPr>
          <p:cNvCxnSpPr/>
          <p:nvPr/>
        </p:nvCxnSpPr>
        <p:spPr>
          <a:xfrm flipH="1">
            <a:off x="445770" y="4168895"/>
            <a:ext cx="1108710" cy="0"/>
          </a:xfrm>
          <a:prstGeom prst="line">
            <a:avLst/>
          </a:prstGeom>
          <a:ln w="19050">
            <a:solidFill>
              <a:srgbClr val="3AB6AF"/>
            </a:solidFill>
          </a:ln>
        </p:spPr>
        <p:style>
          <a:lnRef idx="1">
            <a:schemeClr val="accent1"/>
          </a:lnRef>
          <a:fillRef idx="0">
            <a:schemeClr val="accent1"/>
          </a:fillRef>
          <a:effectRef idx="0">
            <a:schemeClr val="accent1"/>
          </a:effectRef>
          <a:fontRef idx="minor">
            <a:schemeClr val="tx1"/>
          </a:fontRef>
        </p:style>
      </p:cxnSp>
      <p:pic>
        <p:nvPicPr>
          <p:cNvPr id="87" name="图片 86">
            <a:extLst>
              <a:ext uri="{FF2B5EF4-FFF2-40B4-BE49-F238E27FC236}">
                <a16:creationId xmlns:a16="http://schemas.microsoft.com/office/drawing/2014/main" id="{0DC72E22-847F-44F8-A672-D38D8F7A24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flipV="1">
            <a:off x="-716294" y="4969636"/>
            <a:ext cx="3203696" cy="2955385"/>
          </a:xfrm>
          <a:prstGeom prst="rect">
            <a:avLst/>
          </a:prstGeom>
        </p:spPr>
      </p:pic>
    </p:spTree>
    <p:extLst>
      <p:ext uri="{BB962C8B-B14F-4D97-AF65-F5344CB8AC3E}">
        <p14:creationId xmlns:p14="http://schemas.microsoft.com/office/powerpoint/2010/main" val="125029851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outHorizontal)">
                                      <p:cBhvr>
                                        <p:cTn id="7" dur="500"/>
                                        <p:tgtEl>
                                          <p:spTgt spid="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right)">
                                      <p:cBhvr>
                                        <p:cTn id="15" dur="500"/>
                                        <p:tgtEl>
                                          <p:spTgt spid="60"/>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0-#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E15926D2-3916-4E6E-825C-3B707E35DB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5541" y="781860"/>
            <a:ext cx="2504846" cy="2294870"/>
          </a:xfrm>
          <a:prstGeom prst="rect">
            <a:avLst/>
          </a:prstGeom>
        </p:spPr>
      </p:pic>
      <p:sp>
        <p:nvSpPr>
          <p:cNvPr id="49" name="矩形 48">
            <a:extLst>
              <a:ext uri="{FF2B5EF4-FFF2-40B4-BE49-F238E27FC236}">
                <a16:creationId xmlns:a16="http://schemas.microsoft.com/office/drawing/2014/main" id="{FF89318D-08E9-4EAB-9552-EC989CC4C800}"/>
              </a:ext>
            </a:extLst>
          </p:cNvPr>
          <p:cNvSpPr/>
          <p:nvPr/>
        </p:nvSpPr>
        <p:spPr>
          <a:xfrm>
            <a:off x="5413584" y="1397151"/>
            <a:ext cx="1148758" cy="1107996"/>
          </a:xfrm>
          <a:prstGeom prst="rect">
            <a:avLst/>
          </a:prstGeom>
        </p:spPr>
        <p:txBody>
          <a:bodyPr wrap="square">
            <a:spAutoFit/>
          </a:bodyPr>
          <a:lstStyle/>
          <a:p>
            <a:pPr algn="ctr"/>
            <a:r>
              <a:rPr lang="en-US" altLang="zh-CN" sz="6600" b="1" dirty="0">
                <a:solidFill>
                  <a:srgbClr val="7030A0"/>
                </a:solidFill>
                <a:latin typeface="Arial"/>
                <a:ea typeface="微软雅黑"/>
                <a:cs typeface="+mn-ea"/>
                <a:sym typeface="Arial"/>
              </a:rPr>
              <a:t>01</a:t>
            </a:r>
            <a:endParaRPr lang="zh-CN" altLang="en-US" sz="6600" b="1" dirty="0">
              <a:solidFill>
                <a:srgbClr val="7030A0"/>
              </a:solidFill>
              <a:latin typeface="Arial"/>
              <a:ea typeface="微软雅黑"/>
              <a:cs typeface="+mn-ea"/>
              <a:sym typeface="Arial"/>
            </a:endParaRPr>
          </a:p>
        </p:txBody>
      </p:sp>
      <p:pic>
        <p:nvPicPr>
          <p:cNvPr id="64" name="图片 63">
            <a:extLst>
              <a:ext uri="{FF2B5EF4-FFF2-40B4-BE49-F238E27FC236}">
                <a16:creationId xmlns:a16="http://schemas.microsoft.com/office/drawing/2014/main" id="{11827866-6E20-49A2-B7EB-324412CE9D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9597" y="3939947"/>
            <a:ext cx="5460610" cy="1277004"/>
          </a:xfrm>
          <a:prstGeom prst="rect">
            <a:avLst/>
          </a:prstGeom>
        </p:spPr>
      </p:pic>
      <p:sp>
        <p:nvSpPr>
          <p:cNvPr id="66" name="TextBox 11">
            <a:extLst>
              <a:ext uri="{FF2B5EF4-FFF2-40B4-BE49-F238E27FC236}">
                <a16:creationId xmlns:a16="http://schemas.microsoft.com/office/drawing/2014/main" id="{7AB29AB0-B956-47CE-BEA3-961963200F37}"/>
              </a:ext>
            </a:extLst>
          </p:cNvPr>
          <p:cNvSpPr txBox="1"/>
          <p:nvPr/>
        </p:nvSpPr>
        <p:spPr>
          <a:xfrm>
            <a:off x="3824930" y="4337797"/>
            <a:ext cx="3962574" cy="483516"/>
          </a:xfrm>
          <a:prstGeom prst="rect">
            <a:avLst/>
          </a:prstGeom>
          <a:noFill/>
        </p:spPr>
        <p:txBody>
          <a:bodyPr wrap="none" lIns="360000" tIns="0" rIns="0" bIns="0" anchor="ctr" anchorCtr="0">
            <a:noAutofit/>
          </a:bodyPr>
          <a:lstStyle/>
          <a:p>
            <a:pPr algn="ctr"/>
            <a:r>
              <a:rPr lang="zh-CN" altLang="en-US" sz="2800" b="1" dirty="0">
                <a:solidFill>
                  <a:srgbClr val="EB3F32"/>
                </a:solidFill>
                <a:latin typeface="Arial"/>
                <a:ea typeface="微软雅黑"/>
                <a:sym typeface="Arial"/>
              </a:rPr>
              <a:t>项目简述</a:t>
            </a:r>
          </a:p>
        </p:txBody>
      </p:sp>
      <p:sp>
        <p:nvSpPr>
          <p:cNvPr id="67" name="TextBox 12">
            <a:extLst>
              <a:ext uri="{FF2B5EF4-FFF2-40B4-BE49-F238E27FC236}">
                <a16:creationId xmlns:a16="http://schemas.microsoft.com/office/drawing/2014/main" id="{41AFE515-AB09-48CD-9FB4-45B9A616F111}"/>
              </a:ext>
            </a:extLst>
          </p:cNvPr>
          <p:cNvSpPr txBox="1">
            <a:spLocks/>
          </p:cNvSpPr>
          <p:nvPr/>
        </p:nvSpPr>
        <p:spPr>
          <a:xfrm>
            <a:off x="4228615" y="5434392"/>
            <a:ext cx="3962574" cy="320368"/>
          </a:xfrm>
          <a:prstGeom prst="rect">
            <a:avLst/>
          </a:prstGeom>
        </p:spPr>
        <p:txBody>
          <a:bodyPr vert="horz" wrap="square" lIns="360000" tIns="0" rIns="0" bIns="0" anchor="ctr" anchorCtr="0">
            <a:normAutofit/>
          </a:bodyPr>
          <a:lstStyle/>
          <a:p>
            <a:pPr algn="ctr">
              <a:lnSpc>
                <a:spcPct val="120000"/>
              </a:lnSpc>
            </a:pPr>
            <a:endParaRPr lang="zh-CN" altLang="en-US" sz="1200" dirty="0">
              <a:solidFill>
                <a:schemeClr val="tx1">
                  <a:lumMod val="65000"/>
                  <a:lumOff val="35000"/>
                </a:schemeClr>
              </a:solidFill>
              <a:latin typeface="Arial"/>
              <a:ea typeface="微软雅黑"/>
              <a:cs typeface="+mn-ea"/>
              <a:sym typeface="Arial"/>
            </a:endParaRPr>
          </a:p>
        </p:txBody>
      </p:sp>
      <p:pic>
        <p:nvPicPr>
          <p:cNvPr id="69" name="图片 68">
            <a:extLst>
              <a:ext uri="{FF2B5EF4-FFF2-40B4-BE49-F238E27FC236}">
                <a16:creationId xmlns:a16="http://schemas.microsoft.com/office/drawing/2014/main" id="{E5729840-66C9-4221-96E9-646F5FA7E2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70" name="图片 69">
            <a:extLst>
              <a:ext uri="{FF2B5EF4-FFF2-40B4-BE49-F238E27FC236}">
                <a16:creationId xmlns:a16="http://schemas.microsoft.com/office/drawing/2014/main" id="{5DFEF113-3A3A-4122-8CCC-A9FDF9540A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flipV="1">
            <a:off x="8835390" y="4798061"/>
            <a:ext cx="3805831" cy="2059939"/>
          </a:xfrm>
          <a:prstGeom prst="rect">
            <a:avLst/>
          </a:prstGeom>
        </p:spPr>
      </p:pic>
    </p:spTree>
    <p:extLst>
      <p:ext uri="{BB962C8B-B14F-4D97-AF65-F5344CB8AC3E}">
        <p14:creationId xmlns:p14="http://schemas.microsoft.com/office/powerpoint/2010/main" val="21364237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2500"/>
                            </p:stCondLst>
                            <p:childTnLst>
                              <p:par>
                                <p:cTn id="15" presetID="42" presetClass="entr" presetSubtype="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4000"/>
                            </p:stCondLst>
                            <p:childTnLst>
                              <p:par>
                                <p:cTn id="25" presetID="16" presetClass="entr" presetSubtype="21" fill="hold" grpId="0" nodeType="afterEffect" nodePh="1">
                                  <p:stCondLst>
                                    <p:cond delay="0"/>
                                  </p:stCondLst>
                                  <p:endCondLst>
                                    <p:cond evt="begin" delay="0">
                                      <p:tn val="25"/>
                                    </p:cond>
                                  </p:endCondLst>
                                  <p:childTnLst>
                                    <p:set>
                                      <p:cBhvr>
                                        <p:cTn id="26" dur="1" fill="hold">
                                          <p:stCondLst>
                                            <p:cond delay="0"/>
                                          </p:stCondLst>
                                        </p:cTn>
                                        <p:tgtEl>
                                          <p:spTgt spid="67"/>
                                        </p:tgtEl>
                                        <p:attrNameLst>
                                          <p:attrName>style.visibility</p:attrName>
                                        </p:attrNameLst>
                                      </p:cBhvr>
                                      <p:to>
                                        <p:strVal val="visible"/>
                                      </p:to>
                                    </p:set>
                                    <p:animEffect transition="in" filter="barn(inVertical)">
                                      <p:cBhvr>
                                        <p:cTn id="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6"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D69DBF3-F4F2-47F7-8E68-6D19551C51AE}"/>
              </a:ext>
            </a:extLst>
          </p:cNvPr>
          <p:cNvSpPr/>
          <p:nvPr/>
        </p:nvSpPr>
        <p:spPr>
          <a:xfrm>
            <a:off x="301925" y="300849"/>
            <a:ext cx="11568021" cy="6204544"/>
          </a:xfrm>
          <a:prstGeom prst="rect">
            <a:avLst/>
          </a:prstGeom>
          <a:solidFill>
            <a:schemeClr val="bg1">
              <a:alpha val="74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20" name="图片 19">
            <a:extLst>
              <a:ext uri="{FF2B5EF4-FFF2-40B4-BE49-F238E27FC236}">
                <a16:creationId xmlns:a16="http://schemas.microsoft.com/office/drawing/2014/main" id="{29F67485-4E9C-42AA-95C0-F3D001D7C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6228" y="-1621278"/>
            <a:ext cx="12192000" cy="3810000"/>
          </a:xfrm>
          <a:prstGeom prst="rect">
            <a:avLst/>
          </a:prstGeom>
        </p:spPr>
      </p:pic>
      <p:sp>
        <p:nvSpPr>
          <p:cNvPr id="4" name="文本框 3">
            <a:extLst>
              <a:ext uri="{FF2B5EF4-FFF2-40B4-BE49-F238E27FC236}">
                <a16:creationId xmlns:a16="http://schemas.microsoft.com/office/drawing/2014/main" id="{581FC056-C5C3-4298-8A1A-569E6BDF8392}"/>
              </a:ext>
            </a:extLst>
          </p:cNvPr>
          <p:cNvSpPr txBox="1"/>
          <p:nvPr/>
        </p:nvSpPr>
        <p:spPr>
          <a:xfrm>
            <a:off x="2789878" y="2741402"/>
            <a:ext cx="6336629" cy="2151208"/>
          </a:xfrm>
          <a:prstGeom prst="rect">
            <a:avLst/>
          </a:prstGeom>
          <a:noFill/>
        </p:spPr>
        <p:txBody>
          <a:bodyPr wrap="square" lIns="121899" tIns="60949" rIns="121899" bIns="60949" rtlCol="0">
            <a:spAutoFit/>
          </a:bodyPr>
          <a:lstStyle/>
          <a:p>
            <a:pPr defTabSz="609459">
              <a:lnSpc>
                <a:spcPct val="150000"/>
              </a:lnSpc>
            </a:pPr>
            <a:r>
              <a:rPr lang="zh-CN" altLang="en-US" dirty="0">
                <a:solidFill>
                  <a:srgbClr val="203864"/>
                </a:solidFill>
                <a:latin typeface="Arial"/>
                <a:ea typeface="微软雅黑"/>
                <a:sym typeface="Arial"/>
              </a:rPr>
              <a:t>       随着可持续发展理念深入人心，林业发展迅猛推进。然而，近年来，外来有害生物的入侵风险越来越高，对我国农林生产造成了巨大的危害。为了满足防治需求，现结合微信小程序平台与人工智能领域中的目标检测开发出一套采用了</a:t>
            </a:r>
            <a:r>
              <a:rPr lang="en-US" altLang="zh-CN" dirty="0">
                <a:solidFill>
                  <a:srgbClr val="203864"/>
                </a:solidFill>
                <a:latin typeface="Arial"/>
                <a:ea typeface="微软雅黑"/>
                <a:sym typeface="Arial"/>
              </a:rPr>
              <a:t>Client/Server</a:t>
            </a:r>
            <a:r>
              <a:rPr lang="zh-CN" altLang="en-US" dirty="0">
                <a:solidFill>
                  <a:srgbClr val="203864"/>
                </a:solidFill>
                <a:latin typeface="Arial"/>
                <a:ea typeface="微软雅黑"/>
                <a:sym typeface="Arial"/>
              </a:rPr>
              <a:t>结构的林业有害生物识别系统</a:t>
            </a:r>
            <a:endParaRPr lang="en-US" altLang="zh-CN" dirty="0">
              <a:solidFill>
                <a:srgbClr val="203864"/>
              </a:solidFill>
              <a:latin typeface="Arial"/>
              <a:ea typeface="微软雅黑"/>
              <a:sym typeface="Arial"/>
            </a:endParaRPr>
          </a:p>
        </p:txBody>
      </p:sp>
      <p:sp>
        <p:nvSpPr>
          <p:cNvPr id="3" name="矩形: 圆角 2">
            <a:extLst>
              <a:ext uri="{FF2B5EF4-FFF2-40B4-BE49-F238E27FC236}">
                <a16:creationId xmlns:a16="http://schemas.microsoft.com/office/drawing/2014/main" id="{369F5229-6883-4A87-A988-81169C69BB70}"/>
              </a:ext>
            </a:extLst>
          </p:cNvPr>
          <p:cNvSpPr/>
          <p:nvPr/>
        </p:nvSpPr>
        <p:spPr>
          <a:xfrm>
            <a:off x="2326995" y="1808018"/>
            <a:ext cx="7058025" cy="3354532"/>
          </a:xfrm>
          <a:prstGeom prst="roundRect">
            <a:avLst/>
          </a:prstGeom>
          <a:noFill/>
          <a:ln w="7620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 name="文本框 14">
            <a:extLst>
              <a:ext uri="{FF2B5EF4-FFF2-40B4-BE49-F238E27FC236}">
                <a16:creationId xmlns:a16="http://schemas.microsoft.com/office/drawing/2014/main" id="{D508FBC5-960D-4873-B97F-ED590D221E28}"/>
              </a:ext>
            </a:extLst>
          </p:cNvPr>
          <p:cNvSpPr txBox="1"/>
          <p:nvPr/>
        </p:nvSpPr>
        <p:spPr>
          <a:xfrm>
            <a:off x="2841424" y="2097782"/>
            <a:ext cx="2236510" cy="707886"/>
          </a:xfrm>
          <a:prstGeom prst="rect">
            <a:avLst/>
          </a:prstGeom>
          <a:noFill/>
        </p:spPr>
        <p:txBody>
          <a:bodyPr wrap="none" rtlCol="0">
            <a:spAutoFit/>
          </a:bodyPr>
          <a:lstStyle/>
          <a:p>
            <a:pPr algn="ctr"/>
            <a:r>
              <a:rPr lang="zh-CN" altLang="en-US" sz="4000" b="1" dirty="0">
                <a:solidFill>
                  <a:srgbClr val="203864"/>
                </a:solidFill>
                <a:latin typeface="Arial"/>
                <a:ea typeface="微软雅黑"/>
                <a:cs typeface="+mn-ea"/>
                <a:sym typeface="Arial"/>
              </a:rPr>
              <a:t>项目简述</a:t>
            </a:r>
          </a:p>
        </p:txBody>
      </p:sp>
      <p:cxnSp>
        <p:nvCxnSpPr>
          <p:cNvPr id="16" name="直接连接符 15">
            <a:extLst>
              <a:ext uri="{FF2B5EF4-FFF2-40B4-BE49-F238E27FC236}">
                <a16:creationId xmlns:a16="http://schemas.microsoft.com/office/drawing/2014/main" id="{98A3F85E-AC2B-4F33-B836-F58BF79734DD}"/>
              </a:ext>
            </a:extLst>
          </p:cNvPr>
          <p:cNvCxnSpPr>
            <a:cxnSpLocks/>
          </p:cNvCxnSpPr>
          <p:nvPr/>
        </p:nvCxnSpPr>
        <p:spPr>
          <a:xfrm flipV="1">
            <a:off x="5077934" y="2457726"/>
            <a:ext cx="2566903" cy="11812"/>
          </a:xfrm>
          <a:prstGeom prst="line">
            <a:avLst/>
          </a:prstGeom>
          <a:ln>
            <a:solidFill>
              <a:srgbClr val="3AB6AF"/>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D6E99E3-8CD0-466B-A834-EBEE8F449DEA}"/>
              </a:ext>
            </a:extLst>
          </p:cNvPr>
          <p:cNvCxnSpPr>
            <a:cxnSpLocks/>
          </p:cNvCxnSpPr>
          <p:nvPr/>
        </p:nvCxnSpPr>
        <p:spPr>
          <a:xfrm>
            <a:off x="2513976" y="2451725"/>
            <a:ext cx="138530" cy="0"/>
          </a:xfrm>
          <a:prstGeom prst="line">
            <a:avLst/>
          </a:prstGeom>
          <a:ln>
            <a:solidFill>
              <a:srgbClr val="3AB6A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65875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2" presetClass="entr" presetSubtype="4"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stCondLst>
                                            <p:cond delay="0"/>
                                          </p:stCondLst>
                                        </p:cTn>
                                        <p:tgtEl>
                                          <p:spTgt spid="4"/>
                                        </p:tgtEl>
                                        <p:attrNameLst>
                                          <p:attrName>ppt_x</p:attrName>
                                        </p:attrNameLst>
                                      </p:cBhvr>
                                      <p:tavLst>
                                        <p:tav tm="0">
                                          <p:val>
                                            <p:strVal val="#ppt_x+0.449"/>
                                          </p:val>
                                        </p:tav>
                                        <p:tav tm="100000">
                                          <p:val>
                                            <p:strVal val="#ppt_x"/>
                                          </p:val>
                                        </p:tav>
                                      </p:tavLst>
                                    </p:anim>
                                    <p:anim calcmode="lin" valueType="num">
                                      <p:cBhvr additive="base">
                                        <p:cTn id="30" dur="1000" fill="hold">
                                          <p:stCondLst>
                                            <p:cond delay="0"/>
                                          </p:stCondLst>
                                        </p:cTn>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E15926D2-3916-4E6E-825C-3B707E35DB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7495" y="781860"/>
            <a:ext cx="2504846" cy="2294870"/>
          </a:xfrm>
          <a:prstGeom prst="rect">
            <a:avLst/>
          </a:prstGeom>
        </p:spPr>
      </p:pic>
      <p:sp>
        <p:nvSpPr>
          <p:cNvPr id="49" name="矩形 48">
            <a:extLst>
              <a:ext uri="{FF2B5EF4-FFF2-40B4-BE49-F238E27FC236}">
                <a16:creationId xmlns:a16="http://schemas.microsoft.com/office/drawing/2014/main" id="{FF89318D-08E9-4EAB-9552-EC989CC4C800}"/>
              </a:ext>
            </a:extLst>
          </p:cNvPr>
          <p:cNvSpPr/>
          <p:nvPr/>
        </p:nvSpPr>
        <p:spPr>
          <a:xfrm>
            <a:off x="5465538" y="1397151"/>
            <a:ext cx="1148758" cy="1107996"/>
          </a:xfrm>
          <a:prstGeom prst="rect">
            <a:avLst/>
          </a:prstGeom>
        </p:spPr>
        <p:txBody>
          <a:bodyPr wrap="square">
            <a:spAutoFit/>
          </a:bodyPr>
          <a:lstStyle/>
          <a:p>
            <a:pPr algn="ctr"/>
            <a:r>
              <a:rPr lang="en-US" altLang="zh-CN" sz="6600" b="1" dirty="0">
                <a:solidFill>
                  <a:srgbClr val="C80888"/>
                </a:solidFill>
                <a:latin typeface="Arial"/>
                <a:ea typeface="微软雅黑"/>
                <a:cs typeface="+mn-ea"/>
                <a:sym typeface="Arial"/>
              </a:rPr>
              <a:t>02</a:t>
            </a:r>
            <a:endParaRPr lang="zh-CN" altLang="en-US" sz="6600" b="1" dirty="0">
              <a:solidFill>
                <a:srgbClr val="C80888"/>
              </a:solidFill>
              <a:latin typeface="Arial"/>
              <a:ea typeface="微软雅黑"/>
              <a:cs typeface="+mn-ea"/>
              <a:sym typeface="Arial"/>
            </a:endParaRPr>
          </a:p>
        </p:txBody>
      </p:sp>
      <p:pic>
        <p:nvPicPr>
          <p:cNvPr id="64" name="图片 63">
            <a:extLst>
              <a:ext uri="{FF2B5EF4-FFF2-40B4-BE49-F238E27FC236}">
                <a16:creationId xmlns:a16="http://schemas.microsoft.com/office/drawing/2014/main" id="{11827866-6E20-49A2-B7EB-324412CE9D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9597" y="3939947"/>
            <a:ext cx="5460610" cy="1277004"/>
          </a:xfrm>
          <a:prstGeom prst="rect">
            <a:avLst/>
          </a:prstGeom>
        </p:spPr>
      </p:pic>
      <p:sp>
        <p:nvSpPr>
          <p:cNvPr id="66" name="TextBox 11">
            <a:extLst>
              <a:ext uri="{FF2B5EF4-FFF2-40B4-BE49-F238E27FC236}">
                <a16:creationId xmlns:a16="http://schemas.microsoft.com/office/drawing/2014/main" id="{7AB29AB0-B956-47CE-BEA3-961963200F37}"/>
              </a:ext>
            </a:extLst>
          </p:cNvPr>
          <p:cNvSpPr txBox="1"/>
          <p:nvPr/>
        </p:nvSpPr>
        <p:spPr>
          <a:xfrm>
            <a:off x="4114713" y="4342836"/>
            <a:ext cx="3962574" cy="483516"/>
          </a:xfrm>
          <a:prstGeom prst="rect">
            <a:avLst/>
          </a:prstGeom>
          <a:noFill/>
        </p:spPr>
        <p:txBody>
          <a:bodyPr wrap="none" lIns="360000" tIns="0" rIns="0" bIns="0" anchor="b" anchorCtr="0">
            <a:noAutofit/>
          </a:bodyPr>
          <a:lstStyle/>
          <a:p>
            <a:pPr algn="ctr"/>
            <a:r>
              <a:rPr lang="zh-CN" altLang="en-US" sz="2800" b="1" dirty="0">
                <a:solidFill>
                  <a:schemeClr val="tx1">
                    <a:lumMod val="75000"/>
                    <a:lumOff val="25000"/>
                  </a:schemeClr>
                </a:solidFill>
                <a:latin typeface="Arial"/>
                <a:ea typeface="微软雅黑"/>
                <a:sym typeface="Arial"/>
              </a:rPr>
              <a:t>实现流程</a:t>
            </a:r>
          </a:p>
        </p:txBody>
      </p:sp>
      <p:sp>
        <p:nvSpPr>
          <p:cNvPr id="67" name="TextBox 12">
            <a:extLst>
              <a:ext uri="{FF2B5EF4-FFF2-40B4-BE49-F238E27FC236}">
                <a16:creationId xmlns:a16="http://schemas.microsoft.com/office/drawing/2014/main" id="{41AFE515-AB09-48CD-9FB4-45B9A616F111}"/>
              </a:ext>
            </a:extLst>
          </p:cNvPr>
          <p:cNvSpPr txBox="1">
            <a:spLocks/>
          </p:cNvSpPr>
          <p:nvPr/>
        </p:nvSpPr>
        <p:spPr>
          <a:xfrm>
            <a:off x="4228615" y="5434392"/>
            <a:ext cx="3962574" cy="320368"/>
          </a:xfrm>
          <a:prstGeom prst="rect">
            <a:avLst/>
          </a:prstGeom>
        </p:spPr>
        <p:txBody>
          <a:bodyPr vert="horz" wrap="square" lIns="360000" tIns="0" rIns="0" bIns="0" anchor="ctr" anchorCtr="0">
            <a:normAutofit/>
          </a:bodyPr>
          <a:lstStyle/>
          <a:p>
            <a:pPr algn="ctr">
              <a:lnSpc>
                <a:spcPct val="120000"/>
              </a:lnSpc>
            </a:pPr>
            <a:endParaRPr lang="zh-CN" altLang="en-US" sz="1200" dirty="0">
              <a:solidFill>
                <a:schemeClr val="tx1">
                  <a:lumMod val="65000"/>
                  <a:lumOff val="35000"/>
                </a:schemeClr>
              </a:solidFill>
              <a:latin typeface="Arial"/>
              <a:ea typeface="微软雅黑"/>
              <a:cs typeface="+mn-ea"/>
              <a:sym typeface="Arial"/>
            </a:endParaRPr>
          </a:p>
        </p:txBody>
      </p:sp>
      <p:pic>
        <p:nvPicPr>
          <p:cNvPr id="69" name="图片 68">
            <a:extLst>
              <a:ext uri="{FF2B5EF4-FFF2-40B4-BE49-F238E27FC236}">
                <a16:creationId xmlns:a16="http://schemas.microsoft.com/office/drawing/2014/main" id="{E5729840-66C9-4221-96E9-646F5FA7E2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70" name="图片 69">
            <a:extLst>
              <a:ext uri="{FF2B5EF4-FFF2-40B4-BE49-F238E27FC236}">
                <a16:creationId xmlns:a16="http://schemas.microsoft.com/office/drawing/2014/main" id="{5DFEF113-3A3A-4122-8CCC-A9FDF9540A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flipV="1">
            <a:off x="8835390" y="4798061"/>
            <a:ext cx="3805831" cy="2059939"/>
          </a:xfrm>
          <a:prstGeom prst="rect">
            <a:avLst/>
          </a:prstGeom>
        </p:spPr>
      </p:pic>
    </p:spTree>
    <p:extLst>
      <p:ext uri="{BB962C8B-B14F-4D97-AF65-F5344CB8AC3E}">
        <p14:creationId xmlns:p14="http://schemas.microsoft.com/office/powerpoint/2010/main" val="4289984713"/>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2500"/>
                            </p:stCondLst>
                            <p:childTnLst>
                              <p:par>
                                <p:cTn id="15" presetID="42" presetClass="entr" presetSubtype="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4000"/>
                            </p:stCondLst>
                            <p:childTnLst>
                              <p:par>
                                <p:cTn id="25" presetID="16" presetClass="entr" presetSubtype="21" fill="hold" grpId="0" nodeType="afterEffect" nodePh="1">
                                  <p:stCondLst>
                                    <p:cond delay="0"/>
                                  </p:stCondLst>
                                  <p:endCondLst>
                                    <p:cond evt="begin" delay="0">
                                      <p:tn val="25"/>
                                    </p:cond>
                                  </p:endCondLst>
                                  <p:childTnLst>
                                    <p:set>
                                      <p:cBhvr>
                                        <p:cTn id="26" dur="1" fill="hold">
                                          <p:stCondLst>
                                            <p:cond delay="0"/>
                                          </p:stCondLst>
                                        </p:cTn>
                                        <p:tgtEl>
                                          <p:spTgt spid="67"/>
                                        </p:tgtEl>
                                        <p:attrNameLst>
                                          <p:attrName>style.visibility</p:attrName>
                                        </p:attrNameLst>
                                      </p:cBhvr>
                                      <p:to>
                                        <p:strVal val="visible"/>
                                      </p:to>
                                    </p:set>
                                    <p:animEffect transition="in" filter="barn(inVertical)">
                                      <p:cBhvr>
                                        <p:cTn id="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a:extLst>
              <a:ext uri="{FF2B5EF4-FFF2-40B4-BE49-F238E27FC236}">
                <a16:creationId xmlns:a16="http://schemas.microsoft.com/office/drawing/2014/main" id="{B0D837FC-3CFE-4444-BEA9-F1D1B1D02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sp>
        <p:nvSpPr>
          <p:cNvPr id="71" name="圆角矩形 115">
            <a:extLst>
              <a:ext uri="{FF2B5EF4-FFF2-40B4-BE49-F238E27FC236}">
                <a16:creationId xmlns:a16="http://schemas.microsoft.com/office/drawing/2014/main" id="{183A14FF-700C-4EED-A0FB-4A049991F52A}"/>
              </a:ext>
            </a:extLst>
          </p:cNvPr>
          <p:cNvSpPr>
            <a:spLocks noChangeAspect="1"/>
          </p:cNvSpPr>
          <p:nvPr/>
        </p:nvSpPr>
        <p:spPr>
          <a:xfrm>
            <a:off x="1292700" y="2461509"/>
            <a:ext cx="2892122" cy="2877815"/>
          </a:xfrm>
          <a:prstGeom prst="roundRect">
            <a:avLst>
              <a:gd name="adj" fmla="val 7687"/>
            </a:avLst>
          </a:prstGeom>
          <a:noFill/>
          <a:ln w="12700" cmpd="sng">
            <a:solidFill>
              <a:schemeClr val="bg2">
                <a:lumMod val="75000"/>
              </a:schemeClr>
            </a:solidFill>
          </a:ln>
          <a:effectLst>
            <a:outerShdw dist="12700" dir="54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a:ea typeface="微软雅黑"/>
              <a:sym typeface="Arial"/>
            </a:endParaRPr>
          </a:p>
        </p:txBody>
      </p:sp>
      <p:sp>
        <p:nvSpPr>
          <p:cNvPr id="73" name="文本框 72">
            <a:extLst>
              <a:ext uri="{FF2B5EF4-FFF2-40B4-BE49-F238E27FC236}">
                <a16:creationId xmlns:a16="http://schemas.microsoft.com/office/drawing/2014/main" id="{B75E05CE-8466-48F5-8EA9-49AB3C3C4D50}"/>
              </a:ext>
            </a:extLst>
          </p:cNvPr>
          <p:cNvSpPr txBox="1"/>
          <p:nvPr/>
        </p:nvSpPr>
        <p:spPr>
          <a:xfrm>
            <a:off x="1499280" y="3115586"/>
            <a:ext cx="2478962" cy="1525739"/>
          </a:xfrm>
          <a:prstGeom prst="rect">
            <a:avLst/>
          </a:prstGeom>
          <a:noFill/>
        </p:spPr>
        <p:txBody>
          <a:bodyPr wrap="square" rtlCol="0">
            <a:spAutoFit/>
          </a:bodyPr>
          <a:lstStyle/>
          <a:p>
            <a:pPr>
              <a:lnSpc>
                <a:spcPct val="150000"/>
              </a:lnSpc>
              <a:spcBef>
                <a:spcPts val="600"/>
              </a:spcBef>
            </a:pPr>
            <a:r>
              <a:rPr lang="zh-CN" altLang="en-US" sz="1600" dirty="0">
                <a:solidFill>
                  <a:srgbClr val="404040"/>
                </a:solidFill>
                <a:latin typeface="Arial"/>
                <a:ea typeface="微软雅黑"/>
                <a:sym typeface="Arial"/>
              </a:rPr>
              <a:t>前端小程序负责接收用户指令，如拍照查询等，并显示从后台管理系统中获得的数据结果。</a:t>
            </a:r>
            <a:endParaRPr lang="zh-CN" altLang="zh-CN" sz="1600" dirty="0">
              <a:solidFill>
                <a:srgbClr val="404040"/>
              </a:solidFill>
              <a:latin typeface="Arial"/>
              <a:ea typeface="微软雅黑"/>
              <a:sym typeface="Arial"/>
            </a:endParaRPr>
          </a:p>
        </p:txBody>
      </p:sp>
      <p:sp>
        <p:nvSpPr>
          <p:cNvPr id="75" name="圆角矩形 19">
            <a:extLst>
              <a:ext uri="{FF2B5EF4-FFF2-40B4-BE49-F238E27FC236}">
                <a16:creationId xmlns:a16="http://schemas.microsoft.com/office/drawing/2014/main" id="{79FA25E5-6BA8-4329-8F52-12E536A0F460}"/>
              </a:ext>
            </a:extLst>
          </p:cNvPr>
          <p:cNvSpPr>
            <a:spLocks noChangeAspect="1"/>
          </p:cNvSpPr>
          <p:nvPr/>
        </p:nvSpPr>
        <p:spPr>
          <a:xfrm>
            <a:off x="4649939" y="2461509"/>
            <a:ext cx="2892122" cy="2877815"/>
          </a:xfrm>
          <a:prstGeom prst="roundRect">
            <a:avLst>
              <a:gd name="adj" fmla="val 7687"/>
            </a:avLst>
          </a:prstGeom>
          <a:noFill/>
          <a:ln w="12700" cmpd="sng">
            <a:solidFill>
              <a:schemeClr val="bg2">
                <a:lumMod val="75000"/>
              </a:schemeClr>
            </a:solidFill>
          </a:ln>
          <a:effectLst>
            <a:outerShdw dist="12700" dir="54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a:ea typeface="微软雅黑"/>
              <a:sym typeface="Arial"/>
            </a:endParaRPr>
          </a:p>
        </p:txBody>
      </p:sp>
      <p:sp>
        <p:nvSpPr>
          <p:cNvPr id="76" name="圆角矩形 20">
            <a:extLst>
              <a:ext uri="{FF2B5EF4-FFF2-40B4-BE49-F238E27FC236}">
                <a16:creationId xmlns:a16="http://schemas.microsoft.com/office/drawing/2014/main" id="{D0326E42-980C-460F-A707-ADD9F793FC7A}"/>
              </a:ext>
            </a:extLst>
          </p:cNvPr>
          <p:cNvSpPr>
            <a:spLocks noChangeAspect="1"/>
          </p:cNvSpPr>
          <p:nvPr/>
        </p:nvSpPr>
        <p:spPr>
          <a:xfrm>
            <a:off x="4856519" y="2209743"/>
            <a:ext cx="2478962" cy="503531"/>
          </a:xfrm>
          <a:prstGeom prst="roundRect">
            <a:avLst>
              <a:gd name="adj" fmla="val 31705"/>
            </a:avLst>
          </a:prstGeom>
          <a:solidFill>
            <a:srgbClr val="E87071"/>
          </a:solidFill>
          <a:ln w="12700">
            <a:gradFill flip="none" rotWithShape="1">
              <a:gsLst>
                <a:gs pos="0">
                  <a:schemeClr val="bg1"/>
                </a:gs>
                <a:gs pos="100000">
                  <a:schemeClr val="accent3">
                    <a:lumMod val="95000"/>
                    <a:lumOff val="5000"/>
                  </a:schemeClr>
                </a:gs>
              </a:gsLst>
              <a:lin ang="14400000" scaled="0"/>
              <a:tileRect/>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Font typeface="Arial" pitchFamily="34" charset="0"/>
              <a:buNone/>
              <a:defRPr/>
            </a:pPr>
            <a:r>
              <a:rPr lang="zh-CN" altLang="en-US" sz="1600" b="1" noProof="1">
                <a:solidFill>
                  <a:schemeClr val="bg1"/>
                </a:solidFill>
                <a:effectLst>
                  <a:outerShdw blurRad="38100" dist="38100" dir="2700000" algn="tl">
                    <a:srgbClr val="000000">
                      <a:alpha val="43137"/>
                    </a:srgbClr>
                  </a:outerShdw>
                </a:effectLst>
                <a:latin typeface="Arial"/>
                <a:ea typeface="微软雅黑"/>
                <a:sym typeface="Arial"/>
              </a:rPr>
              <a:t>后台架构</a:t>
            </a:r>
          </a:p>
        </p:txBody>
      </p:sp>
      <p:sp>
        <p:nvSpPr>
          <p:cNvPr id="77" name="文本框 76">
            <a:extLst>
              <a:ext uri="{FF2B5EF4-FFF2-40B4-BE49-F238E27FC236}">
                <a16:creationId xmlns:a16="http://schemas.microsoft.com/office/drawing/2014/main" id="{6E85EF51-BB14-4127-99F2-029826F48E90}"/>
              </a:ext>
            </a:extLst>
          </p:cNvPr>
          <p:cNvSpPr txBox="1"/>
          <p:nvPr/>
        </p:nvSpPr>
        <p:spPr>
          <a:xfrm>
            <a:off x="4856519" y="3115586"/>
            <a:ext cx="2478962" cy="1524007"/>
          </a:xfrm>
          <a:prstGeom prst="rect">
            <a:avLst/>
          </a:prstGeom>
          <a:noFill/>
        </p:spPr>
        <p:txBody>
          <a:bodyPr wrap="square" rtlCol="0">
            <a:spAutoFit/>
          </a:bodyPr>
          <a:lstStyle/>
          <a:p>
            <a:pPr>
              <a:lnSpc>
                <a:spcPct val="150000"/>
              </a:lnSpc>
              <a:spcBef>
                <a:spcPts val="600"/>
              </a:spcBef>
            </a:pPr>
            <a:r>
              <a:rPr lang="zh-CN" altLang="en-US" sz="1600" dirty="0">
                <a:solidFill>
                  <a:srgbClr val="404040"/>
                </a:solidFill>
                <a:latin typeface="Arial"/>
                <a:ea typeface="微软雅黑"/>
                <a:sym typeface="Arial"/>
              </a:rPr>
              <a:t>后台架构提供</a:t>
            </a:r>
            <a:r>
              <a:rPr lang="en-US" altLang="zh-CN" sz="1600" dirty="0" err="1">
                <a:solidFill>
                  <a:srgbClr val="404040"/>
                </a:solidFill>
                <a:latin typeface="Arial"/>
                <a:ea typeface="微软雅黑"/>
                <a:sym typeface="Arial"/>
              </a:rPr>
              <a:t>Api</a:t>
            </a:r>
            <a:r>
              <a:rPr lang="zh-CN" altLang="en-US" sz="1600" dirty="0">
                <a:solidFill>
                  <a:srgbClr val="404040"/>
                </a:solidFill>
                <a:latin typeface="Arial"/>
                <a:ea typeface="微软雅黑"/>
                <a:sym typeface="Arial"/>
              </a:rPr>
              <a:t>接口向分析端传输分析图片，并创建后台管理系统统一调配数据库等</a:t>
            </a:r>
            <a:endParaRPr lang="zh-CN" altLang="zh-CN" sz="1600" dirty="0">
              <a:solidFill>
                <a:srgbClr val="404040"/>
              </a:solidFill>
              <a:latin typeface="Arial"/>
              <a:ea typeface="微软雅黑"/>
              <a:sym typeface="Arial"/>
            </a:endParaRPr>
          </a:p>
        </p:txBody>
      </p:sp>
      <p:sp>
        <p:nvSpPr>
          <p:cNvPr id="79" name="圆角矩形 22">
            <a:extLst>
              <a:ext uri="{FF2B5EF4-FFF2-40B4-BE49-F238E27FC236}">
                <a16:creationId xmlns:a16="http://schemas.microsoft.com/office/drawing/2014/main" id="{072B89A8-CC5B-48D8-B27C-87AD7A40E262}"/>
              </a:ext>
            </a:extLst>
          </p:cNvPr>
          <p:cNvSpPr>
            <a:spLocks noChangeAspect="1"/>
          </p:cNvSpPr>
          <p:nvPr/>
        </p:nvSpPr>
        <p:spPr>
          <a:xfrm>
            <a:off x="8007178" y="2461509"/>
            <a:ext cx="2892122" cy="2877815"/>
          </a:xfrm>
          <a:prstGeom prst="roundRect">
            <a:avLst>
              <a:gd name="adj" fmla="val 7687"/>
            </a:avLst>
          </a:prstGeom>
          <a:noFill/>
          <a:ln w="12700" cmpd="sng">
            <a:solidFill>
              <a:schemeClr val="bg2">
                <a:lumMod val="75000"/>
              </a:schemeClr>
            </a:solidFill>
          </a:ln>
          <a:effectLst>
            <a:outerShdw dist="12700" dir="5400000" algn="tl"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a:ea typeface="微软雅黑"/>
              <a:sym typeface="Arial"/>
            </a:endParaRPr>
          </a:p>
        </p:txBody>
      </p:sp>
      <p:sp>
        <p:nvSpPr>
          <p:cNvPr id="80" name="圆角矩形 23">
            <a:extLst>
              <a:ext uri="{FF2B5EF4-FFF2-40B4-BE49-F238E27FC236}">
                <a16:creationId xmlns:a16="http://schemas.microsoft.com/office/drawing/2014/main" id="{E8EE0C7F-F26B-4466-8C4D-C9E85EBB5432}"/>
              </a:ext>
            </a:extLst>
          </p:cNvPr>
          <p:cNvSpPr>
            <a:spLocks noChangeAspect="1"/>
          </p:cNvSpPr>
          <p:nvPr/>
        </p:nvSpPr>
        <p:spPr>
          <a:xfrm>
            <a:off x="8213758" y="2209743"/>
            <a:ext cx="2478962" cy="503531"/>
          </a:xfrm>
          <a:prstGeom prst="roundRect">
            <a:avLst>
              <a:gd name="adj" fmla="val 31705"/>
            </a:avLst>
          </a:prstGeom>
          <a:solidFill>
            <a:srgbClr val="78458D"/>
          </a:solidFill>
          <a:ln w="12700">
            <a:gradFill flip="none" rotWithShape="1">
              <a:gsLst>
                <a:gs pos="0">
                  <a:schemeClr val="bg1"/>
                </a:gs>
                <a:gs pos="100000">
                  <a:schemeClr val="accent3">
                    <a:lumMod val="95000"/>
                    <a:lumOff val="5000"/>
                  </a:schemeClr>
                </a:gs>
              </a:gsLst>
              <a:lin ang="14400000" scaled="0"/>
              <a:tileRect/>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Font typeface="Arial" pitchFamily="34" charset="0"/>
              <a:buNone/>
              <a:defRPr/>
            </a:pPr>
            <a:r>
              <a:rPr lang="zh-CN" altLang="en-US" sz="1600" b="1" dirty="0">
                <a:solidFill>
                  <a:schemeClr val="bg1"/>
                </a:solidFill>
                <a:effectLst>
                  <a:outerShdw blurRad="38100" dist="38100" dir="2700000" algn="tl">
                    <a:srgbClr val="000000">
                      <a:alpha val="43137"/>
                    </a:srgbClr>
                  </a:outerShdw>
                </a:effectLst>
                <a:latin typeface="Arial"/>
                <a:ea typeface="微软雅黑"/>
                <a:sym typeface="Arial"/>
              </a:rPr>
              <a:t>分析端</a:t>
            </a:r>
            <a:endParaRPr lang="zh-CN" altLang="en-US" sz="1600" b="1" noProof="1">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81" name="文本框 80">
            <a:extLst>
              <a:ext uri="{FF2B5EF4-FFF2-40B4-BE49-F238E27FC236}">
                <a16:creationId xmlns:a16="http://schemas.microsoft.com/office/drawing/2014/main" id="{FB1653FE-3A48-4521-9DD0-8DA9DF4F1580}"/>
              </a:ext>
            </a:extLst>
          </p:cNvPr>
          <p:cNvSpPr txBox="1"/>
          <p:nvPr/>
        </p:nvSpPr>
        <p:spPr>
          <a:xfrm>
            <a:off x="8213758" y="3115586"/>
            <a:ext cx="2478962" cy="1156407"/>
          </a:xfrm>
          <a:prstGeom prst="rect">
            <a:avLst/>
          </a:prstGeom>
          <a:noFill/>
        </p:spPr>
        <p:txBody>
          <a:bodyPr wrap="square" rtlCol="0">
            <a:spAutoFit/>
          </a:bodyPr>
          <a:lstStyle/>
          <a:p>
            <a:pPr>
              <a:lnSpc>
                <a:spcPct val="150000"/>
              </a:lnSpc>
              <a:spcBef>
                <a:spcPts val="600"/>
              </a:spcBef>
            </a:pPr>
            <a:r>
              <a:rPr lang="zh-CN" altLang="en-US" sz="1600" dirty="0">
                <a:solidFill>
                  <a:srgbClr val="404040"/>
                </a:solidFill>
                <a:latin typeface="Arial"/>
                <a:ea typeface="微软雅黑"/>
                <a:sym typeface="Arial"/>
              </a:rPr>
              <a:t>分析端主要完成接收中转的图片并对其进行识别，并将结果反馈给前端</a:t>
            </a:r>
            <a:endParaRPr lang="zh-CN" altLang="zh-CN" sz="1600" dirty="0">
              <a:solidFill>
                <a:srgbClr val="404040"/>
              </a:solidFill>
              <a:latin typeface="Arial"/>
              <a:ea typeface="微软雅黑"/>
              <a:sym typeface="Arial"/>
            </a:endParaRPr>
          </a:p>
        </p:txBody>
      </p:sp>
      <p:sp>
        <p:nvSpPr>
          <p:cNvPr id="82" name="圆角矩形 25">
            <a:extLst>
              <a:ext uri="{FF2B5EF4-FFF2-40B4-BE49-F238E27FC236}">
                <a16:creationId xmlns:a16="http://schemas.microsoft.com/office/drawing/2014/main" id="{E5C6E46A-5A84-4258-A929-27F70BA22A1E}"/>
              </a:ext>
            </a:extLst>
          </p:cNvPr>
          <p:cNvSpPr>
            <a:spLocks noChangeAspect="1"/>
          </p:cNvSpPr>
          <p:nvPr/>
        </p:nvSpPr>
        <p:spPr>
          <a:xfrm>
            <a:off x="1499280" y="2241499"/>
            <a:ext cx="2478962" cy="503531"/>
          </a:xfrm>
          <a:prstGeom prst="roundRect">
            <a:avLst>
              <a:gd name="adj" fmla="val 28375"/>
            </a:avLst>
          </a:prstGeom>
          <a:solidFill>
            <a:srgbClr val="01ACBE"/>
          </a:solidFill>
          <a:ln w="12700">
            <a:gradFill flip="none" rotWithShape="1">
              <a:gsLst>
                <a:gs pos="0">
                  <a:schemeClr val="bg1"/>
                </a:gs>
                <a:gs pos="100000">
                  <a:schemeClr val="accent3">
                    <a:lumMod val="95000"/>
                    <a:lumOff val="5000"/>
                  </a:schemeClr>
                </a:gs>
              </a:gsLst>
              <a:lin ang="16200000" scaled="0"/>
              <a:tileRect/>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Font typeface="Arial" pitchFamily="34" charset="0"/>
              <a:buNone/>
              <a:defRPr/>
            </a:pPr>
            <a:r>
              <a:rPr lang="zh-CN" altLang="en-US" sz="1600" b="1" noProof="1">
                <a:solidFill>
                  <a:schemeClr val="bg1"/>
                </a:solidFill>
                <a:effectLst>
                  <a:outerShdw blurRad="38100" dist="38100" dir="2700000" algn="tl">
                    <a:srgbClr val="000000">
                      <a:alpha val="43137"/>
                    </a:srgbClr>
                  </a:outerShdw>
                </a:effectLst>
                <a:latin typeface="Arial"/>
                <a:ea typeface="微软雅黑"/>
                <a:sym typeface="Arial"/>
              </a:rPr>
              <a:t>前端</a:t>
            </a:r>
          </a:p>
        </p:txBody>
      </p:sp>
      <p:pic>
        <p:nvPicPr>
          <p:cNvPr id="3" name="图片 2">
            <a:extLst>
              <a:ext uri="{FF2B5EF4-FFF2-40B4-BE49-F238E27FC236}">
                <a16:creationId xmlns:a16="http://schemas.microsoft.com/office/drawing/2014/main" id="{53514AF0-9F81-4291-ABEE-BF72D2E96F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5095" y="-1460321"/>
            <a:ext cx="2236456" cy="3275095"/>
          </a:xfrm>
          <a:prstGeom prst="rect">
            <a:avLst/>
          </a:prstGeom>
        </p:spPr>
      </p:pic>
      <p:grpSp>
        <p:nvGrpSpPr>
          <p:cNvPr id="88" name="组合 55">
            <a:extLst>
              <a:ext uri="{FF2B5EF4-FFF2-40B4-BE49-F238E27FC236}">
                <a16:creationId xmlns:a16="http://schemas.microsoft.com/office/drawing/2014/main" id="{90621196-F509-4353-8472-5017453ADAC3}"/>
              </a:ext>
            </a:extLst>
          </p:cNvPr>
          <p:cNvGrpSpPr/>
          <p:nvPr/>
        </p:nvGrpSpPr>
        <p:grpSpPr bwMode="auto">
          <a:xfrm>
            <a:off x="4193818" y="177245"/>
            <a:ext cx="3573065" cy="696471"/>
            <a:chOff x="3791743" y="5346472"/>
            <a:chExt cx="5833187" cy="1152803"/>
          </a:xfrm>
          <a:effectLst/>
        </p:grpSpPr>
        <p:sp>
          <p:nvSpPr>
            <p:cNvPr id="90" name="任意多边形 166">
              <a:extLst>
                <a:ext uri="{FF2B5EF4-FFF2-40B4-BE49-F238E27FC236}">
                  <a16:creationId xmlns:a16="http://schemas.microsoft.com/office/drawing/2014/main" id="{3B92F4EF-5173-4C15-AE10-C0937B8290F2}"/>
                </a:ext>
              </a:extLst>
            </p:cNvPr>
            <p:cNvSpPr/>
            <p:nvPr/>
          </p:nvSpPr>
          <p:spPr>
            <a:xfrm>
              <a:off x="3791743" y="5347083"/>
              <a:ext cx="5833187"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89" name="圆角矩形 165">
              <a:extLst>
                <a:ext uri="{FF2B5EF4-FFF2-40B4-BE49-F238E27FC236}">
                  <a16:creationId xmlns:a16="http://schemas.microsoft.com/office/drawing/2014/main" id="{BED5BF25-FD48-46AD-912A-68EA1096E3F9}"/>
                </a:ext>
              </a:extLst>
            </p:cNvPr>
            <p:cNvSpPr/>
            <p:nvPr/>
          </p:nvSpPr>
          <p:spPr>
            <a:xfrm>
              <a:off x="4007769" y="5518706"/>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b="1" dirty="0">
                  <a:solidFill>
                    <a:srgbClr val="EB3F32"/>
                  </a:solidFill>
                  <a:latin typeface="Arial"/>
                  <a:ea typeface="微软雅黑"/>
                  <a:sym typeface="Arial"/>
                </a:rPr>
                <a:t>大体思路</a:t>
              </a:r>
            </a:p>
          </p:txBody>
        </p:sp>
        <p:sp>
          <p:nvSpPr>
            <p:cNvPr id="91" name="圆角矩形 167">
              <a:extLst>
                <a:ext uri="{FF2B5EF4-FFF2-40B4-BE49-F238E27FC236}">
                  <a16:creationId xmlns:a16="http://schemas.microsoft.com/office/drawing/2014/main" id="{648794B6-F633-4D16-9A6A-18F5FF0DC85D}"/>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a:latin typeface="Arial"/>
                <a:ea typeface="微软雅黑"/>
                <a:cs typeface="+mn-ea"/>
                <a:sym typeface="Arial"/>
              </a:endParaRPr>
            </a:p>
          </p:txBody>
        </p:sp>
      </p:grpSp>
    </p:spTree>
    <p:extLst>
      <p:ext uri="{BB962C8B-B14F-4D97-AF65-F5344CB8AC3E}">
        <p14:creationId xmlns:p14="http://schemas.microsoft.com/office/powerpoint/2010/main" val="3293137290"/>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1000" fill="hold"/>
                                        <p:tgtEl>
                                          <p:spTgt spid="82"/>
                                        </p:tgtEl>
                                        <p:attrNameLst>
                                          <p:attrName>ppt_x</p:attrName>
                                        </p:attrNameLst>
                                      </p:cBhvr>
                                      <p:tavLst>
                                        <p:tav tm="0">
                                          <p:val>
                                            <p:strVal val="1+#ppt_w/2"/>
                                          </p:val>
                                        </p:tav>
                                        <p:tav tm="100000">
                                          <p:val>
                                            <p:strVal val="#ppt_x"/>
                                          </p:val>
                                        </p:tav>
                                      </p:tavLst>
                                    </p:anim>
                                    <p:anim calcmode="lin" valueType="num">
                                      <p:cBhvr additive="base">
                                        <p:cTn id="12" dur="1000" fill="hold"/>
                                        <p:tgtEl>
                                          <p:spTgt spid="8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1" presetClass="entr" presetSubtype="1"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heel(1)">
                                      <p:cBhvr>
                                        <p:cTn id="16" dur="750"/>
                                        <p:tgtEl>
                                          <p:spTgt spid="71"/>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73">
                                            <p:txEl>
                                              <p:pRg st="0" end="0"/>
                                            </p:txEl>
                                          </p:spTgt>
                                        </p:tgtEl>
                                        <p:attrNameLst>
                                          <p:attrName>style.visibility</p:attrName>
                                        </p:attrNameLst>
                                      </p:cBhvr>
                                      <p:to>
                                        <p:strVal val="visible"/>
                                      </p:to>
                                    </p:set>
                                    <p:animEffect transition="in" filter="fade">
                                      <p:cBhvr>
                                        <p:cTn id="20" dur="500"/>
                                        <p:tgtEl>
                                          <p:spTgt spid="73">
                                            <p:txEl>
                                              <p:pRg st="0" end="0"/>
                                            </p:txEl>
                                          </p:spTgt>
                                        </p:tgtEl>
                                      </p:cBhvr>
                                    </p:animEffect>
                                  </p:childTnLst>
                                </p:cTn>
                              </p:par>
                            </p:childTnLst>
                          </p:cTn>
                        </p:par>
                        <p:par>
                          <p:cTn id="21" fill="hold">
                            <p:stCondLst>
                              <p:cond delay="2750"/>
                            </p:stCondLst>
                            <p:childTnLst>
                              <p:par>
                                <p:cTn id="22" presetID="2" presetClass="entr" presetSubtype="2" decel="100000" fill="hold" grpId="0" nodeType="after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base">
                                        <p:cTn id="24" dur="750" fill="hold"/>
                                        <p:tgtEl>
                                          <p:spTgt spid="76"/>
                                        </p:tgtEl>
                                        <p:attrNameLst>
                                          <p:attrName>ppt_x</p:attrName>
                                        </p:attrNameLst>
                                      </p:cBhvr>
                                      <p:tavLst>
                                        <p:tav tm="0">
                                          <p:val>
                                            <p:strVal val="1+#ppt_w/2"/>
                                          </p:val>
                                        </p:tav>
                                        <p:tav tm="100000">
                                          <p:val>
                                            <p:strVal val="#ppt_x"/>
                                          </p:val>
                                        </p:tav>
                                      </p:tavLst>
                                    </p:anim>
                                    <p:anim calcmode="lin" valueType="num">
                                      <p:cBhvr additive="base">
                                        <p:cTn id="25" dur="750" fill="hold"/>
                                        <p:tgtEl>
                                          <p:spTgt spid="76"/>
                                        </p:tgtEl>
                                        <p:attrNameLst>
                                          <p:attrName>ppt_y</p:attrName>
                                        </p:attrNameLst>
                                      </p:cBhvr>
                                      <p:tavLst>
                                        <p:tav tm="0">
                                          <p:val>
                                            <p:strVal val="#ppt_y"/>
                                          </p:val>
                                        </p:tav>
                                        <p:tav tm="100000">
                                          <p:val>
                                            <p:strVal val="#ppt_y"/>
                                          </p:val>
                                        </p:tav>
                                      </p:tavLst>
                                    </p:anim>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heel(1)">
                                      <p:cBhvr>
                                        <p:cTn id="29" dur="750"/>
                                        <p:tgtEl>
                                          <p:spTgt spid="75"/>
                                        </p:tgtEl>
                                      </p:cBhvr>
                                    </p:animEffect>
                                  </p:childTnLst>
                                </p:cTn>
                              </p:par>
                            </p:childTnLst>
                          </p:cTn>
                        </p:par>
                        <p:par>
                          <p:cTn id="30" fill="hold">
                            <p:stCondLst>
                              <p:cond delay="4250"/>
                            </p:stCondLst>
                            <p:childTnLst>
                              <p:par>
                                <p:cTn id="31" presetID="10" presetClass="entr" presetSubtype="0" fill="hold" grpId="0" nodeType="afterEffect">
                                  <p:stCondLst>
                                    <p:cond delay="0"/>
                                  </p:stCondLst>
                                  <p:childTnLst>
                                    <p:set>
                                      <p:cBhvr>
                                        <p:cTn id="32" dur="1" fill="hold">
                                          <p:stCondLst>
                                            <p:cond delay="0"/>
                                          </p:stCondLst>
                                        </p:cTn>
                                        <p:tgtEl>
                                          <p:spTgt spid="77">
                                            <p:txEl>
                                              <p:pRg st="0" end="0"/>
                                            </p:txEl>
                                          </p:spTgt>
                                        </p:tgtEl>
                                        <p:attrNameLst>
                                          <p:attrName>style.visibility</p:attrName>
                                        </p:attrNameLst>
                                      </p:cBhvr>
                                      <p:to>
                                        <p:strVal val="visible"/>
                                      </p:to>
                                    </p:set>
                                    <p:animEffect transition="in" filter="fade">
                                      <p:cBhvr>
                                        <p:cTn id="33" dur="500"/>
                                        <p:tgtEl>
                                          <p:spTgt spid="77">
                                            <p:txEl>
                                              <p:pRg st="0" end="0"/>
                                            </p:txEl>
                                          </p:spTgt>
                                        </p:tgtEl>
                                      </p:cBhvr>
                                    </p:animEffect>
                                  </p:childTnLst>
                                </p:cTn>
                              </p:par>
                            </p:childTnLst>
                          </p:cTn>
                        </p:par>
                        <p:par>
                          <p:cTn id="34" fill="hold">
                            <p:stCondLst>
                              <p:cond delay="4750"/>
                            </p:stCondLst>
                            <p:childTnLst>
                              <p:par>
                                <p:cTn id="35" presetID="2" presetClass="entr" presetSubtype="2" decel="100000" fill="hold" grpId="0" nodeType="after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1+#ppt_w/2"/>
                                          </p:val>
                                        </p:tav>
                                        <p:tav tm="100000">
                                          <p:val>
                                            <p:strVal val="#ppt_x"/>
                                          </p:val>
                                        </p:tav>
                                      </p:tavLst>
                                    </p:anim>
                                    <p:anim calcmode="lin" valueType="num">
                                      <p:cBhvr additive="base">
                                        <p:cTn id="38" dur="500" fill="hold"/>
                                        <p:tgtEl>
                                          <p:spTgt spid="80"/>
                                        </p:tgtEl>
                                        <p:attrNameLst>
                                          <p:attrName>ppt_y</p:attrName>
                                        </p:attrNameLst>
                                      </p:cBhvr>
                                      <p:tavLst>
                                        <p:tav tm="0">
                                          <p:val>
                                            <p:strVal val="#ppt_y"/>
                                          </p:val>
                                        </p:tav>
                                        <p:tav tm="100000">
                                          <p:val>
                                            <p:strVal val="#ppt_y"/>
                                          </p:val>
                                        </p:tav>
                                      </p:tavLst>
                                    </p:anim>
                                  </p:childTnLst>
                                </p:cTn>
                              </p:par>
                            </p:childTnLst>
                          </p:cTn>
                        </p:par>
                        <p:par>
                          <p:cTn id="39" fill="hold">
                            <p:stCondLst>
                              <p:cond delay="5250"/>
                            </p:stCondLst>
                            <p:childTnLst>
                              <p:par>
                                <p:cTn id="40" presetID="21" presetClass="entr" presetSubtype="1" fill="hold" grpId="0"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heel(1)">
                                      <p:cBhvr>
                                        <p:cTn id="42" dur="750"/>
                                        <p:tgtEl>
                                          <p:spTgt spid="79"/>
                                        </p:tgtEl>
                                      </p:cBhvr>
                                    </p:animEffect>
                                  </p:childTnLst>
                                </p:cTn>
                              </p:par>
                            </p:childTnLst>
                          </p:cTn>
                        </p:par>
                        <p:par>
                          <p:cTn id="43" fill="hold">
                            <p:stCondLst>
                              <p:cond delay="6000"/>
                            </p:stCondLst>
                            <p:childTnLst>
                              <p:par>
                                <p:cTn id="44" presetID="10" presetClass="entr" presetSubtype="0" fill="hold" grpId="0" nodeType="afterEffect">
                                  <p:stCondLst>
                                    <p:cond delay="0"/>
                                  </p:stCondLst>
                                  <p:childTnLst>
                                    <p:set>
                                      <p:cBhvr>
                                        <p:cTn id="45" dur="1" fill="hold">
                                          <p:stCondLst>
                                            <p:cond delay="0"/>
                                          </p:stCondLst>
                                        </p:cTn>
                                        <p:tgtEl>
                                          <p:spTgt spid="81">
                                            <p:txEl>
                                              <p:pRg st="0" end="0"/>
                                            </p:txEl>
                                          </p:spTgt>
                                        </p:tgtEl>
                                        <p:attrNameLst>
                                          <p:attrName>style.visibility</p:attrName>
                                        </p:attrNameLst>
                                      </p:cBhvr>
                                      <p:to>
                                        <p:strVal val="visible"/>
                                      </p:to>
                                    </p:set>
                                    <p:animEffect transition="in" filter="fade">
                                      <p:cBhvr>
                                        <p:cTn id="46" dur="500"/>
                                        <p:tgtEl>
                                          <p:spTgt spid="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uiExpand="1" build="p"/>
      <p:bldP spid="75" grpId="0" animBg="1"/>
      <p:bldP spid="76" grpId="0" animBg="1"/>
      <p:bldP spid="77" grpId="0" uiExpand="1" build="p"/>
      <p:bldP spid="79" grpId="0" animBg="1"/>
      <p:bldP spid="80" grpId="0" animBg="1"/>
      <p:bldP spid="81" grpId="0" uiExpand="1" build="p"/>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8F7021A-CE07-4187-897E-7273F7C4C4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31371" y="5058901"/>
            <a:ext cx="2287461" cy="2110165"/>
          </a:xfrm>
          <a:prstGeom prst="rect">
            <a:avLst/>
          </a:prstGeom>
        </p:spPr>
      </p:pic>
      <p:pic>
        <p:nvPicPr>
          <p:cNvPr id="120" name="图片 119">
            <a:extLst>
              <a:ext uri="{FF2B5EF4-FFF2-40B4-BE49-F238E27FC236}">
                <a16:creationId xmlns:a16="http://schemas.microsoft.com/office/drawing/2014/main" id="{221EF4A8-FA24-43AF-BBBB-4594449A5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093" y="-974416"/>
            <a:ext cx="4715822" cy="3013305"/>
          </a:xfrm>
          <a:prstGeom prst="rect">
            <a:avLst/>
          </a:prstGeom>
        </p:spPr>
      </p:pic>
      <p:grpSp>
        <p:nvGrpSpPr>
          <p:cNvPr id="145" name="组合 55">
            <a:extLst>
              <a:ext uri="{FF2B5EF4-FFF2-40B4-BE49-F238E27FC236}">
                <a16:creationId xmlns:a16="http://schemas.microsoft.com/office/drawing/2014/main" id="{934DACE9-FA39-4E5D-A513-4A520525DA4E}"/>
              </a:ext>
            </a:extLst>
          </p:cNvPr>
          <p:cNvGrpSpPr/>
          <p:nvPr/>
        </p:nvGrpSpPr>
        <p:grpSpPr bwMode="auto">
          <a:xfrm>
            <a:off x="4193818" y="177245"/>
            <a:ext cx="3573065" cy="696471"/>
            <a:chOff x="3791743" y="5346472"/>
            <a:chExt cx="5833187" cy="1152803"/>
          </a:xfrm>
          <a:effectLst/>
        </p:grpSpPr>
        <p:sp>
          <p:nvSpPr>
            <p:cNvPr id="146" name="任意多边形 166">
              <a:extLst>
                <a:ext uri="{FF2B5EF4-FFF2-40B4-BE49-F238E27FC236}">
                  <a16:creationId xmlns:a16="http://schemas.microsoft.com/office/drawing/2014/main" id="{042A1BE3-14E5-4230-A69C-E758D1CA2F0C}"/>
                </a:ext>
              </a:extLst>
            </p:cNvPr>
            <p:cNvSpPr/>
            <p:nvPr/>
          </p:nvSpPr>
          <p:spPr>
            <a:xfrm>
              <a:off x="3791743" y="5347083"/>
              <a:ext cx="5833187"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dirty="0">
                <a:latin typeface="Arial"/>
                <a:ea typeface="微软雅黑"/>
                <a:cs typeface="+mn-ea"/>
                <a:sym typeface="Arial"/>
              </a:endParaRPr>
            </a:p>
          </p:txBody>
        </p:sp>
        <p:sp>
          <p:nvSpPr>
            <p:cNvPr id="147" name="圆角矩形 165">
              <a:extLst>
                <a:ext uri="{FF2B5EF4-FFF2-40B4-BE49-F238E27FC236}">
                  <a16:creationId xmlns:a16="http://schemas.microsoft.com/office/drawing/2014/main" id="{869E2740-7E9E-4D3C-80A0-9E6F2075C1B2}"/>
                </a:ext>
              </a:extLst>
            </p:cNvPr>
            <p:cNvSpPr/>
            <p:nvPr/>
          </p:nvSpPr>
          <p:spPr>
            <a:xfrm>
              <a:off x="4007769" y="5518706"/>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buNone/>
              </a:pPr>
              <a:r>
                <a:rPr lang="zh-CN" altLang="en-US" b="1" dirty="0">
                  <a:solidFill>
                    <a:srgbClr val="2AB7AE"/>
                  </a:solidFill>
                  <a:latin typeface="Arial"/>
                  <a:ea typeface="微软雅黑"/>
                  <a:cs typeface="+mn-ea"/>
                  <a:sym typeface="Arial"/>
                </a:rPr>
                <a:t>系统框架</a:t>
              </a:r>
            </a:p>
          </p:txBody>
        </p:sp>
        <p:sp>
          <p:nvSpPr>
            <p:cNvPr id="148" name="圆角矩形 167">
              <a:extLst>
                <a:ext uri="{FF2B5EF4-FFF2-40B4-BE49-F238E27FC236}">
                  <a16:creationId xmlns:a16="http://schemas.microsoft.com/office/drawing/2014/main" id="{DBC1EA0E-F2F4-461E-B227-A45901749421}"/>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91">
                <a:latin typeface="Arial"/>
                <a:ea typeface="微软雅黑"/>
                <a:cs typeface="+mn-ea"/>
                <a:sym typeface="Arial"/>
              </a:endParaRPr>
            </a:p>
          </p:txBody>
        </p:sp>
      </p:grpSp>
      <p:pic>
        <p:nvPicPr>
          <p:cNvPr id="3" name="图片 2">
            <a:extLst>
              <a:ext uri="{FF2B5EF4-FFF2-40B4-BE49-F238E27FC236}">
                <a16:creationId xmlns:a16="http://schemas.microsoft.com/office/drawing/2014/main" id="{D485C944-FA79-4AC2-A312-AA67B45CCD73}"/>
              </a:ext>
            </a:extLst>
          </p:cNvPr>
          <p:cNvPicPr>
            <a:picLocks noChangeAspect="1"/>
          </p:cNvPicPr>
          <p:nvPr/>
        </p:nvPicPr>
        <p:blipFill>
          <a:blip r:embed="rId5"/>
          <a:stretch>
            <a:fillRect/>
          </a:stretch>
        </p:blipFill>
        <p:spPr>
          <a:xfrm>
            <a:off x="2054425" y="1517904"/>
            <a:ext cx="7840781" cy="4067609"/>
          </a:xfrm>
          <a:prstGeom prst="rect">
            <a:avLst/>
          </a:prstGeom>
        </p:spPr>
      </p:pic>
    </p:spTree>
    <p:extLst>
      <p:ext uri="{BB962C8B-B14F-4D97-AF65-F5344CB8AC3E}">
        <p14:creationId xmlns:p14="http://schemas.microsoft.com/office/powerpoint/2010/main" val="229577575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E15926D2-3916-4E6E-825C-3B707E35D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495" y="781860"/>
            <a:ext cx="2504846" cy="2294870"/>
          </a:xfrm>
          <a:prstGeom prst="rect">
            <a:avLst/>
          </a:prstGeom>
        </p:spPr>
      </p:pic>
      <p:sp>
        <p:nvSpPr>
          <p:cNvPr id="49" name="矩形 48">
            <a:extLst>
              <a:ext uri="{FF2B5EF4-FFF2-40B4-BE49-F238E27FC236}">
                <a16:creationId xmlns:a16="http://schemas.microsoft.com/office/drawing/2014/main" id="{FF89318D-08E9-4EAB-9552-EC989CC4C800}"/>
              </a:ext>
            </a:extLst>
          </p:cNvPr>
          <p:cNvSpPr/>
          <p:nvPr/>
        </p:nvSpPr>
        <p:spPr>
          <a:xfrm>
            <a:off x="5465538" y="1397151"/>
            <a:ext cx="1148758" cy="1107996"/>
          </a:xfrm>
          <a:prstGeom prst="rect">
            <a:avLst/>
          </a:prstGeom>
        </p:spPr>
        <p:txBody>
          <a:bodyPr wrap="square">
            <a:spAutoFit/>
          </a:bodyPr>
          <a:lstStyle/>
          <a:p>
            <a:pPr algn="ctr"/>
            <a:r>
              <a:rPr lang="en-US" altLang="zh-CN" sz="6600" b="1" dirty="0">
                <a:solidFill>
                  <a:srgbClr val="FA6A31"/>
                </a:solidFill>
                <a:latin typeface="Arial"/>
                <a:ea typeface="微软雅黑"/>
                <a:cs typeface="+mn-ea"/>
                <a:sym typeface="Arial"/>
              </a:rPr>
              <a:t>03</a:t>
            </a:r>
            <a:endParaRPr lang="zh-CN" altLang="en-US" sz="6600" b="1" dirty="0">
              <a:solidFill>
                <a:srgbClr val="FA6A31"/>
              </a:solidFill>
              <a:latin typeface="Arial"/>
              <a:ea typeface="微软雅黑"/>
              <a:cs typeface="+mn-ea"/>
              <a:sym typeface="Arial"/>
            </a:endParaRPr>
          </a:p>
        </p:txBody>
      </p:sp>
      <p:pic>
        <p:nvPicPr>
          <p:cNvPr id="64" name="图片 63">
            <a:extLst>
              <a:ext uri="{FF2B5EF4-FFF2-40B4-BE49-F238E27FC236}">
                <a16:creationId xmlns:a16="http://schemas.microsoft.com/office/drawing/2014/main" id="{11827866-6E20-49A2-B7EB-324412CE9D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597" y="3939947"/>
            <a:ext cx="5460610" cy="1277004"/>
          </a:xfrm>
          <a:prstGeom prst="rect">
            <a:avLst/>
          </a:prstGeom>
        </p:spPr>
      </p:pic>
      <p:sp>
        <p:nvSpPr>
          <p:cNvPr id="66" name="TextBox 11">
            <a:extLst>
              <a:ext uri="{FF2B5EF4-FFF2-40B4-BE49-F238E27FC236}">
                <a16:creationId xmlns:a16="http://schemas.microsoft.com/office/drawing/2014/main" id="{7AB29AB0-B956-47CE-BEA3-961963200F37}"/>
              </a:ext>
            </a:extLst>
          </p:cNvPr>
          <p:cNvSpPr txBox="1"/>
          <p:nvPr/>
        </p:nvSpPr>
        <p:spPr>
          <a:xfrm>
            <a:off x="4058630" y="4578449"/>
            <a:ext cx="3962574" cy="242864"/>
          </a:xfrm>
          <a:prstGeom prst="rect">
            <a:avLst/>
          </a:prstGeom>
          <a:noFill/>
        </p:spPr>
        <p:txBody>
          <a:bodyPr wrap="none" lIns="360000" tIns="0" rIns="0" bIns="0" anchor="b" anchorCtr="0">
            <a:noAutofit/>
          </a:bodyPr>
          <a:lstStyle/>
          <a:p>
            <a:pPr algn="ctr">
              <a:buNone/>
            </a:pPr>
            <a:r>
              <a:rPr lang="zh-CN" altLang="en-US" sz="2800" b="1" dirty="0">
                <a:solidFill>
                  <a:srgbClr val="FA6A31"/>
                </a:solidFill>
                <a:latin typeface="Arial"/>
                <a:ea typeface="微软雅黑"/>
                <a:cs typeface="+mn-ea"/>
                <a:sym typeface="Arial"/>
              </a:rPr>
              <a:t>结果展示</a:t>
            </a:r>
          </a:p>
        </p:txBody>
      </p:sp>
      <p:sp>
        <p:nvSpPr>
          <p:cNvPr id="67" name="TextBox 12">
            <a:extLst>
              <a:ext uri="{FF2B5EF4-FFF2-40B4-BE49-F238E27FC236}">
                <a16:creationId xmlns:a16="http://schemas.microsoft.com/office/drawing/2014/main" id="{41AFE515-AB09-48CD-9FB4-45B9A616F111}"/>
              </a:ext>
            </a:extLst>
          </p:cNvPr>
          <p:cNvSpPr txBox="1">
            <a:spLocks/>
          </p:cNvSpPr>
          <p:nvPr/>
        </p:nvSpPr>
        <p:spPr>
          <a:xfrm>
            <a:off x="4228615" y="5434392"/>
            <a:ext cx="3962574" cy="320368"/>
          </a:xfrm>
          <a:prstGeom prst="rect">
            <a:avLst/>
          </a:prstGeom>
        </p:spPr>
        <p:txBody>
          <a:bodyPr vert="horz" wrap="square" lIns="360000" tIns="0" rIns="0" bIns="0" anchor="ctr" anchorCtr="0">
            <a:normAutofit/>
          </a:bodyPr>
          <a:lstStyle/>
          <a:p>
            <a:pPr algn="ctr">
              <a:lnSpc>
                <a:spcPct val="120000"/>
              </a:lnSpc>
            </a:pPr>
            <a:endParaRPr lang="zh-CN" altLang="en-US" sz="1200" dirty="0">
              <a:solidFill>
                <a:schemeClr val="tx1">
                  <a:lumMod val="65000"/>
                  <a:lumOff val="35000"/>
                </a:schemeClr>
              </a:solidFill>
              <a:latin typeface="Arial"/>
              <a:ea typeface="微软雅黑"/>
              <a:cs typeface="+mn-ea"/>
              <a:sym typeface="Arial"/>
            </a:endParaRPr>
          </a:p>
        </p:txBody>
      </p:sp>
      <p:pic>
        <p:nvPicPr>
          <p:cNvPr id="69" name="图片 68">
            <a:extLst>
              <a:ext uri="{FF2B5EF4-FFF2-40B4-BE49-F238E27FC236}">
                <a16:creationId xmlns:a16="http://schemas.microsoft.com/office/drawing/2014/main" id="{E5729840-66C9-4221-96E9-646F5FA7E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70" name="图片 69">
            <a:extLst>
              <a:ext uri="{FF2B5EF4-FFF2-40B4-BE49-F238E27FC236}">
                <a16:creationId xmlns:a16="http://schemas.microsoft.com/office/drawing/2014/main" id="{5DFEF113-3A3A-4122-8CCC-A9FDF9540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flipV="1">
            <a:off x="8835390" y="4798061"/>
            <a:ext cx="3805831" cy="2059939"/>
          </a:xfrm>
          <a:prstGeom prst="rect">
            <a:avLst/>
          </a:prstGeom>
        </p:spPr>
      </p:pic>
    </p:spTree>
    <p:extLst>
      <p:ext uri="{BB962C8B-B14F-4D97-AF65-F5344CB8AC3E}">
        <p14:creationId xmlns:p14="http://schemas.microsoft.com/office/powerpoint/2010/main" val="87939747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heel(1)">
                                      <p:cBhvr>
                                        <p:cTn id="7" dur="2000"/>
                                        <p:tgtEl>
                                          <p:spTgt spid="4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2500"/>
                            </p:stCondLst>
                            <p:childTnLst>
                              <p:par>
                                <p:cTn id="15" presetID="42" presetClass="entr" presetSubtype="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anim calcmode="lin" valueType="num">
                                      <p:cBhvr>
                                        <p:cTn id="18" dur="1000" fill="hold"/>
                                        <p:tgtEl>
                                          <p:spTgt spid="64"/>
                                        </p:tgtEl>
                                        <p:attrNameLst>
                                          <p:attrName>ppt_x</p:attrName>
                                        </p:attrNameLst>
                                      </p:cBhvr>
                                      <p:tavLst>
                                        <p:tav tm="0">
                                          <p:val>
                                            <p:strVal val="#ppt_x"/>
                                          </p:val>
                                        </p:tav>
                                        <p:tav tm="100000">
                                          <p:val>
                                            <p:strVal val="#ppt_x"/>
                                          </p:val>
                                        </p:tav>
                                      </p:tavLst>
                                    </p:anim>
                                    <p:anim calcmode="lin" valueType="num">
                                      <p:cBhvr>
                                        <p:cTn id="19" dur="1000" fill="hold"/>
                                        <p:tgtEl>
                                          <p:spTgt spid="64"/>
                                        </p:tgtEl>
                                        <p:attrNameLst>
                                          <p:attrName>ppt_y</p:attrName>
                                        </p:attrNameLst>
                                      </p:cBhvr>
                                      <p:tavLst>
                                        <p:tav tm="0">
                                          <p:val>
                                            <p:strVal val="#ppt_y+.1"/>
                                          </p:val>
                                        </p:tav>
                                        <p:tav tm="100000">
                                          <p:val>
                                            <p:strVal val="#ppt_y"/>
                                          </p:val>
                                        </p:tav>
                                      </p:tavLst>
                                    </p:anim>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4000"/>
                            </p:stCondLst>
                            <p:childTnLst>
                              <p:par>
                                <p:cTn id="25" presetID="16" presetClass="entr" presetSubtype="21" fill="hold" grpId="0" nodeType="afterEffect" nodePh="1">
                                  <p:stCondLst>
                                    <p:cond delay="0"/>
                                  </p:stCondLst>
                                  <p:endCondLst>
                                    <p:cond evt="begin" delay="0">
                                      <p:tn val="25"/>
                                    </p:cond>
                                  </p:endCondLst>
                                  <p:childTnLst>
                                    <p:set>
                                      <p:cBhvr>
                                        <p:cTn id="26" dur="1" fill="hold">
                                          <p:stCondLst>
                                            <p:cond delay="0"/>
                                          </p:stCondLst>
                                        </p:cTn>
                                        <p:tgtEl>
                                          <p:spTgt spid="67"/>
                                        </p:tgtEl>
                                        <p:attrNameLst>
                                          <p:attrName>style.visibility</p:attrName>
                                        </p:attrNameLst>
                                      </p:cBhvr>
                                      <p:to>
                                        <p:strVal val="visible"/>
                                      </p:to>
                                    </p:set>
                                    <p:animEffect transition="in" filter="barn(inVertical)">
                                      <p:cBhvr>
                                        <p:cTn id="2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B3A3A425-C41E-4B27-97C9-A402CE44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58" y="36331"/>
            <a:ext cx="6810375" cy="3686175"/>
          </a:xfrm>
          <a:prstGeom prst="rect">
            <a:avLst/>
          </a:prstGeom>
        </p:spPr>
      </p:pic>
      <p:pic>
        <p:nvPicPr>
          <p:cNvPr id="117" name="图片 116">
            <a:extLst>
              <a:ext uri="{FF2B5EF4-FFF2-40B4-BE49-F238E27FC236}">
                <a16:creationId xmlns:a16="http://schemas.microsoft.com/office/drawing/2014/main" id="{C708B289-E5F9-4082-A91F-D87061A0FB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5095" y="-1460321"/>
            <a:ext cx="2236456" cy="3275095"/>
          </a:xfrm>
          <a:prstGeom prst="rect">
            <a:avLst/>
          </a:prstGeom>
        </p:spPr>
      </p:pic>
      <p:grpSp>
        <p:nvGrpSpPr>
          <p:cNvPr id="118" name="组合 55">
            <a:extLst>
              <a:ext uri="{FF2B5EF4-FFF2-40B4-BE49-F238E27FC236}">
                <a16:creationId xmlns:a16="http://schemas.microsoft.com/office/drawing/2014/main" id="{7CD5EA1E-7026-4009-B024-40C7442E937D}"/>
              </a:ext>
            </a:extLst>
          </p:cNvPr>
          <p:cNvGrpSpPr/>
          <p:nvPr/>
        </p:nvGrpSpPr>
        <p:grpSpPr bwMode="auto">
          <a:xfrm>
            <a:off x="4193488" y="177227"/>
            <a:ext cx="3573066" cy="696102"/>
            <a:chOff x="3791205" y="5346441"/>
            <a:chExt cx="5833188" cy="1152192"/>
          </a:xfrm>
        </p:grpSpPr>
        <p:sp>
          <p:nvSpPr>
            <p:cNvPr id="120" name="任意多边形 166">
              <a:extLst>
                <a:ext uri="{FF2B5EF4-FFF2-40B4-BE49-F238E27FC236}">
                  <a16:creationId xmlns:a16="http://schemas.microsoft.com/office/drawing/2014/main" id="{733973B6-8202-4DDB-BC62-B0DE889049C1}"/>
                </a:ext>
              </a:extLst>
            </p:cNvPr>
            <p:cNvSpPr/>
            <p:nvPr/>
          </p:nvSpPr>
          <p:spPr>
            <a:xfrm>
              <a:off x="3791205" y="5346441"/>
              <a:ext cx="5833186" cy="1152192"/>
            </a:xfrm>
            <a:custGeom>
              <a:avLst/>
              <a:gdLst>
                <a:gd name="connsiteX0" fmla="*/ 619854 w 5832648"/>
                <a:gd name="connsiteY0" fmla="*/ 172234 h 1152128"/>
                <a:gd name="connsiteX1" fmla="*/ 247759 w 5832648"/>
                <a:gd name="connsiteY1" fmla="*/ 418875 h 1152128"/>
                <a:gd name="connsiteX2" fmla="*/ 216024 w 5832648"/>
                <a:gd name="connsiteY2" fmla="*/ 576064 h 1152128"/>
                <a:gd name="connsiteX3" fmla="*/ 216024 w 5832648"/>
                <a:gd name="connsiteY3" fmla="*/ 576063 h 1152128"/>
                <a:gd name="connsiteX4" fmla="*/ 216024 w 5832648"/>
                <a:gd name="connsiteY4" fmla="*/ 576064 h 1152128"/>
                <a:gd name="connsiteX5" fmla="*/ 216024 w 5832648"/>
                <a:gd name="connsiteY5" fmla="*/ 576064 h 1152128"/>
                <a:gd name="connsiteX6" fmla="*/ 247759 w 5832648"/>
                <a:gd name="connsiteY6" fmla="*/ 733252 h 1152128"/>
                <a:gd name="connsiteX7" fmla="*/ 619854 w 5832648"/>
                <a:gd name="connsiteY7" fmla="*/ 979893 h 1152128"/>
                <a:gd name="connsiteX8" fmla="*/ 5212794 w 5832648"/>
                <a:gd name="connsiteY8" fmla="*/ 979894 h 1152128"/>
                <a:gd name="connsiteX9" fmla="*/ 5616624 w 5832648"/>
                <a:gd name="connsiteY9" fmla="*/ 576064 h 1152128"/>
                <a:gd name="connsiteX10" fmla="*/ 5616625 w 5832648"/>
                <a:gd name="connsiteY10" fmla="*/ 576064 h 1152128"/>
                <a:gd name="connsiteX11" fmla="*/ 5212795 w 5832648"/>
                <a:gd name="connsiteY11" fmla="*/ 172234 h 1152128"/>
                <a:gd name="connsiteX12" fmla="*/ 576064 w 5832648"/>
                <a:gd name="connsiteY12" fmla="*/ 0 h 1152128"/>
                <a:gd name="connsiteX13" fmla="*/ 5256584 w 5832648"/>
                <a:gd name="connsiteY13" fmla="*/ 0 h 1152128"/>
                <a:gd name="connsiteX14" fmla="*/ 5832648 w 5832648"/>
                <a:gd name="connsiteY14" fmla="*/ 576064 h 1152128"/>
                <a:gd name="connsiteX15" fmla="*/ 5256584 w 5832648"/>
                <a:gd name="connsiteY15" fmla="*/ 1152128 h 1152128"/>
                <a:gd name="connsiteX16" fmla="*/ 576064 w 5832648"/>
                <a:gd name="connsiteY16" fmla="*/ 1152128 h 1152128"/>
                <a:gd name="connsiteX17" fmla="*/ 0 w 5832648"/>
                <a:gd name="connsiteY17" fmla="*/ 576064 h 1152128"/>
                <a:gd name="connsiteX18" fmla="*/ 576064 w 5832648"/>
                <a:gd name="connsiteY1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32648" h="1152128">
                  <a:moveTo>
                    <a:pt x="619854" y="172234"/>
                  </a:moveTo>
                  <a:cubicBezTo>
                    <a:pt x="452583" y="172234"/>
                    <a:pt x="309064" y="273935"/>
                    <a:pt x="247759" y="418875"/>
                  </a:cubicBezTo>
                  <a:lnTo>
                    <a:pt x="216024" y="576064"/>
                  </a:lnTo>
                  <a:lnTo>
                    <a:pt x="216024" y="576063"/>
                  </a:lnTo>
                  <a:lnTo>
                    <a:pt x="216024" y="576064"/>
                  </a:lnTo>
                  <a:lnTo>
                    <a:pt x="216024" y="576064"/>
                  </a:lnTo>
                  <a:lnTo>
                    <a:pt x="247759" y="733252"/>
                  </a:lnTo>
                  <a:cubicBezTo>
                    <a:pt x="309064" y="878193"/>
                    <a:pt x="452583" y="979893"/>
                    <a:pt x="619854" y="979893"/>
                  </a:cubicBezTo>
                  <a:lnTo>
                    <a:pt x="5212794" y="979894"/>
                  </a:lnTo>
                  <a:cubicBezTo>
                    <a:pt x="5435823" y="979894"/>
                    <a:pt x="5616624" y="799093"/>
                    <a:pt x="5616624" y="576064"/>
                  </a:cubicBezTo>
                  <a:lnTo>
                    <a:pt x="5616625" y="576064"/>
                  </a:lnTo>
                  <a:cubicBezTo>
                    <a:pt x="5616625" y="353035"/>
                    <a:pt x="5435824" y="172234"/>
                    <a:pt x="5212795" y="172234"/>
                  </a:cubicBezTo>
                  <a:close/>
                  <a:moveTo>
                    <a:pt x="576064" y="0"/>
                  </a:moveTo>
                  <a:lnTo>
                    <a:pt x="5256584" y="0"/>
                  </a:lnTo>
                  <a:cubicBezTo>
                    <a:pt x="5574735" y="0"/>
                    <a:pt x="5832648" y="257913"/>
                    <a:pt x="5832648" y="576064"/>
                  </a:cubicBezTo>
                  <a:cubicBezTo>
                    <a:pt x="5832648" y="894215"/>
                    <a:pt x="5574735" y="1152128"/>
                    <a:pt x="5256584" y="1152128"/>
                  </a:cubicBezTo>
                  <a:lnTo>
                    <a:pt x="576064" y="1152128"/>
                  </a:lnTo>
                  <a:cubicBezTo>
                    <a:pt x="257913" y="1152128"/>
                    <a:pt x="0" y="894215"/>
                    <a:pt x="0" y="576064"/>
                  </a:cubicBezTo>
                  <a:cubicBezTo>
                    <a:pt x="0" y="257913"/>
                    <a:pt x="257913" y="0"/>
                    <a:pt x="576064" y="0"/>
                  </a:cubicBezTo>
                  <a:close/>
                </a:path>
              </a:pathLst>
            </a:custGeom>
            <a:solidFill>
              <a:srgbClr val="F3F3F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latin typeface="Arial"/>
                <a:ea typeface="微软雅黑"/>
                <a:cs typeface="+mn-ea"/>
                <a:sym typeface="Arial"/>
              </a:endParaRPr>
            </a:p>
          </p:txBody>
        </p:sp>
        <p:sp>
          <p:nvSpPr>
            <p:cNvPr id="119" name="圆角矩形 165">
              <a:extLst>
                <a:ext uri="{FF2B5EF4-FFF2-40B4-BE49-F238E27FC236}">
                  <a16:creationId xmlns:a16="http://schemas.microsoft.com/office/drawing/2014/main" id="{7466C484-A933-4AC1-A588-82F34066E0F1}"/>
                </a:ext>
              </a:extLst>
            </p:cNvPr>
            <p:cNvSpPr/>
            <p:nvPr/>
          </p:nvSpPr>
          <p:spPr>
            <a:xfrm>
              <a:off x="4007769" y="5518708"/>
              <a:ext cx="5400600" cy="807659"/>
            </a:xfrm>
            <a:prstGeom prst="roundRect">
              <a:avLst>
                <a:gd name="adj" fmla="val 50000"/>
              </a:avLst>
            </a:prstGeom>
            <a:solidFill>
              <a:schemeClr val="bg1"/>
            </a:solidFill>
            <a:ln>
              <a:gradFill flip="none" rotWithShape="1">
                <a:gsLst>
                  <a:gs pos="100000">
                    <a:schemeClr val="bg1"/>
                  </a:gs>
                  <a:gs pos="0">
                    <a:schemeClr val="bg1">
                      <a:lumMod val="7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dist"/>
              <a:r>
                <a:rPr lang="zh-CN" altLang="en-US" sz="2000" b="1" dirty="0">
                  <a:solidFill>
                    <a:srgbClr val="EB3F32"/>
                  </a:solidFill>
                  <a:latin typeface="Arial"/>
                  <a:ea typeface="微软雅黑"/>
                  <a:sym typeface="Arial"/>
                </a:rPr>
                <a:t>小程序界面</a:t>
              </a:r>
            </a:p>
          </p:txBody>
        </p:sp>
        <p:sp>
          <p:nvSpPr>
            <p:cNvPr id="121" name="圆角矩形 167">
              <a:extLst>
                <a:ext uri="{FF2B5EF4-FFF2-40B4-BE49-F238E27FC236}">
                  <a16:creationId xmlns:a16="http://schemas.microsoft.com/office/drawing/2014/main" id="{317DDEC0-D9DA-4C20-825B-9F02AFC30191}"/>
                </a:ext>
              </a:extLst>
            </p:cNvPr>
            <p:cNvSpPr/>
            <p:nvPr/>
          </p:nvSpPr>
          <p:spPr>
            <a:xfrm>
              <a:off x="3791744" y="5346472"/>
              <a:ext cx="5832649" cy="1152127"/>
            </a:xfrm>
            <a:prstGeom prst="roundRect">
              <a:avLst>
                <a:gd name="adj" fmla="val 50000"/>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a:ea typeface="微软雅黑"/>
                <a:cs typeface="+mn-ea"/>
                <a:sym typeface="Arial"/>
              </a:endParaRPr>
            </a:p>
          </p:txBody>
        </p:sp>
      </p:grpSp>
      <p:sp>
        <p:nvSpPr>
          <p:cNvPr id="50" name="TextBox 3">
            <a:extLst>
              <a:ext uri="{FF2B5EF4-FFF2-40B4-BE49-F238E27FC236}">
                <a16:creationId xmlns:a16="http://schemas.microsoft.com/office/drawing/2014/main" id="{1F5C031C-3F51-48A6-B340-6E06077F852A}"/>
              </a:ext>
            </a:extLst>
          </p:cNvPr>
          <p:cNvSpPr txBox="1"/>
          <p:nvPr/>
        </p:nvSpPr>
        <p:spPr>
          <a:xfrm>
            <a:off x="6065388" y="2287656"/>
            <a:ext cx="2264796" cy="461665"/>
          </a:xfrm>
          <a:prstGeom prst="rect">
            <a:avLst/>
          </a:prstGeom>
          <a:noFill/>
        </p:spPr>
        <p:txBody>
          <a:bodyPr wrap="square" rtlCol="0">
            <a:spAutoFit/>
          </a:bodyPr>
          <a:lstStyle/>
          <a:p>
            <a:pPr fontAlgn="auto">
              <a:spcBef>
                <a:spcPts val="0"/>
              </a:spcBef>
              <a:spcAft>
                <a:spcPts val="0"/>
              </a:spcAft>
              <a:buFont typeface="Arial" pitchFamily="34" charset="0"/>
              <a:buNone/>
              <a:defRPr/>
            </a:pPr>
            <a:r>
              <a:rPr lang="zh-CN" altLang="en-US" sz="2400" b="1" noProof="1">
                <a:solidFill>
                  <a:srgbClr val="EB3F32"/>
                </a:solidFill>
                <a:latin typeface="Arial"/>
                <a:ea typeface="微软雅黑"/>
                <a:sym typeface="Arial"/>
              </a:rPr>
              <a:t>小程序主界面</a:t>
            </a:r>
          </a:p>
        </p:txBody>
      </p:sp>
      <p:sp>
        <p:nvSpPr>
          <p:cNvPr id="53" name="TextBox 8">
            <a:extLst>
              <a:ext uri="{FF2B5EF4-FFF2-40B4-BE49-F238E27FC236}">
                <a16:creationId xmlns:a16="http://schemas.microsoft.com/office/drawing/2014/main" id="{EF15DC26-59C8-4D95-9177-DDC116788017}"/>
              </a:ext>
            </a:extLst>
          </p:cNvPr>
          <p:cNvSpPr txBox="1"/>
          <p:nvPr/>
        </p:nvSpPr>
        <p:spPr>
          <a:xfrm>
            <a:off x="6096000" y="2889074"/>
            <a:ext cx="4560279" cy="700192"/>
          </a:xfrm>
          <a:prstGeom prst="rect">
            <a:avLst/>
          </a:prstGeom>
          <a:noFill/>
        </p:spPr>
        <p:txBody>
          <a:bodyPr wrap="square" rtlCol="0">
            <a:spAutoFit/>
          </a:bodyPr>
          <a:lstStyle/>
          <a:p>
            <a:pPr>
              <a:lnSpc>
                <a:spcPct val="150000"/>
              </a:lnSpc>
            </a:pPr>
            <a:r>
              <a:rPr lang="zh-CN" altLang="en-US" sz="1400" dirty="0">
                <a:solidFill>
                  <a:srgbClr val="7F7F7F"/>
                </a:solidFill>
                <a:latin typeface="Arial"/>
                <a:ea typeface="微软雅黑"/>
                <a:sym typeface="Arial"/>
              </a:rPr>
              <a:t>小程序主界面显示出一种害虫并对其做简要介绍。用户可以选择拍照识虫或者是从相册中选择图片来识别害虫</a:t>
            </a:r>
            <a:endParaRPr lang="zh-CN" altLang="en-US" sz="1400" dirty="0">
              <a:solidFill>
                <a:srgbClr val="1C3A6A"/>
              </a:solidFill>
              <a:latin typeface="Arial"/>
              <a:ea typeface="微软雅黑"/>
              <a:sym typeface="Arial"/>
            </a:endParaRPr>
          </a:p>
        </p:txBody>
      </p:sp>
      <p:pic>
        <p:nvPicPr>
          <p:cNvPr id="14" name="图片 13">
            <a:extLst>
              <a:ext uri="{FF2B5EF4-FFF2-40B4-BE49-F238E27FC236}">
                <a16:creationId xmlns:a16="http://schemas.microsoft.com/office/drawing/2014/main" id="{111BFFF8-69FB-4DE9-935A-0D3C00B40285}"/>
              </a:ext>
            </a:extLst>
          </p:cNvPr>
          <p:cNvPicPr/>
          <p:nvPr/>
        </p:nvPicPr>
        <p:blipFill>
          <a:blip r:embed="rId5"/>
          <a:stretch>
            <a:fillRect/>
          </a:stretch>
        </p:blipFill>
        <p:spPr>
          <a:xfrm>
            <a:off x="1453402" y="1162186"/>
            <a:ext cx="2872740" cy="5120640"/>
          </a:xfrm>
          <a:prstGeom prst="rect">
            <a:avLst/>
          </a:prstGeom>
        </p:spPr>
      </p:pic>
    </p:spTree>
    <p:extLst>
      <p:ext uri="{BB962C8B-B14F-4D97-AF65-F5344CB8AC3E}">
        <p14:creationId xmlns:p14="http://schemas.microsoft.com/office/powerpoint/2010/main" val="249007465"/>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p:cTn id="11" dur="500" fill="hold"/>
                                        <p:tgtEl>
                                          <p:spTgt spid="50"/>
                                        </p:tgtEl>
                                        <p:attrNameLst>
                                          <p:attrName>ppt_w</p:attrName>
                                        </p:attrNameLst>
                                      </p:cBhvr>
                                      <p:tavLst>
                                        <p:tav tm="0">
                                          <p:val>
                                            <p:fltVal val="0"/>
                                          </p:val>
                                        </p:tav>
                                        <p:tav tm="100000">
                                          <p:val>
                                            <p:strVal val="#ppt_w"/>
                                          </p:val>
                                        </p:tav>
                                      </p:tavLst>
                                    </p:anim>
                                    <p:anim calcmode="lin" valueType="num">
                                      <p:cBhvr>
                                        <p:cTn id="12" dur="500" fill="hold"/>
                                        <p:tgtEl>
                                          <p:spTgt spid="50"/>
                                        </p:tgtEl>
                                        <p:attrNameLst>
                                          <p:attrName>ppt_h</p:attrName>
                                        </p:attrNameLst>
                                      </p:cBhvr>
                                      <p:tavLst>
                                        <p:tav tm="0">
                                          <p:val>
                                            <p:fltVal val="0"/>
                                          </p:val>
                                        </p:tav>
                                        <p:tav tm="100000">
                                          <p:val>
                                            <p:strVal val="#ppt_h"/>
                                          </p:val>
                                        </p:tav>
                                      </p:tavLst>
                                    </p:anim>
                                    <p:animEffect transition="in" filter="fade">
                                      <p:cBhvr>
                                        <p:cTn id="13" dur="500"/>
                                        <p:tgtEl>
                                          <p:spTgt spid="50"/>
                                        </p:tgtEl>
                                      </p:cBhvr>
                                    </p:animEffect>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3"/>
                                        </p:tgtEl>
                                        <p:attrNameLst>
                                          <p:attrName>ppt_y</p:attrName>
                                        </p:attrNameLst>
                                      </p:cBhvr>
                                      <p:tavLst>
                                        <p:tav tm="0">
                                          <p:val>
                                            <p:strVal val="#ppt_y"/>
                                          </p:val>
                                        </p:tav>
                                        <p:tav tm="100000">
                                          <p:val>
                                            <p:strVal val="#ppt_y"/>
                                          </p:val>
                                        </p:tav>
                                      </p:tavLst>
                                    </p:anim>
                                    <p:anim calcmode="lin" valueType="num">
                                      <p:cBhvr>
                                        <p:cTn id="1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多边形简约运营工作汇报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203864"/>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467</Words>
  <Application>Microsoft Office PowerPoint</Application>
  <PresentationFormat>宽屏</PresentationFormat>
  <Paragraphs>76</Paragraphs>
  <Slides>16</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郑 浩然</cp:lastModifiedBy>
  <cp:revision>138</cp:revision>
  <dcterms:created xsi:type="dcterms:W3CDTF">2017-07-25T14:12:10Z</dcterms:created>
  <dcterms:modified xsi:type="dcterms:W3CDTF">2021-07-14T16:00:22Z</dcterms:modified>
</cp:coreProperties>
</file>