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5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7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6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6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6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671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7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3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2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0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6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536E13-9A8E-4F7A-B41A-25B23CDE797B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F87EB2-C4FD-4D25-BD09-4ADAF0938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0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492D4CA-1230-4C54-A321-C95DA35E2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9.27 Zhang </a:t>
            </a:r>
            <a:r>
              <a:rPr lang="en-US" altLang="zh-CN" dirty="0" err="1"/>
              <a:t>Shengxuan</a:t>
            </a:r>
            <a:endParaRPr lang="en-US" altLang="zh-CN" dirty="0"/>
          </a:p>
          <a:p>
            <a:r>
              <a:rPr lang="en-US" altLang="zh-CN" dirty="0"/>
              <a:t>Computer science and technology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2A3BBF-DA47-4A54-A512-474815348DE3}"/>
              </a:ext>
            </a:extLst>
          </p:cNvPr>
          <p:cNvSpPr/>
          <p:nvPr/>
        </p:nvSpPr>
        <p:spPr>
          <a:xfrm>
            <a:off x="2700864" y="2074899"/>
            <a:ext cx="680720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DD25A4-3C81-476E-8DBC-A289727C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7" y="571497"/>
            <a:ext cx="2876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2A664-D854-456B-836A-821B0974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Basic information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A7965-E946-4CE1-B577-5603A1E5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Name:Zhang</a:t>
            </a:r>
            <a:r>
              <a:rPr lang="en-US" altLang="zh-CN" dirty="0"/>
              <a:t> </a:t>
            </a:r>
            <a:r>
              <a:rPr lang="en-US" altLang="zh-CN" dirty="0" err="1"/>
              <a:t>Shengxuan</a:t>
            </a:r>
            <a:r>
              <a:rPr lang="en-US" altLang="zh-CN" dirty="0"/>
              <a:t> (Smith)        Age:18 year-old</a:t>
            </a:r>
          </a:p>
          <a:p>
            <a:r>
              <a:rPr lang="en-US" altLang="zh-CN" dirty="0"/>
              <a:t>My favorite : computer games , running , volleyball </a:t>
            </a:r>
          </a:p>
          <a:p>
            <a:r>
              <a:rPr lang="en-US" altLang="zh-CN" dirty="0"/>
              <a:t>Hometown : Jinjiang </a:t>
            </a:r>
            <a:r>
              <a:rPr lang="en-US" altLang="zh-CN"/>
              <a:t>Fujian Province China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2A0A30-CD6C-4AA2-A70B-E43C5A78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77" y="823098"/>
            <a:ext cx="1598367" cy="15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E174-528A-4FDA-B9E7-F0825B95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What kind of person am I?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BD60C-01D1-41B3-A4E3-991C0BCA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of the time , I may be a person without any ideas . But sometimes , I can have some great ideas ! </a:t>
            </a:r>
          </a:p>
          <a:p>
            <a:r>
              <a:rPr lang="en-US" altLang="zh-CN" dirty="0"/>
              <a:t>In my daily life , I will not mind if anybody who just meet me for the first time to have a conversation with me . In other words , I can be a person who is willing to talk with strangers . </a:t>
            </a:r>
          </a:p>
          <a:p>
            <a:r>
              <a:rPr lang="en-US" altLang="zh-CN" dirty="0"/>
              <a:t>In my study , I’m crazy about math and physics . Admittedly , they can be very difficult , but I’ll feel great if I can work out some questions of math and physics !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DA2A4B-D46C-4B78-A8E2-731E43A47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" y="928789"/>
            <a:ext cx="2437237" cy="14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EA38-8A8F-4FA0-A73B-3D673AFD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1298355-F5A6-4037-9ADF-6AACFDAAC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4" y="404127"/>
            <a:ext cx="2809875" cy="2105025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50BC1B6-DA55-407C-BD6D-94771EB820CB}"/>
              </a:ext>
            </a:extLst>
          </p:cNvPr>
          <p:cNvSpPr/>
          <p:nvPr/>
        </p:nvSpPr>
        <p:spPr>
          <a:xfrm>
            <a:off x="2287168" y="2114223"/>
            <a:ext cx="7617663" cy="4339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That</a:t>
            </a:r>
            <a:r>
              <a:rPr lang="en-US" altLang="zh-CN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’s</a:t>
            </a:r>
            <a:r>
              <a:rPr lang="zh-CN" altLang="en-US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all!</a:t>
            </a:r>
          </a:p>
          <a:p>
            <a:pPr algn="ctr"/>
            <a:r>
              <a:rPr lang="en-US" altLang="zh-CN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Thanks!</a:t>
            </a:r>
            <a:endParaRPr lang="en-US" altLang="zh-CN" sz="13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8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150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Garamond</vt:lpstr>
      <vt:lpstr>环保</vt:lpstr>
      <vt:lpstr>PowerPoint 演示文稿</vt:lpstr>
      <vt:lpstr>Basic information</vt:lpstr>
      <vt:lpstr>What kind of person am I?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sx</dc:creator>
  <cp:lastModifiedBy>z sx</cp:lastModifiedBy>
  <cp:revision>8</cp:revision>
  <dcterms:created xsi:type="dcterms:W3CDTF">2019-09-27T07:38:02Z</dcterms:created>
  <dcterms:modified xsi:type="dcterms:W3CDTF">2019-10-01T12:25:10Z</dcterms:modified>
</cp:coreProperties>
</file>