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85" r:id="rId7"/>
    <p:sldId id="263" r:id="rId8"/>
    <p:sldId id="262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8" r:id="rId18"/>
    <p:sldId id="280" r:id="rId19"/>
    <p:sldId id="281" r:id="rId20"/>
    <p:sldId id="273" r:id="rId21"/>
    <p:sldId id="271" r:id="rId22"/>
    <p:sldId id="274" r:id="rId23"/>
    <p:sldId id="275" r:id="rId24"/>
    <p:sldId id="277" r:id="rId25"/>
    <p:sldId id="266" r:id="rId26"/>
    <p:sldId id="282" r:id="rId27"/>
    <p:sldId id="28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operand is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, it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Precedence: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en-US" altLang="zh-CN" dirty="0"/>
              <a:t>What’s the value of the follow expressions?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condition is true."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(not 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(!-2) is true, really?"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88078"/>
              </p:ext>
            </p:extLst>
          </p:nvPr>
        </p:nvGraphicFramePr>
        <p:xfrm>
          <a:off x="1376479" y="1856061"/>
          <a:ext cx="7625016" cy="1737360"/>
        </p:xfrm>
        <a:graphic>
          <a:graphicData uri="http://schemas.openxmlformats.org/drawingml/2006/table">
            <a:tbl>
              <a:tblPr/>
              <a:tblGrid>
                <a:gridCol w="1906254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579504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Symbol-like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effectLst/>
                        </a:rPr>
                        <a:t>Keyword-like </a:t>
                      </a:r>
                      <a:r>
                        <a:rPr lang="en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They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 if it is feasible.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//not recommend to use a float-point number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"There are some."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Pointers are also frequently used as conditions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"Memory allocation failed."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Syntax :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  <a:p>
            <a:r>
              <a:rPr kumimoji="1" lang="en-US" altLang="zh-CN" dirty="0"/>
              <a:t>If the condition is true, the statement (loop body) will be executed.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275583" y="364705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after</a:t>
            </a:r>
            <a:r>
              <a:rPr kumimoji="1" lang="en-US" altLang="zh-CN" dirty="0"/>
              <a:t> each iteration in a do-while loop.</a:t>
            </a:r>
          </a:p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before</a:t>
            </a:r>
            <a:r>
              <a:rPr kumimoji="1" lang="en-US" altLang="zh-CN" dirty="0"/>
              <a:t> each iteration in a while loop.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51833" y="24120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Terminate a loop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Skip the remaining part of the loop body and continue the next iteration.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you find any problem from the code?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(num &gt;=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353801" cy="4849968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3409467" y="1300559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31737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(a==b) </a:t>
            </a:r>
            <a:r>
              <a:rPr kumimoji="1" lang="en-US" altLang="zh-CN" dirty="0"/>
              <a:t>has value (true or false);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is an assignment, also an expression and has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1290452" y="45153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Syntax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-clause;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524966" y="3351869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411678" y="2152946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415148" y="2743200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282535" y="2470067"/>
            <a:ext cx="1436914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595252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782153" y="2458192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485275" y="3708903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D1713F7-07C5-E945-8565-794A333E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352302" y="2049068"/>
            <a:ext cx="524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91647" y="1951672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5593347" y="2520537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0738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solidFill>
                  <a:prstClr val="black"/>
                </a:solidFill>
              </a:rPr>
              <a:t>Sometimes we need it</a:t>
            </a:r>
            <a:endParaRPr lang="en" altLang="zh-CN" sz="3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4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and continue statements behavior the same with while loops.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534740"/>
            <a:ext cx="9994900" cy="2387600"/>
          </a:xfrm>
        </p:spPr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>
                <a:solidFill>
                  <a:prstClr val="black"/>
                </a:solidFill>
              </a:rPr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E232B70-95C3-FB40-9699-F212BDD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9D19-5DFE-5448-8D45-8C702517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42F1-CA40-CB4D-9A0D-85999CFB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876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Jump </a:t>
            </a:r>
            <a:r>
              <a:rPr lang="en" altLang="zh-CN" dirty="0"/>
              <a:t>to the desired location</a:t>
            </a:r>
            <a:endParaRPr kumimoji="1" lang="en-US" altLang="zh-CN" dirty="0"/>
          </a:p>
          <a:p>
            <a:r>
              <a:rPr kumimoji="1" lang="en-US" altLang="zh-CN" dirty="0"/>
              <a:t>An unrecommended statement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039367-53A4-C947-81C1-A5891A13197D}"/>
              </a:ext>
            </a:extLst>
          </p:cNvPr>
          <p:cNvSpPr/>
          <p:nvPr/>
        </p:nvSpPr>
        <p:spPr>
          <a:xfrm>
            <a:off x="1376479" y="2333685"/>
            <a:ext cx="83390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mysquare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is out of range."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goto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EXIT_ERROR;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EXIT_ERROR: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//do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such as closing files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2CDF10-C039-9A4F-98A6-6DC36619D44E}"/>
              </a:ext>
            </a:extLst>
          </p:cNvPr>
          <p:cNvSpPr/>
          <p:nvPr/>
        </p:nvSpPr>
        <p:spPr>
          <a:xfrm>
            <a:off x="0" y="23145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goto.cpp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158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Execute one of several statements, depending on the value of an expression.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prevents executing some following statements. </a:t>
            </a:r>
            <a:r>
              <a:rPr kumimoji="1" lang="en-US" altLang="zh-CN" b="1">
                <a:solidFill>
                  <a:srgbClr val="FF0000"/>
                </a:solidFill>
              </a:rPr>
              <a:t>Don’t </a:t>
            </a:r>
            <a:r>
              <a:rPr kumimoji="1" lang="en-US" altLang="zh-CN" b="1" dirty="0">
                <a:solidFill>
                  <a:srgbClr val="FF0000"/>
                </a:solidFill>
              </a:rPr>
              <a:t>forget </a:t>
            </a:r>
            <a:r>
              <a:rPr kumimoji="1" lang="en-US" altLang="zh-CN" b="1" dirty="0">
                <a:solidFill>
                  <a:srgbClr val="FF000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/>
              <a:t>More similar to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kumimoji="1" lang="en-US" altLang="zh-CN" dirty="0"/>
              <a:t>,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1468405" y="251484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2482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A6C0F-5C33-B24E-9979-D0870B79742B}"/>
              </a:ext>
            </a:extLst>
          </p:cNvPr>
          <p:cNvSpPr/>
          <p:nvPr/>
        </p:nvSpPr>
        <p:spPr>
          <a:xfrm>
            <a:off x="1118570" y="320168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not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will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be printed? </a:t>
            </a:r>
          </a:p>
          <a:p>
            <a:pPr marL="0" indent="0">
              <a:buNone/>
            </a:pPr>
            <a:r>
              <a:rPr kumimoji="1" lang="en-US" altLang="zh-CN" dirty="0"/>
              <a:t>How to make the code easier to understand?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ACC6-150B-134D-95F7-6080594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? : </a:t>
            </a:r>
            <a:r>
              <a:rPr kumimoji="1" lang="en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E25A-4E65-524C-8739-719C7D63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580198"/>
          </a:xfrm>
        </p:spPr>
        <p:txBody>
          <a:bodyPr/>
          <a:lstStyle/>
          <a:p>
            <a:r>
              <a:rPr kumimoji="1" lang="en-US" altLang="zh-CN" dirty="0"/>
              <a:t>When can we use the ternary conditional operator?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EB7F-116A-5548-A162-FF0602F8A4A8}"/>
              </a:ext>
            </a:extLst>
          </p:cNvPr>
          <p:cNvSpPr/>
          <p:nvPr/>
        </p:nvSpPr>
        <p:spPr>
          <a:xfrm>
            <a:off x="1115504" y="1907193"/>
            <a:ext cx="6891357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//some operations may change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isPositive's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A5B86-AF15-1542-B13B-10F8B85B921D}"/>
              </a:ext>
            </a:extLst>
          </p:cNvPr>
          <p:cNvSpPr/>
          <p:nvPr/>
        </p:nvSpPr>
        <p:spPr>
          <a:xfrm>
            <a:off x="1115503" y="4842776"/>
            <a:ext cx="6891357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B4A6B-CD66-4542-9FCA-6C3A9242C754}"/>
              </a:ext>
            </a:extLst>
          </p:cNvPr>
          <p:cNvSpPr/>
          <p:nvPr/>
        </p:nvSpPr>
        <p:spPr>
          <a:xfrm>
            <a:off x="1115505" y="5839365"/>
            <a:ext cx="6891355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8C31BB-86CA-1144-9D15-8537E25B5CD4}"/>
              </a:ext>
            </a:extLst>
          </p:cNvPr>
          <p:cNvSpPr/>
          <p:nvPr/>
        </p:nvSpPr>
        <p:spPr>
          <a:xfrm rot="5400000">
            <a:off x="3353347" y="4261954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611F77A-30E1-BA41-ACF5-51D4A0643A70}"/>
              </a:ext>
            </a:extLst>
          </p:cNvPr>
          <p:cNvSpPr/>
          <p:nvPr/>
        </p:nvSpPr>
        <p:spPr>
          <a:xfrm rot="5400000">
            <a:off x="3353347" y="5265298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E25EB2-BAEB-7241-9561-AB08FB410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0640D8F-B127-2149-841B-D2406030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pPr lvl="1"/>
            <a:r>
              <a:rPr kumimoji="1" lang="en-US" altLang="zh-CN" dirty="0"/>
              <a:t>Its value can be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bool, char, int, float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46738" y="2133600"/>
            <a:ext cx="996462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09256"/>
              </p:ext>
            </p:extLst>
          </p:nvPr>
        </p:nvGraphicFramePr>
        <p:xfrm>
          <a:off x="1574469" y="2497329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1462</Words>
  <Application>Microsoft Macintosh PowerPoint</Application>
  <PresentationFormat>宽屏</PresentationFormat>
  <Paragraphs>299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if Statement</vt:lpstr>
      <vt:lpstr>if and if-else</vt:lpstr>
      <vt:lpstr>if-else if-else</vt:lpstr>
      <vt:lpstr>A little more complex</vt:lpstr>
      <vt:lpstr>? : operator</vt:lpstr>
      <vt:lpstr>Conditions</vt:lpstr>
      <vt:lpstr>Condition</vt:lpstr>
      <vt:lpstr>Relational Expressions</vt:lpstr>
      <vt:lpstr>Logical Expressions</vt:lpstr>
      <vt:lpstr>Non-Boolean Expressions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goto and switch Statements</vt:lpstr>
      <vt:lpstr>goto Statement</vt:lpstr>
      <vt:lpstr>switch Statement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520</cp:revision>
  <dcterms:created xsi:type="dcterms:W3CDTF">2020-09-05T08:11:12Z</dcterms:created>
  <dcterms:modified xsi:type="dcterms:W3CDTF">2022-09-22T01:56:14Z</dcterms:modified>
  <cp:category/>
</cp:coreProperties>
</file>