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4" r:id="rId18"/>
    <p:sldId id="325" r:id="rId19"/>
    <p:sldId id="326" r:id="rId20"/>
    <p:sldId id="322" r:id="rId21"/>
    <p:sldId id="323" r:id="rId22"/>
    <p:sldId id="328" r:id="rId23"/>
    <p:sldId id="327" r:id="rId24"/>
    <p:sldId id="329" r:id="rId25"/>
    <p:sldId id="330" r:id="rId26"/>
    <p:sldId id="331" r:id="rId27"/>
    <p:sldId id="33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8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17645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9081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7090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0620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8067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</a:p>
          <a:p>
            <a:r>
              <a:rPr kumimoji="1" lang="en-US" altLang="zh-CN" dirty="0"/>
              <a:t>Code: executable code</a:t>
            </a:r>
          </a:p>
          <a:p>
            <a:r>
              <a:rPr kumimoji="1" lang="en-US" altLang="zh-CN" dirty="0"/>
              <a:t>Data: initialized static variables</a:t>
            </a:r>
          </a:p>
          <a:p>
            <a:r>
              <a:rPr kumimoji="1" lang="en-US" altLang="zh-CN" dirty="0"/>
              <a:t>BSS: uninitialized static data including variables and constants</a:t>
            </a:r>
          </a:p>
          <a:p>
            <a:r>
              <a:rPr kumimoji="1" lang="en-US" altLang="zh-CN" dirty="0"/>
              <a:t>Heap: dynamically allocated memory</a:t>
            </a:r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EF99-40A3-0847-B592-80D60F33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35338"/>
              </p:ext>
            </p:extLst>
          </p:nvPr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608CDD-35A6-E847-9999-29D388CF64EA}"/>
              </a:ext>
            </a:extLst>
          </p:cNvPr>
          <p:cNvCxnSpPr>
            <a:cxnSpLocks/>
          </p:cNvCxnSpPr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0E29C5-C147-AE4E-9A53-FB3C3BA38ACC}"/>
              </a:ext>
            </a:extLst>
          </p:cNvPr>
          <p:cNvCxnSpPr>
            <a:cxnSpLocks/>
          </p:cNvCxnSpPr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46A-8195-B746-AA40-09FE7C8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0A03-4C30-C441-A5A4-D8DB9C03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263AD-9E30-D94E-97CD-C7822F234A00}"/>
              </a:ext>
            </a:extLst>
          </p:cNvPr>
          <p:cNvSpPr/>
          <p:nvPr/>
        </p:nvSpPr>
        <p:spPr>
          <a:xfrm>
            <a:off x="924732" y="1560687"/>
            <a:ext cx="4360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EE419-DBD0-7F43-8A7C-3659F26C754E}"/>
              </a:ext>
            </a:extLst>
          </p:cNvPr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26B7C-8B3E-EF47-9A83-B8DFD2FA6095}"/>
              </a:ext>
            </a:extLst>
          </p:cNvPr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1CF58-047A-CA4B-AB27-CAE75F72EF0F}"/>
              </a:ext>
            </a:extLst>
          </p:cNvPr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8007F-FA93-5F42-A8FA-0615D67B0CE5}"/>
              </a:ext>
            </a:extLst>
          </p:cNvPr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1548-69C9-514D-9905-4F9CB7F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1C62A-2D29-2F45-BC50-BF41A468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7C027-08EE-6E41-9090-EC975C8D281D}"/>
              </a:ext>
            </a:extLst>
          </p:cNvPr>
          <p:cNvSpPr/>
          <p:nvPr/>
        </p:nvSpPr>
        <p:spPr>
          <a:xfrm>
            <a:off x="1376479" y="1825870"/>
            <a:ext cx="3858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B205C-7ECC-AF47-8541-E2425EE405F7}"/>
              </a:ext>
            </a:extLst>
          </p:cNvPr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8BCAA-9277-2A46-8DE0-E7A0C6F2838F}"/>
              </a:ext>
            </a:extLst>
          </p:cNvPr>
          <p:cNvSpPr/>
          <p:nvPr/>
        </p:nvSpPr>
        <p:spPr>
          <a:xfrm>
            <a:off x="1376479" y="50693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C6D0-5382-F44D-9719-9087788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3B6-A1AB-9043-A865-A30A1B2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 ;</a:t>
            </a: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A4936-F2AD-064F-8D49-A120F8FCB31B}"/>
              </a:ext>
            </a:extLst>
          </p:cNvPr>
          <p:cNvSpPr/>
          <p:nvPr/>
        </p:nvSpPr>
        <p:spPr>
          <a:xfrm>
            <a:off x="1132667" y="275971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51CA7-CEE5-364F-9CB4-FE7C4FEB4B9D}"/>
              </a:ext>
            </a:extLst>
          </p:cNvPr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5267-8380-4642-855F-52970064A1A6}"/>
              </a:ext>
            </a:extLst>
          </p:cNvPr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5BACC-9E11-C44D-9001-A4778BD865F3}"/>
              </a:ext>
            </a:extLst>
          </p:cNvPr>
          <p:cNvSpPr/>
          <p:nvPr/>
        </p:nvSpPr>
        <p:spPr>
          <a:xfrm>
            <a:off x="3168118" y="3953801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695162" y="1622721"/>
            <a:ext cx="1051559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E111C-207E-AF48-8C74-FD8C053AF031}"/>
              </a:ext>
            </a:extLst>
          </p:cNvPr>
          <p:cNvSpPr/>
          <p:nvPr/>
        </p:nvSpPr>
        <p:spPr>
          <a:xfrm>
            <a:off x="515868" y="4419671"/>
            <a:ext cx="11564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8ED9-046E-9F4A-8A33-FF66C8A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44C1E-6094-B748-AB64-78EE0FE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E1541-564B-CD46-87E1-6F15E0BE0641}"/>
              </a:ext>
            </a:extLst>
          </p:cNvPr>
          <p:cNvSpPr/>
          <p:nvPr/>
        </p:nvSpPr>
        <p:spPr>
          <a:xfrm>
            <a:off x="1376479" y="1918447"/>
            <a:ext cx="6167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7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30C3-C1AC-7DCF-889D-FAC8EF7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人在骑自行车&#10;&#10;描述已自动生成">
            <a:extLst>
              <a:ext uri="{FF2B5EF4-FFF2-40B4-BE49-F238E27FC236}">
                <a16:creationId xmlns:a16="http://schemas.microsoft.com/office/drawing/2014/main" id="{7F422799-314C-457A-1EFA-3817BE5F0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8"/>
          <a:stretch/>
        </p:blipFill>
        <p:spPr>
          <a:xfrm>
            <a:off x="0" y="-1"/>
            <a:ext cx="12197014" cy="685800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B52CF1-85DF-F04A-DBE2-8FA0F0A1E075}"/>
              </a:ext>
            </a:extLst>
          </p:cNvPr>
          <p:cNvSpPr txBox="1"/>
          <p:nvPr/>
        </p:nvSpPr>
        <p:spPr>
          <a:xfrm>
            <a:off x="1191491" y="471055"/>
            <a:ext cx="2908297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I love C++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3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7C0E-4088-DA93-770D-97BC174F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BABE7-BAD2-D271-AF47-F0C2277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DB7C4D-B4AB-FF2C-B332-8F69621D2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8" b="8670"/>
          <a:stretch/>
        </p:blipFill>
        <p:spPr bwMode="auto">
          <a:xfrm>
            <a:off x="0" y="0"/>
            <a:ext cx="12158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5EA408-1718-BD8C-4559-D59837ABA6FA}"/>
              </a:ext>
            </a:extLst>
          </p:cNvPr>
          <p:cNvSpPr txBox="1"/>
          <p:nvPr/>
        </p:nvSpPr>
        <p:spPr>
          <a:xfrm>
            <a:off x="4211782" y="2828649"/>
            <a:ext cx="4222631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Out of bounds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36638-918C-7466-47FF-3D780E67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B1615-E8DA-39EC-6A8C-176BC028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8628E1-84EA-0C54-DDB2-CEE662DE3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455305-AC97-86A1-657C-FE0B6AA37C33}"/>
              </a:ext>
            </a:extLst>
          </p:cNvPr>
          <p:cNvSpPr txBox="1"/>
          <p:nvPr/>
        </p:nvSpPr>
        <p:spPr>
          <a:xfrm>
            <a:off x="5706024" y="3054596"/>
            <a:ext cx="5539145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Segmentation fault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4975-E242-47A3-AED9-12B964C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147B6-0EA1-2823-A0B3-D4DCB879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42E15-D0DF-A9D7-B0B3-23AC7FAB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34D475-FA06-A74D-ACA2-B62B466C9EB1}"/>
              </a:ext>
            </a:extLst>
          </p:cNvPr>
          <p:cNvSpPr txBox="1"/>
          <p:nvPr/>
        </p:nvSpPr>
        <p:spPr>
          <a:xfrm>
            <a:off x="556855" y="264221"/>
            <a:ext cx="3710055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Java is safer!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>
            <a:normAutofit lnSpcReduction="10000"/>
          </a:bodyPr>
          <a:lstStyle/>
          <a:p>
            <a:r>
              <a:rPr lang="en" altLang="zh-CN" dirty="0"/>
              <a:t>A pointer is declared like a variable, but with * after the type. </a:t>
            </a:r>
          </a:p>
          <a:p>
            <a:r>
              <a:rPr lang="en" altLang="zh-CN" dirty="0"/>
              <a:t>What stored in a pointer variable is an address.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dirty="0"/>
              <a:t> can take the address of an object or a variable of fundamental types.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38199" y="3727938"/>
            <a:ext cx="10632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p1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p2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two pointers, initialized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*p1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*p2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34604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05601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9723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1722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CB238E-DCAF-2549-92A4-10D76E42EC78}"/>
              </a:ext>
            </a:extLst>
          </p:cNvPr>
          <p:cNvSpPr/>
          <p:nvPr/>
        </p:nvSpPr>
        <p:spPr>
          <a:xfrm>
            <a:off x="1376479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4D631-A9C0-BF40-AB7E-CEB29CAE4561}"/>
              </a:ext>
            </a:extLst>
          </p:cNvPr>
          <p:cNvSpPr/>
          <p:nvPr/>
        </p:nvSpPr>
        <p:spPr>
          <a:xfrm>
            <a:off x="838198" y="5700059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3249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41012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0442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22700</TotalTime>
  <Words>2111</Words>
  <Application>Microsoft Macintosh PowerPoint</Application>
  <PresentationFormat>宽屏</PresentationFormat>
  <Paragraphs>439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  <vt:lpstr>PowerPoint 演示文稿</vt:lpstr>
      <vt:lpstr>PowerPoint 演示文稿</vt:lpstr>
      <vt:lpstr>PowerPoint 演示文稿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906</cp:revision>
  <dcterms:created xsi:type="dcterms:W3CDTF">2020-09-05T08:11:12Z</dcterms:created>
  <dcterms:modified xsi:type="dcterms:W3CDTF">2023-03-14T16:24:09Z</dcterms:modified>
  <cp:category/>
</cp:coreProperties>
</file>