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3"/>
    <p:sldId id="262" r:id="rId4"/>
    <p:sldId id="259" r:id="rId5"/>
    <p:sldId id="260" r:id="rId6"/>
    <p:sldId id="267" r:id="rId7"/>
    <p:sldId id="265" r:id="rId8"/>
    <p:sldId id="266" r:id="rId9"/>
  </p:sldIdLst>
  <p:sldSz cx="11522075" cy="8640445"/>
  <p:notesSz cx="6858000" cy="9144000"/>
  <p:custDataLst>
    <p:tags r:id="rId14"/>
  </p:custDataLst>
  <p:defaultText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7835"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195" algn="l" defTabSz="1151890"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982" y="-1062"/>
      </p:cViewPr>
      <p:guideLst>
        <p:guide orient="horz" pos="2746"/>
        <p:guide pos="36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335" y="1143000"/>
            <a:ext cx="4115329"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2075" cy="864076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6048534"/>
            <a:ext cx="6913245" cy="714064"/>
          </a:xfrm>
          <a:prstGeom prst="rect">
            <a:avLst/>
          </a:prstGeom>
        </p:spPr>
        <p:txBody>
          <a:bodyPr lIns="91434" tIns="45717" rIns="91434" bIns="45717"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8407" y="772068"/>
            <a:ext cx="6913245" cy="5184458"/>
          </a:xfrm>
          <a:prstGeom prst="rect">
            <a:avLst/>
          </a:prstGeom>
        </p:spPr>
        <p:txBody>
          <a:bodyPr lIns="91434" tIns="45717" rIns="91434" bIns="45717"/>
          <a:lstStyle>
            <a:lvl1pPr marL="0" indent="0">
              <a:buNone/>
              <a:defRPr sz="4000"/>
            </a:lvl1pPr>
            <a:lvl2pPr marL="575945" indent="0">
              <a:buNone/>
              <a:defRPr sz="3500"/>
            </a:lvl2pPr>
            <a:lvl3pPr marL="1151890" indent="0">
              <a:buNone/>
              <a:defRPr sz="3000"/>
            </a:lvl3pPr>
            <a:lvl4pPr marL="1727835" indent="0">
              <a:buNone/>
              <a:defRPr sz="2500"/>
            </a:lvl4pPr>
            <a:lvl5pPr marL="2304415" indent="0">
              <a:buNone/>
              <a:defRPr sz="2500"/>
            </a:lvl5pPr>
            <a:lvl6pPr marL="2880360" indent="0">
              <a:buNone/>
              <a:defRPr sz="2500"/>
            </a:lvl6pPr>
            <a:lvl7pPr marL="3456305" indent="0">
              <a:buNone/>
              <a:defRPr sz="2500"/>
            </a:lvl7pPr>
            <a:lvl8pPr marL="4032250" indent="0">
              <a:buNone/>
              <a:defRPr sz="2500"/>
            </a:lvl8pPr>
            <a:lvl9pPr marL="4608195" indent="0">
              <a:buNone/>
              <a:defRPr sz="2500"/>
            </a:lvl9pPr>
          </a:lstStyle>
          <a:p>
            <a:endParaRPr lang="zh-CN" altLang="en-US"/>
          </a:p>
        </p:txBody>
      </p:sp>
      <p:sp>
        <p:nvSpPr>
          <p:cNvPr id="4" name="文本占位符 3"/>
          <p:cNvSpPr>
            <a:spLocks noGrp="1"/>
          </p:cNvSpPr>
          <p:nvPr>
            <p:ph type="body" sz="half" idx="2"/>
          </p:nvPr>
        </p:nvSpPr>
        <p:spPr>
          <a:xfrm>
            <a:off x="2258407" y="6762599"/>
            <a:ext cx="6913245" cy="1014089"/>
          </a:xfrm>
          <a:prstGeom prst="rect">
            <a:avLst/>
          </a:prstGeom>
        </p:spPr>
        <p:txBody>
          <a:bodyPr lIns="91434" tIns="45717" rIns="91434" bIns="45717"/>
          <a:lstStyle>
            <a:lvl1pPr marL="0" indent="0">
              <a:buNone/>
              <a:defRPr sz="1800"/>
            </a:lvl1pPr>
            <a:lvl2pPr marL="575945" indent="0">
              <a:buNone/>
              <a:defRPr sz="1500"/>
            </a:lvl2pPr>
            <a:lvl3pPr marL="1151890" indent="0">
              <a:buNone/>
              <a:defRPr sz="1300"/>
            </a:lvl3pPr>
            <a:lvl4pPr marL="1727835" indent="0">
              <a:buNone/>
              <a:defRPr sz="1100"/>
            </a:lvl4pPr>
            <a:lvl5pPr marL="2304415" indent="0">
              <a:buNone/>
              <a:defRPr sz="1100"/>
            </a:lvl5pPr>
            <a:lvl6pPr marL="2880360" indent="0">
              <a:buNone/>
              <a:defRPr sz="1100"/>
            </a:lvl6pPr>
            <a:lvl7pPr marL="3456305" indent="0">
              <a:buNone/>
              <a:defRPr sz="1100"/>
            </a:lvl7pPr>
            <a:lvl8pPr marL="4032250" indent="0">
              <a:buNone/>
              <a:defRPr sz="1100"/>
            </a:lvl8pPr>
            <a:lvl9pPr marL="4608195"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8008709"/>
            <a:ext cx="2688484" cy="460041"/>
          </a:xfrm>
          <a:prstGeom prst="rect">
            <a:avLst/>
          </a:prstGeom>
        </p:spPr>
        <p:txBody>
          <a:bodyPr lIns="91434" tIns="45717" rIns="91434" bIns="45717"/>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936709" y="8008709"/>
            <a:ext cx="3648657" cy="460041"/>
          </a:xfrm>
          <a:prstGeom prst="rect">
            <a:avLst/>
          </a:prstGeom>
        </p:spPr>
        <p:txBody>
          <a:bodyPr lIns="91434" tIns="45717" rIns="91434" bIns="45717"/>
          <a:lstStyle/>
          <a:p>
            <a:endParaRPr lang="zh-CN" altLang="en-US"/>
          </a:p>
        </p:txBody>
      </p:sp>
      <p:sp>
        <p:nvSpPr>
          <p:cNvPr id="7" name="灯片编号占位符 6"/>
          <p:cNvSpPr>
            <a:spLocks noGrp="1"/>
          </p:cNvSpPr>
          <p:nvPr>
            <p:ph type="sldNum" sz="quarter" idx="12"/>
          </p:nvPr>
        </p:nvSpPr>
        <p:spPr>
          <a:xfrm>
            <a:off x="8257487" y="8008709"/>
            <a:ext cx="2688484" cy="460041"/>
          </a:xfrm>
          <a:prstGeom prst="rect">
            <a:avLst/>
          </a:prstGeom>
        </p:spPr>
        <p:txBody>
          <a:bodyPr lIns="91434" tIns="45717" rIns="91434" bIns="45717"/>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104" y="346031"/>
            <a:ext cx="10369868" cy="1440127"/>
          </a:xfrm>
          <a:prstGeom prst="rect">
            <a:avLst/>
          </a:prstGeom>
        </p:spPr>
        <p:txBody>
          <a:bodyPr lIns="91434" tIns="45717" rIns="91434"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104" y="2016180"/>
            <a:ext cx="10369868" cy="5702504"/>
          </a:xfrm>
          <a:prstGeom prst="rect">
            <a:avLst/>
          </a:prstGeom>
        </p:spPr>
        <p:txBody>
          <a:bodyPr vert="eaVert" lIns="91434" tIns="45717" rIns="91434" bIns="45717"/>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8008709"/>
            <a:ext cx="2688484" cy="460041"/>
          </a:xfrm>
          <a:prstGeom prst="rect">
            <a:avLst/>
          </a:prstGeom>
        </p:spPr>
        <p:txBody>
          <a:bodyPr lIns="91434" tIns="45717" rIns="91434" bIns="45717"/>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936709" y="8008709"/>
            <a:ext cx="3648657" cy="460041"/>
          </a:xfrm>
          <a:prstGeom prst="rect">
            <a:avLst/>
          </a:prstGeom>
        </p:spPr>
        <p:txBody>
          <a:bodyPr lIns="91434" tIns="45717" rIns="91434" bIns="45717"/>
          <a:lstStyle/>
          <a:p>
            <a:endParaRPr lang="zh-CN" altLang="en-US"/>
          </a:p>
        </p:txBody>
      </p:sp>
      <p:sp>
        <p:nvSpPr>
          <p:cNvPr id="6" name="灯片编号占位符 5"/>
          <p:cNvSpPr>
            <a:spLocks noGrp="1"/>
          </p:cNvSpPr>
          <p:nvPr>
            <p:ph type="sldNum" sz="quarter" idx="12"/>
          </p:nvPr>
        </p:nvSpPr>
        <p:spPr>
          <a:xfrm>
            <a:off x="8257487" y="8008709"/>
            <a:ext cx="2688484" cy="460041"/>
          </a:xfrm>
          <a:prstGeom prst="rect">
            <a:avLst/>
          </a:prstGeom>
        </p:spPr>
        <p:txBody>
          <a:bodyPr lIns="91434" tIns="45717" rIns="91434" bIns="45717"/>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04" y="346033"/>
            <a:ext cx="2592467" cy="7372651"/>
          </a:xfrm>
          <a:prstGeom prst="rect">
            <a:avLst/>
          </a:prstGeom>
        </p:spPr>
        <p:txBody>
          <a:bodyPr vert="eaVert" lIns="91434" tIns="45717" rIns="91434" bIns="45717"/>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104" y="346033"/>
            <a:ext cx="7585366" cy="7372651"/>
          </a:xfrm>
          <a:prstGeom prst="rect">
            <a:avLst/>
          </a:prstGeom>
        </p:spPr>
        <p:txBody>
          <a:bodyPr vert="eaVert" lIns="91434" tIns="45717" rIns="91434" bIns="45717"/>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8008709"/>
            <a:ext cx="2688484" cy="460041"/>
          </a:xfrm>
          <a:prstGeom prst="rect">
            <a:avLst/>
          </a:prstGeom>
        </p:spPr>
        <p:txBody>
          <a:bodyPr lIns="91434" tIns="45717" rIns="91434" bIns="45717"/>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936709" y="8008709"/>
            <a:ext cx="3648657" cy="460041"/>
          </a:xfrm>
          <a:prstGeom prst="rect">
            <a:avLst/>
          </a:prstGeom>
        </p:spPr>
        <p:txBody>
          <a:bodyPr lIns="91434" tIns="45717" rIns="91434" bIns="45717"/>
          <a:lstStyle/>
          <a:p>
            <a:endParaRPr lang="zh-CN" altLang="en-US"/>
          </a:p>
        </p:txBody>
      </p:sp>
      <p:sp>
        <p:nvSpPr>
          <p:cNvPr id="6" name="灯片编号占位符 5"/>
          <p:cNvSpPr>
            <a:spLocks noGrp="1"/>
          </p:cNvSpPr>
          <p:nvPr>
            <p:ph type="sldNum" sz="quarter" idx="12"/>
          </p:nvPr>
        </p:nvSpPr>
        <p:spPr>
          <a:xfrm>
            <a:off x="8257487" y="8008709"/>
            <a:ext cx="2688484" cy="460041"/>
          </a:xfrm>
          <a:prstGeom prst="rect">
            <a:avLst/>
          </a:prstGeom>
        </p:spPr>
        <p:txBody>
          <a:bodyPr lIns="91434" tIns="45717" rIns="91434" bIns="45717"/>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2075" cy="8640763"/>
          </a:xfrm>
          <a:prstGeom prst="rect">
            <a:avLst/>
          </a:prstGeom>
        </p:spPr>
      </p:pic>
      <p:sp>
        <p:nvSpPr>
          <p:cNvPr id="8" name="矩形 7"/>
          <p:cNvSpPr/>
          <p:nvPr userDrawn="1"/>
        </p:nvSpPr>
        <p:spPr bwMode="auto">
          <a:xfrm>
            <a:off x="8363798" y="355476"/>
            <a:ext cx="2932080" cy="426562"/>
          </a:xfrm>
          <a:prstGeom prst="rect">
            <a:avLst/>
          </a:prstGeom>
          <a:noFill/>
        </p:spPr>
        <p:txBody>
          <a:bodyPr wrap="none" lIns="115207" tIns="57603" rIns="115207" bIns="57603">
            <a:spAutoFit/>
          </a:bodyPr>
          <a:lstStyle/>
          <a:p>
            <a:pPr algn="ctr">
              <a:defRPr/>
            </a:pPr>
            <a:r>
              <a:rPr lang="en-US" altLang="zh-CN" sz="2000" spc="378" dirty="0" smtClean="0">
                <a:solidFill>
                  <a:schemeClr val="bg1"/>
                </a:solidFill>
                <a:latin typeface="微软雅黑" panose="020B0503020204020204" pitchFamily="34" charset="-122"/>
                <a:ea typeface="微软雅黑" panose="020B0503020204020204" pitchFamily="34" charset="-122"/>
              </a:rPr>
              <a:t>WWW.1PPT.COM</a:t>
            </a:r>
            <a:endParaRPr lang="zh-CN" altLang="en-US" sz="2000" spc="378"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userDrawn="1"/>
        </p:nvSpPr>
        <p:spPr bwMode="auto">
          <a:xfrm>
            <a:off x="-12867" y="323728"/>
            <a:ext cx="6318636" cy="426562"/>
          </a:xfrm>
          <a:prstGeom prst="rect">
            <a:avLst/>
          </a:prstGeom>
          <a:noFill/>
        </p:spPr>
        <p:txBody>
          <a:bodyPr wrap="none" lIns="115207" tIns="57603" rIns="115207" bIns="57603">
            <a:spAutoFit/>
          </a:bodyPr>
          <a:lstStyle/>
          <a:p>
            <a:pPr algn="ctr">
              <a:defRPr/>
            </a:pPr>
            <a:r>
              <a:rPr lang="en-US" altLang="zh-CN" sz="2000" spc="378" dirty="0" smtClean="0">
                <a:solidFill>
                  <a:schemeClr val="bg1"/>
                </a:solidFill>
                <a:latin typeface="微软雅黑" panose="020B0503020204020204" pitchFamily="34" charset="-122"/>
                <a:ea typeface="微软雅黑" panose="020B0503020204020204" pitchFamily="34" charset="-122"/>
              </a:rPr>
              <a:t>『</a:t>
            </a:r>
            <a:r>
              <a:rPr lang="zh-CN" altLang="en-US" sz="2000" spc="378" dirty="0" smtClean="0">
                <a:solidFill>
                  <a:schemeClr val="bg1"/>
                </a:solidFill>
                <a:latin typeface="微软雅黑" panose="020B0503020204020204" pitchFamily="34" charset="-122"/>
                <a:ea typeface="微软雅黑" panose="020B0503020204020204" pitchFamily="34" charset="-122"/>
              </a:rPr>
              <a:t>第一</a:t>
            </a:r>
            <a:r>
              <a:rPr lang="en-US" altLang="zh-CN" sz="2000" spc="378" dirty="0" smtClean="0">
                <a:solidFill>
                  <a:schemeClr val="bg1"/>
                </a:solidFill>
                <a:latin typeface="微软雅黑" panose="020B0503020204020204" pitchFamily="34" charset="-122"/>
                <a:ea typeface="微软雅黑" panose="020B0503020204020204" pitchFamily="34" charset="-122"/>
              </a:rPr>
              <a:t>PPT</a:t>
            </a:r>
            <a:r>
              <a:rPr lang="en-US" altLang="zh-CN" sz="2000" spc="378" baseline="0" dirty="0" smtClean="0">
                <a:solidFill>
                  <a:schemeClr val="bg1"/>
                </a:solidFill>
                <a:latin typeface="微软雅黑" panose="020B0503020204020204" pitchFamily="34" charset="-122"/>
                <a:ea typeface="微软雅黑" panose="020B0503020204020204" pitchFamily="34" charset="-122"/>
              </a:rPr>
              <a:t>』— </a:t>
            </a:r>
            <a:r>
              <a:rPr lang="en-US" altLang="zh-CN" sz="2000" spc="378" dirty="0" smtClean="0">
                <a:solidFill>
                  <a:schemeClr val="bg1"/>
                </a:solidFill>
                <a:latin typeface="微软雅黑" panose="020B0503020204020204" pitchFamily="34" charset="-122"/>
                <a:ea typeface="微软雅黑" panose="020B0503020204020204" pitchFamily="34" charset="-122"/>
              </a:rPr>
              <a:t>PPT</a:t>
            </a:r>
            <a:r>
              <a:rPr lang="zh-CN" altLang="en-US" sz="2000" spc="378" dirty="0" smtClean="0">
                <a:solidFill>
                  <a:schemeClr val="bg1"/>
                </a:solidFill>
                <a:latin typeface="微软雅黑" panose="020B0503020204020204" pitchFamily="34" charset="-122"/>
                <a:ea typeface="微软雅黑" panose="020B0503020204020204" pitchFamily="34" charset="-122"/>
              </a:rPr>
              <a:t>模板</a:t>
            </a:r>
            <a:r>
              <a:rPr lang="en-US" altLang="zh-CN" sz="2000" spc="378" baseline="0" dirty="0" smtClean="0">
                <a:solidFill>
                  <a:schemeClr val="bg1"/>
                </a:solidFill>
                <a:latin typeface="微软雅黑" panose="020B0503020204020204" pitchFamily="34" charset="-122"/>
                <a:ea typeface="微软雅黑" panose="020B0503020204020204" pitchFamily="34" charset="-122"/>
              </a:rPr>
              <a:t> PPT</a:t>
            </a:r>
            <a:r>
              <a:rPr lang="zh-CN" altLang="en-US" sz="2000" spc="378" baseline="0" dirty="0" smtClean="0">
                <a:solidFill>
                  <a:schemeClr val="bg1"/>
                </a:solidFill>
                <a:latin typeface="微软雅黑" panose="020B0503020204020204" pitchFamily="34" charset="-122"/>
                <a:ea typeface="微软雅黑" panose="020B0503020204020204" pitchFamily="34" charset="-122"/>
              </a:rPr>
              <a:t>素材免费下载</a:t>
            </a:r>
            <a:endParaRPr lang="zh-CN" altLang="en-US" sz="2000" spc="378"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bwMode="auto">
          <a:xfrm>
            <a:off x="168072" y="811130"/>
            <a:ext cx="11160415" cy="7682682"/>
          </a:xfrm>
          <a:prstGeom prst="rect">
            <a:avLst/>
          </a:prstGeom>
          <a:solidFill>
            <a:srgbClr val="002060"/>
          </a:solidFill>
          <a:ln w="76200">
            <a:solidFill>
              <a:schemeClr val="tx1">
                <a:lumMod val="85000"/>
                <a:lumOff val="15000"/>
                <a:alpha val="39000"/>
              </a:schemeClr>
            </a:solid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07" tIns="57603" rIns="115207" bIns="57603" rtlCol="0" anchor="ctr"/>
          <a:lstStyle/>
          <a:p>
            <a:pPr marL="0" algn="ctr" eaLnBrk="0" fontAlgn="ctr" hangingPunct="0">
              <a:spcBef>
                <a:spcPts val="0"/>
              </a:spcBef>
              <a:spcAft>
                <a:spcPts val="0"/>
              </a:spcAft>
              <a:buClr>
                <a:srgbClr val="FF0000"/>
              </a:buClr>
              <a:buSzPct val="70000"/>
              <a:tabLst>
                <a:tab pos="171450" algn="l"/>
              </a:tabLst>
            </a:pP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2075" cy="8640763"/>
          </a:xfrm>
          <a:prstGeom prst="rect">
            <a:avLst/>
          </a:prstGeom>
        </p:spPr>
      </p:pic>
      <p:sp>
        <p:nvSpPr>
          <p:cNvPr id="8" name="矩形 7"/>
          <p:cNvSpPr/>
          <p:nvPr userDrawn="1"/>
        </p:nvSpPr>
        <p:spPr bwMode="auto">
          <a:xfrm>
            <a:off x="8363798" y="355476"/>
            <a:ext cx="2932080" cy="426562"/>
          </a:xfrm>
          <a:prstGeom prst="rect">
            <a:avLst/>
          </a:prstGeom>
          <a:noFill/>
        </p:spPr>
        <p:txBody>
          <a:bodyPr wrap="none" lIns="115207" tIns="57603" rIns="115207" bIns="57603">
            <a:spAutoFit/>
          </a:bodyPr>
          <a:lstStyle/>
          <a:p>
            <a:pPr algn="ctr">
              <a:defRPr/>
            </a:pPr>
            <a:r>
              <a:rPr lang="en-US" altLang="zh-CN" sz="2000" spc="378" dirty="0" smtClean="0">
                <a:solidFill>
                  <a:schemeClr val="bg1"/>
                </a:solidFill>
                <a:latin typeface="微软雅黑" panose="020B0503020204020204" pitchFamily="34" charset="-122"/>
                <a:ea typeface="微软雅黑" panose="020B0503020204020204" pitchFamily="34" charset="-122"/>
              </a:rPr>
              <a:t>WWW.1PPT.COM</a:t>
            </a:r>
            <a:endParaRPr lang="zh-CN" altLang="en-US" sz="2000" spc="378"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userDrawn="1"/>
        </p:nvSpPr>
        <p:spPr bwMode="auto">
          <a:xfrm>
            <a:off x="-12867" y="323728"/>
            <a:ext cx="6318636" cy="426562"/>
          </a:xfrm>
          <a:prstGeom prst="rect">
            <a:avLst/>
          </a:prstGeom>
          <a:noFill/>
        </p:spPr>
        <p:txBody>
          <a:bodyPr wrap="none" lIns="115207" tIns="57603" rIns="115207" bIns="57603">
            <a:spAutoFit/>
          </a:bodyPr>
          <a:lstStyle/>
          <a:p>
            <a:pPr algn="ctr">
              <a:defRPr/>
            </a:pPr>
            <a:r>
              <a:rPr lang="en-US" altLang="zh-CN" sz="2000" spc="378" dirty="0" smtClean="0">
                <a:solidFill>
                  <a:schemeClr val="bg1"/>
                </a:solidFill>
                <a:latin typeface="微软雅黑" panose="020B0503020204020204" pitchFamily="34" charset="-122"/>
                <a:ea typeface="微软雅黑" panose="020B0503020204020204" pitchFamily="34" charset="-122"/>
              </a:rPr>
              <a:t>『</a:t>
            </a:r>
            <a:r>
              <a:rPr lang="zh-CN" altLang="en-US" sz="2000" spc="378" dirty="0" smtClean="0">
                <a:solidFill>
                  <a:schemeClr val="bg1"/>
                </a:solidFill>
                <a:latin typeface="微软雅黑" panose="020B0503020204020204" pitchFamily="34" charset="-122"/>
                <a:ea typeface="微软雅黑" panose="020B0503020204020204" pitchFamily="34" charset="-122"/>
              </a:rPr>
              <a:t>第一</a:t>
            </a:r>
            <a:r>
              <a:rPr lang="en-US" altLang="zh-CN" sz="2000" spc="378" dirty="0" smtClean="0">
                <a:solidFill>
                  <a:schemeClr val="bg1"/>
                </a:solidFill>
                <a:latin typeface="微软雅黑" panose="020B0503020204020204" pitchFamily="34" charset="-122"/>
                <a:ea typeface="微软雅黑" panose="020B0503020204020204" pitchFamily="34" charset="-122"/>
              </a:rPr>
              <a:t>PPT</a:t>
            </a:r>
            <a:r>
              <a:rPr lang="en-US" altLang="zh-CN" sz="2000" spc="378" baseline="0" dirty="0" smtClean="0">
                <a:solidFill>
                  <a:schemeClr val="bg1"/>
                </a:solidFill>
                <a:latin typeface="微软雅黑" panose="020B0503020204020204" pitchFamily="34" charset="-122"/>
                <a:ea typeface="微软雅黑" panose="020B0503020204020204" pitchFamily="34" charset="-122"/>
              </a:rPr>
              <a:t>』— </a:t>
            </a:r>
            <a:r>
              <a:rPr lang="en-US" altLang="zh-CN" sz="2000" spc="378" dirty="0" smtClean="0">
                <a:solidFill>
                  <a:schemeClr val="bg1"/>
                </a:solidFill>
                <a:latin typeface="微软雅黑" panose="020B0503020204020204" pitchFamily="34" charset="-122"/>
                <a:ea typeface="微软雅黑" panose="020B0503020204020204" pitchFamily="34" charset="-122"/>
              </a:rPr>
              <a:t>PPT</a:t>
            </a:r>
            <a:r>
              <a:rPr lang="zh-CN" altLang="en-US" sz="2000" spc="378" dirty="0" smtClean="0">
                <a:solidFill>
                  <a:schemeClr val="bg1"/>
                </a:solidFill>
                <a:latin typeface="微软雅黑" panose="020B0503020204020204" pitchFamily="34" charset="-122"/>
                <a:ea typeface="微软雅黑" panose="020B0503020204020204" pitchFamily="34" charset="-122"/>
              </a:rPr>
              <a:t>模板</a:t>
            </a:r>
            <a:r>
              <a:rPr lang="en-US" altLang="zh-CN" sz="2000" spc="378" baseline="0" dirty="0" smtClean="0">
                <a:solidFill>
                  <a:schemeClr val="bg1"/>
                </a:solidFill>
                <a:latin typeface="微软雅黑" panose="020B0503020204020204" pitchFamily="34" charset="-122"/>
                <a:ea typeface="微软雅黑" panose="020B0503020204020204" pitchFamily="34" charset="-122"/>
              </a:rPr>
              <a:t> PPT</a:t>
            </a:r>
            <a:r>
              <a:rPr lang="zh-CN" altLang="en-US" sz="2000" spc="378" baseline="0" dirty="0" smtClean="0">
                <a:solidFill>
                  <a:schemeClr val="bg1"/>
                </a:solidFill>
                <a:latin typeface="微软雅黑" panose="020B0503020204020204" pitchFamily="34" charset="-122"/>
                <a:ea typeface="微软雅黑" panose="020B0503020204020204" pitchFamily="34" charset="-122"/>
              </a:rPr>
              <a:t>素材免费下载</a:t>
            </a:r>
            <a:endParaRPr lang="zh-CN" altLang="en-US" sz="2000" spc="378"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bwMode="auto">
          <a:xfrm>
            <a:off x="168072" y="811130"/>
            <a:ext cx="11160415" cy="7682682"/>
          </a:xfrm>
          <a:prstGeom prst="rect">
            <a:avLst/>
          </a:prstGeom>
          <a:solidFill>
            <a:schemeClr val="tx1">
              <a:lumMod val="85000"/>
              <a:lumOff val="15000"/>
            </a:schemeClr>
          </a:solidFill>
          <a:ln w="76200">
            <a:solidFill>
              <a:schemeClr val="tx1">
                <a:lumMod val="85000"/>
                <a:lumOff val="15000"/>
                <a:alpha val="39000"/>
              </a:schemeClr>
            </a:solid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07" tIns="57603" rIns="115207" bIns="57603" rtlCol="0" anchor="ctr"/>
          <a:lstStyle/>
          <a:p>
            <a:pPr marL="0" algn="ctr" eaLnBrk="0" fontAlgn="ctr" hangingPunct="0">
              <a:spcBef>
                <a:spcPts val="0"/>
              </a:spcBef>
              <a:spcAft>
                <a:spcPts val="0"/>
              </a:spcAft>
              <a:buClr>
                <a:srgbClr val="FF0000"/>
              </a:buClr>
              <a:buSzPct val="70000"/>
              <a:tabLst>
                <a:tab pos="171450" algn="l"/>
              </a:tabLst>
            </a:pP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5552492"/>
            <a:ext cx="9793764" cy="1716152"/>
          </a:xfrm>
          <a:prstGeom prst="rect">
            <a:avLst/>
          </a:prstGeom>
        </p:spPr>
        <p:txBody>
          <a:bodyPr lIns="91434" tIns="45717" rIns="91434" bIns="45717"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3662326"/>
            <a:ext cx="9793764" cy="1890166"/>
          </a:xfrm>
          <a:prstGeom prst="rect">
            <a:avLst/>
          </a:prstGeom>
        </p:spPr>
        <p:txBody>
          <a:bodyPr lIns="91434" tIns="45717" rIns="91434" bIns="45717" anchor="b"/>
          <a:lstStyle>
            <a:lvl1pPr marL="0" indent="0">
              <a:buNone/>
              <a:defRPr sz="2500">
                <a:solidFill>
                  <a:schemeClr val="tx1">
                    <a:tint val="75000"/>
                  </a:schemeClr>
                </a:solidFill>
              </a:defRPr>
            </a:lvl1pPr>
            <a:lvl2pPr marL="575945" indent="0">
              <a:buNone/>
              <a:defRPr sz="2300">
                <a:solidFill>
                  <a:schemeClr val="tx1">
                    <a:tint val="75000"/>
                  </a:schemeClr>
                </a:solidFill>
              </a:defRPr>
            </a:lvl2pPr>
            <a:lvl3pPr marL="1151890" indent="0">
              <a:buNone/>
              <a:defRPr sz="2000">
                <a:solidFill>
                  <a:schemeClr val="tx1">
                    <a:tint val="75000"/>
                  </a:schemeClr>
                </a:solidFill>
              </a:defRPr>
            </a:lvl3pPr>
            <a:lvl4pPr marL="1727835" indent="0">
              <a:buNone/>
              <a:defRPr sz="1800">
                <a:solidFill>
                  <a:schemeClr val="tx1">
                    <a:tint val="75000"/>
                  </a:schemeClr>
                </a:solidFill>
              </a:defRPr>
            </a:lvl4pPr>
            <a:lvl5pPr marL="2304415" indent="0">
              <a:buNone/>
              <a:defRPr sz="1800">
                <a:solidFill>
                  <a:schemeClr val="tx1">
                    <a:tint val="75000"/>
                  </a:schemeClr>
                </a:solidFill>
              </a:defRPr>
            </a:lvl5pPr>
            <a:lvl6pPr marL="2880360" indent="0">
              <a:buNone/>
              <a:defRPr sz="1800">
                <a:solidFill>
                  <a:schemeClr val="tx1">
                    <a:tint val="75000"/>
                  </a:schemeClr>
                </a:solidFill>
              </a:defRPr>
            </a:lvl6pPr>
            <a:lvl7pPr marL="3456305" indent="0">
              <a:buNone/>
              <a:defRPr sz="1800">
                <a:solidFill>
                  <a:schemeClr val="tx1">
                    <a:tint val="75000"/>
                  </a:schemeClr>
                </a:solidFill>
              </a:defRPr>
            </a:lvl7pPr>
            <a:lvl8pPr marL="4032250" indent="0">
              <a:buNone/>
              <a:defRPr sz="1800">
                <a:solidFill>
                  <a:schemeClr val="tx1">
                    <a:tint val="75000"/>
                  </a:schemeClr>
                </a:solidFill>
              </a:defRPr>
            </a:lvl8pPr>
            <a:lvl9pPr marL="4608195" indent="0">
              <a:buNone/>
              <a:defRPr sz="18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576104" y="8008709"/>
            <a:ext cx="2688484" cy="460041"/>
          </a:xfrm>
          <a:prstGeom prst="rect">
            <a:avLst/>
          </a:prstGeom>
        </p:spPr>
        <p:txBody>
          <a:bodyPr lIns="91434" tIns="45717" rIns="91434" bIns="45717"/>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3936709" y="8008709"/>
            <a:ext cx="3648657" cy="460041"/>
          </a:xfrm>
          <a:prstGeom prst="rect">
            <a:avLst/>
          </a:prstGeom>
        </p:spPr>
        <p:txBody>
          <a:bodyPr lIns="91434" tIns="45717" rIns="91434" bIns="45717"/>
          <a:lstStyle/>
          <a:p>
            <a:endParaRPr lang="zh-CN" altLang="en-US"/>
          </a:p>
        </p:txBody>
      </p:sp>
      <p:sp>
        <p:nvSpPr>
          <p:cNvPr id="6" name="灯片编号占位符 5"/>
          <p:cNvSpPr>
            <a:spLocks noGrp="1"/>
          </p:cNvSpPr>
          <p:nvPr>
            <p:ph type="sldNum" sz="quarter" idx="12"/>
          </p:nvPr>
        </p:nvSpPr>
        <p:spPr>
          <a:xfrm>
            <a:off x="8257487" y="8008709"/>
            <a:ext cx="2688484" cy="460041"/>
          </a:xfrm>
          <a:prstGeom prst="rect">
            <a:avLst/>
          </a:prstGeom>
        </p:spPr>
        <p:txBody>
          <a:bodyPr lIns="91434" tIns="45717" rIns="91434" bIns="45717"/>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104" y="346031"/>
            <a:ext cx="10369868" cy="1440127"/>
          </a:xfrm>
          <a:prstGeom prst="rect">
            <a:avLst/>
          </a:prstGeom>
        </p:spPr>
        <p:txBody>
          <a:bodyPr lIns="91434" tIns="45717" rIns="91434" bIns="45717"/>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2016180"/>
            <a:ext cx="5088916" cy="5702504"/>
          </a:xfrm>
          <a:prstGeom prst="rect">
            <a:avLst/>
          </a:prstGeom>
        </p:spPr>
        <p:txBody>
          <a:bodyPr lIns="91434" tIns="45717" rIns="91434" bIns="45717"/>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57055" y="2016180"/>
            <a:ext cx="5088916" cy="5702504"/>
          </a:xfrm>
          <a:prstGeom prst="rect">
            <a:avLst/>
          </a:prstGeom>
        </p:spPr>
        <p:txBody>
          <a:bodyPr lIns="91434" tIns="45717" rIns="91434" bIns="45717"/>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576104" y="8008709"/>
            <a:ext cx="2688484" cy="460041"/>
          </a:xfrm>
          <a:prstGeom prst="rect">
            <a:avLst/>
          </a:prstGeom>
        </p:spPr>
        <p:txBody>
          <a:bodyPr lIns="91434" tIns="45717" rIns="91434" bIns="45717"/>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936709" y="8008709"/>
            <a:ext cx="3648657" cy="460041"/>
          </a:xfrm>
          <a:prstGeom prst="rect">
            <a:avLst/>
          </a:prstGeom>
        </p:spPr>
        <p:txBody>
          <a:bodyPr lIns="91434" tIns="45717" rIns="91434" bIns="45717"/>
          <a:lstStyle/>
          <a:p>
            <a:endParaRPr lang="zh-CN" altLang="en-US"/>
          </a:p>
        </p:txBody>
      </p:sp>
      <p:sp>
        <p:nvSpPr>
          <p:cNvPr id="7" name="灯片编号占位符 6"/>
          <p:cNvSpPr>
            <a:spLocks noGrp="1"/>
          </p:cNvSpPr>
          <p:nvPr>
            <p:ph type="sldNum" sz="quarter" idx="12"/>
          </p:nvPr>
        </p:nvSpPr>
        <p:spPr>
          <a:xfrm>
            <a:off x="8257487" y="8008709"/>
            <a:ext cx="2688484" cy="460041"/>
          </a:xfrm>
          <a:prstGeom prst="rect">
            <a:avLst/>
          </a:prstGeom>
        </p:spPr>
        <p:txBody>
          <a:bodyPr lIns="91434" tIns="45717" rIns="91434" bIns="45717"/>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4" y="346031"/>
            <a:ext cx="10369868" cy="1440127"/>
          </a:xfrm>
          <a:prstGeom prst="rect">
            <a:avLst/>
          </a:prstGeom>
        </p:spPr>
        <p:txBody>
          <a:bodyPr lIns="91434" tIns="45717" rIns="91434" bIns="45717"/>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934171"/>
            <a:ext cx="5090917" cy="806071"/>
          </a:xfrm>
          <a:prstGeom prst="rect">
            <a:avLst/>
          </a:prstGeom>
        </p:spPr>
        <p:txBody>
          <a:bodyPr lIns="91434" tIns="45717" rIns="91434" bIns="45717" anchor="b"/>
          <a:lstStyle>
            <a:lvl1pPr marL="0" indent="0">
              <a:buNone/>
              <a:defRPr sz="3000" b="1"/>
            </a:lvl1pPr>
            <a:lvl2pPr marL="575945" indent="0">
              <a:buNone/>
              <a:defRPr sz="2500" b="1"/>
            </a:lvl2pPr>
            <a:lvl3pPr marL="1151890" indent="0">
              <a:buNone/>
              <a:defRPr sz="2300" b="1"/>
            </a:lvl3pPr>
            <a:lvl4pPr marL="1727835" indent="0">
              <a:buNone/>
              <a:defRPr sz="2000" b="1"/>
            </a:lvl4pPr>
            <a:lvl5pPr marL="2304415" indent="0">
              <a:buNone/>
              <a:defRPr sz="2000" b="1"/>
            </a:lvl5pPr>
            <a:lvl6pPr marL="2880360" indent="0">
              <a:buNone/>
              <a:defRPr sz="2000" b="1"/>
            </a:lvl6pPr>
            <a:lvl7pPr marL="3456305" indent="0">
              <a:buNone/>
              <a:defRPr sz="2000" b="1"/>
            </a:lvl7pPr>
            <a:lvl8pPr marL="4032250" indent="0">
              <a:buNone/>
              <a:defRPr sz="2000" b="1"/>
            </a:lvl8pPr>
            <a:lvl9pPr marL="4608195" indent="0">
              <a:buNone/>
              <a:defRPr sz="20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104" y="2740242"/>
            <a:ext cx="5090917" cy="4978440"/>
          </a:xfrm>
          <a:prstGeom prst="rect">
            <a:avLst/>
          </a:prstGeom>
        </p:spPr>
        <p:txBody>
          <a:bodyPr lIns="91434" tIns="45717" rIns="91434" bIns="45717"/>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3056" y="1934171"/>
            <a:ext cx="5092917" cy="806071"/>
          </a:xfrm>
          <a:prstGeom prst="rect">
            <a:avLst/>
          </a:prstGeom>
        </p:spPr>
        <p:txBody>
          <a:bodyPr lIns="91434" tIns="45717" rIns="91434" bIns="45717" anchor="b"/>
          <a:lstStyle>
            <a:lvl1pPr marL="0" indent="0">
              <a:buNone/>
              <a:defRPr sz="3000" b="1"/>
            </a:lvl1pPr>
            <a:lvl2pPr marL="575945" indent="0">
              <a:buNone/>
              <a:defRPr sz="2500" b="1"/>
            </a:lvl2pPr>
            <a:lvl3pPr marL="1151890" indent="0">
              <a:buNone/>
              <a:defRPr sz="2300" b="1"/>
            </a:lvl3pPr>
            <a:lvl4pPr marL="1727835" indent="0">
              <a:buNone/>
              <a:defRPr sz="2000" b="1"/>
            </a:lvl4pPr>
            <a:lvl5pPr marL="2304415" indent="0">
              <a:buNone/>
              <a:defRPr sz="2000" b="1"/>
            </a:lvl5pPr>
            <a:lvl6pPr marL="2880360" indent="0">
              <a:buNone/>
              <a:defRPr sz="2000" b="1"/>
            </a:lvl6pPr>
            <a:lvl7pPr marL="3456305" indent="0">
              <a:buNone/>
              <a:defRPr sz="2000" b="1"/>
            </a:lvl7pPr>
            <a:lvl8pPr marL="4032250" indent="0">
              <a:buNone/>
              <a:defRPr sz="2000" b="1"/>
            </a:lvl8pPr>
            <a:lvl9pPr marL="4608195" indent="0">
              <a:buNone/>
              <a:defRPr sz="20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3056" y="2740242"/>
            <a:ext cx="5092917" cy="4978440"/>
          </a:xfrm>
          <a:prstGeom prst="rect">
            <a:avLst/>
          </a:prstGeom>
        </p:spPr>
        <p:txBody>
          <a:bodyPr lIns="91434" tIns="45717" rIns="91434" bIns="45717"/>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576104" y="8008709"/>
            <a:ext cx="2688484" cy="460041"/>
          </a:xfrm>
          <a:prstGeom prst="rect">
            <a:avLst/>
          </a:prstGeom>
        </p:spPr>
        <p:txBody>
          <a:bodyPr lIns="91434" tIns="45717" rIns="91434" bIns="45717"/>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3936709" y="8008709"/>
            <a:ext cx="3648657" cy="460041"/>
          </a:xfrm>
          <a:prstGeom prst="rect">
            <a:avLst/>
          </a:prstGeom>
        </p:spPr>
        <p:txBody>
          <a:bodyPr lIns="91434" tIns="45717" rIns="91434" bIns="45717"/>
          <a:lstStyle/>
          <a:p>
            <a:endParaRPr lang="zh-CN" altLang="en-US"/>
          </a:p>
        </p:txBody>
      </p:sp>
      <p:sp>
        <p:nvSpPr>
          <p:cNvPr id="9" name="灯片编号占位符 8"/>
          <p:cNvSpPr>
            <a:spLocks noGrp="1"/>
          </p:cNvSpPr>
          <p:nvPr>
            <p:ph type="sldNum" sz="quarter" idx="12"/>
          </p:nvPr>
        </p:nvSpPr>
        <p:spPr>
          <a:xfrm>
            <a:off x="8257487" y="8008709"/>
            <a:ext cx="2688484" cy="460041"/>
          </a:xfrm>
          <a:prstGeom prst="rect">
            <a:avLst/>
          </a:prstGeom>
        </p:spPr>
        <p:txBody>
          <a:bodyPr lIns="91434" tIns="45717" rIns="91434" bIns="45717"/>
          <a:lstStyle/>
          <a:p>
            <a:fld id="{0C913308-F349-4B6D-A68A-DD1791B4A57B}" type="slidenum">
              <a:rPr lang="zh-CN" altLang="en-US" smtClean="0"/>
            </a:fld>
            <a:endParaRPr lang="zh-CN" altLang="en-US"/>
          </a:p>
        </p:txBody>
      </p:sp>
      <p:sp>
        <p:nvSpPr>
          <p:cNvPr id="10" name="矩形 9"/>
          <p:cNvSpPr/>
          <p:nvPr userDrawn="1"/>
        </p:nvSpPr>
        <p:spPr>
          <a:xfrm>
            <a:off x="9103306" y="8064798"/>
            <a:ext cx="775135" cy="246215"/>
          </a:xfrm>
          <a:prstGeom prst="rect">
            <a:avLst/>
          </a:prstGeom>
        </p:spPr>
        <p:txBody>
          <a:bodyPr wrap="square" lIns="91434" tIns="45717" rIns="91434" bIns="45717">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a:t>
            </a:r>
            <a:endParaRPr lang="en-US" altLang="zh-CN" sz="100" dirty="0">
              <a:solidFill>
                <a:schemeClr val="bg1"/>
              </a:solidFill>
            </a:endParaRPr>
          </a:p>
          <a:p>
            <a:pPr lvl="0"/>
            <a:r>
              <a:rPr lang="zh-CN" altLang="en-US" sz="100" dirty="0" smtClean="0">
                <a:solidFill>
                  <a:schemeClr val="bg1"/>
                </a:solidFill>
              </a:rPr>
              <a:t>字体下载：</a:t>
            </a:r>
            <a:r>
              <a:rPr lang="en-US" altLang="zh-CN" sz="100" dirty="0" smtClean="0">
                <a:solidFill>
                  <a:schemeClr val="bg1"/>
                </a:solidFill>
              </a:rPr>
              <a:t>www.1ppt.com/ziti/</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4" y="346031"/>
            <a:ext cx="10369868" cy="1440127"/>
          </a:xfrm>
          <a:prstGeom prst="rect">
            <a:avLst/>
          </a:prstGeom>
        </p:spPr>
        <p:txBody>
          <a:bodyPr lIns="91434" tIns="45717" rIns="91434" bIns="45717"/>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76104" y="8008709"/>
            <a:ext cx="2688484" cy="460041"/>
          </a:xfrm>
          <a:prstGeom prst="rect">
            <a:avLst/>
          </a:prstGeom>
        </p:spPr>
        <p:txBody>
          <a:bodyPr lIns="91434" tIns="45717" rIns="91434" bIns="45717"/>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3936709" y="8008709"/>
            <a:ext cx="3648657" cy="460041"/>
          </a:xfrm>
          <a:prstGeom prst="rect">
            <a:avLst/>
          </a:prstGeom>
        </p:spPr>
        <p:txBody>
          <a:bodyPr lIns="91434" tIns="45717" rIns="91434" bIns="45717"/>
          <a:lstStyle/>
          <a:p>
            <a:endParaRPr lang="zh-CN" altLang="en-US"/>
          </a:p>
        </p:txBody>
      </p:sp>
      <p:sp>
        <p:nvSpPr>
          <p:cNvPr id="5" name="灯片编号占位符 4"/>
          <p:cNvSpPr>
            <a:spLocks noGrp="1"/>
          </p:cNvSpPr>
          <p:nvPr>
            <p:ph type="sldNum" sz="quarter" idx="12"/>
          </p:nvPr>
        </p:nvSpPr>
        <p:spPr>
          <a:xfrm>
            <a:off x="8257487" y="8008709"/>
            <a:ext cx="2688484" cy="460041"/>
          </a:xfrm>
          <a:prstGeom prst="rect">
            <a:avLst/>
          </a:prstGeom>
        </p:spPr>
        <p:txBody>
          <a:bodyPr lIns="91434" tIns="45717" rIns="91434" bIns="45717"/>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76104" y="8008709"/>
            <a:ext cx="2688484" cy="460041"/>
          </a:xfrm>
          <a:prstGeom prst="rect">
            <a:avLst/>
          </a:prstGeom>
        </p:spPr>
        <p:txBody>
          <a:bodyPr lIns="91434" tIns="45717" rIns="91434" bIns="45717"/>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3936709" y="8008709"/>
            <a:ext cx="3648657" cy="460041"/>
          </a:xfrm>
          <a:prstGeom prst="rect">
            <a:avLst/>
          </a:prstGeom>
        </p:spPr>
        <p:txBody>
          <a:bodyPr lIns="91434" tIns="45717" rIns="91434" bIns="45717"/>
          <a:lstStyle/>
          <a:p>
            <a:endParaRPr lang="zh-CN" altLang="en-US"/>
          </a:p>
        </p:txBody>
      </p:sp>
      <p:sp>
        <p:nvSpPr>
          <p:cNvPr id="4" name="灯片编号占位符 3"/>
          <p:cNvSpPr>
            <a:spLocks noGrp="1"/>
          </p:cNvSpPr>
          <p:nvPr>
            <p:ph type="sldNum" sz="quarter" idx="12"/>
          </p:nvPr>
        </p:nvSpPr>
        <p:spPr>
          <a:xfrm>
            <a:off x="8257487" y="8008709"/>
            <a:ext cx="2688484" cy="460041"/>
          </a:xfrm>
          <a:prstGeom prst="rect">
            <a:avLst/>
          </a:prstGeom>
        </p:spPr>
        <p:txBody>
          <a:bodyPr lIns="91434" tIns="45717" rIns="91434" bIns="45717"/>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6" y="344032"/>
            <a:ext cx="3790683" cy="1464129"/>
          </a:xfrm>
          <a:prstGeom prst="rect">
            <a:avLst/>
          </a:prstGeom>
        </p:spPr>
        <p:txBody>
          <a:bodyPr lIns="91434" tIns="45717" rIns="91434" bIns="45717"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344032"/>
            <a:ext cx="6441160" cy="7374652"/>
          </a:xfrm>
          <a:prstGeom prst="rect">
            <a:avLst/>
          </a:prstGeom>
        </p:spPr>
        <p:txBody>
          <a:bodyPr lIns="91434" tIns="45717" rIns="91434" bIns="45717"/>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106" y="1808161"/>
            <a:ext cx="3790683" cy="5910523"/>
          </a:xfrm>
          <a:prstGeom prst="rect">
            <a:avLst/>
          </a:prstGeom>
        </p:spPr>
        <p:txBody>
          <a:bodyPr lIns="91434" tIns="45717" rIns="91434" bIns="45717"/>
          <a:lstStyle>
            <a:lvl1pPr marL="0" indent="0">
              <a:buNone/>
              <a:defRPr sz="1800"/>
            </a:lvl1pPr>
            <a:lvl2pPr marL="575945" indent="0">
              <a:buNone/>
              <a:defRPr sz="1500"/>
            </a:lvl2pPr>
            <a:lvl3pPr marL="1151890" indent="0">
              <a:buNone/>
              <a:defRPr sz="1300"/>
            </a:lvl3pPr>
            <a:lvl4pPr marL="1727835" indent="0">
              <a:buNone/>
              <a:defRPr sz="1100"/>
            </a:lvl4pPr>
            <a:lvl5pPr marL="2304415" indent="0">
              <a:buNone/>
              <a:defRPr sz="1100"/>
            </a:lvl5pPr>
            <a:lvl6pPr marL="2880360" indent="0">
              <a:buNone/>
              <a:defRPr sz="1100"/>
            </a:lvl6pPr>
            <a:lvl7pPr marL="3456305" indent="0">
              <a:buNone/>
              <a:defRPr sz="1100"/>
            </a:lvl7pPr>
            <a:lvl8pPr marL="4032250" indent="0">
              <a:buNone/>
              <a:defRPr sz="1100"/>
            </a:lvl8pPr>
            <a:lvl9pPr marL="4608195"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8008709"/>
            <a:ext cx="2688484" cy="460041"/>
          </a:xfrm>
          <a:prstGeom prst="rect">
            <a:avLst/>
          </a:prstGeom>
        </p:spPr>
        <p:txBody>
          <a:bodyPr lIns="91434" tIns="45717" rIns="91434" bIns="45717"/>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3936709" y="8008709"/>
            <a:ext cx="3648657" cy="460041"/>
          </a:xfrm>
          <a:prstGeom prst="rect">
            <a:avLst/>
          </a:prstGeom>
        </p:spPr>
        <p:txBody>
          <a:bodyPr lIns="91434" tIns="45717" rIns="91434" bIns="45717"/>
          <a:lstStyle/>
          <a:p>
            <a:endParaRPr lang="zh-CN" altLang="en-US"/>
          </a:p>
        </p:txBody>
      </p:sp>
      <p:sp>
        <p:nvSpPr>
          <p:cNvPr id="7" name="灯片编号占位符 6"/>
          <p:cNvSpPr>
            <a:spLocks noGrp="1"/>
          </p:cNvSpPr>
          <p:nvPr>
            <p:ph type="sldNum" sz="quarter" idx="12"/>
          </p:nvPr>
        </p:nvSpPr>
        <p:spPr>
          <a:xfrm>
            <a:off x="8257487" y="8008709"/>
            <a:ext cx="2688484" cy="460041"/>
          </a:xfrm>
          <a:prstGeom prst="rect">
            <a:avLst/>
          </a:prstGeom>
        </p:spPr>
        <p:txBody>
          <a:bodyPr lIns="91434" tIns="45717" rIns="91434" bIns="45717"/>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5040958" y="33987678"/>
            <a:ext cx="4214356" cy="433573"/>
          </a:xfrm>
          <a:prstGeom prst="rect">
            <a:avLst/>
          </a:prstGeom>
        </p:spPr>
        <p:txBody>
          <a:bodyPr wrap="none" lIns="91434" tIns="45717" rIns="91434" bIns="45717">
            <a:spAutoFit/>
          </a:bodyPr>
          <a:lstStyle/>
          <a:p>
            <a:pPr marL="342900" lvl="0" indent="-342900" fontAlgn="base">
              <a:lnSpc>
                <a:spcPct val="110000"/>
              </a:lnSpc>
              <a:spcBef>
                <a:spcPct val="0"/>
              </a:spcBef>
              <a:spcAft>
                <a:spcPct val="0"/>
              </a:spcAft>
            </a:pPr>
            <a:r>
              <a:rPr lang="zh-CN" altLang="en-US" sz="2000" kern="0" dirty="0" smtClean="0">
                <a:solidFill>
                  <a:srgbClr val="000000"/>
                </a:solidFill>
                <a:latin typeface="微软雅黑" panose="020B0503020204020204" pitchFamily="34" charset="-122"/>
                <a:ea typeface="微软雅黑" panose="020B0503020204020204" pitchFamily="34" charset="-122"/>
              </a:rPr>
              <a:t>第一</a:t>
            </a:r>
            <a:r>
              <a:rPr lang="en-US" altLang="zh-CN" sz="2000" kern="0" dirty="0" smtClean="0">
                <a:solidFill>
                  <a:srgbClr val="000000"/>
                </a:solidFill>
                <a:latin typeface="微软雅黑" panose="020B0503020204020204" pitchFamily="34" charset="-122"/>
                <a:ea typeface="微软雅黑" panose="020B0503020204020204" pitchFamily="34" charset="-122"/>
              </a:rPr>
              <a:t>PPT</a:t>
            </a:r>
            <a:r>
              <a:rPr lang="zh-CN" altLang="en-US" sz="2000" kern="0" dirty="0" smtClean="0">
                <a:solidFill>
                  <a:srgbClr val="000000"/>
                </a:solidFill>
                <a:latin typeface="微软雅黑" panose="020B0503020204020204" pitchFamily="34" charset="-122"/>
                <a:ea typeface="微软雅黑" panose="020B0503020204020204" pitchFamily="34" charset="-122"/>
              </a:rPr>
              <a:t>模板网</a:t>
            </a:r>
            <a:r>
              <a:rPr lang="en-US" altLang="zh-CN" sz="2000" kern="0" dirty="0" smtClean="0">
                <a:solidFill>
                  <a:srgbClr val="000000"/>
                </a:solidFill>
                <a:latin typeface="微软雅黑" panose="020B0503020204020204" pitchFamily="34" charset="-122"/>
                <a:ea typeface="微软雅黑" panose="020B0503020204020204" pitchFamily="34" charset="-122"/>
              </a:rPr>
              <a:t>-WWW.1PPT.COM</a:t>
            </a:r>
            <a:endParaRPr lang="en-US" altLang="zh-CN" sz="2000" kern="0" dirty="0">
              <a:solidFill>
                <a:srgbClr val="0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151890" rtl="0" eaLnBrk="1" latinLnBrk="0" hangingPunct="1">
        <a:spcBef>
          <a:spcPct val="0"/>
        </a:spcBef>
        <a:buNone/>
        <a:defRPr sz="5500" kern="1200">
          <a:solidFill>
            <a:schemeClr val="tx1"/>
          </a:solidFill>
          <a:latin typeface="+mj-lt"/>
          <a:ea typeface="+mj-ea"/>
          <a:cs typeface="+mj-cs"/>
        </a:defRPr>
      </a:lvl1pPr>
    </p:titleStyle>
    <p:bodyStyle>
      <a:lvl1pPr marL="431800" indent="-431800" algn="l" defTabSz="115189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35990" indent="-360045" algn="l" defTabSz="11518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40180" indent="-288290" algn="l" defTabSz="11518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2016125" indent="-288290" algn="l" defTabSz="11518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92070" indent="-288290" algn="l" defTabSz="11518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68015" indent="-288290" algn="l" defTabSz="11518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43960" indent="-288290" algn="l" defTabSz="11518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20540" indent="-288290" algn="l" defTabSz="11518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96485" indent="-288290" algn="l" defTabSz="11518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51890" rtl="0" eaLnBrk="1" latinLnBrk="0" hangingPunct="1">
        <a:defRPr sz="2300" kern="1200">
          <a:solidFill>
            <a:schemeClr val="tx1"/>
          </a:solidFill>
          <a:latin typeface="+mn-lt"/>
          <a:ea typeface="+mn-ea"/>
          <a:cs typeface="+mn-cs"/>
        </a:defRPr>
      </a:lvl1pPr>
      <a:lvl2pPr marL="575945" algn="l" defTabSz="1151890" rtl="0" eaLnBrk="1" latinLnBrk="0" hangingPunct="1">
        <a:defRPr sz="2300" kern="1200">
          <a:solidFill>
            <a:schemeClr val="tx1"/>
          </a:solidFill>
          <a:latin typeface="+mn-lt"/>
          <a:ea typeface="+mn-ea"/>
          <a:cs typeface="+mn-cs"/>
        </a:defRPr>
      </a:lvl2pPr>
      <a:lvl3pPr marL="1151890" algn="l" defTabSz="1151890" rtl="0" eaLnBrk="1" latinLnBrk="0" hangingPunct="1">
        <a:defRPr sz="2300" kern="1200">
          <a:solidFill>
            <a:schemeClr val="tx1"/>
          </a:solidFill>
          <a:latin typeface="+mn-lt"/>
          <a:ea typeface="+mn-ea"/>
          <a:cs typeface="+mn-cs"/>
        </a:defRPr>
      </a:lvl3pPr>
      <a:lvl4pPr marL="1727835" algn="l" defTabSz="1151890" rtl="0" eaLnBrk="1" latinLnBrk="0" hangingPunct="1">
        <a:defRPr sz="2300" kern="1200">
          <a:solidFill>
            <a:schemeClr val="tx1"/>
          </a:solidFill>
          <a:latin typeface="+mn-lt"/>
          <a:ea typeface="+mn-ea"/>
          <a:cs typeface="+mn-cs"/>
        </a:defRPr>
      </a:lvl4pPr>
      <a:lvl5pPr marL="2304415" algn="l" defTabSz="1151890" rtl="0" eaLnBrk="1" latinLnBrk="0" hangingPunct="1">
        <a:defRPr sz="2300" kern="1200">
          <a:solidFill>
            <a:schemeClr val="tx1"/>
          </a:solidFill>
          <a:latin typeface="+mn-lt"/>
          <a:ea typeface="+mn-ea"/>
          <a:cs typeface="+mn-cs"/>
        </a:defRPr>
      </a:lvl5pPr>
      <a:lvl6pPr marL="2880360" algn="l" defTabSz="1151890" rtl="0" eaLnBrk="1" latinLnBrk="0" hangingPunct="1">
        <a:defRPr sz="2300" kern="1200">
          <a:solidFill>
            <a:schemeClr val="tx1"/>
          </a:solidFill>
          <a:latin typeface="+mn-lt"/>
          <a:ea typeface="+mn-ea"/>
          <a:cs typeface="+mn-cs"/>
        </a:defRPr>
      </a:lvl6pPr>
      <a:lvl7pPr marL="3456305" algn="l" defTabSz="1151890" rtl="0" eaLnBrk="1" latinLnBrk="0" hangingPunct="1">
        <a:defRPr sz="2300" kern="1200">
          <a:solidFill>
            <a:schemeClr val="tx1"/>
          </a:solidFill>
          <a:latin typeface="+mn-lt"/>
          <a:ea typeface="+mn-ea"/>
          <a:cs typeface="+mn-cs"/>
        </a:defRPr>
      </a:lvl7pPr>
      <a:lvl8pPr marL="4032250" algn="l" defTabSz="1151890" rtl="0" eaLnBrk="1" latinLnBrk="0" hangingPunct="1">
        <a:defRPr sz="2300" kern="1200">
          <a:solidFill>
            <a:schemeClr val="tx1"/>
          </a:solidFill>
          <a:latin typeface="+mn-lt"/>
          <a:ea typeface="+mn-ea"/>
          <a:cs typeface="+mn-cs"/>
        </a:defRPr>
      </a:lvl8pPr>
      <a:lvl9pPr marL="4608195" algn="l" defTabSz="115189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a:stretch>
            <a:fillRect/>
          </a:stretch>
        </p:blipFill>
        <p:spPr>
          <a:xfrm>
            <a:off x="0" y="359306"/>
            <a:ext cx="11321142" cy="8001550"/>
          </a:xfrm>
          <a:prstGeom prst="rect">
            <a:avLst/>
          </a:prstGeom>
          <a:effectLst>
            <a:outerShdw blurRad="25400" algn="ctr" rotWithShape="0">
              <a:prstClr val="black">
                <a:alpha val="71000"/>
              </a:prstClr>
            </a:outerShdw>
          </a:effectLst>
        </p:spPr>
      </p:pic>
      <p:sp>
        <p:nvSpPr>
          <p:cNvPr id="2" name="文本框 1"/>
          <p:cNvSpPr txBox="1"/>
          <p:nvPr/>
        </p:nvSpPr>
        <p:spPr>
          <a:xfrm>
            <a:off x="2160270" y="4608195"/>
            <a:ext cx="7915275" cy="1630045"/>
          </a:xfrm>
          <a:prstGeom prst="rect">
            <a:avLst/>
          </a:prstGeom>
          <a:noFill/>
        </p:spPr>
        <p:txBody>
          <a:bodyPr wrap="square" rtlCol="0">
            <a:spAutoFit/>
          </a:bodyPr>
          <a:p>
            <a:pPr algn="ctr"/>
            <a:r>
              <a:rPr lang="zh-CN" altLang="en-US" sz="6000">
                <a:latin typeface="华文隶书" panose="02010800040101010101" charset="-122"/>
                <a:ea typeface="华文隶书" panose="02010800040101010101" charset="-122"/>
              </a:rPr>
              <a:t>Jackie </a:t>
            </a:r>
            <a:r>
              <a:rPr lang="en-US" altLang="zh-CN" sz="6000">
                <a:latin typeface="华文隶书" panose="02010800040101010101" charset="-122"/>
                <a:ea typeface="华文隶书" panose="02010800040101010101" charset="-122"/>
                <a:sym typeface="+mn-ea"/>
              </a:rPr>
              <a:t>Chan's</a:t>
            </a:r>
            <a:r>
              <a:rPr lang="en-US" altLang="zh-CN" sz="6000">
                <a:latin typeface="华文隶书" panose="02010800040101010101" charset="-122"/>
                <a:ea typeface="华文隶书" panose="02010800040101010101" charset="-122"/>
              </a:rPr>
              <a:t> </a:t>
            </a:r>
            <a:r>
              <a:rPr lang="zh-CN" altLang="en-US" sz="6000">
                <a:latin typeface="华文隶书" panose="02010800040101010101" charset="-122"/>
                <a:ea typeface="华文隶书" panose="02010800040101010101" charset="-122"/>
              </a:rPr>
              <a:t>Adventures</a:t>
            </a:r>
            <a:endParaRPr lang="zh-CN" altLang="en-US" sz="6000">
              <a:latin typeface="华文隶书" panose="02010800040101010101" charset="-122"/>
              <a:ea typeface="华文隶书" panose="02010800040101010101" charset="-122"/>
            </a:endParaRPr>
          </a:p>
          <a:p>
            <a:pPr algn="ctr"/>
            <a:r>
              <a:rPr lang="en-US" altLang="zh-CN" sz="4000">
                <a:latin typeface="华文隶书" panose="02010800040101010101" charset="-122"/>
                <a:ea typeface="华文隶书" panose="02010800040101010101" charset="-122"/>
              </a:rPr>
              <a:t>                                  </a:t>
            </a:r>
            <a:r>
              <a:rPr lang="en-US" altLang="zh-CN" sz="3200">
                <a:latin typeface="华文隶书" panose="02010800040101010101" charset="-122"/>
                <a:ea typeface="华文隶书" panose="02010800040101010101" charset="-122"/>
              </a:rPr>
              <a:t> </a:t>
            </a:r>
            <a:r>
              <a:rPr lang="en-US" altLang="zh-CN" sz="3200">
                <a:latin typeface="华文彩云" panose="02010800040101010101" charset="-122"/>
                <a:ea typeface="华文彩云" panose="02010800040101010101" charset="-122"/>
                <a:cs typeface="华文彩云" panose="02010800040101010101" charset="-122"/>
              </a:rPr>
              <a:t>——</a:t>
            </a:r>
            <a:r>
              <a:rPr lang="zh-CN" altLang="en-US" sz="3200">
                <a:latin typeface="华文彩云" panose="02010800040101010101" charset="-122"/>
                <a:ea typeface="华文彩云" panose="02010800040101010101" charset="-122"/>
                <a:cs typeface="华文彩云" panose="02010800040101010101" charset="-122"/>
              </a:rPr>
              <a:t>张宇</a:t>
            </a:r>
            <a:r>
              <a:rPr lang="en-US" altLang="zh-CN" sz="3200">
                <a:latin typeface="华文彩云" panose="02010800040101010101" charset="-122"/>
                <a:ea typeface="华文彩云" panose="02010800040101010101" charset="-122"/>
                <a:cs typeface="华文彩云" panose="02010800040101010101" charset="-122"/>
              </a:rPr>
              <a:t> </a:t>
            </a:r>
            <a:r>
              <a:rPr lang="zh-CN" altLang="en-US" sz="3200">
                <a:latin typeface="华文彩云" panose="02010800040101010101" charset="-122"/>
                <a:ea typeface="华文彩云" panose="02010800040101010101" charset="-122"/>
                <a:cs typeface="华文彩云" panose="02010800040101010101" charset="-122"/>
              </a:rPr>
              <a:t>许伟达</a:t>
            </a:r>
            <a:endParaRPr lang="zh-CN" altLang="en-US" sz="3200">
              <a:latin typeface="华文彩云" panose="02010800040101010101" charset="-122"/>
              <a:ea typeface="华文彩云" panose="02010800040101010101" charset="-122"/>
              <a:cs typeface="华文彩云" panose="0201080004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a:stretch>
            <a:fillRect/>
          </a:stretch>
        </p:blipFill>
        <p:spPr>
          <a:xfrm>
            <a:off x="-575032" y="-234"/>
            <a:ext cx="12514928" cy="8338458"/>
          </a:xfrm>
          <a:prstGeom prst="rect">
            <a:avLst/>
          </a:prstGeom>
          <a:effectLst>
            <a:outerShdw blurRad="25400" algn="ctr" rotWithShape="0">
              <a:prstClr val="black">
                <a:alpha val="68000"/>
              </a:prstClr>
            </a:outerShdw>
          </a:effectLst>
        </p:spPr>
      </p:pic>
      <p:sp>
        <p:nvSpPr>
          <p:cNvPr id="4" name="文本框 3"/>
          <p:cNvSpPr txBox="1"/>
          <p:nvPr/>
        </p:nvSpPr>
        <p:spPr>
          <a:xfrm>
            <a:off x="3384550" y="2592070"/>
            <a:ext cx="5302885" cy="2799715"/>
          </a:xfrm>
          <a:prstGeom prst="rect">
            <a:avLst/>
          </a:prstGeom>
          <a:noFill/>
        </p:spPr>
        <p:txBody>
          <a:bodyPr wrap="square" rtlCol="0">
            <a:spAutoFit/>
          </a:bodyPr>
          <a:p>
            <a:pPr algn="l"/>
            <a:r>
              <a:rPr lang="en-US" altLang="zh-CN" sz="4400"/>
              <a:t>1.</a:t>
            </a:r>
            <a:r>
              <a:rPr lang="zh-CN" altLang="en-US" sz="4400"/>
              <a:t>The airtime</a:t>
            </a:r>
            <a:endParaRPr lang="zh-CN" altLang="en-US" sz="4400"/>
          </a:p>
          <a:p>
            <a:pPr algn="l"/>
            <a:r>
              <a:rPr lang="en-US" altLang="zh-CN" sz="4400"/>
              <a:t>2.M</a:t>
            </a:r>
            <a:r>
              <a:rPr lang="zh-CN" altLang="en-US" sz="4400"/>
              <a:t>ain content</a:t>
            </a:r>
            <a:endParaRPr lang="zh-CN" altLang="en-US" sz="4400"/>
          </a:p>
          <a:p>
            <a:pPr algn="l"/>
            <a:r>
              <a:rPr lang="en-US" altLang="zh-CN" sz="4400"/>
              <a:t>3.</a:t>
            </a:r>
            <a:r>
              <a:rPr lang="zh-CN" altLang="en-US" sz="4400"/>
              <a:t>Ratings and </a:t>
            </a:r>
            <a:r>
              <a:rPr lang="en-US" altLang="zh-CN" sz="4400"/>
              <a:t>i</a:t>
            </a:r>
            <a:r>
              <a:rPr lang="zh-CN" altLang="en-US" sz="4400"/>
              <a:t>mpact</a:t>
            </a:r>
            <a:endParaRPr lang="zh-CN" altLang="en-US" sz="4400"/>
          </a:p>
          <a:p>
            <a:pPr algn="l"/>
            <a:r>
              <a:rPr lang="en-US" altLang="zh-CN" sz="4400"/>
              <a:t>4.C</a:t>
            </a:r>
            <a:r>
              <a:rPr lang="zh-CN" altLang="en-US" sz="4400"/>
              <a:t>hildhood memory</a:t>
            </a:r>
            <a:endParaRPr lang="zh-CN" altLang="en-US"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rcRect/>
          <a:stretch>
            <a:fillRect/>
          </a:stretch>
        </p:blipFill>
        <p:spPr>
          <a:xfrm>
            <a:off x="3960980" y="1490732"/>
            <a:ext cx="6629836" cy="5657578"/>
          </a:xfrm>
          <a:prstGeom prst="rect">
            <a:avLst/>
          </a:prstGeom>
          <a:effectLst>
            <a:outerShdw blurRad="25400" algn="ctr" rotWithShape="0">
              <a:prstClr val="black">
                <a:alpha val="66000"/>
              </a:prstClr>
            </a:outerShdw>
          </a:effectLst>
        </p:spPr>
      </p:pic>
      <p:pic>
        <p:nvPicPr>
          <p:cNvPr id="5" name="图片 4"/>
          <p:cNvPicPr>
            <a:picLocks noChangeAspect="1"/>
          </p:cNvPicPr>
          <p:nvPr/>
        </p:nvPicPr>
        <p:blipFill>
          <a:blip r:embed="rId2" cstate="screen"/>
          <a:srcRect/>
          <a:stretch>
            <a:fillRect/>
          </a:stretch>
        </p:blipFill>
        <p:spPr>
          <a:xfrm>
            <a:off x="-215498" y="1511809"/>
            <a:ext cx="6375400" cy="6375400"/>
          </a:xfrm>
          <a:prstGeom prst="rect">
            <a:avLst/>
          </a:prstGeom>
          <a:effectLst>
            <a:outerShdw blurRad="25400" dist="25400" dir="2700000" algn="tl" rotWithShape="0">
              <a:prstClr val="black">
                <a:alpha val="40000"/>
              </a:prstClr>
            </a:outerShdw>
          </a:effectLst>
        </p:spPr>
      </p:pic>
      <p:sp>
        <p:nvSpPr>
          <p:cNvPr id="3" name="文本框 2"/>
          <p:cNvSpPr txBox="1"/>
          <p:nvPr/>
        </p:nvSpPr>
        <p:spPr>
          <a:xfrm>
            <a:off x="5905500" y="2592070"/>
            <a:ext cx="3515360" cy="2922905"/>
          </a:xfrm>
          <a:prstGeom prst="rect">
            <a:avLst/>
          </a:prstGeom>
          <a:noFill/>
        </p:spPr>
        <p:txBody>
          <a:bodyPr wrap="square" rtlCol="0">
            <a:spAutoFit/>
          </a:bodyPr>
          <a:p>
            <a:r>
              <a:rPr lang="en-US" altLang="zh-CN"/>
              <a:t>    </a:t>
            </a:r>
            <a:r>
              <a:rPr lang="zh-CN" altLang="en-US"/>
              <a:t>Jackie </a:t>
            </a:r>
            <a:r>
              <a:rPr lang="en-US" altLang="zh-CN">
                <a:sym typeface="+mn-ea"/>
              </a:rPr>
              <a:t>Chan's</a:t>
            </a:r>
            <a:r>
              <a:rPr lang="zh-CN" altLang="en-US"/>
              <a:t> Adventures,</a:t>
            </a:r>
            <a:endParaRPr lang="zh-CN" altLang="en-US"/>
          </a:p>
          <a:p>
            <a:r>
              <a:rPr lang="zh-CN" altLang="en-US"/>
              <a:t>our common memory in</a:t>
            </a:r>
            <a:endParaRPr lang="zh-CN" altLang="en-US"/>
          </a:p>
          <a:p>
            <a:r>
              <a:rPr lang="zh-CN" altLang="en-US"/>
              <a:t>childhood,firstly launched on Kids' wb Warner Animation World in September 9th and then came in every Chinese Kids' Views in May 23rd 2009.</a:t>
            </a:r>
            <a:endParaRPr lang="zh-CN" altLang="en-US"/>
          </a:p>
        </p:txBody>
      </p:sp>
      <p:sp>
        <p:nvSpPr>
          <p:cNvPr id="8" name="文本框 7"/>
          <p:cNvSpPr txBox="1"/>
          <p:nvPr/>
        </p:nvSpPr>
        <p:spPr>
          <a:xfrm>
            <a:off x="6055995" y="1963420"/>
            <a:ext cx="2729865" cy="706755"/>
          </a:xfrm>
          <a:prstGeom prst="rect">
            <a:avLst/>
          </a:prstGeom>
          <a:noFill/>
        </p:spPr>
        <p:txBody>
          <a:bodyPr wrap="square" rtlCol="0">
            <a:spAutoFit/>
          </a:bodyPr>
          <a:p>
            <a:r>
              <a:rPr lang="en-US" altLang="zh-CN" sz="4000">
                <a:latin typeface="华文行楷" panose="02010800040101010101" charset="-122"/>
                <a:ea typeface="华文行楷" panose="02010800040101010101" charset="-122"/>
              </a:rPr>
              <a:t>  </a:t>
            </a:r>
            <a:r>
              <a:rPr lang="zh-CN" altLang="en-US" sz="4000">
                <a:latin typeface="华文行楷" panose="02010800040101010101" charset="-122"/>
                <a:ea typeface="华文行楷" panose="02010800040101010101" charset="-122"/>
              </a:rPr>
              <a:t>The airtime</a:t>
            </a:r>
            <a:r>
              <a:rPr lang="en-US" altLang="zh-CN" sz="4000">
                <a:latin typeface="华文行楷" panose="02010800040101010101" charset="-122"/>
                <a:ea typeface="华文行楷" panose="02010800040101010101" charset="-122"/>
              </a:rPr>
              <a:t> </a:t>
            </a:r>
            <a:endParaRPr lang="en-US" altLang="zh-CN" sz="4000">
              <a:latin typeface="华文行楷" panose="02010800040101010101" charset="-122"/>
              <a:ea typeface="华文行楷" panose="020108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rcRect/>
          <a:stretch>
            <a:fillRect/>
          </a:stretch>
        </p:blipFill>
        <p:spPr>
          <a:xfrm>
            <a:off x="447685" y="-864448"/>
            <a:ext cx="10711542" cy="10711542"/>
          </a:xfrm>
          <a:prstGeom prst="rect">
            <a:avLst/>
          </a:prstGeom>
          <a:effectLst>
            <a:outerShdw blurRad="25400" algn="ctr" rotWithShape="0">
              <a:prstClr val="black">
                <a:alpha val="69000"/>
              </a:prstClr>
            </a:outerShdw>
          </a:effectLst>
        </p:spPr>
      </p:pic>
      <p:sp>
        <p:nvSpPr>
          <p:cNvPr id="5" name="文本框 4"/>
          <p:cNvSpPr txBox="1"/>
          <p:nvPr/>
        </p:nvSpPr>
        <p:spPr>
          <a:xfrm>
            <a:off x="2244725" y="2933700"/>
            <a:ext cx="7117080" cy="4507865"/>
          </a:xfrm>
          <a:prstGeom prst="rect">
            <a:avLst/>
          </a:prstGeom>
          <a:noFill/>
        </p:spPr>
        <p:txBody>
          <a:bodyPr wrap="square" rtlCol="0">
            <a:spAutoFit/>
          </a:bodyPr>
          <a:p>
            <a:r>
              <a:rPr lang="zh-CN" altLang="en-US"/>
              <a:t> </a:t>
            </a:r>
            <a:r>
              <a:rPr lang="en-US" altLang="zh-CN"/>
              <a:t>    </a:t>
            </a:r>
            <a:r>
              <a:rPr lang="zh-CN" altLang="en-US" sz="2200"/>
              <a:t>Chan is the main character in the cartoon series. Following Jackie Chan's steps,we witness a whole another mysterious world. We are joyful to see so much Chinese characteristics dotting vivldly in the cartoon,surprised enough to watch Chan defeat enemies by magical methods under the guidance of Lao Die(老爹）,glad to listen to Chan sharing his story and answering Xiao Yu(小玉)'s question in the end of every episode. Jackie Chan Adventures has five seasons in total. SeasonⅠis about a kind of magical stones called Fu Zhou(符咒). Season Ⅱ is about ancient demons. Season Ⅲ is about animals in the twelve Chinese zodiac signs. Season Ⅳ and SeasonⅤ is about evil spirit. Every season leaves a very deep impression in kids' mind.</a:t>
            </a:r>
            <a:endParaRPr lang="zh-CN" altLang="en-US" sz="2200"/>
          </a:p>
        </p:txBody>
      </p:sp>
      <p:sp>
        <p:nvSpPr>
          <p:cNvPr id="8" name="等腰三角形 7"/>
          <p:cNvSpPr/>
          <p:nvPr/>
        </p:nvSpPr>
        <p:spPr>
          <a:xfrm>
            <a:off x="2623820" y="1079500"/>
            <a:ext cx="6358890" cy="167068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3463925" y="1828165"/>
            <a:ext cx="4962525" cy="768350"/>
          </a:xfrm>
          <a:prstGeom prst="rect">
            <a:avLst/>
          </a:prstGeom>
          <a:noFill/>
        </p:spPr>
        <p:txBody>
          <a:bodyPr wrap="square" rtlCol="0">
            <a:spAutoFit/>
          </a:bodyPr>
          <a:p>
            <a:pPr algn="ctr"/>
            <a:r>
              <a:rPr lang="en-US" altLang="zh-CN" sz="4400">
                <a:latin typeface="华文行楷" panose="02010800040101010101" charset="-122"/>
                <a:ea typeface="华文行楷" panose="02010800040101010101" charset="-122"/>
              </a:rPr>
              <a:t>M</a:t>
            </a:r>
            <a:r>
              <a:rPr lang="zh-CN" altLang="en-US" sz="4400">
                <a:latin typeface="华文行楷" panose="02010800040101010101" charset="-122"/>
                <a:ea typeface="华文行楷" panose="02010800040101010101" charset="-122"/>
              </a:rPr>
              <a:t>ain content</a:t>
            </a:r>
            <a:endParaRPr lang="zh-CN" altLang="en-US" sz="4400">
              <a:latin typeface="华文行楷" panose="02010800040101010101" charset="-122"/>
              <a:ea typeface="华文行楷" panose="020108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screen"/>
          <a:srcRect/>
          <a:stretch>
            <a:fillRect/>
          </a:stretch>
        </p:blipFill>
        <p:spPr>
          <a:xfrm>
            <a:off x="6359837" y="3240079"/>
            <a:ext cx="5162280" cy="5162280"/>
          </a:xfrm>
          <a:prstGeom prst="rect">
            <a:avLst/>
          </a:prstGeom>
        </p:spPr>
      </p:pic>
      <p:pic>
        <p:nvPicPr>
          <p:cNvPr id="7" name="图片 6"/>
          <p:cNvPicPr>
            <a:picLocks noChangeAspect="1"/>
          </p:cNvPicPr>
          <p:nvPr/>
        </p:nvPicPr>
        <p:blipFill>
          <a:blip r:embed="rId2" cstate="screen"/>
          <a:srcRect/>
          <a:stretch>
            <a:fillRect/>
          </a:stretch>
        </p:blipFill>
        <p:spPr>
          <a:xfrm>
            <a:off x="2952477" y="-648171"/>
            <a:ext cx="4877526" cy="4877526"/>
          </a:xfrm>
          <a:prstGeom prst="rect">
            <a:avLst/>
          </a:prstGeom>
          <a:effectLst>
            <a:outerShdw blurRad="25400" dist="25400" dir="2700000" algn="tl" rotWithShape="0">
              <a:prstClr val="black">
                <a:alpha val="40000"/>
              </a:prstClr>
            </a:outerShdw>
          </a:effectLst>
        </p:spPr>
      </p:pic>
      <p:sp>
        <p:nvSpPr>
          <p:cNvPr id="2" name="文本框 1"/>
          <p:cNvSpPr txBox="1"/>
          <p:nvPr/>
        </p:nvSpPr>
        <p:spPr>
          <a:xfrm>
            <a:off x="216535" y="3936365"/>
            <a:ext cx="6972300" cy="3276600"/>
          </a:xfrm>
          <a:prstGeom prst="rect">
            <a:avLst/>
          </a:prstGeom>
          <a:noFill/>
        </p:spPr>
        <p:txBody>
          <a:bodyPr wrap="square" rtlCol="0">
            <a:spAutoFit/>
          </a:bodyPr>
          <a:p>
            <a:r>
              <a:rPr lang="en-US" altLang="zh-CN"/>
              <a:t>    As soon as Jackie Chan's adventures were broadcast, it became popular all over the world,received unanimous praise from the audience, and gained a large number of loyal fans. According to statistics, the adventures of </a:t>
            </a:r>
            <a:r>
              <a:rPr lang="en-US" altLang="zh-CN">
                <a:sym typeface="+mn-ea"/>
              </a:rPr>
              <a:t>Jackie Chan have daminated the first place in the ratings list in various countries. Since Jackie Chan's adventures first landed in China in 2009, it has grown up with many people and has become a childhood memory for generations.</a:t>
            </a:r>
            <a:endParaRPr lang="en-US" altLang="zh-CN"/>
          </a:p>
        </p:txBody>
      </p:sp>
      <p:sp>
        <p:nvSpPr>
          <p:cNvPr id="3" name="文本框 2"/>
          <p:cNvSpPr txBox="1"/>
          <p:nvPr/>
        </p:nvSpPr>
        <p:spPr>
          <a:xfrm>
            <a:off x="239395" y="3168015"/>
            <a:ext cx="6580505" cy="768350"/>
          </a:xfrm>
          <a:prstGeom prst="rect">
            <a:avLst/>
          </a:prstGeom>
          <a:noFill/>
        </p:spPr>
        <p:txBody>
          <a:bodyPr wrap="square" rtlCol="0">
            <a:spAutoFit/>
          </a:bodyPr>
          <a:p>
            <a:pPr algn="ctr"/>
            <a:r>
              <a:rPr lang="zh-CN" altLang="en-US" sz="4400">
                <a:latin typeface="华文行楷" panose="02010800040101010101" charset="-122"/>
                <a:ea typeface="华文行楷" panose="02010800040101010101" charset="-122"/>
              </a:rPr>
              <a:t>Ratings and </a:t>
            </a:r>
            <a:r>
              <a:rPr lang="en-US" altLang="zh-CN" sz="4400">
                <a:latin typeface="华文行楷" panose="02010800040101010101" charset="-122"/>
                <a:ea typeface="华文行楷" panose="02010800040101010101" charset="-122"/>
              </a:rPr>
              <a:t>i</a:t>
            </a:r>
            <a:r>
              <a:rPr lang="zh-CN" altLang="en-US" sz="4400">
                <a:latin typeface="华文行楷" panose="02010800040101010101" charset="-122"/>
                <a:ea typeface="华文行楷" panose="02010800040101010101" charset="-122"/>
              </a:rPr>
              <a:t>mpact</a:t>
            </a:r>
            <a:endParaRPr lang="zh-CN" altLang="en-US" sz="4400">
              <a:latin typeface="华文行楷" panose="02010800040101010101" charset="-122"/>
              <a:ea typeface="华文行楷"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a:stretch>
            <a:fillRect/>
          </a:stretch>
        </p:blipFill>
        <p:spPr>
          <a:xfrm>
            <a:off x="-144631" y="152093"/>
            <a:ext cx="9064834" cy="9064832"/>
          </a:xfrm>
          <a:prstGeom prst="rect">
            <a:avLst/>
          </a:prstGeom>
        </p:spPr>
      </p:pic>
      <p:pic>
        <p:nvPicPr>
          <p:cNvPr id="5" name="图片 4"/>
          <p:cNvPicPr>
            <a:picLocks noChangeAspect="1"/>
          </p:cNvPicPr>
          <p:nvPr/>
        </p:nvPicPr>
        <p:blipFill>
          <a:blip r:embed="rId2" cstate="screen"/>
          <a:srcRect/>
          <a:stretch>
            <a:fillRect/>
          </a:stretch>
        </p:blipFill>
        <p:spPr>
          <a:xfrm rot="900000">
            <a:off x="6810277" y="2208009"/>
            <a:ext cx="4953000" cy="4953000"/>
          </a:xfrm>
          <a:prstGeom prst="rect">
            <a:avLst/>
          </a:prstGeom>
          <a:effectLst>
            <a:outerShdw blurRad="25400" dist="25400" dir="2700000" algn="tl" rotWithShape="0">
              <a:prstClr val="black">
                <a:alpha val="40000"/>
              </a:prstClr>
            </a:outerShdw>
          </a:effectLst>
        </p:spPr>
      </p:pic>
      <p:sp>
        <p:nvSpPr>
          <p:cNvPr id="2" name="文本框 1"/>
          <p:cNvSpPr txBox="1"/>
          <p:nvPr/>
        </p:nvSpPr>
        <p:spPr>
          <a:xfrm>
            <a:off x="2051050" y="3115945"/>
            <a:ext cx="5391785" cy="3276600"/>
          </a:xfrm>
          <a:prstGeom prst="rect">
            <a:avLst/>
          </a:prstGeom>
          <a:noFill/>
        </p:spPr>
        <p:txBody>
          <a:bodyPr wrap="square" rtlCol="0">
            <a:spAutoFit/>
          </a:bodyPr>
          <a:p>
            <a:r>
              <a:rPr lang="en-US" altLang="zh-CN"/>
              <a:t>    I remembered when I was a child, liked to watch the adventures of </a:t>
            </a:r>
            <a:r>
              <a:rPr lang="en-US" altLang="zh-CN">
                <a:sym typeface="+mn-ea"/>
              </a:rPr>
              <a:t>Jackie Chan, everyday when I came home from school, I stayed by the TV series and waited for its broadcast, it accompanied my six years of elementary school, until I went to junior high school to slowly fade out of my life, even now, I occasionally turn out some classic pictures and recall my childhood.</a:t>
            </a:r>
            <a:endParaRPr lang="en-US" altLang="zh-CN"/>
          </a:p>
        </p:txBody>
      </p:sp>
      <p:sp>
        <p:nvSpPr>
          <p:cNvPr id="3" name="文本框 2"/>
          <p:cNvSpPr txBox="1"/>
          <p:nvPr/>
        </p:nvSpPr>
        <p:spPr>
          <a:xfrm>
            <a:off x="2967355" y="2374265"/>
            <a:ext cx="3081655" cy="645160"/>
          </a:xfrm>
          <a:prstGeom prst="rect">
            <a:avLst/>
          </a:prstGeom>
          <a:noFill/>
        </p:spPr>
        <p:txBody>
          <a:bodyPr wrap="square" rtlCol="0">
            <a:spAutoFit/>
          </a:bodyPr>
          <a:p>
            <a:r>
              <a:rPr lang="en-US" altLang="zh-CN" sz="3600">
                <a:latin typeface="华文行楷" panose="02010800040101010101" charset="-122"/>
                <a:ea typeface="华文行楷" panose="02010800040101010101" charset="-122"/>
              </a:rPr>
              <a:t>C</a:t>
            </a:r>
            <a:r>
              <a:rPr lang="zh-CN" altLang="en-US" sz="3600">
                <a:latin typeface="华文行楷" panose="02010800040101010101" charset="-122"/>
                <a:ea typeface="华文行楷" panose="02010800040101010101" charset="-122"/>
              </a:rPr>
              <a:t>hildhood memory</a:t>
            </a:r>
            <a:endParaRPr lang="zh-CN" altLang="en-US" sz="3600">
              <a:latin typeface="华文行楷" panose="02010800040101010101" charset="-122"/>
              <a:ea typeface="华文行楷" panose="020108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rcRect/>
          <a:stretch>
            <a:fillRect/>
          </a:stretch>
        </p:blipFill>
        <p:spPr>
          <a:xfrm>
            <a:off x="2520589" y="3024619"/>
            <a:ext cx="5817992" cy="4964786"/>
          </a:xfrm>
          <a:prstGeom prst="rect">
            <a:avLst/>
          </a:prstGeom>
        </p:spPr>
      </p:pic>
      <p:pic>
        <p:nvPicPr>
          <p:cNvPr id="7" name="图片 6"/>
          <p:cNvPicPr>
            <a:picLocks noChangeAspect="1"/>
          </p:cNvPicPr>
          <p:nvPr/>
        </p:nvPicPr>
        <p:blipFill>
          <a:blip r:embed="rId2" cstate="screen"/>
          <a:srcRect/>
          <a:stretch>
            <a:fillRect/>
          </a:stretch>
        </p:blipFill>
        <p:spPr>
          <a:xfrm rot="1274021">
            <a:off x="-264921" y="526768"/>
            <a:ext cx="3580014" cy="3580014"/>
          </a:xfrm>
          <a:prstGeom prst="rect">
            <a:avLst/>
          </a:prstGeom>
          <a:effectLst>
            <a:outerShdw blurRad="25400" algn="ctr" rotWithShape="0">
              <a:prstClr val="black">
                <a:alpha val="69000"/>
              </a:prstClr>
            </a:outerShdw>
          </a:effectLst>
        </p:spPr>
      </p:pic>
      <p:pic>
        <p:nvPicPr>
          <p:cNvPr id="8" name="图片 7"/>
          <p:cNvPicPr>
            <a:picLocks noChangeAspect="1"/>
          </p:cNvPicPr>
          <p:nvPr/>
        </p:nvPicPr>
        <p:blipFill>
          <a:blip r:embed="rId3" cstate="screen"/>
          <a:srcRect/>
          <a:stretch>
            <a:fillRect/>
          </a:stretch>
        </p:blipFill>
        <p:spPr>
          <a:xfrm rot="609206">
            <a:off x="5354425" y="796872"/>
            <a:ext cx="6003394" cy="2581458"/>
          </a:xfrm>
          <a:prstGeom prst="rect">
            <a:avLst/>
          </a:prstGeom>
          <a:effectLst>
            <a:outerShdw blurRad="25400" dist="25400" dir="2700000" algn="tl" rotWithShape="0">
              <a:prstClr val="black">
                <a:alpha val="40000"/>
              </a:prstClr>
            </a:outerShdw>
          </a:effectLst>
        </p:spPr>
      </p:pic>
      <p:sp>
        <p:nvSpPr>
          <p:cNvPr id="2" name="文本框 1"/>
          <p:cNvSpPr txBox="1"/>
          <p:nvPr/>
        </p:nvSpPr>
        <p:spPr>
          <a:xfrm>
            <a:off x="4248785" y="3960495"/>
            <a:ext cx="2701290" cy="2553335"/>
          </a:xfrm>
          <a:prstGeom prst="rect">
            <a:avLst/>
          </a:prstGeom>
          <a:noFill/>
        </p:spPr>
        <p:txBody>
          <a:bodyPr wrap="square" rtlCol="0">
            <a:spAutoFit/>
          </a:bodyPr>
          <a:p>
            <a:pPr algn="ctr"/>
            <a:r>
              <a:rPr lang="en-US" altLang="zh-CN" sz="8000">
                <a:latin typeface="华文行楷" panose="02010800040101010101" charset="-122"/>
                <a:ea typeface="华文行楷" panose="02010800040101010101" charset="-122"/>
              </a:rPr>
              <a:t>Thank you</a:t>
            </a:r>
            <a:endParaRPr lang="en-US" altLang="zh-CN" sz="8000">
              <a:latin typeface="华文行楷" panose="02010800040101010101" charset="-122"/>
              <a:ea typeface="华文行楷"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b8c529a9-c12e-4ce1-86cf-6d0c79efcb9a"/>
  <p:tag name="COMMONDATA" val="eyJoZGlkIjoiYjE1YTYwMDViOGUyM2ZmNjA3N2Y5NzIzMzZjNzk3ZGQ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1942</Words>
  <Application>WPS 演示</Application>
  <PresentationFormat>自定义</PresentationFormat>
  <Paragraphs>28</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微软雅黑</vt:lpstr>
      <vt:lpstr>华文隶书</vt:lpstr>
      <vt:lpstr>华文彩云</vt:lpstr>
      <vt:lpstr>华文行楷</vt:lpstr>
      <vt:lpstr>Arial Unicode MS</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PPT素材</dc:title>
  <dc:creator>第一PPT</dc:creator>
  <dc:description>第一PPT，www.1ppt.com</dc:description>
  <dc:subject>第一PPT，www.1ppt.com</dc:subject>
  <cp:lastModifiedBy>枫落忆痕</cp:lastModifiedBy>
  <cp:revision>17</cp:revision>
  <dcterms:created xsi:type="dcterms:W3CDTF">2019-10-03T15:40:00Z</dcterms:created>
  <dcterms:modified xsi:type="dcterms:W3CDTF">2022-10-11T03:13:22Z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92582564EE7F42C2A1AB684860516984</vt:lpwstr>
  </property>
  <property fmtid="{D5CDD505-2E9C-101B-9397-08002B2CF9AE}" pid="3" name="KSOProductBuildVer">
    <vt:lpwstr>2052-11.1.0.12358</vt:lpwstr>
  </property>
</Properties>
</file>