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3" r:id="rId2"/>
    <p:sldId id="293" r:id="rId3"/>
    <p:sldId id="267" r:id="rId4"/>
    <p:sldId id="271" r:id="rId5"/>
    <p:sldId id="307" r:id="rId6"/>
  </p:sldIdLst>
  <p:sldSz cx="9144000" cy="5143500" type="screen16x9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8E4"/>
    <a:srgbClr val="00639B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4" d="100"/>
          <a:sy n="124" d="100"/>
        </p:scale>
        <p:origin x="700" y="60"/>
      </p:cViewPr>
      <p:guideLst>
        <p:guide orient="horz" pos="1620"/>
        <p:guide pos="28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2262" y="-120"/>
      </p:cViewPr>
      <p:guideLst>
        <p:guide orient="horz" pos="2880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E3735-0D1B-4203-9B8A-FFC6BB23A28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5051-4274-4FCD-A692-FCCBA9407F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FE373-C11C-4F40-A86C-993B4D83F17F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362A-51AA-40CB-A2CA-E90B5F335D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E362A-51AA-40CB-A2CA-E90B5F335D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1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978884" y="0"/>
            <a:ext cx="3165117" cy="5143500"/>
          </a:xfrm>
          <a:custGeom>
            <a:avLst/>
            <a:gdLst/>
            <a:ahLst/>
            <a:cxnLst/>
            <a:rect l="l" t="t" r="r" b="b"/>
            <a:pathLst>
              <a:path w="3165117" h="5143500">
                <a:moveTo>
                  <a:pt x="0" y="0"/>
                </a:moveTo>
                <a:lnTo>
                  <a:pt x="3165117" y="0"/>
                </a:lnTo>
                <a:lnTo>
                  <a:pt x="3165117" y="5143500"/>
                </a:lnTo>
                <a:lnTo>
                  <a:pt x="0" y="514350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0" y="2724150"/>
            <a:ext cx="3510455" cy="2419350"/>
          </a:xfrm>
          <a:custGeom>
            <a:avLst/>
            <a:gdLst/>
            <a:ahLst/>
            <a:cxnLst/>
            <a:rect l="l" t="t" r="r" b="b"/>
            <a:pathLst>
              <a:path w="3510455" h="2419350">
                <a:moveTo>
                  <a:pt x="0" y="0"/>
                </a:moveTo>
                <a:lnTo>
                  <a:pt x="3510455" y="0"/>
                </a:lnTo>
                <a:lnTo>
                  <a:pt x="3510455" y="2419350"/>
                </a:lnTo>
                <a:lnTo>
                  <a:pt x="0" y="24193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510455" cy="2724150"/>
          </a:xfrm>
          <a:custGeom>
            <a:avLst/>
            <a:gdLst/>
            <a:ahLst/>
            <a:cxnLst/>
            <a:rect l="l" t="t" r="r" b="b"/>
            <a:pathLst>
              <a:path w="3510455" h="2724150">
                <a:moveTo>
                  <a:pt x="0" y="0"/>
                </a:moveTo>
                <a:lnTo>
                  <a:pt x="3510455" y="0"/>
                </a:lnTo>
                <a:lnTo>
                  <a:pt x="3510455" y="2724150"/>
                </a:lnTo>
                <a:lnTo>
                  <a:pt x="0" y="27241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98286" y="1906292"/>
            <a:ext cx="2975428" cy="1656058"/>
          </a:xfrm>
          <a:custGeom>
            <a:avLst/>
            <a:gdLst/>
            <a:ahLst/>
            <a:cxnLst/>
            <a:rect l="l" t="t" r="r" b="b"/>
            <a:pathLst>
              <a:path w="2895600" h="1656058">
                <a:moveTo>
                  <a:pt x="0" y="0"/>
                </a:moveTo>
                <a:lnTo>
                  <a:pt x="2895600" y="0"/>
                </a:lnTo>
                <a:lnTo>
                  <a:pt x="2895600" y="1656058"/>
                </a:lnTo>
                <a:lnTo>
                  <a:pt x="0" y="1656058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867025" y="1947864"/>
            <a:ext cx="1309688" cy="2648382"/>
          </a:xfrm>
          <a:custGeom>
            <a:avLst/>
            <a:gdLst/>
            <a:ahLst/>
            <a:cxnLst/>
            <a:rect l="l" t="t" r="r" b="b"/>
            <a:pathLst>
              <a:path w="1303020" h="2644139">
                <a:moveTo>
                  <a:pt x="68669" y="0"/>
                </a:moveTo>
                <a:lnTo>
                  <a:pt x="1234351" y="0"/>
                </a:lnTo>
                <a:cubicBezTo>
                  <a:pt x="1272276" y="0"/>
                  <a:pt x="1303020" y="30744"/>
                  <a:pt x="1303020" y="68669"/>
                </a:cubicBezTo>
                <a:lnTo>
                  <a:pt x="1303020" y="2575470"/>
                </a:lnTo>
                <a:cubicBezTo>
                  <a:pt x="1303020" y="2613395"/>
                  <a:pt x="1272276" y="2644139"/>
                  <a:pt x="1234351" y="2644139"/>
                </a:cubicBezTo>
                <a:lnTo>
                  <a:pt x="68669" y="2644139"/>
                </a:lnTo>
                <a:cubicBezTo>
                  <a:pt x="30744" y="2644139"/>
                  <a:pt x="0" y="2613395"/>
                  <a:pt x="0" y="2575470"/>
                </a:cubicBezTo>
                <a:lnTo>
                  <a:pt x="0" y="68669"/>
                </a:lnTo>
                <a:cubicBezTo>
                  <a:pt x="0" y="30744"/>
                  <a:pt x="30744" y="0"/>
                  <a:pt x="68669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5111750" y="2173357"/>
            <a:ext cx="3536950" cy="2045341"/>
          </a:xfrm>
          <a:custGeom>
            <a:avLst/>
            <a:gdLst/>
            <a:ahLst/>
            <a:cxnLst/>
            <a:rect l="l" t="t" r="r" b="b"/>
            <a:pathLst>
              <a:path w="3536950" h="2045341">
                <a:moveTo>
                  <a:pt x="0" y="0"/>
                </a:moveTo>
                <a:lnTo>
                  <a:pt x="3536950" y="0"/>
                </a:lnTo>
                <a:lnTo>
                  <a:pt x="3536950" y="2045341"/>
                </a:lnTo>
                <a:lnTo>
                  <a:pt x="0" y="204534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280400" y="2477470"/>
            <a:ext cx="1155700" cy="1897680"/>
          </a:xfrm>
          <a:custGeom>
            <a:avLst/>
            <a:gdLst/>
            <a:ahLst/>
            <a:cxnLst/>
            <a:rect l="l" t="t" r="r" b="b"/>
            <a:pathLst>
              <a:path w="1155700" h="1897680">
                <a:moveTo>
                  <a:pt x="0" y="0"/>
                </a:moveTo>
                <a:lnTo>
                  <a:pt x="1155700" y="0"/>
                </a:lnTo>
                <a:lnTo>
                  <a:pt x="1155700" y="1897680"/>
                </a:lnTo>
                <a:lnTo>
                  <a:pt x="0" y="189768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419600" y="2477470"/>
            <a:ext cx="1149350" cy="1897680"/>
          </a:xfrm>
          <a:custGeom>
            <a:avLst/>
            <a:gdLst/>
            <a:ahLst/>
            <a:cxnLst/>
            <a:rect l="l" t="t" r="r" b="b"/>
            <a:pathLst>
              <a:path w="1149350" h="1897680">
                <a:moveTo>
                  <a:pt x="0" y="0"/>
                </a:moveTo>
                <a:lnTo>
                  <a:pt x="1149350" y="0"/>
                </a:lnTo>
                <a:lnTo>
                  <a:pt x="1149350" y="1897680"/>
                </a:lnTo>
                <a:lnTo>
                  <a:pt x="0" y="189768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/>
          <p:cNvSpPr>
            <a:spLocks noGrp="1"/>
          </p:cNvSpPr>
          <p:nvPr>
            <p:ph type="pic" sz="quarter" idx="12"/>
          </p:nvPr>
        </p:nvSpPr>
        <p:spPr>
          <a:xfrm>
            <a:off x="3022536" y="3725583"/>
            <a:ext cx="658423" cy="591006"/>
          </a:xfrm>
          <a:custGeom>
            <a:avLst/>
            <a:gdLst/>
            <a:ahLst/>
            <a:cxnLst/>
            <a:rect l="l" t="t" r="r" b="b"/>
            <a:pathLst>
              <a:path w="658423" h="591006">
                <a:moveTo>
                  <a:pt x="0" y="0"/>
                </a:moveTo>
                <a:lnTo>
                  <a:pt x="658423" y="0"/>
                </a:lnTo>
                <a:lnTo>
                  <a:pt x="658423" y="591006"/>
                </a:lnTo>
                <a:lnTo>
                  <a:pt x="0" y="591006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11"/>
          </p:nvPr>
        </p:nvSpPr>
        <p:spPr>
          <a:xfrm>
            <a:off x="3022536" y="2578115"/>
            <a:ext cx="1018707" cy="1046311"/>
          </a:xfrm>
          <a:custGeom>
            <a:avLst/>
            <a:gdLst/>
            <a:ahLst/>
            <a:cxnLst/>
            <a:rect l="l" t="t" r="r" b="b"/>
            <a:pathLst>
              <a:path w="1018707" h="1046311">
                <a:moveTo>
                  <a:pt x="0" y="0"/>
                </a:moveTo>
                <a:lnTo>
                  <a:pt x="1018707" y="0"/>
                </a:lnTo>
                <a:lnTo>
                  <a:pt x="1018707" y="1046311"/>
                </a:lnTo>
                <a:lnTo>
                  <a:pt x="0" y="1046311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10"/>
          </p:nvPr>
        </p:nvSpPr>
        <p:spPr>
          <a:xfrm>
            <a:off x="381001" y="1657350"/>
            <a:ext cx="2551141" cy="2666813"/>
          </a:xfrm>
          <a:custGeom>
            <a:avLst/>
            <a:gdLst/>
            <a:ahLst/>
            <a:cxnLst/>
            <a:rect l="l" t="t" r="r" b="b"/>
            <a:pathLst>
              <a:path w="2551141" h="2666813">
                <a:moveTo>
                  <a:pt x="0" y="0"/>
                </a:moveTo>
                <a:lnTo>
                  <a:pt x="2551141" y="0"/>
                </a:lnTo>
                <a:lnTo>
                  <a:pt x="2551141" y="2666813"/>
                </a:lnTo>
                <a:lnTo>
                  <a:pt x="0" y="2666813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4759544" y="1733551"/>
            <a:ext cx="3785834" cy="2848477"/>
          </a:xfrm>
          <a:custGeom>
            <a:avLst/>
            <a:gdLst/>
            <a:ahLst/>
            <a:cxnLst/>
            <a:rect l="l" t="t" r="r" b="b"/>
            <a:pathLst>
              <a:path w="3785834" h="2848477">
                <a:moveTo>
                  <a:pt x="2827994" y="1976921"/>
                </a:moveTo>
                <a:lnTo>
                  <a:pt x="2828039" y="1977072"/>
                </a:lnTo>
                <a:lnTo>
                  <a:pt x="2827084" y="1978741"/>
                </a:lnTo>
                <a:lnTo>
                  <a:pt x="2827105" y="1978026"/>
                </a:lnTo>
                <a:close/>
                <a:moveTo>
                  <a:pt x="3149399" y="0"/>
                </a:moveTo>
                <a:lnTo>
                  <a:pt x="3160325" y="2729"/>
                </a:lnTo>
                <a:lnTo>
                  <a:pt x="3166698" y="8188"/>
                </a:lnTo>
                <a:lnTo>
                  <a:pt x="3166698" y="14556"/>
                </a:lnTo>
                <a:lnTo>
                  <a:pt x="3164877" y="21834"/>
                </a:lnTo>
                <a:lnTo>
                  <a:pt x="3160325" y="29113"/>
                </a:lnTo>
                <a:lnTo>
                  <a:pt x="3159414" y="35481"/>
                </a:lnTo>
                <a:lnTo>
                  <a:pt x="3160325" y="42759"/>
                </a:lnTo>
                <a:lnTo>
                  <a:pt x="3163967" y="46398"/>
                </a:lnTo>
                <a:lnTo>
                  <a:pt x="3164877" y="51857"/>
                </a:lnTo>
                <a:lnTo>
                  <a:pt x="3164877" y="57315"/>
                </a:lnTo>
                <a:lnTo>
                  <a:pt x="3163967" y="62774"/>
                </a:lnTo>
                <a:lnTo>
                  <a:pt x="3169430" y="72781"/>
                </a:lnTo>
                <a:lnTo>
                  <a:pt x="3170340" y="83699"/>
                </a:lnTo>
                <a:lnTo>
                  <a:pt x="3169430" y="94616"/>
                </a:lnTo>
                <a:lnTo>
                  <a:pt x="3173072" y="99165"/>
                </a:lnTo>
                <a:lnTo>
                  <a:pt x="3175803" y="101894"/>
                </a:lnTo>
                <a:lnTo>
                  <a:pt x="3181266" y="102804"/>
                </a:lnTo>
                <a:lnTo>
                  <a:pt x="3185818" y="104623"/>
                </a:lnTo>
                <a:lnTo>
                  <a:pt x="3191281" y="104623"/>
                </a:lnTo>
                <a:lnTo>
                  <a:pt x="3202207" y="94616"/>
                </a:lnTo>
                <a:lnTo>
                  <a:pt x="3243180" y="93706"/>
                </a:lnTo>
                <a:lnTo>
                  <a:pt x="3254106" y="81879"/>
                </a:lnTo>
                <a:lnTo>
                  <a:pt x="3259568" y="79150"/>
                </a:lnTo>
                <a:lnTo>
                  <a:pt x="3264121" y="79150"/>
                </a:lnTo>
                <a:lnTo>
                  <a:pt x="3269584" y="80969"/>
                </a:lnTo>
                <a:lnTo>
                  <a:pt x="3273226" y="83699"/>
                </a:lnTo>
                <a:lnTo>
                  <a:pt x="3284152" y="73691"/>
                </a:lnTo>
                <a:lnTo>
                  <a:pt x="3297809" y="70052"/>
                </a:lnTo>
                <a:lnTo>
                  <a:pt x="3303272" y="70052"/>
                </a:lnTo>
                <a:lnTo>
                  <a:pt x="3307825" y="70962"/>
                </a:lnTo>
                <a:lnTo>
                  <a:pt x="3312377" y="73691"/>
                </a:lnTo>
                <a:lnTo>
                  <a:pt x="3315109" y="78240"/>
                </a:lnTo>
                <a:lnTo>
                  <a:pt x="3317840" y="81879"/>
                </a:lnTo>
                <a:lnTo>
                  <a:pt x="3321482" y="78240"/>
                </a:lnTo>
                <a:lnTo>
                  <a:pt x="3326945" y="75511"/>
                </a:lnTo>
                <a:lnTo>
                  <a:pt x="3332408" y="73691"/>
                </a:lnTo>
                <a:lnTo>
                  <a:pt x="3337871" y="72781"/>
                </a:lnTo>
                <a:lnTo>
                  <a:pt x="3331498" y="70962"/>
                </a:lnTo>
                <a:lnTo>
                  <a:pt x="3324214" y="70052"/>
                </a:lnTo>
                <a:lnTo>
                  <a:pt x="3318751" y="67323"/>
                </a:lnTo>
                <a:lnTo>
                  <a:pt x="3316019" y="62774"/>
                </a:lnTo>
                <a:lnTo>
                  <a:pt x="3317840" y="59135"/>
                </a:lnTo>
                <a:lnTo>
                  <a:pt x="3318751" y="54586"/>
                </a:lnTo>
                <a:lnTo>
                  <a:pt x="3339692" y="31842"/>
                </a:lnTo>
                <a:lnTo>
                  <a:pt x="3347886" y="34571"/>
                </a:lnTo>
                <a:lnTo>
                  <a:pt x="3351528" y="40940"/>
                </a:lnTo>
                <a:lnTo>
                  <a:pt x="3354260" y="48218"/>
                </a:lnTo>
                <a:lnTo>
                  <a:pt x="3356991" y="54586"/>
                </a:lnTo>
                <a:lnTo>
                  <a:pt x="3356081" y="62774"/>
                </a:lnTo>
                <a:lnTo>
                  <a:pt x="3358812" y="72781"/>
                </a:lnTo>
                <a:lnTo>
                  <a:pt x="3364275" y="70052"/>
                </a:lnTo>
                <a:lnTo>
                  <a:pt x="3369738" y="68233"/>
                </a:lnTo>
                <a:lnTo>
                  <a:pt x="3375201" y="70052"/>
                </a:lnTo>
                <a:lnTo>
                  <a:pt x="3380664" y="73691"/>
                </a:lnTo>
                <a:lnTo>
                  <a:pt x="3383396" y="83699"/>
                </a:lnTo>
                <a:lnTo>
                  <a:pt x="3388859" y="90067"/>
                </a:lnTo>
                <a:lnTo>
                  <a:pt x="3396143" y="96435"/>
                </a:lnTo>
                <a:lnTo>
                  <a:pt x="3404337" y="101894"/>
                </a:lnTo>
                <a:lnTo>
                  <a:pt x="3410710" y="107352"/>
                </a:lnTo>
                <a:lnTo>
                  <a:pt x="3413442" y="115540"/>
                </a:lnTo>
                <a:lnTo>
                  <a:pt x="3412531" y="126458"/>
                </a:lnTo>
                <a:lnTo>
                  <a:pt x="3370649" y="127367"/>
                </a:lnTo>
                <a:lnTo>
                  <a:pt x="3285973" y="157390"/>
                </a:lnTo>
                <a:lnTo>
                  <a:pt x="3275047" y="151931"/>
                </a:lnTo>
                <a:lnTo>
                  <a:pt x="3265031" y="153751"/>
                </a:lnTo>
                <a:lnTo>
                  <a:pt x="3254106" y="157390"/>
                </a:lnTo>
                <a:lnTo>
                  <a:pt x="3245001" y="161938"/>
                </a:lnTo>
                <a:lnTo>
                  <a:pt x="3233164" y="166487"/>
                </a:lnTo>
                <a:lnTo>
                  <a:pt x="3224059" y="166487"/>
                </a:lnTo>
                <a:lnTo>
                  <a:pt x="3213133" y="159209"/>
                </a:lnTo>
                <a:lnTo>
                  <a:pt x="3213133" y="153751"/>
                </a:lnTo>
                <a:lnTo>
                  <a:pt x="3211312" y="153751"/>
                </a:lnTo>
                <a:lnTo>
                  <a:pt x="3213133" y="159209"/>
                </a:lnTo>
                <a:lnTo>
                  <a:pt x="3205849" y="156480"/>
                </a:lnTo>
                <a:lnTo>
                  <a:pt x="3199476" y="159209"/>
                </a:lnTo>
                <a:lnTo>
                  <a:pt x="3194013" y="163758"/>
                </a:lnTo>
                <a:lnTo>
                  <a:pt x="3189460" y="169217"/>
                </a:lnTo>
                <a:lnTo>
                  <a:pt x="3183997" y="174675"/>
                </a:lnTo>
                <a:lnTo>
                  <a:pt x="3177624" y="174675"/>
                </a:lnTo>
                <a:lnTo>
                  <a:pt x="3169430" y="170126"/>
                </a:lnTo>
                <a:lnTo>
                  <a:pt x="3159414" y="177404"/>
                </a:lnTo>
                <a:lnTo>
                  <a:pt x="3148488" y="180134"/>
                </a:lnTo>
                <a:lnTo>
                  <a:pt x="3135741" y="182863"/>
                </a:lnTo>
                <a:lnTo>
                  <a:pt x="3123905" y="185592"/>
                </a:lnTo>
                <a:lnTo>
                  <a:pt x="3112979" y="189231"/>
                </a:lnTo>
                <a:lnTo>
                  <a:pt x="3102964" y="197419"/>
                </a:lnTo>
                <a:lnTo>
                  <a:pt x="3096590" y="208336"/>
                </a:lnTo>
                <a:lnTo>
                  <a:pt x="3084754" y="210156"/>
                </a:lnTo>
                <a:lnTo>
                  <a:pt x="3075649" y="207427"/>
                </a:lnTo>
                <a:lnTo>
                  <a:pt x="3067454" y="200149"/>
                </a:lnTo>
                <a:lnTo>
                  <a:pt x="3059260" y="194690"/>
                </a:lnTo>
                <a:lnTo>
                  <a:pt x="3049244" y="191051"/>
                </a:lnTo>
                <a:lnTo>
                  <a:pt x="3049244" y="205607"/>
                </a:lnTo>
                <a:lnTo>
                  <a:pt x="3042871" y="219254"/>
                </a:lnTo>
                <a:lnTo>
                  <a:pt x="3034676" y="221073"/>
                </a:lnTo>
                <a:lnTo>
                  <a:pt x="3034676" y="223802"/>
                </a:lnTo>
                <a:lnTo>
                  <a:pt x="3032855" y="224712"/>
                </a:lnTo>
                <a:lnTo>
                  <a:pt x="3031945" y="228351"/>
                </a:lnTo>
                <a:lnTo>
                  <a:pt x="3030124" y="231081"/>
                </a:lnTo>
                <a:lnTo>
                  <a:pt x="3029214" y="233810"/>
                </a:lnTo>
                <a:lnTo>
                  <a:pt x="3027393" y="234720"/>
                </a:lnTo>
                <a:lnTo>
                  <a:pt x="3029214" y="237449"/>
                </a:lnTo>
                <a:lnTo>
                  <a:pt x="3030124" y="240178"/>
                </a:lnTo>
                <a:lnTo>
                  <a:pt x="3034676" y="241998"/>
                </a:lnTo>
                <a:lnTo>
                  <a:pt x="3037408" y="248366"/>
                </a:lnTo>
                <a:lnTo>
                  <a:pt x="3040139" y="255644"/>
                </a:lnTo>
                <a:lnTo>
                  <a:pt x="3042871" y="261103"/>
                </a:lnTo>
                <a:lnTo>
                  <a:pt x="3041050" y="267471"/>
                </a:lnTo>
                <a:lnTo>
                  <a:pt x="3034676" y="272930"/>
                </a:lnTo>
                <a:lnTo>
                  <a:pt x="3013735" y="272020"/>
                </a:lnTo>
                <a:lnTo>
                  <a:pt x="3006451" y="264742"/>
                </a:lnTo>
                <a:lnTo>
                  <a:pt x="3002809" y="258374"/>
                </a:lnTo>
                <a:lnTo>
                  <a:pt x="3000988" y="250186"/>
                </a:lnTo>
                <a:lnTo>
                  <a:pt x="2986420" y="258374"/>
                </a:lnTo>
                <a:lnTo>
                  <a:pt x="2995525" y="261103"/>
                </a:lnTo>
                <a:lnTo>
                  <a:pt x="3003720" y="264742"/>
                </a:lnTo>
                <a:lnTo>
                  <a:pt x="3008272" y="272930"/>
                </a:lnTo>
                <a:lnTo>
                  <a:pt x="3006451" y="286576"/>
                </a:lnTo>
                <a:lnTo>
                  <a:pt x="3003720" y="293854"/>
                </a:lnTo>
                <a:lnTo>
                  <a:pt x="3000078" y="302042"/>
                </a:lnTo>
                <a:lnTo>
                  <a:pt x="2995525" y="309320"/>
                </a:lnTo>
                <a:lnTo>
                  <a:pt x="2989152" y="314779"/>
                </a:lnTo>
                <a:lnTo>
                  <a:pt x="2970942" y="325696"/>
                </a:lnTo>
                <a:lnTo>
                  <a:pt x="2962747" y="317508"/>
                </a:lnTo>
                <a:lnTo>
                  <a:pt x="2959105" y="306591"/>
                </a:lnTo>
                <a:lnTo>
                  <a:pt x="2956374" y="295674"/>
                </a:lnTo>
                <a:lnTo>
                  <a:pt x="2957284" y="278388"/>
                </a:lnTo>
                <a:lnTo>
                  <a:pt x="2965479" y="263832"/>
                </a:lnTo>
                <a:lnTo>
                  <a:pt x="2961837" y="263832"/>
                </a:lnTo>
                <a:lnTo>
                  <a:pt x="2959105" y="262013"/>
                </a:lnTo>
                <a:lnTo>
                  <a:pt x="2956374" y="259283"/>
                </a:lnTo>
                <a:lnTo>
                  <a:pt x="2954553" y="255644"/>
                </a:lnTo>
                <a:lnTo>
                  <a:pt x="2953643" y="252915"/>
                </a:lnTo>
                <a:lnTo>
                  <a:pt x="2951822" y="248366"/>
                </a:lnTo>
                <a:lnTo>
                  <a:pt x="2950911" y="241998"/>
                </a:lnTo>
                <a:lnTo>
                  <a:pt x="2950911" y="234720"/>
                </a:lnTo>
                <a:lnTo>
                  <a:pt x="2951822" y="224712"/>
                </a:lnTo>
                <a:lnTo>
                  <a:pt x="2940896" y="224712"/>
                </a:lnTo>
                <a:lnTo>
                  <a:pt x="2930880" y="221073"/>
                </a:lnTo>
                <a:lnTo>
                  <a:pt x="2922686" y="212885"/>
                </a:lnTo>
                <a:lnTo>
                  <a:pt x="2916312" y="202878"/>
                </a:lnTo>
                <a:lnTo>
                  <a:pt x="2916312" y="201968"/>
                </a:lnTo>
                <a:lnTo>
                  <a:pt x="2916312" y="199239"/>
                </a:lnTo>
                <a:lnTo>
                  <a:pt x="2911760" y="199239"/>
                </a:lnTo>
                <a:lnTo>
                  <a:pt x="2910849" y="200149"/>
                </a:lnTo>
                <a:lnTo>
                  <a:pt x="2908118" y="205607"/>
                </a:lnTo>
                <a:lnTo>
                  <a:pt x="2905386" y="210156"/>
                </a:lnTo>
                <a:lnTo>
                  <a:pt x="2900834" y="212885"/>
                </a:lnTo>
                <a:lnTo>
                  <a:pt x="2895371" y="215615"/>
                </a:lnTo>
                <a:lnTo>
                  <a:pt x="2889908" y="216524"/>
                </a:lnTo>
                <a:lnTo>
                  <a:pt x="2884445" y="216524"/>
                </a:lnTo>
                <a:lnTo>
                  <a:pt x="2878982" y="215615"/>
                </a:lnTo>
                <a:lnTo>
                  <a:pt x="2873519" y="212885"/>
                </a:lnTo>
                <a:lnTo>
                  <a:pt x="2868967" y="204697"/>
                </a:lnTo>
                <a:lnTo>
                  <a:pt x="2868056" y="194690"/>
                </a:lnTo>
                <a:lnTo>
                  <a:pt x="2868967" y="185592"/>
                </a:lnTo>
                <a:lnTo>
                  <a:pt x="2866235" y="177404"/>
                </a:lnTo>
                <a:lnTo>
                  <a:pt x="2866235" y="171946"/>
                </a:lnTo>
                <a:lnTo>
                  <a:pt x="2863504" y="169217"/>
                </a:lnTo>
                <a:lnTo>
                  <a:pt x="2862593" y="167397"/>
                </a:lnTo>
                <a:lnTo>
                  <a:pt x="2863504" y="163758"/>
                </a:lnTo>
                <a:lnTo>
                  <a:pt x="2841652" y="175585"/>
                </a:lnTo>
                <a:lnTo>
                  <a:pt x="2819800" y="186502"/>
                </a:lnTo>
                <a:lnTo>
                  <a:pt x="2811605" y="186502"/>
                </a:lnTo>
                <a:lnTo>
                  <a:pt x="2805232" y="185592"/>
                </a:lnTo>
                <a:lnTo>
                  <a:pt x="2797948" y="182863"/>
                </a:lnTo>
                <a:lnTo>
                  <a:pt x="2793396" y="175585"/>
                </a:lnTo>
                <a:lnTo>
                  <a:pt x="2784291" y="186502"/>
                </a:lnTo>
                <a:lnTo>
                  <a:pt x="2779738" y="199239"/>
                </a:lnTo>
                <a:lnTo>
                  <a:pt x="2781559" y="212885"/>
                </a:lnTo>
                <a:lnTo>
                  <a:pt x="2784291" y="226532"/>
                </a:lnTo>
                <a:lnTo>
                  <a:pt x="2787933" y="239268"/>
                </a:lnTo>
                <a:lnTo>
                  <a:pt x="2787022" y="245637"/>
                </a:lnTo>
                <a:lnTo>
                  <a:pt x="2793396" y="248366"/>
                </a:lnTo>
                <a:lnTo>
                  <a:pt x="2800680" y="250186"/>
                </a:lnTo>
                <a:lnTo>
                  <a:pt x="2806143" y="248366"/>
                </a:lnTo>
                <a:lnTo>
                  <a:pt x="2811605" y="242908"/>
                </a:lnTo>
                <a:lnTo>
                  <a:pt x="2813426" y="231990"/>
                </a:lnTo>
                <a:lnTo>
                  <a:pt x="2816158" y="221073"/>
                </a:lnTo>
                <a:lnTo>
                  <a:pt x="2821621" y="213795"/>
                </a:lnTo>
                <a:lnTo>
                  <a:pt x="2827994" y="211066"/>
                </a:lnTo>
                <a:lnTo>
                  <a:pt x="2836189" y="210156"/>
                </a:lnTo>
                <a:lnTo>
                  <a:pt x="2846204" y="207427"/>
                </a:lnTo>
                <a:lnTo>
                  <a:pt x="2849846" y="208336"/>
                </a:lnTo>
                <a:lnTo>
                  <a:pt x="2852578" y="208336"/>
                </a:lnTo>
                <a:lnTo>
                  <a:pt x="2857130" y="211066"/>
                </a:lnTo>
                <a:lnTo>
                  <a:pt x="2858041" y="213795"/>
                </a:lnTo>
                <a:lnTo>
                  <a:pt x="2860772" y="218344"/>
                </a:lnTo>
                <a:lnTo>
                  <a:pt x="2863504" y="226532"/>
                </a:lnTo>
                <a:lnTo>
                  <a:pt x="2866235" y="236539"/>
                </a:lnTo>
                <a:lnTo>
                  <a:pt x="2871698" y="245637"/>
                </a:lnTo>
                <a:lnTo>
                  <a:pt x="2873519" y="247456"/>
                </a:lnTo>
                <a:lnTo>
                  <a:pt x="2873519" y="248366"/>
                </a:lnTo>
                <a:lnTo>
                  <a:pt x="2889908" y="250186"/>
                </a:lnTo>
                <a:lnTo>
                  <a:pt x="2903565" y="255644"/>
                </a:lnTo>
                <a:lnTo>
                  <a:pt x="2919044" y="263832"/>
                </a:lnTo>
                <a:lnTo>
                  <a:pt x="2924507" y="267471"/>
                </a:lnTo>
                <a:lnTo>
                  <a:pt x="2929970" y="272020"/>
                </a:lnTo>
                <a:lnTo>
                  <a:pt x="2933612" y="277479"/>
                </a:lnTo>
                <a:lnTo>
                  <a:pt x="2938164" y="282937"/>
                </a:lnTo>
                <a:lnTo>
                  <a:pt x="2940896" y="288396"/>
                </a:lnTo>
                <a:lnTo>
                  <a:pt x="2939075" y="293854"/>
                </a:lnTo>
                <a:lnTo>
                  <a:pt x="2932701" y="299313"/>
                </a:lnTo>
                <a:lnTo>
                  <a:pt x="2913581" y="310230"/>
                </a:lnTo>
                <a:lnTo>
                  <a:pt x="2894460" y="322967"/>
                </a:lnTo>
                <a:lnTo>
                  <a:pt x="2878982" y="323877"/>
                </a:lnTo>
                <a:lnTo>
                  <a:pt x="2865325" y="317508"/>
                </a:lnTo>
                <a:lnTo>
                  <a:pt x="2801590" y="336613"/>
                </a:lnTo>
                <a:lnTo>
                  <a:pt x="2797948" y="339343"/>
                </a:lnTo>
                <a:lnTo>
                  <a:pt x="2793396" y="339343"/>
                </a:lnTo>
                <a:lnTo>
                  <a:pt x="2789754" y="337523"/>
                </a:lnTo>
                <a:lnTo>
                  <a:pt x="2781559" y="347531"/>
                </a:lnTo>
                <a:lnTo>
                  <a:pt x="2779738" y="356628"/>
                </a:lnTo>
                <a:lnTo>
                  <a:pt x="2779738" y="368455"/>
                </a:lnTo>
                <a:lnTo>
                  <a:pt x="2779738" y="379373"/>
                </a:lnTo>
                <a:lnTo>
                  <a:pt x="2777007" y="387560"/>
                </a:lnTo>
                <a:lnTo>
                  <a:pt x="2770633" y="395748"/>
                </a:lnTo>
                <a:lnTo>
                  <a:pt x="2759707" y="402117"/>
                </a:lnTo>
                <a:lnTo>
                  <a:pt x="2740587" y="401207"/>
                </a:lnTo>
                <a:lnTo>
                  <a:pt x="2720556" y="423041"/>
                </a:lnTo>
                <a:lnTo>
                  <a:pt x="2705988" y="433958"/>
                </a:lnTo>
                <a:lnTo>
                  <a:pt x="2689599" y="443966"/>
                </a:lnTo>
                <a:lnTo>
                  <a:pt x="2689599" y="444876"/>
                </a:lnTo>
                <a:lnTo>
                  <a:pt x="2700525" y="442146"/>
                </a:lnTo>
                <a:lnTo>
                  <a:pt x="2703257" y="438507"/>
                </a:lnTo>
                <a:lnTo>
                  <a:pt x="2706899" y="435778"/>
                </a:lnTo>
                <a:lnTo>
                  <a:pt x="2726019" y="427590"/>
                </a:lnTo>
                <a:lnTo>
                  <a:pt x="2730572" y="428500"/>
                </a:lnTo>
                <a:lnTo>
                  <a:pt x="2733303" y="431229"/>
                </a:lnTo>
                <a:lnTo>
                  <a:pt x="2735124" y="433958"/>
                </a:lnTo>
                <a:lnTo>
                  <a:pt x="2736034" y="436688"/>
                </a:lnTo>
                <a:lnTo>
                  <a:pt x="2737855" y="441237"/>
                </a:lnTo>
                <a:lnTo>
                  <a:pt x="2740587" y="443966"/>
                </a:lnTo>
                <a:lnTo>
                  <a:pt x="2741497" y="447605"/>
                </a:lnTo>
                <a:lnTo>
                  <a:pt x="2748781" y="449424"/>
                </a:lnTo>
                <a:lnTo>
                  <a:pt x="2749692" y="453064"/>
                </a:lnTo>
                <a:lnTo>
                  <a:pt x="2751513" y="457612"/>
                </a:lnTo>
                <a:lnTo>
                  <a:pt x="2751513" y="460342"/>
                </a:lnTo>
                <a:lnTo>
                  <a:pt x="2749692" y="463071"/>
                </a:lnTo>
                <a:lnTo>
                  <a:pt x="2746960" y="463981"/>
                </a:lnTo>
                <a:lnTo>
                  <a:pt x="2744229" y="465800"/>
                </a:lnTo>
                <a:lnTo>
                  <a:pt x="2741497" y="466710"/>
                </a:lnTo>
                <a:lnTo>
                  <a:pt x="2738766" y="468530"/>
                </a:lnTo>
                <a:lnTo>
                  <a:pt x="2736034" y="469439"/>
                </a:lnTo>
                <a:lnTo>
                  <a:pt x="2665926" y="504010"/>
                </a:lnTo>
                <a:lnTo>
                  <a:pt x="2663195" y="505830"/>
                </a:lnTo>
                <a:lnTo>
                  <a:pt x="2685047" y="504010"/>
                </a:lnTo>
                <a:lnTo>
                  <a:pt x="2704167" y="491274"/>
                </a:lnTo>
                <a:lnTo>
                  <a:pt x="2714183" y="482176"/>
                </a:lnTo>
                <a:lnTo>
                  <a:pt x="2725109" y="477627"/>
                </a:lnTo>
                <a:lnTo>
                  <a:pt x="2737855" y="473988"/>
                </a:lnTo>
                <a:lnTo>
                  <a:pt x="2748781" y="469439"/>
                </a:lnTo>
                <a:lnTo>
                  <a:pt x="2752423" y="457612"/>
                </a:lnTo>
                <a:lnTo>
                  <a:pt x="2760618" y="452154"/>
                </a:lnTo>
                <a:lnTo>
                  <a:pt x="2768812" y="450334"/>
                </a:lnTo>
                <a:lnTo>
                  <a:pt x="2779738" y="450334"/>
                </a:lnTo>
                <a:lnTo>
                  <a:pt x="2789754" y="450334"/>
                </a:lnTo>
                <a:lnTo>
                  <a:pt x="2798859" y="450334"/>
                </a:lnTo>
                <a:lnTo>
                  <a:pt x="2798859" y="442146"/>
                </a:lnTo>
                <a:lnTo>
                  <a:pt x="2810695" y="433049"/>
                </a:lnTo>
                <a:lnTo>
                  <a:pt x="2821621" y="423951"/>
                </a:lnTo>
                <a:lnTo>
                  <a:pt x="2833457" y="420312"/>
                </a:lnTo>
                <a:lnTo>
                  <a:pt x="2866235" y="421222"/>
                </a:lnTo>
                <a:lnTo>
                  <a:pt x="2870788" y="421222"/>
                </a:lnTo>
                <a:lnTo>
                  <a:pt x="2876251" y="421222"/>
                </a:lnTo>
                <a:lnTo>
                  <a:pt x="2891729" y="413034"/>
                </a:lnTo>
                <a:lnTo>
                  <a:pt x="2908118" y="412124"/>
                </a:lnTo>
                <a:lnTo>
                  <a:pt x="2924507" y="418492"/>
                </a:lnTo>
                <a:lnTo>
                  <a:pt x="2953643" y="406665"/>
                </a:lnTo>
                <a:lnTo>
                  <a:pt x="2956374" y="399387"/>
                </a:lnTo>
                <a:lnTo>
                  <a:pt x="2987331" y="387560"/>
                </a:lnTo>
                <a:lnTo>
                  <a:pt x="2979136" y="387560"/>
                </a:lnTo>
                <a:lnTo>
                  <a:pt x="2970942" y="387560"/>
                </a:lnTo>
                <a:lnTo>
                  <a:pt x="2967300" y="384831"/>
                </a:lnTo>
                <a:lnTo>
                  <a:pt x="2962747" y="382102"/>
                </a:lnTo>
                <a:lnTo>
                  <a:pt x="2960016" y="379373"/>
                </a:lnTo>
                <a:lnTo>
                  <a:pt x="2965479" y="368455"/>
                </a:lnTo>
                <a:lnTo>
                  <a:pt x="2972763" y="356628"/>
                </a:lnTo>
                <a:lnTo>
                  <a:pt x="2979136" y="347531"/>
                </a:lnTo>
                <a:lnTo>
                  <a:pt x="2989152" y="339343"/>
                </a:lnTo>
                <a:lnTo>
                  <a:pt x="3002809" y="334794"/>
                </a:lnTo>
                <a:lnTo>
                  <a:pt x="3005541" y="333884"/>
                </a:lnTo>
                <a:lnTo>
                  <a:pt x="3008272" y="333884"/>
                </a:lnTo>
                <a:lnTo>
                  <a:pt x="3009183" y="334794"/>
                </a:lnTo>
                <a:lnTo>
                  <a:pt x="3011914" y="336613"/>
                </a:lnTo>
                <a:lnTo>
                  <a:pt x="3021019" y="342982"/>
                </a:lnTo>
                <a:lnTo>
                  <a:pt x="3029214" y="350260"/>
                </a:lnTo>
                <a:lnTo>
                  <a:pt x="3034676" y="358448"/>
                </a:lnTo>
                <a:lnTo>
                  <a:pt x="3057439" y="345711"/>
                </a:lnTo>
                <a:lnTo>
                  <a:pt x="3081112" y="336613"/>
                </a:lnTo>
                <a:lnTo>
                  <a:pt x="3104785" y="320238"/>
                </a:lnTo>
                <a:lnTo>
                  <a:pt x="3129368" y="307501"/>
                </a:lnTo>
                <a:lnTo>
                  <a:pt x="3129368" y="306591"/>
                </a:lnTo>
                <a:lnTo>
                  <a:pt x="3137562" y="301133"/>
                </a:lnTo>
                <a:lnTo>
                  <a:pt x="3145757" y="296584"/>
                </a:lnTo>
                <a:lnTo>
                  <a:pt x="3154862" y="293854"/>
                </a:lnTo>
                <a:lnTo>
                  <a:pt x="3203118" y="272020"/>
                </a:lnTo>
                <a:lnTo>
                  <a:pt x="3210402" y="261103"/>
                </a:lnTo>
                <a:lnTo>
                  <a:pt x="3247732" y="244727"/>
                </a:lnTo>
                <a:lnTo>
                  <a:pt x="3281420" y="223802"/>
                </a:lnTo>
                <a:lnTo>
                  <a:pt x="3306914" y="215615"/>
                </a:lnTo>
                <a:lnTo>
                  <a:pt x="3320572" y="204697"/>
                </a:lnTo>
                <a:lnTo>
                  <a:pt x="3335139" y="196509"/>
                </a:lnTo>
                <a:lnTo>
                  <a:pt x="3351528" y="188322"/>
                </a:lnTo>
                <a:lnTo>
                  <a:pt x="3367007" y="177404"/>
                </a:lnTo>
                <a:lnTo>
                  <a:pt x="3372470" y="178314"/>
                </a:lnTo>
                <a:lnTo>
                  <a:pt x="3461698" y="126458"/>
                </a:lnTo>
                <a:lnTo>
                  <a:pt x="3467161" y="129187"/>
                </a:lnTo>
                <a:lnTo>
                  <a:pt x="3467161" y="137375"/>
                </a:lnTo>
                <a:lnTo>
                  <a:pt x="3463519" y="143743"/>
                </a:lnTo>
                <a:lnTo>
                  <a:pt x="3458056" y="148292"/>
                </a:lnTo>
                <a:lnTo>
                  <a:pt x="3450772" y="151021"/>
                </a:lnTo>
                <a:lnTo>
                  <a:pt x="3443488" y="153751"/>
                </a:lnTo>
                <a:lnTo>
                  <a:pt x="3413442" y="170126"/>
                </a:lnTo>
                <a:lnTo>
                  <a:pt x="3385217" y="191051"/>
                </a:lnTo>
                <a:lnTo>
                  <a:pt x="3388859" y="193780"/>
                </a:lnTo>
                <a:lnTo>
                  <a:pt x="3393411" y="196509"/>
                </a:lnTo>
                <a:lnTo>
                  <a:pt x="3394322" y="200149"/>
                </a:lnTo>
                <a:lnTo>
                  <a:pt x="3394322" y="204697"/>
                </a:lnTo>
                <a:lnTo>
                  <a:pt x="3394322" y="210156"/>
                </a:lnTo>
                <a:lnTo>
                  <a:pt x="3377933" y="219254"/>
                </a:lnTo>
                <a:lnTo>
                  <a:pt x="3362454" y="231081"/>
                </a:lnTo>
                <a:lnTo>
                  <a:pt x="3346065" y="239268"/>
                </a:lnTo>
                <a:lnTo>
                  <a:pt x="3307825" y="272020"/>
                </a:lnTo>
                <a:lnTo>
                  <a:pt x="3309646" y="275659"/>
                </a:lnTo>
                <a:lnTo>
                  <a:pt x="3309646" y="280208"/>
                </a:lnTo>
                <a:lnTo>
                  <a:pt x="3309646" y="283847"/>
                </a:lnTo>
                <a:lnTo>
                  <a:pt x="3323303" y="289306"/>
                </a:lnTo>
                <a:lnTo>
                  <a:pt x="3329677" y="285667"/>
                </a:lnTo>
                <a:lnTo>
                  <a:pt x="3334229" y="285667"/>
                </a:lnTo>
                <a:lnTo>
                  <a:pt x="3337871" y="285667"/>
                </a:lnTo>
                <a:lnTo>
                  <a:pt x="3340602" y="286576"/>
                </a:lnTo>
                <a:lnTo>
                  <a:pt x="3343334" y="289306"/>
                </a:lnTo>
                <a:lnTo>
                  <a:pt x="3345155" y="291125"/>
                </a:lnTo>
                <a:lnTo>
                  <a:pt x="3345155" y="295674"/>
                </a:lnTo>
                <a:lnTo>
                  <a:pt x="3345155" y="298403"/>
                </a:lnTo>
                <a:lnTo>
                  <a:pt x="3345155" y="302042"/>
                </a:lnTo>
                <a:lnTo>
                  <a:pt x="3343334" y="304772"/>
                </a:lnTo>
                <a:lnTo>
                  <a:pt x="3339692" y="321147"/>
                </a:lnTo>
                <a:lnTo>
                  <a:pt x="3332408" y="337523"/>
                </a:lnTo>
                <a:lnTo>
                  <a:pt x="3321482" y="348440"/>
                </a:lnTo>
                <a:lnTo>
                  <a:pt x="3312377" y="360267"/>
                </a:lnTo>
                <a:lnTo>
                  <a:pt x="3299630" y="369365"/>
                </a:lnTo>
                <a:lnTo>
                  <a:pt x="3310556" y="368455"/>
                </a:lnTo>
                <a:lnTo>
                  <a:pt x="3321482" y="368455"/>
                </a:lnTo>
                <a:lnTo>
                  <a:pt x="3331498" y="371185"/>
                </a:lnTo>
                <a:lnTo>
                  <a:pt x="3340602" y="377553"/>
                </a:lnTo>
                <a:lnTo>
                  <a:pt x="3335139" y="384831"/>
                </a:lnTo>
                <a:lnTo>
                  <a:pt x="3326945" y="388470"/>
                </a:lnTo>
                <a:lnTo>
                  <a:pt x="3317840" y="388470"/>
                </a:lnTo>
                <a:lnTo>
                  <a:pt x="3309646" y="380282"/>
                </a:lnTo>
                <a:lnTo>
                  <a:pt x="3303272" y="388470"/>
                </a:lnTo>
                <a:lnTo>
                  <a:pt x="3296899" y="393929"/>
                </a:lnTo>
                <a:lnTo>
                  <a:pt x="3286883" y="399387"/>
                </a:lnTo>
                <a:lnTo>
                  <a:pt x="3277778" y="403936"/>
                </a:lnTo>
                <a:lnTo>
                  <a:pt x="3270494" y="410305"/>
                </a:lnTo>
                <a:lnTo>
                  <a:pt x="3265031" y="418492"/>
                </a:lnTo>
                <a:lnTo>
                  <a:pt x="3264121" y="430319"/>
                </a:lnTo>
                <a:lnTo>
                  <a:pt x="3275957" y="423041"/>
                </a:lnTo>
                <a:lnTo>
                  <a:pt x="3286883" y="415763"/>
                </a:lnTo>
                <a:lnTo>
                  <a:pt x="3299630" y="409395"/>
                </a:lnTo>
                <a:lnTo>
                  <a:pt x="3312377" y="406665"/>
                </a:lnTo>
                <a:lnTo>
                  <a:pt x="3324214" y="406665"/>
                </a:lnTo>
                <a:lnTo>
                  <a:pt x="3339692" y="410305"/>
                </a:lnTo>
                <a:lnTo>
                  <a:pt x="3382485" y="387560"/>
                </a:lnTo>
                <a:lnTo>
                  <a:pt x="3359723" y="368455"/>
                </a:lnTo>
                <a:lnTo>
                  <a:pt x="3361544" y="358448"/>
                </a:lnTo>
                <a:lnTo>
                  <a:pt x="3365186" y="352989"/>
                </a:lnTo>
                <a:lnTo>
                  <a:pt x="3372470" y="350260"/>
                </a:lnTo>
                <a:lnTo>
                  <a:pt x="3380664" y="350260"/>
                </a:lnTo>
                <a:lnTo>
                  <a:pt x="3388859" y="350260"/>
                </a:lnTo>
                <a:lnTo>
                  <a:pt x="3399785" y="355719"/>
                </a:lnTo>
                <a:lnTo>
                  <a:pt x="3409800" y="362997"/>
                </a:lnTo>
                <a:lnTo>
                  <a:pt x="3415263" y="371185"/>
                </a:lnTo>
                <a:lnTo>
                  <a:pt x="3448951" y="356628"/>
                </a:lnTo>
                <a:lnTo>
                  <a:pt x="3446220" y="365726"/>
                </a:lnTo>
                <a:lnTo>
                  <a:pt x="3428920" y="373914"/>
                </a:lnTo>
                <a:lnTo>
                  <a:pt x="3432562" y="374824"/>
                </a:lnTo>
                <a:lnTo>
                  <a:pt x="3435294" y="374824"/>
                </a:lnTo>
                <a:lnTo>
                  <a:pt x="3439846" y="377553"/>
                </a:lnTo>
                <a:lnTo>
                  <a:pt x="3446220" y="369365"/>
                </a:lnTo>
                <a:lnTo>
                  <a:pt x="3455325" y="362997"/>
                </a:lnTo>
                <a:lnTo>
                  <a:pt x="3464430" y="358448"/>
                </a:lnTo>
                <a:lnTo>
                  <a:pt x="3475356" y="356628"/>
                </a:lnTo>
                <a:lnTo>
                  <a:pt x="3483550" y="372094"/>
                </a:lnTo>
                <a:lnTo>
                  <a:pt x="3483550" y="385741"/>
                </a:lnTo>
                <a:lnTo>
                  <a:pt x="3475356" y="399387"/>
                </a:lnTo>
                <a:lnTo>
                  <a:pt x="3464430" y="407575"/>
                </a:lnTo>
                <a:lnTo>
                  <a:pt x="3443488" y="409395"/>
                </a:lnTo>
                <a:lnTo>
                  <a:pt x="3401606" y="412124"/>
                </a:lnTo>
                <a:lnTo>
                  <a:pt x="3402516" y="395748"/>
                </a:lnTo>
                <a:lnTo>
                  <a:pt x="3397053" y="395748"/>
                </a:lnTo>
                <a:lnTo>
                  <a:pt x="3393411" y="395748"/>
                </a:lnTo>
                <a:lnTo>
                  <a:pt x="3369738" y="409395"/>
                </a:lnTo>
                <a:lnTo>
                  <a:pt x="3343334" y="420312"/>
                </a:lnTo>
                <a:lnTo>
                  <a:pt x="3318751" y="435778"/>
                </a:lnTo>
                <a:lnTo>
                  <a:pt x="3294167" y="450334"/>
                </a:lnTo>
                <a:lnTo>
                  <a:pt x="3267763" y="465800"/>
                </a:lnTo>
                <a:lnTo>
                  <a:pt x="3242269" y="476717"/>
                </a:lnTo>
                <a:lnTo>
                  <a:pt x="3219507" y="490364"/>
                </a:lnTo>
                <a:lnTo>
                  <a:pt x="3194923" y="498552"/>
                </a:lnTo>
                <a:lnTo>
                  <a:pt x="3174893" y="514018"/>
                </a:lnTo>
                <a:lnTo>
                  <a:pt x="3189460" y="534033"/>
                </a:lnTo>
                <a:lnTo>
                  <a:pt x="3143025" y="563145"/>
                </a:lnTo>
                <a:lnTo>
                  <a:pt x="3145757" y="570423"/>
                </a:lnTo>
                <a:lnTo>
                  <a:pt x="3152130" y="574062"/>
                </a:lnTo>
                <a:lnTo>
                  <a:pt x="3159414" y="576792"/>
                </a:lnTo>
                <a:lnTo>
                  <a:pt x="3166698" y="578611"/>
                </a:lnTo>
                <a:lnTo>
                  <a:pt x="3170340" y="576792"/>
                </a:lnTo>
                <a:lnTo>
                  <a:pt x="3174893" y="575882"/>
                </a:lnTo>
                <a:lnTo>
                  <a:pt x="3178535" y="575882"/>
                </a:lnTo>
                <a:lnTo>
                  <a:pt x="3183087" y="576792"/>
                </a:lnTo>
                <a:lnTo>
                  <a:pt x="3210402" y="564965"/>
                </a:lnTo>
                <a:lnTo>
                  <a:pt x="3224970" y="555867"/>
                </a:lnTo>
                <a:lnTo>
                  <a:pt x="3222238" y="554957"/>
                </a:lnTo>
                <a:lnTo>
                  <a:pt x="3222238" y="552228"/>
                </a:lnTo>
                <a:lnTo>
                  <a:pt x="3222238" y="549499"/>
                </a:lnTo>
                <a:lnTo>
                  <a:pt x="3224059" y="544950"/>
                </a:lnTo>
                <a:lnTo>
                  <a:pt x="3247732" y="533123"/>
                </a:lnTo>
                <a:lnTo>
                  <a:pt x="3272315" y="523116"/>
                </a:lnTo>
                <a:lnTo>
                  <a:pt x="3296899" y="514018"/>
                </a:lnTo>
                <a:lnTo>
                  <a:pt x="3321482" y="504010"/>
                </a:lnTo>
                <a:lnTo>
                  <a:pt x="3320572" y="503101"/>
                </a:lnTo>
                <a:lnTo>
                  <a:pt x="3323303" y="491274"/>
                </a:lnTo>
                <a:lnTo>
                  <a:pt x="3329677" y="483086"/>
                </a:lnTo>
                <a:lnTo>
                  <a:pt x="3337871" y="477627"/>
                </a:lnTo>
                <a:lnTo>
                  <a:pt x="3347886" y="473988"/>
                </a:lnTo>
                <a:lnTo>
                  <a:pt x="3399785" y="447605"/>
                </a:lnTo>
                <a:lnTo>
                  <a:pt x="3452593" y="423041"/>
                </a:lnTo>
                <a:lnTo>
                  <a:pt x="3477177" y="412124"/>
                </a:lnTo>
                <a:lnTo>
                  <a:pt x="3499939" y="396658"/>
                </a:lnTo>
                <a:lnTo>
                  <a:pt x="3523612" y="383012"/>
                </a:lnTo>
                <a:lnTo>
                  <a:pt x="3547285" y="371185"/>
                </a:lnTo>
                <a:lnTo>
                  <a:pt x="3574599" y="363906"/>
                </a:lnTo>
                <a:lnTo>
                  <a:pt x="3577331" y="362997"/>
                </a:lnTo>
                <a:lnTo>
                  <a:pt x="3586436" y="351170"/>
                </a:lnTo>
                <a:lnTo>
                  <a:pt x="3599183" y="344801"/>
                </a:lnTo>
                <a:lnTo>
                  <a:pt x="3612840" y="340253"/>
                </a:lnTo>
                <a:lnTo>
                  <a:pt x="3626498" y="336613"/>
                </a:lnTo>
                <a:lnTo>
                  <a:pt x="3639244" y="332065"/>
                </a:lnTo>
                <a:lnTo>
                  <a:pt x="3672022" y="315689"/>
                </a:lnTo>
                <a:lnTo>
                  <a:pt x="3706621" y="301133"/>
                </a:lnTo>
                <a:lnTo>
                  <a:pt x="3741220" y="286576"/>
                </a:lnTo>
                <a:lnTo>
                  <a:pt x="3773998" y="272930"/>
                </a:lnTo>
                <a:lnTo>
                  <a:pt x="3777640" y="272020"/>
                </a:lnTo>
                <a:lnTo>
                  <a:pt x="3780371" y="272020"/>
                </a:lnTo>
                <a:lnTo>
                  <a:pt x="3783102" y="272930"/>
                </a:lnTo>
                <a:lnTo>
                  <a:pt x="3785834" y="274749"/>
                </a:lnTo>
                <a:lnTo>
                  <a:pt x="3785834" y="275659"/>
                </a:lnTo>
                <a:lnTo>
                  <a:pt x="3785834" y="280208"/>
                </a:lnTo>
                <a:lnTo>
                  <a:pt x="3785834" y="283847"/>
                </a:lnTo>
                <a:lnTo>
                  <a:pt x="3755788" y="301133"/>
                </a:lnTo>
                <a:lnTo>
                  <a:pt x="3726652" y="317508"/>
                </a:lnTo>
                <a:lnTo>
                  <a:pt x="3695695" y="331155"/>
                </a:lnTo>
                <a:lnTo>
                  <a:pt x="3659275" y="352989"/>
                </a:lnTo>
                <a:lnTo>
                  <a:pt x="3621035" y="373914"/>
                </a:lnTo>
                <a:lnTo>
                  <a:pt x="3582794" y="388470"/>
                </a:lnTo>
                <a:lnTo>
                  <a:pt x="3521791" y="427590"/>
                </a:lnTo>
                <a:lnTo>
                  <a:pt x="3475356" y="449424"/>
                </a:lnTo>
                <a:lnTo>
                  <a:pt x="3431652" y="473988"/>
                </a:lnTo>
                <a:lnTo>
                  <a:pt x="3424368" y="482176"/>
                </a:lnTo>
                <a:lnTo>
                  <a:pt x="3416173" y="487635"/>
                </a:lnTo>
                <a:lnTo>
                  <a:pt x="3407069" y="493093"/>
                </a:lnTo>
                <a:lnTo>
                  <a:pt x="3396143" y="493093"/>
                </a:lnTo>
                <a:lnTo>
                  <a:pt x="3393411" y="490364"/>
                </a:lnTo>
                <a:lnTo>
                  <a:pt x="3367917" y="504010"/>
                </a:lnTo>
                <a:lnTo>
                  <a:pt x="3361544" y="511289"/>
                </a:lnTo>
                <a:lnTo>
                  <a:pt x="3391590" y="516747"/>
                </a:lnTo>
                <a:lnTo>
                  <a:pt x="3401606" y="524935"/>
                </a:lnTo>
                <a:lnTo>
                  <a:pt x="3409800" y="525845"/>
                </a:lnTo>
                <a:lnTo>
                  <a:pt x="3416173" y="528574"/>
                </a:lnTo>
                <a:lnTo>
                  <a:pt x="3423457" y="531303"/>
                </a:lnTo>
                <a:lnTo>
                  <a:pt x="3424368" y="538582"/>
                </a:lnTo>
                <a:lnTo>
                  <a:pt x="3423457" y="544950"/>
                </a:lnTo>
                <a:lnTo>
                  <a:pt x="3418905" y="546769"/>
                </a:lnTo>
                <a:lnTo>
                  <a:pt x="3413442" y="546769"/>
                </a:lnTo>
                <a:lnTo>
                  <a:pt x="3407069" y="546769"/>
                </a:lnTo>
                <a:lnTo>
                  <a:pt x="3401606" y="547679"/>
                </a:lnTo>
                <a:lnTo>
                  <a:pt x="3391590" y="547679"/>
                </a:lnTo>
                <a:lnTo>
                  <a:pt x="3380664" y="552228"/>
                </a:lnTo>
                <a:lnTo>
                  <a:pt x="3369738" y="552228"/>
                </a:lnTo>
                <a:lnTo>
                  <a:pt x="3359723" y="547679"/>
                </a:lnTo>
                <a:lnTo>
                  <a:pt x="3348797" y="544950"/>
                </a:lnTo>
                <a:lnTo>
                  <a:pt x="3337871" y="546769"/>
                </a:lnTo>
                <a:lnTo>
                  <a:pt x="3328766" y="547679"/>
                </a:lnTo>
                <a:lnTo>
                  <a:pt x="3324214" y="544040"/>
                </a:lnTo>
                <a:lnTo>
                  <a:pt x="3321482" y="538582"/>
                </a:lnTo>
                <a:lnTo>
                  <a:pt x="3307825" y="544950"/>
                </a:lnTo>
                <a:lnTo>
                  <a:pt x="3292346" y="550409"/>
                </a:lnTo>
                <a:lnTo>
                  <a:pt x="3275957" y="550409"/>
                </a:lnTo>
                <a:lnTo>
                  <a:pt x="3273226" y="554957"/>
                </a:lnTo>
                <a:lnTo>
                  <a:pt x="3270494" y="558596"/>
                </a:lnTo>
                <a:lnTo>
                  <a:pt x="3266852" y="562235"/>
                </a:lnTo>
                <a:lnTo>
                  <a:pt x="3262300" y="564965"/>
                </a:lnTo>
                <a:lnTo>
                  <a:pt x="3256837" y="570423"/>
                </a:lnTo>
                <a:lnTo>
                  <a:pt x="3251374" y="575882"/>
                </a:lnTo>
                <a:lnTo>
                  <a:pt x="3245911" y="579521"/>
                </a:lnTo>
                <a:lnTo>
                  <a:pt x="3239538" y="582250"/>
                </a:lnTo>
                <a:lnTo>
                  <a:pt x="3233164" y="582250"/>
                </a:lnTo>
                <a:lnTo>
                  <a:pt x="3226791" y="581341"/>
                </a:lnTo>
                <a:lnTo>
                  <a:pt x="3224059" y="578611"/>
                </a:lnTo>
                <a:lnTo>
                  <a:pt x="3200386" y="592258"/>
                </a:lnTo>
                <a:lnTo>
                  <a:pt x="3188550" y="604085"/>
                </a:lnTo>
                <a:lnTo>
                  <a:pt x="3173072" y="615002"/>
                </a:lnTo>
                <a:lnTo>
                  <a:pt x="3167609" y="617731"/>
                </a:lnTo>
                <a:lnTo>
                  <a:pt x="3174893" y="620460"/>
                </a:lnTo>
                <a:lnTo>
                  <a:pt x="3181266" y="623190"/>
                </a:lnTo>
                <a:lnTo>
                  <a:pt x="3186729" y="626829"/>
                </a:lnTo>
                <a:lnTo>
                  <a:pt x="3189460" y="632287"/>
                </a:lnTo>
                <a:lnTo>
                  <a:pt x="3189460" y="641385"/>
                </a:lnTo>
                <a:lnTo>
                  <a:pt x="3149399" y="641385"/>
                </a:lnTo>
                <a:lnTo>
                  <a:pt x="3138473" y="635017"/>
                </a:lnTo>
                <a:lnTo>
                  <a:pt x="3133010" y="635926"/>
                </a:lnTo>
                <a:lnTo>
                  <a:pt x="3126636" y="635926"/>
                </a:lnTo>
                <a:lnTo>
                  <a:pt x="3123905" y="635017"/>
                </a:lnTo>
                <a:lnTo>
                  <a:pt x="3123905" y="635926"/>
                </a:lnTo>
                <a:lnTo>
                  <a:pt x="3119352" y="641385"/>
                </a:lnTo>
                <a:lnTo>
                  <a:pt x="3115710" y="652302"/>
                </a:lnTo>
                <a:lnTo>
                  <a:pt x="3113889" y="665039"/>
                </a:lnTo>
                <a:lnTo>
                  <a:pt x="3113889" y="678685"/>
                </a:lnTo>
                <a:lnTo>
                  <a:pt x="3112979" y="690512"/>
                </a:lnTo>
                <a:lnTo>
                  <a:pt x="3105695" y="702339"/>
                </a:lnTo>
                <a:lnTo>
                  <a:pt x="3126636" y="705069"/>
                </a:lnTo>
                <a:lnTo>
                  <a:pt x="3143025" y="700520"/>
                </a:lnTo>
                <a:lnTo>
                  <a:pt x="3157593" y="690512"/>
                </a:lnTo>
                <a:lnTo>
                  <a:pt x="3157593" y="687783"/>
                </a:lnTo>
                <a:lnTo>
                  <a:pt x="3157593" y="685054"/>
                </a:lnTo>
                <a:lnTo>
                  <a:pt x="3166698" y="676866"/>
                </a:lnTo>
                <a:lnTo>
                  <a:pt x="3177624" y="671407"/>
                </a:lnTo>
                <a:lnTo>
                  <a:pt x="3188550" y="670498"/>
                </a:lnTo>
                <a:lnTo>
                  <a:pt x="3222238" y="659580"/>
                </a:lnTo>
                <a:lnTo>
                  <a:pt x="3232254" y="671407"/>
                </a:lnTo>
                <a:lnTo>
                  <a:pt x="3239538" y="685054"/>
                </a:lnTo>
                <a:lnTo>
                  <a:pt x="3243180" y="699610"/>
                </a:lnTo>
                <a:lnTo>
                  <a:pt x="3284152" y="681415"/>
                </a:lnTo>
                <a:lnTo>
                  <a:pt x="3326945" y="665039"/>
                </a:lnTo>
                <a:lnTo>
                  <a:pt x="3326945" y="660490"/>
                </a:lnTo>
                <a:lnTo>
                  <a:pt x="3329677" y="656851"/>
                </a:lnTo>
                <a:lnTo>
                  <a:pt x="3331498" y="654122"/>
                </a:lnTo>
                <a:lnTo>
                  <a:pt x="3334229" y="651393"/>
                </a:lnTo>
                <a:lnTo>
                  <a:pt x="3337871" y="648663"/>
                </a:lnTo>
                <a:lnTo>
                  <a:pt x="3364275" y="635017"/>
                </a:lnTo>
                <a:lnTo>
                  <a:pt x="3391590" y="622280"/>
                </a:lnTo>
                <a:lnTo>
                  <a:pt x="3420726" y="614092"/>
                </a:lnTo>
                <a:lnTo>
                  <a:pt x="3463519" y="597716"/>
                </a:lnTo>
                <a:lnTo>
                  <a:pt x="3466251" y="601355"/>
                </a:lnTo>
                <a:lnTo>
                  <a:pt x="3467161" y="605904"/>
                </a:lnTo>
                <a:lnTo>
                  <a:pt x="3467161" y="609543"/>
                </a:lnTo>
                <a:lnTo>
                  <a:pt x="3466251" y="615002"/>
                </a:lnTo>
                <a:lnTo>
                  <a:pt x="3445309" y="629558"/>
                </a:lnTo>
                <a:lnTo>
                  <a:pt x="3417994" y="643205"/>
                </a:lnTo>
                <a:lnTo>
                  <a:pt x="3413442" y="646844"/>
                </a:lnTo>
                <a:lnTo>
                  <a:pt x="3409800" y="651393"/>
                </a:lnTo>
                <a:lnTo>
                  <a:pt x="3416173" y="652302"/>
                </a:lnTo>
                <a:lnTo>
                  <a:pt x="3423457" y="655032"/>
                </a:lnTo>
                <a:lnTo>
                  <a:pt x="3428920" y="662310"/>
                </a:lnTo>
                <a:lnTo>
                  <a:pt x="3432562" y="673227"/>
                </a:lnTo>
                <a:lnTo>
                  <a:pt x="3440757" y="673227"/>
                </a:lnTo>
                <a:lnTo>
                  <a:pt x="3450772" y="668678"/>
                </a:lnTo>
                <a:lnTo>
                  <a:pt x="3460788" y="665039"/>
                </a:lnTo>
                <a:lnTo>
                  <a:pt x="3468982" y="663219"/>
                </a:lnTo>
                <a:lnTo>
                  <a:pt x="3478087" y="665039"/>
                </a:lnTo>
                <a:lnTo>
                  <a:pt x="3488102" y="673227"/>
                </a:lnTo>
                <a:lnTo>
                  <a:pt x="3497207" y="673227"/>
                </a:lnTo>
                <a:lnTo>
                  <a:pt x="3496297" y="643205"/>
                </a:lnTo>
                <a:lnTo>
                  <a:pt x="3477177" y="611363"/>
                </a:lnTo>
                <a:lnTo>
                  <a:pt x="3494476" y="601355"/>
                </a:lnTo>
                <a:lnTo>
                  <a:pt x="3507223" y="598626"/>
                </a:lnTo>
                <a:lnTo>
                  <a:pt x="3516328" y="601355"/>
                </a:lnTo>
                <a:lnTo>
                  <a:pt x="3523612" y="609543"/>
                </a:lnTo>
                <a:lnTo>
                  <a:pt x="3526343" y="623190"/>
                </a:lnTo>
                <a:lnTo>
                  <a:pt x="3528164" y="641385"/>
                </a:lnTo>
                <a:lnTo>
                  <a:pt x="3533627" y="645934"/>
                </a:lnTo>
                <a:lnTo>
                  <a:pt x="3539090" y="644114"/>
                </a:lnTo>
                <a:lnTo>
                  <a:pt x="3544553" y="643205"/>
                </a:lnTo>
                <a:lnTo>
                  <a:pt x="3550016" y="641385"/>
                </a:lnTo>
                <a:lnTo>
                  <a:pt x="3563673" y="635926"/>
                </a:lnTo>
                <a:lnTo>
                  <a:pt x="3575510" y="635926"/>
                </a:lnTo>
                <a:lnTo>
                  <a:pt x="3589167" y="640475"/>
                </a:lnTo>
                <a:lnTo>
                  <a:pt x="3591899" y="611363"/>
                </a:lnTo>
                <a:lnTo>
                  <a:pt x="3582794" y="603175"/>
                </a:lnTo>
                <a:lnTo>
                  <a:pt x="3574599" y="609543"/>
                </a:lnTo>
                <a:lnTo>
                  <a:pt x="3563673" y="614092"/>
                </a:lnTo>
                <a:lnTo>
                  <a:pt x="3553658" y="612273"/>
                </a:lnTo>
                <a:lnTo>
                  <a:pt x="3547285" y="606814"/>
                </a:lnTo>
                <a:lnTo>
                  <a:pt x="3545464" y="603175"/>
                </a:lnTo>
                <a:lnTo>
                  <a:pt x="3545464" y="598626"/>
                </a:lnTo>
                <a:lnTo>
                  <a:pt x="3547285" y="595897"/>
                </a:lnTo>
                <a:lnTo>
                  <a:pt x="3548195" y="593168"/>
                </a:lnTo>
                <a:lnTo>
                  <a:pt x="3552748" y="592258"/>
                </a:lnTo>
                <a:lnTo>
                  <a:pt x="3555479" y="590438"/>
                </a:lnTo>
                <a:lnTo>
                  <a:pt x="3560942" y="589528"/>
                </a:lnTo>
                <a:lnTo>
                  <a:pt x="3564584" y="587709"/>
                </a:lnTo>
                <a:lnTo>
                  <a:pt x="3569136" y="587709"/>
                </a:lnTo>
                <a:lnTo>
                  <a:pt x="3580973" y="568604"/>
                </a:lnTo>
                <a:lnTo>
                  <a:pt x="3593720" y="575882"/>
                </a:lnTo>
                <a:lnTo>
                  <a:pt x="3601004" y="586799"/>
                </a:lnTo>
                <a:lnTo>
                  <a:pt x="3601914" y="601355"/>
                </a:lnTo>
                <a:lnTo>
                  <a:pt x="3612840" y="608634"/>
                </a:lnTo>
                <a:lnTo>
                  <a:pt x="3622856" y="617731"/>
                </a:lnTo>
                <a:lnTo>
                  <a:pt x="3631050" y="627739"/>
                </a:lnTo>
                <a:lnTo>
                  <a:pt x="3633782" y="641385"/>
                </a:lnTo>
                <a:lnTo>
                  <a:pt x="3633782" y="662310"/>
                </a:lnTo>
                <a:lnTo>
                  <a:pt x="3625587" y="665039"/>
                </a:lnTo>
                <a:lnTo>
                  <a:pt x="3614661" y="673227"/>
                </a:lnTo>
                <a:lnTo>
                  <a:pt x="3604646" y="684144"/>
                </a:lnTo>
                <a:lnTo>
                  <a:pt x="3595541" y="694152"/>
                </a:lnTo>
                <a:lnTo>
                  <a:pt x="3583704" y="700520"/>
                </a:lnTo>
                <a:lnTo>
                  <a:pt x="3570047" y="705069"/>
                </a:lnTo>
                <a:lnTo>
                  <a:pt x="3556390" y="714166"/>
                </a:lnTo>
                <a:lnTo>
                  <a:pt x="3541822" y="722354"/>
                </a:lnTo>
                <a:lnTo>
                  <a:pt x="3525433" y="726903"/>
                </a:lnTo>
                <a:lnTo>
                  <a:pt x="3507223" y="725084"/>
                </a:lnTo>
                <a:lnTo>
                  <a:pt x="3496297" y="737820"/>
                </a:lnTo>
                <a:lnTo>
                  <a:pt x="3483550" y="741459"/>
                </a:lnTo>
                <a:lnTo>
                  <a:pt x="3471714" y="740550"/>
                </a:lnTo>
                <a:lnTo>
                  <a:pt x="3460788" y="732362"/>
                </a:lnTo>
                <a:lnTo>
                  <a:pt x="3458056" y="725084"/>
                </a:lnTo>
                <a:lnTo>
                  <a:pt x="3456235" y="718715"/>
                </a:lnTo>
                <a:lnTo>
                  <a:pt x="3453504" y="714166"/>
                </a:lnTo>
                <a:lnTo>
                  <a:pt x="3450772" y="711437"/>
                </a:lnTo>
                <a:lnTo>
                  <a:pt x="3448041" y="708708"/>
                </a:lnTo>
                <a:lnTo>
                  <a:pt x="3443488" y="705978"/>
                </a:lnTo>
                <a:lnTo>
                  <a:pt x="3439846" y="705978"/>
                </a:lnTo>
                <a:lnTo>
                  <a:pt x="3434383" y="705978"/>
                </a:lnTo>
                <a:lnTo>
                  <a:pt x="3435294" y="710527"/>
                </a:lnTo>
                <a:lnTo>
                  <a:pt x="3434383" y="715986"/>
                </a:lnTo>
                <a:lnTo>
                  <a:pt x="3421636" y="724174"/>
                </a:lnTo>
                <a:lnTo>
                  <a:pt x="3412531" y="727813"/>
                </a:lnTo>
                <a:lnTo>
                  <a:pt x="3401606" y="726903"/>
                </a:lnTo>
                <a:lnTo>
                  <a:pt x="3391590" y="724174"/>
                </a:lnTo>
                <a:lnTo>
                  <a:pt x="3396143" y="729632"/>
                </a:lnTo>
                <a:lnTo>
                  <a:pt x="3397053" y="735091"/>
                </a:lnTo>
                <a:lnTo>
                  <a:pt x="3398874" y="741459"/>
                </a:lnTo>
                <a:lnTo>
                  <a:pt x="3399785" y="748737"/>
                </a:lnTo>
                <a:lnTo>
                  <a:pt x="3404337" y="751467"/>
                </a:lnTo>
                <a:lnTo>
                  <a:pt x="3409800" y="755106"/>
                </a:lnTo>
                <a:lnTo>
                  <a:pt x="3415263" y="757835"/>
                </a:lnTo>
                <a:lnTo>
                  <a:pt x="3418905" y="762384"/>
                </a:lnTo>
                <a:lnTo>
                  <a:pt x="3421636" y="766933"/>
                </a:lnTo>
                <a:lnTo>
                  <a:pt x="3420726" y="772391"/>
                </a:lnTo>
                <a:lnTo>
                  <a:pt x="3413442" y="780579"/>
                </a:lnTo>
                <a:lnTo>
                  <a:pt x="3402516" y="778760"/>
                </a:lnTo>
                <a:lnTo>
                  <a:pt x="3391590" y="778760"/>
                </a:lnTo>
                <a:lnTo>
                  <a:pt x="3379754" y="777850"/>
                </a:lnTo>
                <a:lnTo>
                  <a:pt x="3367917" y="775121"/>
                </a:lnTo>
                <a:lnTo>
                  <a:pt x="3358812" y="769662"/>
                </a:lnTo>
                <a:lnTo>
                  <a:pt x="3351528" y="759655"/>
                </a:lnTo>
                <a:lnTo>
                  <a:pt x="3339692" y="766933"/>
                </a:lnTo>
                <a:lnTo>
                  <a:pt x="3326945" y="770572"/>
                </a:lnTo>
                <a:lnTo>
                  <a:pt x="3313288" y="772391"/>
                </a:lnTo>
                <a:lnTo>
                  <a:pt x="3312377" y="773301"/>
                </a:lnTo>
                <a:lnTo>
                  <a:pt x="3303272" y="780579"/>
                </a:lnTo>
                <a:lnTo>
                  <a:pt x="3295078" y="786948"/>
                </a:lnTo>
                <a:lnTo>
                  <a:pt x="3296899" y="786948"/>
                </a:lnTo>
                <a:lnTo>
                  <a:pt x="3303272" y="786038"/>
                </a:lnTo>
                <a:lnTo>
                  <a:pt x="3309646" y="784218"/>
                </a:lnTo>
                <a:lnTo>
                  <a:pt x="3316019" y="783309"/>
                </a:lnTo>
                <a:lnTo>
                  <a:pt x="3332408" y="781489"/>
                </a:lnTo>
                <a:lnTo>
                  <a:pt x="3335139" y="781489"/>
                </a:lnTo>
                <a:lnTo>
                  <a:pt x="3337871" y="781489"/>
                </a:lnTo>
                <a:lnTo>
                  <a:pt x="3339692" y="784218"/>
                </a:lnTo>
                <a:lnTo>
                  <a:pt x="3339692" y="786038"/>
                </a:lnTo>
                <a:lnTo>
                  <a:pt x="3339692" y="788767"/>
                </a:lnTo>
                <a:lnTo>
                  <a:pt x="3339692" y="791496"/>
                </a:lnTo>
                <a:lnTo>
                  <a:pt x="3328766" y="803323"/>
                </a:lnTo>
                <a:lnTo>
                  <a:pt x="3316019" y="811511"/>
                </a:lnTo>
                <a:lnTo>
                  <a:pt x="3302362" y="818789"/>
                </a:lnTo>
                <a:lnTo>
                  <a:pt x="3288704" y="825158"/>
                </a:lnTo>
                <a:lnTo>
                  <a:pt x="3275047" y="832436"/>
                </a:lnTo>
                <a:lnTo>
                  <a:pt x="3262300" y="837895"/>
                </a:lnTo>
                <a:lnTo>
                  <a:pt x="3250464" y="842443"/>
                </a:lnTo>
                <a:lnTo>
                  <a:pt x="3237717" y="843353"/>
                </a:lnTo>
                <a:lnTo>
                  <a:pt x="3230433" y="843353"/>
                </a:lnTo>
                <a:lnTo>
                  <a:pt x="3227701" y="846082"/>
                </a:lnTo>
                <a:lnTo>
                  <a:pt x="3224970" y="850631"/>
                </a:lnTo>
                <a:lnTo>
                  <a:pt x="3222238" y="854270"/>
                </a:lnTo>
                <a:lnTo>
                  <a:pt x="3218596" y="858819"/>
                </a:lnTo>
                <a:lnTo>
                  <a:pt x="3221328" y="865187"/>
                </a:lnTo>
                <a:lnTo>
                  <a:pt x="3221328" y="872466"/>
                </a:lnTo>
                <a:lnTo>
                  <a:pt x="3218596" y="877924"/>
                </a:lnTo>
                <a:lnTo>
                  <a:pt x="3210402" y="883383"/>
                </a:lnTo>
                <a:lnTo>
                  <a:pt x="3202207" y="886112"/>
                </a:lnTo>
                <a:lnTo>
                  <a:pt x="3192192" y="889751"/>
                </a:lnTo>
                <a:lnTo>
                  <a:pt x="3185818" y="896120"/>
                </a:lnTo>
                <a:lnTo>
                  <a:pt x="3178535" y="904307"/>
                </a:lnTo>
                <a:lnTo>
                  <a:pt x="3191281" y="907037"/>
                </a:lnTo>
                <a:lnTo>
                  <a:pt x="3202207" y="904307"/>
                </a:lnTo>
                <a:lnTo>
                  <a:pt x="3213133" y="899759"/>
                </a:lnTo>
                <a:lnTo>
                  <a:pt x="3222238" y="893390"/>
                </a:lnTo>
                <a:lnTo>
                  <a:pt x="3256837" y="876105"/>
                </a:lnTo>
                <a:lnTo>
                  <a:pt x="3294167" y="864278"/>
                </a:lnTo>
                <a:lnTo>
                  <a:pt x="3331498" y="857000"/>
                </a:lnTo>
                <a:lnTo>
                  <a:pt x="3369738" y="851541"/>
                </a:lnTo>
                <a:lnTo>
                  <a:pt x="3373380" y="851541"/>
                </a:lnTo>
                <a:lnTo>
                  <a:pt x="3376112" y="853361"/>
                </a:lnTo>
                <a:lnTo>
                  <a:pt x="3379754" y="854270"/>
                </a:lnTo>
                <a:lnTo>
                  <a:pt x="3379754" y="857000"/>
                </a:lnTo>
                <a:lnTo>
                  <a:pt x="3380664" y="859729"/>
                </a:lnTo>
                <a:lnTo>
                  <a:pt x="3379754" y="862458"/>
                </a:lnTo>
                <a:lnTo>
                  <a:pt x="3379754" y="865187"/>
                </a:lnTo>
                <a:lnTo>
                  <a:pt x="3350618" y="886112"/>
                </a:lnTo>
                <a:lnTo>
                  <a:pt x="3318751" y="904307"/>
                </a:lnTo>
                <a:lnTo>
                  <a:pt x="3286883" y="918864"/>
                </a:lnTo>
                <a:lnTo>
                  <a:pt x="3285973" y="918864"/>
                </a:lnTo>
                <a:lnTo>
                  <a:pt x="3284152" y="918864"/>
                </a:lnTo>
                <a:lnTo>
                  <a:pt x="3284152" y="920683"/>
                </a:lnTo>
                <a:lnTo>
                  <a:pt x="3285973" y="921593"/>
                </a:lnTo>
                <a:lnTo>
                  <a:pt x="3285973" y="923413"/>
                </a:lnTo>
                <a:lnTo>
                  <a:pt x="3286883" y="923413"/>
                </a:lnTo>
                <a:lnTo>
                  <a:pt x="3291436" y="921593"/>
                </a:lnTo>
                <a:lnTo>
                  <a:pt x="3294167" y="921593"/>
                </a:lnTo>
                <a:lnTo>
                  <a:pt x="3297809" y="923413"/>
                </a:lnTo>
                <a:lnTo>
                  <a:pt x="3299630" y="926142"/>
                </a:lnTo>
                <a:lnTo>
                  <a:pt x="3302362" y="927052"/>
                </a:lnTo>
                <a:lnTo>
                  <a:pt x="3303272" y="931600"/>
                </a:lnTo>
                <a:lnTo>
                  <a:pt x="3305093" y="934330"/>
                </a:lnTo>
                <a:lnTo>
                  <a:pt x="3306914" y="937059"/>
                </a:lnTo>
                <a:lnTo>
                  <a:pt x="3307825" y="939788"/>
                </a:lnTo>
                <a:lnTo>
                  <a:pt x="3315109" y="942518"/>
                </a:lnTo>
                <a:lnTo>
                  <a:pt x="3315109" y="950705"/>
                </a:lnTo>
                <a:lnTo>
                  <a:pt x="3310556" y="957074"/>
                </a:lnTo>
                <a:lnTo>
                  <a:pt x="3305093" y="961623"/>
                </a:lnTo>
                <a:lnTo>
                  <a:pt x="3296899" y="964352"/>
                </a:lnTo>
                <a:lnTo>
                  <a:pt x="3289615" y="967081"/>
                </a:lnTo>
                <a:lnTo>
                  <a:pt x="3284152" y="971630"/>
                </a:lnTo>
                <a:lnTo>
                  <a:pt x="3278689" y="977998"/>
                </a:lnTo>
                <a:lnTo>
                  <a:pt x="3277778" y="980728"/>
                </a:lnTo>
                <a:lnTo>
                  <a:pt x="3275957" y="983457"/>
                </a:lnTo>
                <a:lnTo>
                  <a:pt x="3273226" y="986186"/>
                </a:lnTo>
                <a:lnTo>
                  <a:pt x="3273226" y="988916"/>
                </a:lnTo>
                <a:lnTo>
                  <a:pt x="3272315" y="991645"/>
                </a:lnTo>
                <a:lnTo>
                  <a:pt x="3273226" y="993464"/>
                </a:lnTo>
                <a:lnTo>
                  <a:pt x="3275957" y="996194"/>
                </a:lnTo>
                <a:lnTo>
                  <a:pt x="3280510" y="998923"/>
                </a:lnTo>
                <a:lnTo>
                  <a:pt x="3286883" y="997104"/>
                </a:lnTo>
                <a:lnTo>
                  <a:pt x="3292346" y="1001652"/>
                </a:lnTo>
                <a:lnTo>
                  <a:pt x="3295078" y="1007111"/>
                </a:lnTo>
                <a:lnTo>
                  <a:pt x="3299630" y="1010750"/>
                </a:lnTo>
                <a:lnTo>
                  <a:pt x="3305093" y="1013479"/>
                </a:lnTo>
                <a:lnTo>
                  <a:pt x="3305093" y="1015299"/>
                </a:lnTo>
                <a:lnTo>
                  <a:pt x="3320572" y="999833"/>
                </a:lnTo>
                <a:lnTo>
                  <a:pt x="3336960" y="990735"/>
                </a:lnTo>
                <a:lnTo>
                  <a:pt x="3354260" y="983457"/>
                </a:lnTo>
                <a:lnTo>
                  <a:pt x="3373380" y="977089"/>
                </a:lnTo>
                <a:lnTo>
                  <a:pt x="3391590" y="969811"/>
                </a:lnTo>
                <a:lnTo>
                  <a:pt x="3396143" y="969811"/>
                </a:lnTo>
                <a:lnTo>
                  <a:pt x="3397053" y="971630"/>
                </a:lnTo>
                <a:lnTo>
                  <a:pt x="3397053" y="967081"/>
                </a:lnTo>
                <a:lnTo>
                  <a:pt x="3397053" y="963442"/>
                </a:lnTo>
                <a:lnTo>
                  <a:pt x="3399785" y="960713"/>
                </a:lnTo>
                <a:lnTo>
                  <a:pt x="3402516" y="957074"/>
                </a:lnTo>
                <a:lnTo>
                  <a:pt x="3405248" y="956164"/>
                </a:lnTo>
                <a:lnTo>
                  <a:pt x="3407979" y="953435"/>
                </a:lnTo>
                <a:lnTo>
                  <a:pt x="3412531" y="951615"/>
                </a:lnTo>
                <a:lnTo>
                  <a:pt x="3415263" y="950705"/>
                </a:lnTo>
                <a:lnTo>
                  <a:pt x="3418905" y="950705"/>
                </a:lnTo>
                <a:lnTo>
                  <a:pt x="3421636" y="950705"/>
                </a:lnTo>
                <a:lnTo>
                  <a:pt x="3426189" y="950705"/>
                </a:lnTo>
                <a:lnTo>
                  <a:pt x="3488102" y="926142"/>
                </a:lnTo>
                <a:lnTo>
                  <a:pt x="3494476" y="932510"/>
                </a:lnTo>
                <a:lnTo>
                  <a:pt x="3485371" y="940698"/>
                </a:lnTo>
                <a:lnTo>
                  <a:pt x="3475356" y="951615"/>
                </a:lnTo>
                <a:lnTo>
                  <a:pt x="3468982" y="963442"/>
                </a:lnTo>
                <a:lnTo>
                  <a:pt x="3460788" y="974359"/>
                </a:lnTo>
                <a:lnTo>
                  <a:pt x="3452593" y="983457"/>
                </a:lnTo>
                <a:lnTo>
                  <a:pt x="3440757" y="990735"/>
                </a:lnTo>
                <a:lnTo>
                  <a:pt x="3427099" y="996194"/>
                </a:lnTo>
                <a:lnTo>
                  <a:pt x="3418905" y="1005291"/>
                </a:lnTo>
                <a:lnTo>
                  <a:pt x="3412531" y="1015299"/>
                </a:lnTo>
                <a:lnTo>
                  <a:pt x="3405248" y="1026216"/>
                </a:lnTo>
                <a:lnTo>
                  <a:pt x="3398874" y="1036223"/>
                </a:lnTo>
                <a:lnTo>
                  <a:pt x="3388859" y="1044411"/>
                </a:lnTo>
                <a:lnTo>
                  <a:pt x="3397053" y="1053509"/>
                </a:lnTo>
                <a:lnTo>
                  <a:pt x="3455325" y="1020757"/>
                </a:lnTo>
                <a:lnTo>
                  <a:pt x="3468982" y="1018028"/>
                </a:lnTo>
                <a:lnTo>
                  <a:pt x="3480819" y="1010750"/>
                </a:lnTo>
                <a:lnTo>
                  <a:pt x="3493565" y="1005291"/>
                </a:lnTo>
                <a:lnTo>
                  <a:pt x="3508133" y="1002562"/>
                </a:lnTo>
                <a:lnTo>
                  <a:pt x="3502670" y="1010750"/>
                </a:lnTo>
                <a:lnTo>
                  <a:pt x="3496297" y="1015299"/>
                </a:lnTo>
                <a:lnTo>
                  <a:pt x="3488102" y="1018938"/>
                </a:lnTo>
                <a:lnTo>
                  <a:pt x="3480819" y="1024397"/>
                </a:lnTo>
                <a:lnTo>
                  <a:pt x="3475356" y="1033494"/>
                </a:lnTo>
                <a:lnTo>
                  <a:pt x="3518149" y="1016209"/>
                </a:lnTo>
                <a:lnTo>
                  <a:pt x="3555479" y="994374"/>
                </a:lnTo>
                <a:lnTo>
                  <a:pt x="3570047" y="991645"/>
                </a:lnTo>
                <a:lnTo>
                  <a:pt x="3574599" y="993464"/>
                </a:lnTo>
                <a:lnTo>
                  <a:pt x="3575510" y="993464"/>
                </a:lnTo>
                <a:lnTo>
                  <a:pt x="3577331" y="994374"/>
                </a:lnTo>
                <a:lnTo>
                  <a:pt x="3577331" y="997104"/>
                </a:lnTo>
                <a:lnTo>
                  <a:pt x="3578241" y="999833"/>
                </a:lnTo>
                <a:lnTo>
                  <a:pt x="3577331" y="1002562"/>
                </a:lnTo>
                <a:lnTo>
                  <a:pt x="3556390" y="1021667"/>
                </a:lnTo>
                <a:lnTo>
                  <a:pt x="3531806" y="1036223"/>
                </a:lnTo>
                <a:lnTo>
                  <a:pt x="3505402" y="1047141"/>
                </a:lnTo>
                <a:lnTo>
                  <a:pt x="3478087" y="1055329"/>
                </a:lnTo>
                <a:lnTo>
                  <a:pt x="3474445" y="1055329"/>
                </a:lnTo>
                <a:lnTo>
                  <a:pt x="3472624" y="1058968"/>
                </a:lnTo>
                <a:lnTo>
                  <a:pt x="3471714" y="1061697"/>
                </a:lnTo>
                <a:lnTo>
                  <a:pt x="3468982" y="1064426"/>
                </a:lnTo>
                <a:lnTo>
                  <a:pt x="3464430" y="1066246"/>
                </a:lnTo>
                <a:lnTo>
                  <a:pt x="3460788" y="1068975"/>
                </a:lnTo>
                <a:lnTo>
                  <a:pt x="3467161" y="1069885"/>
                </a:lnTo>
                <a:lnTo>
                  <a:pt x="3589167" y="1007111"/>
                </a:lnTo>
                <a:lnTo>
                  <a:pt x="3596451" y="1012570"/>
                </a:lnTo>
                <a:lnTo>
                  <a:pt x="3598272" y="1018028"/>
                </a:lnTo>
                <a:lnTo>
                  <a:pt x="3596451" y="1020757"/>
                </a:lnTo>
                <a:lnTo>
                  <a:pt x="3591899" y="1023487"/>
                </a:lnTo>
                <a:lnTo>
                  <a:pt x="3586436" y="1026216"/>
                </a:lnTo>
                <a:lnTo>
                  <a:pt x="3582794" y="1028945"/>
                </a:lnTo>
                <a:lnTo>
                  <a:pt x="3574599" y="1034404"/>
                </a:lnTo>
                <a:lnTo>
                  <a:pt x="3564584" y="1038953"/>
                </a:lnTo>
                <a:lnTo>
                  <a:pt x="3555479" y="1041682"/>
                </a:lnTo>
                <a:lnTo>
                  <a:pt x="3545464" y="1047141"/>
                </a:lnTo>
                <a:lnTo>
                  <a:pt x="3540001" y="1053509"/>
                </a:lnTo>
                <a:lnTo>
                  <a:pt x="3550927" y="1050780"/>
                </a:lnTo>
                <a:lnTo>
                  <a:pt x="3563673" y="1052599"/>
                </a:lnTo>
                <a:lnTo>
                  <a:pt x="3566405" y="1055329"/>
                </a:lnTo>
                <a:lnTo>
                  <a:pt x="3589167" y="1037133"/>
                </a:lnTo>
                <a:lnTo>
                  <a:pt x="3615572" y="1026216"/>
                </a:lnTo>
                <a:lnTo>
                  <a:pt x="3617393" y="1021667"/>
                </a:lnTo>
                <a:lnTo>
                  <a:pt x="3626498" y="1015299"/>
                </a:lnTo>
                <a:lnTo>
                  <a:pt x="3636513" y="1010750"/>
                </a:lnTo>
                <a:lnTo>
                  <a:pt x="3645618" y="1009840"/>
                </a:lnTo>
                <a:lnTo>
                  <a:pt x="3656544" y="1007111"/>
                </a:lnTo>
                <a:lnTo>
                  <a:pt x="3659275" y="1012570"/>
                </a:lnTo>
                <a:lnTo>
                  <a:pt x="3659275" y="1018028"/>
                </a:lnTo>
                <a:lnTo>
                  <a:pt x="3655633" y="1020757"/>
                </a:lnTo>
                <a:lnTo>
                  <a:pt x="3651081" y="1024397"/>
                </a:lnTo>
                <a:lnTo>
                  <a:pt x="3648349" y="1028945"/>
                </a:lnTo>
                <a:lnTo>
                  <a:pt x="3648349" y="1034404"/>
                </a:lnTo>
                <a:lnTo>
                  <a:pt x="3674754" y="1026216"/>
                </a:lnTo>
                <a:lnTo>
                  <a:pt x="3679306" y="1033494"/>
                </a:lnTo>
                <a:lnTo>
                  <a:pt x="3533627" y="1123561"/>
                </a:lnTo>
                <a:lnTo>
                  <a:pt x="3519059" y="1141756"/>
                </a:lnTo>
                <a:lnTo>
                  <a:pt x="3512686" y="1144486"/>
                </a:lnTo>
                <a:lnTo>
                  <a:pt x="3505402" y="1149944"/>
                </a:lnTo>
                <a:lnTo>
                  <a:pt x="3499028" y="1153583"/>
                </a:lnTo>
                <a:lnTo>
                  <a:pt x="3491744" y="1155403"/>
                </a:lnTo>
                <a:lnTo>
                  <a:pt x="3479908" y="1166320"/>
                </a:lnTo>
                <a:lnTo>
                  <a:pt x="3458967" y="1173598"/>
                </a:lnTo>
                <a:lnTo>
                  <a:pt x="3440757" y="1184515"/>
                </a:lnTo>
                <a:lnTo>
                  <a:pt x="3423457" y="1196342"/>
                </a:lnTo>
                <a:lnTo>
                  <a:pt x="3405248" y="1209079"/>
                </a:lnTo>
                <a:lnTo>
                  <a:pt x="3398874" y="1206350"/>
                </a:lnTo>
                <a:lnTo>
                  <a:pt x="3386127" y="1215447"/>
                </a:lnTo>
                <a:lnTo>
                  <a:pt x="3370649" y="1219996"/>
                </a:lnTo>
                <a:lnTo>
                  <a:pt x="3362454" y="1230913"/>
                </a:lnTo>
                <a:lnTo>
                  <a:pt x="3353349" y="1236372"/>
                </a:lnTo>
                <a:lnTo>
                  <a:pt x="3340602" y="1239101"/>
                </a:lnTo>
                <a:lnTo>
                  <a:pt x="3316019" y="1249109"/>
                </a:lnTo>
                <a:lnTo>
                  <a:pt x="3294167" y="1260936"/>
                </a:lnTo>
                <a:lnTo>
                  <a:pt x="3292346" y="1268214"/>
                </a:lnTo>
                <a:lnTo>
                  <a:pt x="3291436" y="1282770"/>
                </a:lnTo>
                <a:lnTo>
                  <a:pt x="3292346" y="1292777"/>
                </a:lnTo>
                <a:lnTo>
                  <a:pt x="3296899" y="1297326"/>
                </a:lnTo>
                <a:lnTo>
                  <a:pt x="3302362" y="1298236"/>
                </a:lnTo>
                <a:lnTo>
                  <a:pt x="3310556" y="1297326"/>
                </a:lnTo>
                <a:lnTo>
                  <a:pt x="3320572" y="1292777"/>
                </a:lnTo>
                <a:lnTo>
                  <a:pt x="3329677" y="1285499"/>
                </a:lnTo>
                <a:lnTo>
                  <a:pt x="3328766" y="1290958"/>
                </a:lnTo>
                <a:lnTo>
                  <a:pt x="3328766" y="1297326"/>
                </a:lnTo>
                <a:lnTo>
                  <a:pt x="3326035" y="1300965"/>
                </a:lnTo>
                <a:lnTo>
                  <a:pt x="3323303" y="1303695"/>
                </a:lnTo>
                <a:lnTo>
                  <a:pt x="3320572" y="1306424"/>
                </a:lnTo>
                <a:lnTo>
                  <a:pt x="3326945" y="1308244"/>
                </a:lnTo>
                <a:lnTo>
                  <a:pt x="3332408" y="1310973"/>
                </a:lnTo>
                <a:lnTo>
                  <a:pt x="3339692" y="1311883"/>
                </a:lnTo>
                <a:lnTo>
                  <a:pt x="3346065" y="1322800"/>
                </a:lnTo>
                <a:lnTo>
                  <a:pt x="3348797" y="1335536"/>
                </a:lnTo>
                <a:lnTo>
                  <a:pt x="3350618" y="1347363"/>
                </a:lnTo>
                <a:lnTo>
                  <a:pt x="3348797" y="1358281"/>
                </a:lnTo>
                <a:lnTo>
                  <a:pt x="3347886" y="1364649"/>
                </a:lnTo>
                <a:lnTo>
                  <a:pt x="3346065" y="1367378"/>
                </a:lnTo>
                <a:lnTo>
                  <a:pt x="3345155" y="1368288"/>
                </a:lnTo>
                <a:lnTo>
                  <a:pt x="3343334" y="1368288"/>
                </a:lnTo>
                <a:lnTo>
                  <a:pt x="3342423" y="1368288"/>
                </a:lnTo>
                <a:lnTo>
                  <a:pt x="3339692" y="1367378"/>
                </a:lnTo>
                <a:lnTo>
                  <a:pt x="3337871" y="1364649"/>
                </a:lnTo>
                <a:lnTo>
                  <a:pt x="3336960" y="1362829"/>
                </a:lnTo>
                <a:lnTo>
                  <a:pt x="3334229" y="1360100"/>
                </a:lnTo>
                <a:lnTo>
                  <a:pt x="3332408" y="1360100"/>
                </a:lnTo>
                <a:lnTo>
                  <a:pt x="3331498" y="1358281"/>
                </a:lnTo>
                <a:lnTo>
                  <a:pt x="3307825" y="1346454"/>
                </a:lnTo>
                <a:lnTo>
                  <a:pt x="3295078" y="1368288"/>
                </a:lnTo>
                <a:lnTo>
                  <a:pt x="3294167" y="1381025"/>
                </a:lnTo>
                <a:lnTo>
                  <a:pt x="3289615" y="1386483"/>
                </a:lnTo>
                <a:lnTo>
                  <a:pt x="3283241" y="1389213"/>
                </a:lnTo>
                <a:lnTo>
                  <a:pt x="3273226" y="1389213"/>
                </a:lnTo>
                <a:lnTo>
                  <a:pt x="3265031" y="1389213"/>
                </a:lnTo>
                <a:lnTo>
                  <a:pt x="3266852" y="1368288"/>
                </a:lnTo>
                <a:lnTo>
                  <a:pt x="3275957" y="1357371"/>
                </a:lnTo>
                <a:lnTo>
                  <a:pt x="3294167" y="1333717"/>
                </a:lnTo>
                <a:lnTo>
                  <a:pt x="3294896" y="1328622"/>
                </a:lnTo>
                <a:lnTo>
                  <a:pt x="3295078" y="1328258"/>
                </a:lnTo>
                <a:lnTo>
                  <a:pt x="3295078" y="1327349"/>
                </a:lnTo>
                <a:lnTo>
                  <a:pt x="3294896" y="1328622"/>
                </a:lnTo>
                <a:lnTo>
                  <a:pt x="3294167" y="1330078"/>
                </a:lnTo>
                <a:lnTo>
                  <a:pt x="3224970" y="1365559"/>
                </a:lnTo>
                <a:lnTo>
                  <a:pt x="3243180" y="1370108"/>
                </a:lnTo>
                <a:lnTo>
                  <a:pt x="3243180" y="1375566"/>
                </a:lnTo>
                <a:lnTo>
                  <a:pt x="3242269" y="1381025"/>
                </a:lnTo>
                <a:lnTo>
                  <a:pt x="3239538" y="1386483"/>
                </a:lnTo>
                <a:lnTo>
                  <a:pt x="3234985" y="1390122"/>
                </a:lnTo>
                <a:lnTo>
                  <a:pt x="3233164" y="1398310"/>
                </a:lnTo>
                <a:lnTo>
                  <a:pt x="3229522" y="1402859"/>
                </a:lnTo>
                <a:lnTo>
                  <a:pt x="3224970" y="1405588"/>
                </a:lnTo>
                <a:lnTo>
                  <a:pt x="3219507" y="1406498"/>
                </a:lnTo>
                <a:lnTo>
                  <a:pt x="3210402" y="1408318"/>
                </a:lnTo>
                <a:lnTo>
                  <a:pt x="3202207" y="1406498"/>
                </a:lnTo>
                <a:lnTo>
                  <a:pt x="3194923" y="1402859"/>
                </a:lnTo>
                <a:lnTo>
                  <a:pt x="3191281" y="1392852"/>
                </a:lnTo>
                <a:lnTo>
                  <a:pt x="3186729" y="1392852"/>
                </a:lnTo>
                <a:lnTo>
                  <a:pt x="3181266" y="1391942"/>
                </a:lnTo>
                <a:lnTo>
                  <a:pt x="3180356" y="1390122"/>
                </a:lnTo>
                <a:lnTo>
                  <a:pt x="3178535" y="1389213"/>
                </a:lnTo>
                <a:lnTo>
                  <a:pt x="3116621" y="1416506"/>
                </a:lnTo>
                <a:lnTo>
                  <a:pt x="3116621" y="1419235"/>
                </a:lnTo>
                <a:lnTo>
                  <a:pt x="3113889" y="1417415"/>
                </a:lnTo>
                <a:lnTo>
                  <a:pt x="3102964" y="1422874"/>
                </a:lnTo>
                <a:lnTo>
                  <a:pt x="3092038" y="1429242"/>
                </a:lnTo>
                <a:lnTo>
                  <a:pt x="3081112" y="1434701"/>
                </a:lnTo>
                <a:lnTo>
                  <a:pt x="3089306" y="1432881"/>
                </a:lnTo>
                <a:lnTo>
                  <a:pt x="3096590" y="1432881"/>
                </a:lnTo>
                <a:lnTo>
                  <a:pt x="3102053" y="1434701"/>
                </a:lnTo>
                <a:lnTo>
                  <a:pt x="3107516" y="1441069"/>
                </a:lnTo>
                <a:lnTo>
                  <a:pt x="3157593" y="1451077"/>
                </a:lnTo>
                <a:lnTo>
                  <a:pt x="3159414" y="1448347"/>
                </a:lnTo>
                <a:lnTo>
                  <a:pt x="3167609" y="1445618"/>
                </a:lnTo>
                <a:lnTo>
                  <a:pt x="3174893" y="1443799"/>
                </a:lnTo>
                <a:lnTo>
                  <a:pt x="3189460" y="1446528"/>
                </a:lnTo>
                <a:lnTo>
                  <a:pt x="3204939" y="1448347"/>
                </a:lnTo>
                <a:lnTo>
                  <a:pt x="3219507" y="1451077"/>
                </a:lnTo>
                <a:lnTo>
                  <a:pt x="3233164" y="1457445"/>
                </a:lnTo>
                <a:lnTo>
                  <a:pt x="3245911" y="1467453"/>
                </a:lnTo>
                <a:lnTo>
                  <a:pt x="3248643" y="1472911"/>
                </a:lnTo>
                <a:lnTo>
                  <a:pt x="3251374" y="1479279"/>
                </a:lnTo>
                <a:lnTo>
                  <a:pt x="3251374" y="1487467"/>
                </a:lnTo>
                <a:lnTo>
                  <a:pt x="3250464" y="1500204"/>
                </a:lnTo>
                <a:lnTo>
                  <a:pt x="3253195" y="1512941"/>
                </a:lnTo>
                <a:lnTo>
                  <a:pt x="3258658" y="1524768"/>
                </a:lnTo>
                <a:lnTo>
                  <a:pt x="3259568" y="1526587"/>
                </a:lnTo>
                <a:lnTo>
                  <a:pt x="3264121" y="1524768"/>
                </a:lnTo>
                <a:lnTo>
                  <a:pt x="3267763" y="1524768"/>
                </a:lnTo>
                <a:lnTo>
                  <a:pt x="3272315" y="1524768"/>
                </a:lnTo>
                <a:lnTo>
                  <a:pt x="3275957" y="1526587"/>
                </a:lnTo>
                <a:lnTo>
                  <a:pt x="3281420" y="1530226"/>
                </a:lnTo>
                <a:lnTo>
                  <a:pt x="3286883" y="1534775"/>
                </a:lnTo>
                <a:lnTo>
                  <a:pt x="3286883" y="1537505"/>
                </a:lnTo>
                <a:lnTo>
                  <a:pt x="3285973" y="1540234"/>
                </a:lnTo>
                <a:lnTo>
                  <a:pt x="3284152" y="1542963"/>
                </a:lnTo>
                <a:lnTo>
                  <a:pt x="3283241" y="1545692"/>
                </a:lnTo>
                <a:lnTo>
                  <a:pt x="3280510" y="1548422"/>
                </a:lnTo>
                <a:lnTo>
                  <a:pt x="3285973" y="1548422"/>
                </a:lnTo>
                <a:lnTo>
                  <a:pt x="3292346" y="1548422"/>
                </a:lnTo>
                <a:lnTo>
                  <a:pt x="3302362" y="1548422"/>
                </a:lnTo>
                <a:lnTo>
                  <a:pt x="3310556" y="1551151"/>
                </a:lnTo>
                <a:lnTo>
                  <a:pt x="3318751" y="1556610"/>
                </a:lnTo>
                <a:lnTo>
                  <a:pt x="3328766" y="1567527"/>
                </a:lnTo>
                <a:lnTo>
                  <a:pt x="3332408" y="1578444"/>
                </a:lnTo>
                <a:lnTo>
                  <a:pt x="3331498" y="1586632"/>
                </a:lnTo>
                <a:lnTo>
                  <a:pt x="3326035" y="1592090"/>
                </a:lnTo>
                <a:lnTo>
                  <a:pt x="3317840" y="1594820"/>
                </a:lnTo>
                <a:lnTo>
                  <a:pt x="3307825" y="1596639"/>
                </a:lnTo>
                <a:lnTo>
                  <a:pt x="3292346" y="1596639"/>
                </a:lnTo>
                <a:lnTo>
                  <a:pt x="3277778" y="1593910"/>
                </a:lnTo>
                <a:lnTo>
                  <a:pt x="3262300" y="1592090"/>
                </a:lnTo>
                <a:lnTo>
                  <a:pt x="3248643" y="1591181"/>
                </a:lnTo>
                <a:lnTo>
                  <a:pt x="3245911" y="1597549"/>
                </a:lnTo>
                <a:lnTo>
                  <a:pt x="3240448" y="1602098"/>
                </a:lnTo>
                <a:lnTo>
                  <a:pt x="3233164" y="1603008"/>
                </a:lnTo>
                <a:lnTo>
                  <a:pt x="3224970" y="1604827"/>
                </a:lnTo>
                <a:lnTo>
                  <a:pt x="3218596" y="1605737"/>
                </a:lnTo>
                <a:lnTo>
                  <a:pt x="3211312" y="1608466"/>
                </a:lnTo>
                <a:lnTo>
                  <a:pt x="3207670" y="1608466"/>
                </a:lnTo>
                <a:lnTo>
                  <a:pt x="3203118" y="1610286"/>
                </a:lnTo>
                <a:lnTo>
                  <a:pt x="3266852" y="1642128"/>
                </a:lnTo>
                <a:lnTo>
                  <a:pt x="3270494" y="1642128"/>
                </a:lnTo>
                <a:lnTo>
                  <a:pt x="3275047" y="1643037"/>
                </a:lnTo>
                <a:lnTo>
                  <a:pt x="3284152" y="1637579"/>
                </a:lnTo>
                <a:lnTo>
                  <a:pt x="3295078" y="1633940"/>
                </a:lnTo>
                <a:lnTo>
                  <a:pt x="3305093" y="1629391"/>
                </a:lnTo>
                <a:lnTo>
                  <a:pt x="3317840" y="1631210"/>
                </a:lnTo>
                <a:lnTo>
                  <a:pt x="3320572" y="1642128"/>
                </a:lnTo>
                <a:lnTo>
                  <a:pt x="3321482" y="1651225"/>
                </a:lnTo>
                <a:lnTo>
                  <a:pt x="3318751" y="1662142"/>
                </a:lnTo>
                <a:lnTo>
                  <a:pt x="3302362" y="1673060"/>
                </a:lnTo>
                <a:lnTo>
                  <a:pt x="3285973" y="1680338"/>
                </a:lnTo>
                <a:lnTo>
                  <a:pt x="3267763" y="1683067"/>
                </a:lnTo>
                <a:lnTo>
                  <a:pt x="3248643" y="1683977"/>
                </a:lnTo>
                <a:lnTo>
                  <a:pt x="3230433" y="1686706"/>
                </a:lnTo>
                <a:lnTo>
                  <a:pt x="3213133" y="1692165"/>
                </a:lnTo>
                <a:lnTo>
                  <a:pt x="3208581" y="1686706"/>
                </a:lnTo>
                <a:lnTo>
                  <a:pt x="3208581" y="1683977"/>
                </a:lnTo>
                <a:lnTo>
                  <a:pt x="3207670" y="1681248"/>
                </a:lnTo>
                <a:lnTo>
                  <a:pt x="3207670" y="1678518"/>
                </a:lnTo>
                <a:lnTo>
                  <a:pt x="3205849" y="1675789"/>
                </a:lnTo>
                <a:lnTo>
                  <a:pt x="3204939" y="1674879"/>
                </a:lnTo>
                <a:lnTo>
                  <a:pt x="3202207" y="1672150"/>
                </a:lnTo>
                <a:lnTo>
                  <a:pt x="3199476" y="1672150"/>
                </a:lnTo>
                <a:lnTo>
                  <a:pt x="3192192" y="1670330"/>
                </a:lnTo>
                <a:lnTo>
                  <a:pt x="3186729" y="1669421"/>
                </a:lnTo>
                <a:lnTo>
                  <a:pt x="3183087" y="1666691"/>
                </a:lnTo>
                <a:lnTo>
                  <a:pt x="3180356" y="1663962"/>
                </a:lnTo>
                <a:lnTo>
                  <a:pt x="3180356" y="1661233"/>
                </a:lnTo>
                <a:lnTo>
                  <a:pt x="3160325" y="1661233"/>
                </a:lnTo>
                <a:lnTo>
                  <a:pt x="3157593" y="1656684"/>
                </a:lnTo>
                <a:lnTo>
                  <a:pt x="3156683" y="1653045"/>
                </a:lnTo>
                <a:lnTo>
                  <a:pt x="3154862" y="1648496"/>
                </a:lnTo>
                <a:lnTo>
                  <a:pt x="3157593" y="1645767"/>
                </a:lnTo>
                <a:lnTo>
                  <a:pt x="3160325" y="1642128"/>
                </a:lnTo>
                <a:lnTo>
                  <a:pt x="3177624" y="1639398"/>
                </a:lnTo>
                <a:lnTo>
                  <a:pt x="3175803" y="1636669"/>
                </a:lnTo>
                <a:lnTo>
                  <a:pt x="3180356" y="1621203"/>
                </a:lnTo>
                <a:lnTo>
                  <a:pt x="3191281" y="1608466"/>
                </a:lnTo>
                <a:lnTo>
                  <a:pt x="3186729" y="1603008"/>
                </a:lnTo>
                <a:lnTo>
                  <a:pt x="3188550" y="1592090"/>
                </a:lnTo>
                <a:lnTo>
                  <a:pt x="3194013" y="1583903"/>
                </a:lnTo>
                <a:lnTo>
                  <a:pt x="3203118" y="1580264"/>
                </a:lnTo>
                <a:lnTo>
                  <a:pt x="3218596" y="1577534"/>
                </a:lnTo>
                <a:lnTo>
                  <a:pt x="3208581" y="1563888"/>
                </a:lnTo>
                <a:lnTo>
                  <a:pt x="3199476" y="1549331"/>
                </a:lnTo>
                <a:lnTo>
                  <a:pt x="3188550" y="1537505"/>
                </a:lnTo>
                <a:lnTo>
                  <a:pt x="3183087" y="1527497"/>
                </a:lnTo>
                <a:lnTo>
                  <a:pt x="3175803" y="1518399"/>
                </a:lnTo>
                <a:lnTo>
                  <a:pt x="3167609" y="1508392"/>
                </a:lnTo>
                <a:lnTo>
                  <a:pt x="3159414" y="1500204"/>
                </a:lnTo>
                <a:lnTo>
                  <a:pt x="3152130" y="1490197"/>
                </a:lnTo>
                <a:lnTo>
                  <a:pt x="3149399" y="1478370"/>
                </a:lnTo>
                <a:lnTo>
                  <a:pt x="3151220" y="1465633"/>
                </a:lnTo>
                <a:lnTo>
                  <a:pt x="3132099" y="1471092"/>
                </a:lnTo>
                <a:lnTo>
                  <a:pt x="3112979" y="1473821"/>
                </a:lnTo>
                <a:lnTo>
                  <a:pt x="3092038" y="1471092"/>
                </a:lnTo>
                <a:lnTo>
                  <a:pt x="3072917" y="1462904"/>
                </a:lnTo>
                <a:lnTo>
                  <a:pt x="3056528" y="1462904"/>
                </a:lnTo>
                <a:lnTo>
                  <a:pt x="3054707" y="1483828"/>
                </a:lnTo>
                <a:lnTo>
                  <a:pt x="3084754" y="1505663"/>
                </a:lnTo>
                <a:lnTo>
                  <a:pt x="3102053" y="1502933"/>
                </a:lnTo>
                <a:lnTo>
                  <a:pt x="3116621" y="1505663"/>
                </a:lnTo>
                <a:lnTo>
                  <a:pt x="3129368" y="1512941"/>
                </a:lnTo>
                <a:lnTo>
                  <a:pt x="3140294" y="1523858"/>
                </a:lnTo>
                <a:lnTo>
                  <a:pt x="3149399" y="1537505"/>
                </a:lnTo>
                <a:lnTo>
                  <a:pt x="3181266" y="1567527"/>
                </a:lnTo>
                <a:lnTo>
                  <a:pt x="3181266" y="1572076"/>
                </a:lnTo>
                <a:lnTo>
                  <a:pt x="3181266" y="1575715"/>
                </a:lnTo>
                <a:lnTo>
                  <a:pt x="3180356" y="1578444"/>
                </a:lnTo>
                <a:lnTo>
                  <a:pt x="3177624" y="1581173"/>
                </a:lnTo>
                <a:lnTo>
                  <a:pt x="3174893" y="1582993"/>
                </a:lnTo>
                <a:lnTo>
                  <a:pt x="3170340" y="1583903"/>
                </a:lnTo>
                <a:lnTo>
                  <a:pt x="3167609" y="1583903"/>
                </a:lnTo>
                <a:lnTo>
                  <a:pt x="3163967" y="1583903"/>
                </a:lnTo>
                <a:lnTo>
                  <a:pt x="3157593" y="1582993"/>
                </a:lnTo>
                <a:lnTo>
                  <a:pt x="3153951" y="1580264"/>
                </a:lnTo>
                <a:lnTo>
                  <a:pt x="3151220" y="1577534"/>
                </a:lnTo>
                <a:lnTo>
                  <a:pt x="3148488" y="1581173"/>
                </a:lnTo>
                <a:lnTo>
                  <a:pt x="3143025" y="1583903"/>
                </a:lnTo>
                <a:lnTo>
                  <a:pt x="3135741" y="1585722"/>
                </a:lnTo>
                <a:lnTo>
                  <a:pt x="3129368" y="1585722"/>
                </a:lnTo>
                <a:lnTo>
                  <a:pt x="3123905" y="1582993"/>
                </a:lnTo>
                <a:lnTo>
                  <a:pt x="3119352" y="1580264"/>
                </a:lnTo>
                <a:lnTo>
                  <a:pt x="3116621" y="1577534"/>
                </a:lnTo>
                <a:lnTo>
                  <a:pt x="3113889" y="1572985"/>
                </a:lnTo>
                <a:lnTo>
                  <a:pt x="3110247" y="1561158"/>
                </a:lnTo>
                <a:lnTo>
                  <a:pt x="3102964" y="1551151"/>
                </a:lnTo>
                <a:lnTo>
                  <a:pt x="3102053" y="1549331"/>
                </a:lnTo>
                <a:lnTo>
                  <a:pt x="3091127" y="1561158"/>
                </a:lnTo>
                <a:lnTo>
                  <a:pt x="3082022" y="1572076"/>
                </a:lnTo>
                <a:lnTo>
                  <a:pt x="3076559" y="1585722"/>
                </a:lnTo>
                <a:lnTo>
                  <a:pt x="3075649" y="1600278"/>
                </a:lnTo>
                <a:lnTo>
                  <a:pt x="3082022" y="1596639"/>
                </a:lnTo>
                <a:lnTo>
                  <a:pt x="3091127" y="1592090"/>
                </a:lnTo>
                <a:lnTo>
                  <a:pt x="3113889" y="1607556"/>
                </a:lnTo>
                <a:lnTo>
                  <a:pt x="3138473" y="1623932"/>
                </a:lnTo>
                <a:lnTo>
                  <a:pt x="3135741" y="1633940"/>
                </a:lnTo>
                <a:lnTo>
                  <a:pt x="3118442" y="1629391"/>
                </a:lnTo>
                <a:lnTo>
                  <a:pt x="3102964" y="1624842"/>
                </a:lnTo>
                <a:lnTo>
                  <a:pt x="3091127" y="1640308"/>
                </a:lnTo>
                <a:lnTo>
                  <a:pt x="3079291" y="1653955"/>
                </a:lnTo>
                <a:lnTo>
                  <a:pt x="3071096" y="1664872"/>
                </a:lnTo>
                <a:lnTo>
                  <a:pt x="3053797" y="1650315"/>
                </a:lnTo>
                <a:lnTo>
                  <a:pt x="3038318" y="1637579"/>
                </a:lnTo>
                <a:lnTo>
                  <a:pt x="3026482" y="1626662"/>
                </a:lnTo>
                <a:lnTo>
                  <a:pt x="3041050" y="1619383"/>
                </a:lnTo>
                <a:lnTo>
                  <a:pt x="3057439" y="1610286"/>
                </a:lnTo>
                <a:lnTo>
                  <a:pt x="3049244" y="1610286"/>
                </a:lnTo>
                <a:lnTo>
                  <a:pt x="3041050" y="1613015"/>
                </a:lnTo>
                <a:lnTo>
                  <a:pt x="3032855" y="1618474"/>
                </a:lnTo>
                <a:lnTo>
                  <a:pt x="3021930" y="1618474"/>
                </a:lnTo>
                <a:lnTo>
                  <a:pt x="3011004" y="1619383"/>
                </a:lnTo>
                <a:lnTo>
                  <a:pt x="3000988" y="1619383"/>
                </a:lnTo>
                <a:lnTo>
                  <a:pt x="2990062" y="1616654"/>
                </a:lnTo>
                <a:lnTo>
                  <a:pt x="2980957" y="1610286"/>
                </a:lnTo>
                <a:lnTo>
                  <a:pt x="2976405" y="1610286"/>
                </a:lnTo>
                <a:lnTo>
                  <a:pt x="2972763" y="1610286"/>
                </a:lnTo>
                <a:lnTo>
                  <a:pt x="2970031" y="1611196"/>
                </a:lnTo>
                <a:lnTo>
                  <a:pt x="2965479" y="1613015"/>
                </a:lnTo>
                <a:lnTo>
                  <a:pt x="2962747" y="1615744"/>
                </a:lnTo>
                <a:lnTo>
                  <a:pt x="2960016" y="1619383"/>
                </a:lnTo>
                <a:lnTo>
                  <a:pt x="2950911" y="1631210"/>
                </a:lnTo>
                <a:lnTo>
                  <a:pt x="2946359" y="1640308"/>
                </a:lnTo>
                <a:lnTo>
                  <a:pt x="2948180" y="1650315"/>
                </a:lnTo>
                <a:lnTo>
                  <a:pt x="2956374" y="1656684"/>
                </a:lnTo>
                <a:lnTo>
                  <a:pt x="2970942" y="1662142"/>
                </a:lnTo>
                <a:lnTo>
                  <a:pt x="2978226" y="1656684"/>
                </a:lnTo>
                <a:lnTo>
                  <a:pt x="2986420" y="1651225"/>
                </a:lnTo>
                <a:lnTo>
                  <a:pt x="2992794" y="1647586"/>
                </a:lnTo>
                <a:lnTo>
                  <a:pt x="3000988" y="1648496"/>
                </a:lnTo>
                <a:lnTo>
                  <a:pt x="3008272" y="1653955"/>
                </a:lnTo>
                <a:lnTo>
                  <a:pt x="3013735" y="1667601"/>
                </a:lnTo>
                <a:lnTo>
                  <a:pt x="3016467" y="1672150"/>
                </a:lnTo>
                <a:lnTo>
                  <a:pt x="3017377" y="1673060"/>
                </a:lnTo>
                <a:lnTo>
                  <a:pt x="3019198" y="1673060"/>
                </a:lnTo>
                <a:lnTo>
                  <a:pt x="3021930" y="1672150"/>
                </a:lnTo>
                <a:lnTo>
                  <a:pt x="3023751" y="1670330"/>
                </a:lnTo>
                <a:lnTo>
                  <a:pt x="3024661" y="1667601"/>
                </a:lnTo>
                <a:lnTo>
                  <a:pt x="3027393" y="1664872"/>
                </a:lnTo>
                <a:lnTo>
                  <a:pt x="3029214" y="1662142"/>
                </a:lnTo>
                <a:lnTo>
                  <a:pt x="3031945" y="1661233"/>
                </a:lnTo>
                <a:lnTo>
                  <a:pt x="3034676" y="1661233"/>
                </a:lnTo>
                <a:lnTo>
                  <a:pt x="3043781" y="1693984"/>
                </a:lnTo>
                <a:lnTo>
                  <a:pt x="3053797" y="1693984"/>
                </a:lnTo>
                <a:lnTo>
                  <a:pt x="3057439" y="1696714"/>
                </a:lnTo>
                <a:lnTo>
                  <a:pt x="3059260" y="1701262"/>
                </a:lnTo>
                <a:lnTo>
                  <a:pt x="3059260" y="1706721"/>
                </a:lnTo>
                <a:lnTo>
                  <a:pt x="3057439" y="1710360"/>
                </a:lnTo>
                <a:lnTo>
                  <a:pt x="3056528" y="1714909"/>
                </a:lnTo>
                <a:lnTo>
                  <a:pt x="3053797" y="1725826"/>
                </a:lnTo>
                <a:lnTo>
                  <a:pt x="3049244" y="1736743"/>
                </a:lnTo>
                <a:lnTo>
                  <a:pt x="3043781" y="1744931"/>
                </a:lnTo>
                <a:lnTo>
                  <a:pt x="3059260" y="1758578"/>
                </a:lnTo>
                <a:lnTo>
                  <a:pt x="3068365" y="1774953"/>
                </a:lnTo>
                <a:lnTo>
                  <a:pt x="3071096" y="1794058"/>
                </a:lnTo>
                <a:lnTo>
                  <a:pt x="3067454" y="1813164"/>
                </a:lnTo>
                <a:lnTo>
                  <a:pt x="3054707" y="1834088"/>
                </a:lnTo>
                <a:lnTo>
                  <a:pt x="3091127" y="1842276"/>
                </a:lnTo>
                <a:lnTo>
                  <a:pt x="3126636" y="1850464"/>
                </a:lnTo>
                <a:lnTo>
                  <a:pt x="3124815" y="1930523"/>
                </a:lnTo>
                <a:lnTo>
                  <a:pt x="3111158" y="1934162"/>
                </a:lnTo>
                <a:lnTo>
                  <a:pt x="3100232" y="1912328"/>
                </a:lnTo>
                <a:lnTo>
                  <a:pt x="3087485" y="1885945"/>
                </a:lnTo>
                <a:lnTo>
                  <a:pt x="3073828" y="1887764"/>
                </a:lnTo>
                <a:lnTo>
                  <a:pt x="3065633" y="1890494"/>
                </a:lnTo>
                <a:lnTo>
                  <a:pt x="3059260" y="1897772"/>
                </a:lnTo>
                <a:lnTo>
                  <a:pt x="3056528" y="1905960"/>
                </a:lnTo>
                <a:lnTo>
                  <a:pt x="3054707" y="1915057"/>
                </a:lnTo>
                <a:lnTo>
                  <a:pt x="3053797" y="1925975"/>
                </a:lnTo>
                <a:lnTo>
                  <a:pt x="3051976" y="1936892"/>
                </a:lnTo>
                <a:lnTo>
                  <a:pt x="3049244" y="1946899"/>
                </a:lnTo>
                <a:lnTo>
                  <a:pt x="3045602" y="1955087"/>
                </a:lnTo>
                <a:lnTo>
                  <a:pt x="3038318" y="1962365"/>
                </a:lnTo>
                <a:lnTo>
                  <a:pt x="3027393" y="1966004"/>
                </a:lnTo>
                <a:lnTo>
                  <a:pt x="3029214" y="1928704"/>
                </a:lnTo>
                <a:lnTo>
                  <a:pt x="3031945" y="1895042"/>
                </a:lnTo>
                <a:lnTo>
                  <a:pt x="3011914" y="1905960"/>
                </a:lnTo>
                <a:lnTo>
                  <a:pt x="3006451" y="1905960"/>
                </a:lnTo>
                <a:lnTo>
                  <a:pt x="2965479" y="1928704"/>
                </a:lnTo>
                <a:lnTo>
                  <a:pt x="2921775" y="1953268"/>
                </a:lnTo>
                <a:lnTo>
                  <a:pt x="2930880" y="1960546"/>
                </a:lnTo>
                <a:lnTo>
                  <a:pt x="2940896" y="1967824"/>
                </a:lnTo>
                <a:lnTo>
                  <a:pt x="2946359" y="1976012"/>
                </a:lnTo>
                <a:lnTo>
                  <a:pt x="2949090" y="1990568"/>
                </a:lnTo>
                <a:lnTo>
                  <a:pt x="2949090" y="2006034"/>
                </a:lnTo>
                <a:lnTo>
                  <a:pt x="2944538" y="2020590"/>
                </a:lnTo>
                <a:lnTo>
                  <a:pt x="2939075" y="2023319"/>
                </a:lnTo>
                <a:lnTo>
                  <a:pt x="2929970" y="2025139"/>
                </a:lnTo>
                <a:lnTo>
                  <a:pt x="2917223" y="2025139"/>
                </a:lnTo>
                <a:lnTo>
                  <a:pt x="2906297" y="2025139"/>
                </a:lnTo>
                <a:lnTo>
                  <a:pt x="2857130" y="2026959"/>
                </a:lnTo>
                <a:lnTo>
                  <a:pt x="2847115" y="2041515"/>
                </a:lnTo>
                <a:lnTo>
                  <a:pt x="2828039" y="1977072"/>
                </a:lnTo>
                <a:lnTo>
                  <a:pt x="2841652" y="1953268"/>
                </a:lnTo>
                <a:lnTo>
                  <a:pt x="2838010" y="1950538"/>
                </a:lnTo>
                <a:lnTo>
                  <a:pt x="2833457" y="1946899"/>
                </a:lnTo>
                <a:lnTo>
                  <a:pt x="2827994" y="1946899"/>
                </a:lnTo>
                <a:lnTo>
                  <a:pt x="2827105" y="1978026"/>
                </a:lnTo>
                <a:lnTo>
                  <a:pt x="2797948" y="2014222"/>
                </a:lnTo>
                <a:lnTo>
                  <a:pt x="2787022" y="2027868"/>
                </a:lnTo>
                <a:lnTo>
                  <a:pt x="2776096" y="2041515"/>
                </a:lnTo>
                <a:lnTo>
                  <a:pt x="2762439" y="2051522"/>
                </a:lnTo>
                <a:lnTo>
                  <a:pt x="2777007" y="2004214"/>
                </a:lnTo>
                <a:lnTo>
                  <a:pt x="2773365" y="2004214"/>
                </a:lnTo>
                <a:lnTo>
                  <a:pt x="2768812" y="2003305"/>
                </a:lnTo>
                <a:lnTo>
                  <a:pt x="2765170" y="2000575"/>
                </a:lnTo>
                <a:lnTo>
                  <a:pt x="2759707" y="1997846"/>
                </a:lnTo>
                <a:lnTo>
                  <a:pt x="2756976" y="1997846"/>
                </a:lnTo>
                <a:lnTo>
                  <a:pt x="2746960" y="2011493"/>
                </a:lnTo>
                <a:lnTo>
                  <a:pt x="2736034" y="2019680"/>
                </a:lnTo>
                <a:lnTo>
                  <a:pt x="2725109" y="2022410"/>
                </a:lnTo>
                <a:lnTo>
                  <a:pt x="2711451" y="2017861"/>
                </a:lnTo>
                <a:lnTo>
                  <a:pt x="2695062" y="2008763"/>
                </a:lnTo>
                <a:lnTo>
                  <a:pt x="2695973" y="2011493"/>
                </a:lnTo>
                <a:lnTo>
                  <a:pt x="2695973" y="2015132"/>
                </a:lnTo>
                <a:lnTo>
                  <a:pt x="2695973" y="2019680"/>
                </a:lnTo>
                <a:lnTo>
                  <a:pt x="2697794" y="2026959"/>
                </a:lnTo>
                <a:lnTo>
                  <a:pt x="2701436" y="2032417"/>
                </a:lnTo>
                <a:lnTo>
                  <a:pt x="2705988" y="2038786"/>
                </a:lnTo>
                <a:lnTo>
                  <a:pt x="2708720" y="2046064"/>
                </a:lnTo>
                <a:lnTo>
                  <a:pt x="2705988" y="2052432"/>
                </a:lnTo>
                <a:lnTo>
                  <a:pt x="2695973" y="2059710"/>
                </a:lnTo>
                <a:lnTo>
                  <a:pt x="2675942" y="2048793"/>
                </a:lnTo>
                <a:lnTo>
                  <a:pt x="2673210" y="2051522"/>
                </a:lnTo>
                <a:lnTo>
                  <a:pt x="2670479" y="2052432"/>
                </a:lnTo>
                <a:lnTo>
                  <a:pt x="2665926" y="2082454"/>
                </a:lnTo>
                <a:lnTo>
                  <a:pt x="2675942" y="2082454"/>
                </a:lnTo>
                <a:lnTo>
                  <a:pt x="2608565" y="2148867"/>
                </a:lnTo>
                <a:lnTo>
                  <a:pt x="2633149" y="2187077"/>
                </a:lnTo>
                <a:lnTo>
                  <a:pt x="2644985" y="2177980"/>
                </a:lnTo>
                <a:lnTo>
                  <a:pt x="2655001" y="2176160"/>
                </a:lnTo>
                <a:lnTo>
                  <a:pt x="2662284" y="2187077"/>
                </a:lnTo>
                <a:lnTo>
                  <a:pt x="2670479" y="2194355"/>
                </a:lnTo>
                <a:lnTo>
                  <a:pt x="2679584" y="2195265"/>
                </a:lnTo>
                <a:lnTo>
                  <a:pt x="2690510" y="2195265"/>
                </a:lnTo>
                <a:lnTo>
                  <a:pt x="2698704" y="2192536"/>
                </a:lnTo>
                <a:lnTo>
                  <a:pt x="2706899" y="2188897"/>
                </a:lnTo>
                <a:lnTo>
                  <a:pt x="2716914" y="2186168"/>
                </a:lnTo>
                <a:lnTo>
                  <a:pt x="2725109" y="2186168"/>
                </a:lnTo>
                <a:lnTo>
                  <a:pt x="2728751" y="2188897"/>
                </a:lnTo>
                <a:lnTo>
                  <a:pt x="2733303" y="2194355"/>
                </a:lnTo>
                <a:lnTo>
                  <a:pt x="2736034" y="2200724"/>
                </a:lnTo>
                <a:lnTo>
                  <a:pt x="2738766" y="2206182"/>
                </a:lnTo>
                <a:lnTo>
                  <a:pt x="2736034" y="2211641"/>
                </a:lnTo>
                <a:lnTo>
                  <a:pt x="2740587" y="2210731"/>
                </a:lnTo>
                <a:lnTo>
                  <a:pt x="2738766" y="2206182"/>
                </a:lnTo>
                <a:lnTo>
                  <a:pt x="2759707" y="2218919"/>
                </a:lnTo>
                <a:lnTo>
                  <a:pt x="2762439" y="2206182"/>
                </a:lnTo>
                <a:lnTo>
                  <a:pt x="2766081" y="2194355"/>
                </a:lnTo>
                <a:lnTo>
                  <a:pt x="2771544" y="2181619"/>
                </a:lnTo>
                <a:lnTo>
                  <a:pt x="2779738" y="2172521"/>
                </a:lnTo>
                <a:lnTo>
                  <a:pt x="2792485" y="2165243"/>
                </a:lnTo>
                <a:lnTo>
                  <a:pt x="2801590" y="2167972"/>
                </a:lnTo>
                <a:lnTo>
                  <a:pt x="2833457" y="2165243"/>
                </a:lnTo>
                <a:lnTo>
                  <a:pt x="2844383" y="2161604"/>
                </a:lnTo>
                <a:lnTo>
                  <a:pt x="2857130" y="2154326"/>
                </a:lnTo>
                <a:lnTo>
                  <a:pt x="2866235" y="2144318"/>
                </a:lnTo>
                <a:lnTo>
                  <a:pt x="2870788" y="2136130"/>
                </a:lnTo>
                <a:lnTo>
                  <a:pt x="2876251" y="2132491"/>
                </a:lnTo>
                <a:lnTo>
                  <a:pt x="2883534" y="2130672"/>
                </a:lnTo>
                <a:lnTo>
                  <a:pt x="2889908" y="2133401"/>
                </a:lnTo>
                <a:lnTo>
                  <a:pt x="2898102" y="2136130"/>
                </a:lnTo>
                <a:lnTo>
                  <a:pt x="2906297" y="2129762"/>
                </a:lnTo>
                <a:lnTo>
                  <a:pt x="2916312" y="2125213"/>
                </a:lnTo>
                <a:lnTo>
                  <a:pt x="2927238" y="2127033"/>
                </a:lnTo>
                <a:lnTo>
                  <a:pt x="2930880" y="2124303"/>
                </a:lnTo>
                <a:lnTo>
                  <a:pt x="2933612" y="2121574"/>
                </a:lnTo>
                <a:lnTo>
                  <a:pt x="2933612" y="2118845"/>
                </a:lnTo>
                <a:lnTo>
                  <a:pt x="2933612" y="2116116"/>
                </a:lnTo>
                <a:lnTo>
                  <a:pt x="2932701" y="2113386"/>
                </a:lnTo>
                <a:lnTo>
                  <a:pt x="2930880" y="2110657"/>
                </a:lnTo>
                <a:lnTo>
                  <a:pt x="2928149" y="2107928"/>
                </a:lnTo>
                <a:lnTo>
                  <a:pt x="2928149" y="2105198"/>
                </a:lnTo>
                <a:lnTo>
                  <a:pt x="2922686" y="2103379"/>
                </a:lnTo>
                <a:lnTo>
                  <a:pt x="2919044" y="2102469"/>
                </a:lnTo>
                <a:lnTo>
                  <a:pt x="2916312" y="2100650"/>
                </a:lnTo>
                <a:lnTo>
                  <a:pt x="2911760" y="2097920"/>
                </a:lnTo>
                <a:lnTo>
                  <a:pt x="2910849" y="2094281"/>
                </a:lnTo>
                <a:lnTo>
                  <a:pt x="2909028" y="2089732"/>
                </a:lnTo>
                <a:lnTo>
                  <a:pt x="2909028" y="2084274"/>
                </a:lnTo>
                <a:lnTo>
                  <a:pt x="2908118" y="2071537"/>
                </a:lnTo>
                <a:lnTo>
                  <a:pt x="2979136" y="2027868"/>
                </a:lnTo>
                <a:lnTo>
                  <a:pt x="2989152" y="2017861"/>
                </a:lnTo>
                <a:lnTo>
                  <a:pt x="3013735" y="2001485"/>
                </a:lnTo>
                <a:lnTo>
                  <a:pt x="3031945" y="1990568"/>
                </a:lnTo>
                <a:lnTo>
                  <a:pt x="3051065" y="1985109"/>
                </a:lnTo>
                <a:lnTo>
                  <a:pt x="3070186" y="1982380"/>
                </a:lnTo>
                <a:lnTo>
                  <a:pt x="3089306" y="1981470"/>
                </a:lnTo>
                <a:lnTo>
                  <a:pt x="3096590" y="1981470"/>
                </a:lnTo>
                <a:lnTo>
                  <a:pt x="3102053" y="1982380"/>
                </a:lnTo>
                <a:lnTo>
                  <a:pt x="3110247" y="1976012"/>
                </a:lnTo>
                <a:lnTo>
                  <a:pt x="3119352" y="1967824"/>
                </a:lnTo>
                <a:lnTo>
                  <a:pt x="3127547" y="1962365"/>
                </a:lnTo>
                <a:lnTo>
                  <a:pt x="3137562" y="1957816"/>
                </a:lnTo>
                <a:lnTo>
                  <a:pt x="3148488" y="1957816"/>
                </a:lnTo>
                <a:lnTo>
                  <a:pt x="3160325" y="1965094"/>
                </a:lnTo>
                <a:lnTo>
                  <a:pt x="3180356" y="1966004"/>
                </a:lnTo>
                <a:lnTo>
                  <a:pt x="3189460" y="1955997"/>
                </a:lnTo>
                <a:lnTo>
                  <a:pt x="3199476" y="1946899"/>
                </a:lnTo>
                <a:lnTo>
                  <a:pt x="3210402" y="1938711"/>
                </a:lnTo>
                <a:lnTo>
                  <a:pt x="3218596" y="1927794"/>
                </a:lnTo>
                <a:lnTo>
                  <a:pt x="3224059" y="1915057"/>
                </a:lnTo>
                <a:lnTo>
                  <a:pt x="3234985" y="1915057"/>
                </a:lnTo>
                <a:lnTo>
                  <a:pt x="3245911" y="1914148"/>
                </a:lnTo>
                <a:lnTo>
                  <a:pt x="3256837" y="1916877"/>
                </a:lnTo>
                <a:lnTo>
                  <a:pt x="3266852" y="1923245"/>
                </a:lnTo>
                <a:lnTo>
                  <a:pt x="3335139" y="1925065"/>
                </a:lnTo>
                <a:lnTo>
                  <a:pt x="3337871" y="1925975"/>
                </a:lnTo>
                <a:lnTo>
                  <a:pt x="3340602" y="1925065"/>
                </a:lnTo>
                <a:lnTo>
                  <a:pt x="3335139" y="1925065"/>
                </a:lnTo>
                <a:lnTo>
                  <a:pt x="3329677" y="1903230"/>
                </a:lnTo>
                <a:lnTo>
                  <a:pt x="3321482" y="1897772"/>
                </a:lnTo>
                <a:lnTo>
                  <a:pt x="3318751" y="1890494"/>
                </a:lnTo>
                <a:lnTo>
                  <a:pt x="3317840" y="1882306"/>
                </a:lnTo>
                <a:lnTo>
                  <a:pt x="3318751" y="1874118"/>
                </a:lnTo>
                <a:lnTo>
                  <a:pt x="3326945" y="1872298"/>
                </a:lnTo>
                <a:lnTo>
                  <a:pt x="3334229" y="1869569"/>
                </a:lnTo>
                <a:lnTo>
                  <a:pt x="3342423" y="1866840"/>
                </a:lnTo>
                <a:lnTo>
                  <a:pt x="3348797" y="1868659"/>
                </a:lnTo>
                <a:lnTo>
                  <a:pt x="3354260" y="1872298"/>
                </a:lnTo>
                <a:lnTo>
                  <a:pt x="3358812" y="1883216"/>
                </a:lnTo>
                <a:lnTo>
                  <a:pt x="3362454" y="1898682"/>
                </a:lnTo>
                <a:lnTo>
                  <a:pt x="3359723" y="1914148"/>
                </a:lnTo>
                <a:lnTo>
                  <a:pt x="3362454" y="1912328"/>
                </a:lnTo>
                <a:lnTo>
                  <a:pt x="3365186" y="1919606"/>
                </a:lnTo>
                <a:lnTo>
                  <a:pt x="3367007" y="1925065"/>
                </a:lnTo>
                <a:lnTo>
                  <a:pt x="3367007" y="1925975"/>
                </a:lnTo>
                <a:lnTo>
                  <a:pt x="3391590" y="1935982"/>
                </a:lnTo>
                <a:lnTo>
                  <a:pt x="3391590" y="1944170"/>
                </a:lnTo>
                <a:lnTo>
                  <a:pt x="3393411" y="1942350"/>
                </a:lnTo>
                <a:lnTo>
                  <a:pt x="3397053" y="1942350"/>
                </a:lnTo>
                <a:lnTo>
                  <a:pt x="3401606" y="1944170"/>
                </a:lnTo>
                <a:lnTo>
                  <a:pt x="3405248" y="1946899"/>
                </a:lnTo>
                <a:lnTo>
                  <a:pt x="3407069" y="1949628"/>
                </a:lnTo>
                <a:lnTo>
                  <a:pt x="3407979" y="1936892"/>
                </a:lnTo>
                <a:lnTo>
                  <a:pt x="3413442" y="1927794"/>
                </a:lnTo>
                <a:lnTo>
                  <a:pt x="3423457" y="1922335"/>
                </a:lnTo>
                <a:lnTo>
                  <a:pt x="3420726" y="1917787"/>
                </a:lnTo>
                <a:lnTo>
                  <a:pt x="3418905" y="1914148"/>
                </a:lnTo>
                <a:lnTo>
                  <a:pt x="3417994" y="1909599"/>
                </a:lnTo>
                <a:lnTo>
                  <a:pt x="3418905" y="1905960"/>
                </a:lnTo>
                <a:lnTo>
                  <a:pt x="3420726" y="1903230"/>
                </a:lnTo>
                <a:lnTo>
                  <a:pt x="3423457" y="1900501"/>
                </a:lnTo>
                <a:lnTo>
                  <a:pt x="3423457" y="1895952"/>
                </a:lnTo>
                <a:lnTo>
                  <a:pt x="3424368" y="1890494"/>
                </a:lnTo>
                <a:lnTo>
                  <a:pt x="3426189" y="1885945"/>
                </a:lnTo>
                <a:lnTo>
                  <a:pt x="3427099" y="1882306"/>
                </a:lnTo>
                <a:lnTo>
                  <a:pt x="3421636" y="1880486"/>
                </a:lnTo>
                <a:lnTo>
                  <a:pt x="3416173" y="1877757"/>
                </a:lnTo>
                <a:lnTo>
                  <a:pt x="3410710" y="1875028"/>
                </a:lnTo>
                <a:lnTo>
                  <a:pt x="3409800" y="1877757"/>
                </a:lnTo>
                <a:lnTo>
                  <a:pt x="3407069" y="1880486"/>
                </a:lnTo>
                <a:lnTo>
                  <a:pt x="3404337" y="1883216"/>
                </a:lnTo>
                <a:lnTo>
                  <a:pt x="3399785" y="1885035"/>
                </a:lnTo>
                <a:lnTo>
                  <a:pt x="3396143" y="1885035"/>
                </a:lnTo>
                <a:lnTo>
                  <a:pt x="3391590" y="1883216"/>
                </a:lnTo>
                <a:lnTo>
                  <a:pt x="3385217" y="1876847"/>
                </a:lnTo>
                <a:lnTo>
                  <a:pt x="3382485" y="1869569"/>
                </a:lnTo>
                <a:lnTo>
                  <a:pt x="3382485" y="1861381"/>
                </a:lnTo>
                <a:lnTo>
                  <a:pt x="3383396" y="1852283"/>
                </a:lnTo>
                <a:lnTo>
                  <a:pt x="3412531" y="1850464"/>
                </a:lnTo>
                <a:lnTo>
                  <a:pt x="3416173" y="1838637"/>
                </a:lnTo>
                <a:lnTo>
                  <a:pt x="3423457" y="1831359"/>
                </a:lnTo>
                <a:lnTo>
                  <a:pt x="3432562" y="1828630"/>
                </a:lnTo>
                <a:lnTo>
                  <a:pt x="3443488" y="1828630"/>
                </a:lnTo>
                <a:lnTo>
                  <a:pt x="3455325" y="1830449"/>
                </a:lnTo>
                <a:lnTo>
                  <a:pt x="3458056" y="1836817"/>
                </a:lnTo>
                <a:lnTo>
                  <a:pt x="3458967" y="1844096"/>
                </a:lnTo>
                <a:lnTo>
                  <a:pt x="3461698" y="1836817"/>
                </a:lnTo>
                <a:lnTo>
                  <a:pt x="3466251" y="1831359"/>
                </a:lnTo>
                <a:lnTo>
                  <a:pt x="3488102" y="1828630"/>
                </a:lnTo>
                <a:lnTo>
                  <a:pt x="3507223" y="1818622"/>
                </a:lnTo>
                <a:lnTo>
                  <a:pt x="3528164" y="1833178"/>
                </a:lnTo>
                <a:lnTo>
                  <a:pt x="3541822" y="1828630"/>
                </a:lnTo>
                <a:lnTo>
                  <a:pt x="3553658" y="1830449"/>
                </a:lnTo>
                <a:lnTo>
                  <a:pt x="3564584" y="1834088"/>
                </a:lnTo>
                <a:lnTo>
                  <a:pt x="3577331" y="1839547"/>
                </a:lnTo>
                <a:lnTo>
                  <a:pt x="3588257" y="1844096"/>
                </a:lnTo>
                <a:lnTo>
                  <a:pt x="3601004" y="1844096"/>
                </a:lnTo>
                <a:lnTo>
                  <a:pt x="3603735" y="1844096"/>
                </a:lnTo>
                <a:lnTo>
                  <a:pt x="3607377" y="1845005"/>
                </a:lnTo>
                <a:lnTo>
                  <a:pt x="3610109" y="1846825"/>
                </a:lnTo>
                <a:lnTo>
                  <a:pt x="3611930" y="1849554"/>
                </a:lnTo>
                <a:lnTo>
                  <a:pt x="3612840" y="1850464"/>
                </a:lnTo>
                <a:lnTo>
                  <a:pt x="3614661" y="1853193"/>
                </a:lnTo>
                <a:lnTo>
                  <a:pt x="3612840" y="1857742"/>
                </a:lnTo>
                <a:lnTo>
                  <a:pt x="3611930" y="1861381"/>
                </a:lnTo>
                <a:lnTo>
                  <a:pt x="3589167" y="1863201"/>
                </a:lnTo>
                <a:lnTo>
                  <a:pt x="3569136" y="1858652"/>
                </a:lnTo>
                <a:lnTo>
                  <a:pt x="3548195" y="1853193"/>
                </a:lnTo>
                <a:lnTo>
                  <a:pt x="3528164" y="1846825"/>
                </a:lnTo>
                <a:lnTo>
                  <a:pt x="3475356" y="1861381"/>
                </a:lnTo>
                <a:lnTo>
                  <a:pt x="3469893" y="1860471"/>
                </a:lnTo>
                <a:lnTo>
                  <a:pt x="3466251" y="1858652"/>
                </a:lnTo>
                <a:lnTo>
                  <a:pt x="3461698" y="1857742"/>
                </a:lnTo>
                <a:lnTo>
                  <a:pt x="3460788" y="1855013"/>
                </a:lnTo>
                <a:lnTo>
                  <a:pt x="3458967" y="1863201"/>
                </a:lnTo>
                <a:lnTo>
                  <a:pt x="3458056" y="1871389"/>
                </a:lnTo>
                <a:lnTo>
                  <a:pt x="3455325" y="1875028"/>
                </a:lnTo>
                <a:lnTo>
                  <a:pt x="3463519" y="1895952"/>
                </a:lnTo>
                <a:lnTo>
                  <a:pt x="3464430" y="1900501"/>
                </a:lnTo>
                <a:lnTo>
                  <a:pt x="3468982" y="1904140"/>
                </a:lnTo>
                <a:lnTo>
                  <a:pt x="3466251" y="1916877"/>
                </a:lnTo>
                <a:lnTo>
                  <a:pt x="3460788" y="1925975"/>
                </a:lnTo>
                <a:lnTo>
                  <a:pt x="3453504" y="1934162"/>
                </a:lnTo>
                <a:lnTo>
                  <a:pt x="3455325" y="1946899"/>
                </a:lnTo>
                <a:lnTo>
                  <a:pt x="3445309" y="1950538"/>
                </a:lnTo>
                <a:lnTo>
                  <a:pt x="3437115" y="1955087"/>
                </a:lnTo>
                <a:lnTo>
                  <a:pt x="3427099" y="1957816"/>
                </a:lnTo>
                <a:lnTo>
                  <a:pt x="3416173" y="1955997"/>
                </a:lnTo>
                <a:lnTo>
                  <a:pt x="3413442" y="1955997"/>
                </a:lnTo>
                <a:lnTo>
                  <a:pt x="3410710" y="1955087"/>
                </a:lnTo>
                <a:lnTo>
                  <a:pt x="3412531" y="1957816"/>
                </a:lnTo>
                <a:lnTo>
                  <a:pt x="3416173" y="1955997"/>
                </a:lnTo>
                <a:lnTo>
                  <a:pt x="3413442" y="1967824"/>
                </a:lnTo>
                <a:lnTo>
                  <a:pt x="3407069" y="1974192"/>
                </a:lnTo>
                <a:lnTo>
                  <a:pt x="3398874" y="1979651"/>
                </a:lnTo>
                <a:lnTo>
                  <a:pt x="3390680" y="1984200"/>
                </a:lnTo>
                <a:lnTo>
                  <a:pt x="3380664" y="1986929"/>
                </a:lnTo>
                <a:lnTo>
                  <a:pt x="3370649" y="1993297"/>
                </a:lnTo>
                <a:lnTo>
                  <a:pt x="3361544" y="1996027"/>
                </a:lnTo>
                <a:lnTo>
                  <a:pt x="3350618" y="1997846"/>
                </a:lnTo>
                <a:lnTo>
                  <a:pt x="3339692" y="1997846"/>
                </a:lnTo>
                <a:lnTo>
                  <a:pt x="3328766" y="1998756"/>
                </a:lnTo>
                <a:lnTo>
                  <a:pt x="3320572" y="2006944"/>
                </a:lnTo>
                <a:lnTo>
                  <a:pt x="3312377" y="2004214"/>
                </a:lnTo>
                <a:lnTo>
                  <a:pt x="3303272" y="2003305"/>
                </a:lnTo>
                <a:lnTo>
                  <a:pt x="3296899" y="1998756"/>
                </a:lnTo>
                <a:lnTo>
                  <a:pt x="3292346" y="1993297"/>
                </a:lnTo>
                <a:lnTo>
                  <a:pt x="3292346" y="1984200"/>
                </a:lnTo>
                <a:lnTo>
                  <a:pt x="3288704" y="1982380"/>
                </a:lnTo>
                <a:lnTo>
                  <a:pt x="3284152" y="1981470"/>
                </a:lnTo>
                <a:lnTo>
                  <a:pt x="3278689" y="1981470"/>
                </a:lnTo>
                <a:lnTo>
                  <a:pt x="3275047" y="1982380"/>
                </a:lnTo>
                <a:lnTo>
                  <a:pt x="3272315" y="1979651"/>
                </a:lnTo>
                <a:lnTo>
                  <a:pt x="3269584" y="1976012"/>
                </a:lnTo>
                <a:lnTo>
                  <a:pt x="3245001" y="1976012"/>
                </a:lnTo>
                <a:lnTo>
                  <a:pt x="3234985" y="1978741"/>
                </a:lnTo>
                <a:lnTo>
                  <a:pt x="3236806" y="1981470"/>
                </a:lnTo>
                <a:lnTo>
                  <a:pt x="3234985" y="1985109"/>
                </a:lnTo>
                <a:lnTo>
                  <a:pt x="3233164" y="1987839"/>
                </a:lnTo>
                <a:lnTo>
                  <a:pt x="3222238" y="1998756"/>
                </a:lnTo>
                <a:lnTo>
                  <a:pt x="3234985" y="2017861"/>
                </a:lnTo>
                <a:lnTo>
                  <a:pt x="3239538" y="2017861"/>
                </a:lnTo>
                <a:lnTo>
                  <a:pt x="3243180" y="2019680"/>
                </a:lnTo>
                <a:lnTo>
                  <a:pt x="3247732" y="2019680"/>
                </a:lnTo>
                <a:lnTo>
                  <a:pt x="3250464" y="2020590"/>
                </a:lnTo>
                <a:lnTo>
                  <a:pt x="3253195" y="2023319"/>
                </a:lnTo>
                <a:lnTo>
                  <a:pt x="3254106" y="2026959"/>
                </a:lnTo>
                <a:lnTo>
                  <a:pt x="3254106" y="2029688"/>
                </a:lnTo>
                <a:lnTo>
                  <a:pt x="3254106" y="2035146"/>
                </a:lnTo>
                <a:lnTo>
                  <a:pt x="3251374" y="2044244"/>
                </a:lnTo>
                <a:lnTo>
                  <a:pt x="3245911" y="2048793"/>
                </a:lnTo>
                <a:lnTo>
                  <a:pt x="3239538" y="2049703"/>
                </a:lnTo>
                <a:lnTo>
                  <a:pt x="3230433" y="2049703"/>
                </a:lnTo>
                <a:lnTo>
                  <a:pt x="3224059" y="2051522"/>
                </a:lnTo>
                <a:lnTo>
                  <a:pt x="3216775" y="2048793"/>
                </a:lnTo>
                <a:lnTo>
                  <a:pt x="3211312" y="2046973"/>
                </a:lnTo>
                <a:lnTo>
                  <a:pt x="3204939" y="2046064"/>
                </a:lnTo>
                <a:lnTo>
                  <a:pt x="3200386" y="2040605"/>
                </a:lnTo>
                <a:lnTo>
                  <a:pt x="3197655" y="2041515"/>
                </a:lnTo>
                <a:lnTo>
                  <a:pt x="3194923" y="2041515"/>
                </a:lnTo>
                <a:lnTo>
                  <a:pt x="3191281" y="2040605"/>
                </a:lnTo>
                <a:lnTo>
                  <a:pt x="3181266" y="2019680"/>
                </a:lnTo>
                <a:lnTo>
                  <a:pt x="3173072" y="2017861"/>
                </a:lnTo>
                <a:lnTo>
                  <a:pt x="3164877" y="2029688"/>
                </a:lnTo>
                <a:lnTo>
                  <a:pt x="3153951" y="2037876"/>
                </a:lnTo>
                <a:lnTo>
                  <a:pt x="3143025" y="2044244"/>
                </a:lnTo>
                <a:lnTo>
                  <a:pt x="3149399" y="2051522"/>
                </a:lnTo>
                <a:lnTo>
                  <a:pt x="3138473" y="2082454"/>
                </a:lnTo>
                <a:lnTo>
                  <a:pt x="3134831" y="2085184"/>
                </a:lnTo>
                <a:lnTo>
                  <a:pt x="3130278" y="2085184"/>
                </a:lnTo>
                <a:lnTo>
                  <a:pt x="3126636" y="2084274"/>
                </a:lnTo>
                <a:lnTo>
                  <a:pt x="3112979" y="2084274"/>
                </a:lnTo>
                <a:lnTo>
                  <a:pt x="3099322" y="2078815"/>
                </a:lnTo>
                <a:lnTo>
                  <a:pt x="3086575" y="2073357"/>
                </a:lnTo>
                <a:lnTo>
                  <a:pt x="3082022" y="2068808"/>
                </a:lnTo>
                <a:lnTo>
                  <a:pt x="3081112" y="2063349"/>
                </a:lnTo>
                <a:lnTo>
                  <a:pt x="3081112" y="2057891"/>
                </a:lnTo>
                <a:lnTo>
                  <a:pt x="3082022" y="2052432"/>
                </a:lnTo>
                <a:lnTo>
                  <a:pt x="3084754" y="2046973"/>
                </a:lnTo>
                <a:lnTo>
                  <a:pt x="3089306" y="2043334"/>
                </a:lnTo>
                <a:lnTo>
                  <a:pt x="3094769" y="2040605"/>
                </a:lnTo>
                <a:lnTo>
                  <a:pt x="3081112" y="2033327"/>
                </a:lnTo>
                <a:lnTo>
                  <a:pt x="3065633" y="2029688"/>
                </a:lnTo>
                <a:lnTo>
                  <a:pt x="3065633" y="2041515"/>
                </a:lnTo>
                <a:lnTo>
                  <a:pt x="3053797" y="2046973"/>
                </a:lnTo>
                <a:lnTo>
                  <a:pt x="3042871" y="2046064"/>
                </a:lnTo>
                <a:lnTo>
                  <a:pt x="3038318" y="2052432"/>
                </a:lnTo>
                <a:lnTo>
                  <a:pt x="3034676" y="2057891"/>
                </a:lnTo>
                <a:lnTo>
                  <a:pt x="3023751" y="2065169"/>
                </a:lnTo>
                <a:lnTo>
                  <a:pt x="3013735" y="2067898"/>
                </a:lnTo>
                <a:lnTo>
                  <a:pt x="3005541" y="2066078"/>
                </a:lnTo>
                <a:lnTo>
                  <a:pt x="2995525" y="2057891"/>
                </a:lnTo>
                <a:lnTo>
                  <a:pt x="2991883" y="2068808"/>
                </a:lnTo>
                <a:lnTo>
                  <a:pt x="2986420" y="2078815"/>
                </a:lnTo>
                <a:lnTo>
                  <a:pt x="2978226" y="2087003"/>
                </a:lnTo>
                <a:lnTo>
                  <a:pt x="2989152" y="2094281"/>
                </a:lnTo>
                <a:lnTo>
                  <a:pt x="2994615" y="2103379"/>
                </a:lnTo>
                <a:lnTo>
                  <a:pt x="2994615" y="2113386"/>
                </a:lnTo>
                <a:lnTo>
                  <a:pt x="2989152" y="2124303"/>
                </a:lnTo>
                <a:lnTo>
                  <a:pt x="3003720" y="2118845"/>
                </a:lnTo>
                <a:lnTo>
                  <a:pt x="3019198" y="2118845"/>
                </a:lnTo>
                <a:lnTo>
                  <a:pt x="3017377" y="2114296"/>
                </a:lnTo>
                <a:lnTo>
                  <a:pt x="3017377" y="2110657"/>
                </a:lnTo>
                <a:lnTo>
                  <a:pt x="3017377" y="2105198"/>
                </a:lnTo>
                <a:lnTo>
                  <a:pt x="3019198" y="2103379"/>
                </a:lnTo>
                <a:lnTo>
                  <a:pt x="3019198" y="2102469"/>
                </a:lnTo>
                <a:lnTo>
                  <a:pt x="3016467" y="2099740"/>
                </a:lnTo>
                <a:lnTo>
                  <a:pt x="3011914" y="2097011"/>
                </a:lnTo>
                <a:lnTo>
                  <a:pt x="3011004" y="2094281"/>
                </a:lnTo>
                <a:lnTo>
                  <a:pt x="3009183" y="2090642"/>
                </a:lnTo>
                <a:lnTo>
                  <a:pt x="3011004" y="2087003"/>
                </a:lnTo>
                <a:lnTo>
                  <a:pt x="3013735" y="2084274"/>
                </a:lnTo>
                <a:lnTo>
                  <a:pt x="3014646" y="2082454"/>
                </a:lnTo>
                <a:lnTo>
                  <a:pt x="3017377" y="2082454"/>
                </a:lnTo>
                <a:lnTo>
                  <a:pt x="3021930" y="2082454"/>
                </a:lnTo>
                <a:lnTo>
                  <a:pt x="3024661" y="2084274"/>
                </a:lnTo>
                <a:lnTo>
                  <a:pt x="3027393" y="2084274"/>
                </a:lnTo>
                <a:lnTo>
                  <a:pt x="3031945" y="2084274"/>
                </a:lnTo>
                <a:lnTo>
                  <a:pt x="3032855" y="2089732"/>
                </a:lnTo>
                <a:lnTo>
                  <a:pt x="3046513" y="2089732"/>
                </a:lnTo>
                <a:lnTo>
                  <a:pt x="3057439" y="2095191"/>
                </a:lnTo>
                <a:lnTo>
                  <a:pt x="3065633" y="2103379"/>
                </a:lnTo>
                <a:lnTo>
                  <a:pt x="3062902" y="2116116"/>
                </a:lnTo>
                <a:lnTo>
                  <a:pt x="3056528" y="2124303"/>
                </a:lnTo>
                <a:lnTo>
                  <a:pt x="3046513" y="2130672"/>
                </a:lnTo>
                <a:lnTo>
                  <a:pt x="3037408" y="2136130"/>
                </a:lnTo>
                <a:lnTo>
                  <a:pt x="3027393" y="2147048"/>
                </a:lnTo>
                <a:lnTo>
                  <a:pt x="3017377" y="2157055"/>
                </a:lnTo>
                <a:lnTo>
                  <a:pt x="3006451" y="2164333"/>
                </a:lnTo>
                <a:lnTo>
                  <a:pt x="2991883" y="2167972"/>
                </a:lnTo>
                <a:lnTo>
                  <a:pt x="2970942" y="2157055"/>
                </a:lnTo>
                <a:lnTo>
                  <a:pt x="2957284" y="2162514"/>
                </a:lnTo>
                <a:lnTo>
                  <a:pt x="2943627" y="2167062"/>
                </a:lnTo>
                <a:lnTo>
                  <a:pt x="2928149" y="2167062"/>
                </a:lnTo>
                <a:lnTo>
                  <a:pt x="2908118" y="2155235"/>
                </a:lnTo>
                <a:lnTo>
                  <a:pt x="2887176" y="2154326"/>
                </a:lnTo>
                <a:lnTo>
                  <a:pt x="2886266" y="2154326"/>
                </a:lnTo>
                <a:lnTo>
                  <a:pt x="2876251" y="2167062"/>
                </a:lnTo>
                <a:lnTo>
                  <a:pt x="2887176" y="2175250"/>
                </a:lnTo>
                <a:lnTo>
                  <a:pt x="2895371" y="2184348"/>
                </a:lnTo>
                <a:lnTo>
                  <a:pt x="2897192" y="2197994"/>
                </a:lnTo>
                <a:lnTo>
                  <a:pt x="2876251" y="2200724"/>
                </a:lnTo>
                <a:lnTo>
                  <a:pt x="2858041" y="2208912"/>
                </a:lnTo>
                <a:lnTo>
                  <a:pt x="2838920" y="2219829"/>
                </a:lnTo>
                <a:lnTo>
                  <a:pt x="2821621" y="2231656"/>
                </a:lnTo>
                <a:lnTo>
                  <a:pt x="2801590" y="2240753"/>
                </a:lnTo>
                <a:lnTo>
                  <a:pt x="2782470" y="2248941"/>
                </a:lnTo>
                <a:lnTo>
                  <a:pt x="2762439" y="2253490"/>
                </a:lnTo>
                <a:lnTo>
                  <a:pt x="2740587" y="2253490"/>
                </a:lnTo>
                <a:lnTo>
                  <a:pt x="2730572" y="2262588"/>
                </a:lnTo>
                <a:lnTo>
                  <a:pt x="2730572" y="2268046"/>
                </a:lnTo>
                <a:lnTo>
                  <a:pt x="2727840" y="2272595"/>
                </a:lnTo>
                <a:lnTo>
                  <a:pt x="2726019" y="2276234"/>
                </a:lnTo>
                <a:lnTo>
                  <a:pt x="2722377" y="2278964"/>
                </a:lnTo>
                <a:lnTo>
                  <a:pt x="2717825" y="2283512"/>
                </a:lnTo>
                <a:lnTo>
                  <a:pt x="2695062" y="2291700"/>
                </a:lnTo>
                <a:lnTo>
                  <a:pt x="2673210" y="2304437"/>
                </a:lnTo>
                <a:lnTo>
                  <a:pt x="2650448" y="2315354"/>
                </a:lnTo>
                <a:lnTo>
                  <a:pt x="2628596" y="2326271"/>
                </a:lnTo>
                <a:lnTo>
                  <a:pt x="2604013" y="2332640"/>
                </a:lnTo>
                <a:lnTo>
                  <a:pt x="2606744" y="2335369"/>
                </a:lnTo>
                <a:lnTo>
                  <a:pt x="2608565" y="2338098"/>
                </a:lnTo>
                <a:lnTo>
                  <a:pt x="2609476" y="2342647"/>
                </a:lnTo>
                <a:lnTo>
                  <a:pt x="2611297" y="2345377"/>
                </a:lnTo>
                <a:lnTo>
                  <a:pt x="2611297" y="2349016"/>
                </a:lnTo>
                <a:lnTo>
                  <a:pt x="2611297" y="2350835"/>
                </a:lnTo>
                <a:lnTo>
                  <a:pt x="2611297" y="2351745"/>
                </a:lnTo>
                <a:lnTo>
                  <a:pt x="2608565" y="2353564"/>
                </a:lnTo>
                <a:lnTo>
                  <a:pt x="2590355" y="2351745"/>
                </a:lnTo>
                <a:lnTo>
                  <a:pt x="2572146" y="2356294"/>
                </a:lnTo>
                <a:lnTo>
                  <a:pt x="2555757" y="2363572"/>
                </a:lnTo>
                <a:lnTo>
                  <a:pt x="2538457" y="2367211"/>
                </a:lnTo>
                <a:lnTo>
                  <a:pt x="2520247" y="2369030"/>
                </a:lnTo>
                <a:lnTo>
                  <a:pt x="2506590" y="2375399"/>
                </a:lnTo>
                <a:lnTo>
                  <a:pt x="2492933" y="2382677"/>
                </a:lnTo>
                <a:lnTo>
                  <a:pt x="2492933" y="2383587"/>
                </a:lnTo>
                <a:lnTo>
                  <a:pt x="2493843" y="2385406"/>
                </a:lnTo>
                <a:lnTo>
                  <a:pt x="2495664" y="2386316"/>
                </a:lnTo>
                <a:lnTo>
                  <a:pt x="2499306" y="2388136"/>
                </a:lnTo>
                <a:lnTo>
                  <a:pt x="2504769" y="2388136"/>
                </a:lnTo>
                <a:lnTo>
                  <a:pt x="2512053" y="2389045"/>
                </a:lnTo>
                <a:lnTo>
                  <a:pt x="2527531" y="2390865"/>
                </a:lnTo>
                <a:lnTo>
                  <a:pt x="2535726" y="2393594"/>
                </a:lnTo>
                <a:lnTo>
                  <a:pt x="2536636" y="2397233"/>
                </a:lnTo>
                <a:lnTo>
                  <a:pt x="2533905" y="2401782"/>
                </a:lnTo>
                <a:lnTo>
                  <a:pt x="2528442" y="2407241"/>
                </a:lnTo>
                <a:lnTo>
                  <a:pt x="2522979" y="2412699"/>
                </a:lnTo>
                <a:lnTo>
                  <a:pt x="2517516" y="2416338"/>
                </a:lnTo>
                <a:lnTo>
                  <a:pt x="2498396" y="2420887"/>
                </a:lnTo>
                <a:lnTo>
                  <a:pt x="2488380" y="2428165"/>
                </a:lnTo>
                <a:lnTo>
                  <a:pt x="2476544" y="2429075"/>
                </a:lnTo>
                <a:lnTo>
                  <a:pt x="2465618" y="2429075"/>
                </a:lnTo>
                <a:lnTo>
                  <a:pt x="2454692" y="2436353"/>
                </a:lnTo>
                <a:lnTo>
                  <a:pt x="2446497" y="2436353"/>
                </a:lnTo>
                <a:lnTo>
                  <a:pt x="2439213" y="2431804"/>
                </a:lnTo>
                <a:lnTo>
                  <a:pt x="2433750" y="2426346"/>
                </a:lnTo>
                <a:lnTo>
                  <a:pt x="2428288" y="2419068"/>
                </a:lnTo>
                <a:lnTo>
                  <a:pt x="2421004" y="2413609"/>
                </a:lnTo>
                <a:lnTo>
                  <a:pt x="2414630" y="2410880"/>
                </a:lnTo>
                <a:lnTo>
                  <a:pt x="2409167" y="2412699"/>
                </a:lnTo>
                <a:lnTo>
                  <a:pt x="2404615" y="2412699"/>
                </a:lnTo>
                <a:lnTo>
                  <a:pt x="2400973" y="2409970"/>
                </a:lnTo>
                <a:lnTo>
                  <a:pt x="2399152" y="2405421"/>
                </a:lnTo>
                <a:lnTo>
                  <a:pt x="2399152" y="2399962"/>
                </a:lnTo>
                <a:lnTo>
                  <a:pt x="2401883" y="2396323"/>
                </a:lnTo>
                <a:lnTo>
                  <a:pt x="2400973" y="2388136"/>
                </a:lnTo>
                <a:lnTo>
                  <a:pt x="2403704" y="2380857"/>
                </a:lnTo>
                <a:lnTo>
                  <a:pt x="2407346" y="2374489"/>
                </a:lnTo>
                <a:lnTo>
                  <a:pt x="2410078" y="2367211"/>
                </a:lnTo>
                <a:lnTo>
                  <a:pt x="2421004" y="2364482"/>
                </a:lnTo>
                <a:lnTo>
                  <a:pt x="2421004" y="2360843"/>
                </a:lnTo>
                <a:lnTo>
                  <a:pt x="2422825" y="2356294"/>
                </a:lnTo>
                <a:lnTo>
                  <a:pt x="2423735" y="2350835"/>
                </a:lnTo>
                <a:lnTo>
                  <a:pt x="2382763" y="2379948"/>
                </a:lnTo>
                <a:lnTo>
                  <a:pt x="2385494" y="2389045"/>
                </a:lnTo>
                <a:lnTo>
                  <a:pt x="2382763" y="2396323"/>
                </a:lnTo>
                <a:lnTo>
                  <a:pt x="2376389" y="2402692"/>
                </a:lnTo>
                <a:lnTo>
                  <a:pt x="2359090" y="2401782"/>
                </a:lnTo>
                <a:lnTo>
                  <a:pt x="2345433" y="2394504"/>
                </a:lnTo>
                <a:lnTo>
                  <a:pt x="2345433" y="2399962"/>
                </a:lnTo>
                <a:lnTo>
                  <a:pt x="2344522" y="2404511"/>
                </a:lnTo>
                <a:lnTo>
                  <a:pt x="2341791" y="2408150"/>
                </a:lnTo>
                <a:lnTo>
                  <a:pt x="2337238" y="2410880"/>
                </a:lnTo>
                <a:lnTo>
                  <a:pt x="2331775" y="2412699"/>
                </a:lnTo>
                <a:lnTo>
                  <a:pt x="2331775" y="2415429"/>
                </a:lnTo>
                <a:lnTo>
                  <a:pt x="2331775" y="2416338"/>
                </a:lnTo>
                <a:lnTo>
                  <a:pt x="2329044" y="2418158"/>
                </a:lnTo>
                <a:lnTo>
                  <a:pt x="2328133" y="2418158"/>
                </a:lnTo>
                <a:lnTo>
                  <a:pt x="2322670" y="2423616"/>
                </a:lnTo>
                <a:lnTo>
                  <a:pt x="2317207" y="2428165"/>
                </a:lnTo>
                <a:lnTo>
                  <a:pt x="2311744" y="2431804"/>
                </a:lnTo>
                <a:lnTo>
                  <a:pt x="2309013" y="2437263"/>
                </a:lnTo>
                <a:lnTo>
                  <a:pt x="2309923" y="2442721"/>
                </a:lnTo>
                <a:lnTo>
                  <a:pt x="2317207" y="2450909"/>
                </a:lnTo>
                <a:lnTo>
                  <a:pt x="2319939" y="2455458"/>
                </a:lnTo>
                <a:lnTo>
                  <a:pt x="2320849" y="2460917"/>
                </a:lnTo>
                <a:lnTo>
                  <a:pt x="2328133" y="2463646"/>
                </a:lnTo>
                <a:lnTo>
                  <a:pt x="2336328" y="2467285"/>
                </a:lnTo>
                <a:lnTo>
                  <a:pt x="2342701" y="2472744"/>
                </a:lnTo>
                <a:lnTo>
                  <a:pt x="2344522" y="2480932"/>
                </a:lnTo>
                <a:lnTo>
                  <a:pt x="2342701" y="2488210"/>
                </a:lnTo>
                <a:lnTo>
                  <a:pt x="2339059" y="2490939"/>
                </a:lnTo>
                <a:lnTo>
                  <a:pt x="2333596" y="2490939"/>
                </a:lnTo>
                <a:lnTo>
                  <a:pt x="2328133" y="2490939"/>
                </a:lnTo>
                <a:lnTo>
                  <a:pt x="2320849" y="2490939"/>
                </a:lnTo>
                <a:lnTo>
                  <a:pt x="2306281" y="2461827"/>
                </a:lnTo>
                <a:lnTo>
                  <a:pt x="2298997" y="2453639"/>
                </a:lnTo>
                <a:lnTo>
                  <a:pt x="2293534" y="2445451"/>
                </a:lnTo>
                <a:lnTo>
                  <a:pt x="2286250" y="2437263"/>
                </a:lnTo>
                <a:lnTo>
                  <a:pt x="2278056" y="2430895"/>
                </a:lnTo>
                <a:lnTo>
                  <a:pt x="2266220" y="2429075"/>
                </a:lnTo>
                <a:lnTo>
                  <a:pt x="2264399" y="2426346"/>
                </a:lnTo>
                <a:lnTo>
                  <a:pt x="2263488" y="2423616"/>
                </a:lnTo>
                <a:lnTo>
                  <a:pt x="2261667" y="2421797"/>
                </a:lnTo>
                <a:lnTo>
                  <a:pt x="2260757" y="2419068"/>
                </a:lnTo>
                <a:lnTo>
                  <a:pt x="2258936" y="2416338"/>
                </a:lnTo>
                <a:lnTo>
                  <a:pt x="2260757" y="2413609"/>
                </a:lnTo>
                <a:lnTo>
                  <a:pt x="2261667" y="2410880"/>
                </a:lnTo>
                <a:lnTo>
                  <a:pt x="2266220" y="2408150"/>
                </a:lnTo>
                <a:lnTo>
                  <a:pt x="2266220" y="2377218"/>
                </a:lnTo>
                <a:lnTo>
                  <a:pt x="2297176" y="2378128"/>
                </a:lnTo>
                <a:lnTo>
                  <a:pt x="2301729" y="2375399"/>
                </a:lnTo>
                <a:lnTo>
                  <a:pt x="2306281" y="2375399"/>
                </a:lnTo>
                <a:lnTo>
                  <a:pt x="2317207" y="2367211"/>
                </a:lnTo>
                <a:lnTo>
                  <a:pt x="2328133" y="2359023"/>
                </a:lnTo>
                <a:lnTo>
                  <a:pt x="2317207" y="2349016"/>
                </a:lnTo>
                <a:lnTo>
                  <a:pt x="2306281" y="2340828"/>
                </a:lnTo>
                <a:lnTo>
                  <a:pt x="2301729" y="2346286"/>
                </a:lnTo>
                <a:lnTo>
                  <a:pt x="2296266" y="2354474"/>
                </a:lnTo>
                <a:lnTo>
                  <a:pt x="2286250" y="2367211"/>
                </a:lnTo>
                <a:lnTo>
                  <a:pt x="2279877" y="2331730"/>
                </a:lnTo>
                <a:lnTo>
                  <a:pt x="2274414" y="2301708"/>
                </a:lnTo>
                <a:lnTo>
                  <a:pt x="2268951" y="2275325"/>
                </a:lnTo>
                <a:lnTo>
                  <a:pt x="2268951" y="2272595"/>
                </a:lnTo>
                <a:lnTo>
                  <a:pt x="2268951" y="2269866"/>
                </a:lnTo>
                <a:lnTo>
                  <a:pt x="2269862" y="2267137"/>
                </a:lnTo>
                <a:lnTo>
                  <a:pt x="2271683" y="2265317"/>
                </a:lnTo>
                <a:lnTo>
                  <a:pt x="2274414" y="2262588"/>
                </a:lnTo>
                <a:lnTo>
                  <a:pt x="2277146" y="2259859"/>
                </a:lnTo>
                <a:lnTo>
                  <a:pt x="2282608" y="2257129"/>
                </a:lnTo>
                <a:lnTo>
                  <a:pt x="2288982" y="2254400"/>
                </a:lnTo>
                <a:lnTo>
                  <a:pt x="2282608" y="2248032"/>
                </a:lnTo>
                <a:lnTo>
                  <a:pt x="2275325" y="2243483"/>
                </a:lnTo>
                <a:lnTo>
                  <a:pt x="2267130" y="2240753"/>
                </a:lnTo>
                <a:lnTo>
                  <a:pt x="2258025" y="2240753"/>
                </a:lnTo>
                <a:lnTo>
                  <a:pt x="2245278" y="2251671"/>
                </a:lnTo>
                <a:lnTo>
                  <a:pt x="2238905" y="2254400"/>
                </a:lnTo>
                <a:lnTo>
                  <a:pt x="2231621" y="2259859"/>
                </a:lnTo>
                <a:lnTo>
                  <a:pt x="2226158" y="2265317"/>
                </a:lnTo>
                <a:lnTo>
                  <a:pt x="2218874" y="2269866"/>
                </a:lnTo>
                <a:lnTo>
                  <a:pt x="2210679" y="2268046"/>
                </a:lnTo>
                <a:lnTo>
                  <a:pt x="2201575" y="2262588"/>
                </a:lnTo>
                <a:lnTo>
                  <a:pt x="2180633" y="2264407"/>
                </a:lnTo>
                <a:lnTo>
                  <a:pt x="2166976" y="2272595"/>
                </a:lnTo>
                <a:lnTo>
                  <a:pt x="2151497" y="2275325"/>
                </a:lnTo>
                <a:lnTo>
                  <a:pt x="2148766" y="2275325"/>
                </a:lnTo>
                <a:lnTo>
                  <a:pt x="2147855" y="2278054"/>
                </a:lnTo>
                <a:lnTo>
                  <a:pt x="2146034" y="2278964"/>
                </a:lnTo>
                <a:lnTo>
                  <a:pt x="2142392" y="2278964"/>
                </a:lnTo>
                <a:lnTo>
                  <a:pt x="2136929" y="2278054"/>
                </a:lnTo>
                <a:lnTo>
                  <a:pt x="2134198" y="2275325"/>
                </a:lnTo>
                <a:lnTo>
                  <a:pt x="2131466" y="2272595"/>
                </a:lnTo>
                <a:lnTo>
                  <a:pt x="2128735" y="2268046"/>
                </a:lnTo>
                <a:lnTo>
                  <a:pt x="2126914" y="2264407"/>
                </a:lnTo>
                <a:lnTo>
                  <a:pt x="2107794" y="2272595"/>
                </a:lnTo>
                <a:lnTo>
                  <a:pt x="2106883" y="2280783"/>
                </a:lnTo>
                <a:lnTo>
                  <a:pt x="2106883" y="2286242"/>
                </a:lnTo>
                <a:lnTo>
                  <a:pt x="2115988" y="2273505"/>
                </a:lnTo>
                <a:lnTo>
                  <a:pt x="2121451" y="2284422"/>
                </a:lnTo>
                <a:lnTo>
                  <a:pt x="2126004" y="2294430"/>
                </a:lnTo>
                <a:lnTo>
                  <a:pt x="2129645" y="2294430"/>
                </a:lnTo>
                <a:lnTo>
                  <a:pt x="2132377" y="2296249"/>
                </a:lnTo>
                <a:lnTo>
                  <a:pt x="2135108" y="2296249"/>
                </a:lnTo>
                <a:lnTo>
                  <a:pt x="2136929" y="2298978"/>
                </a:lnTo>
                <a:lnTo>
                  <a:pt x="2137840" y="2299888"/>
                </a:lnTo>
                <a:lnTo>
                  <a:pt x="2137840" y="2302618"/>
                </a:lnTo>
                <a:lnTo>
                  <a:pt x="2135108" y="2307166"/>
                </a:lnTo>
                <a:lnTo>
                  <a:pt x="2132377" y="2310805"/>
                </a:lnTo>
                <a:lnTo>
                  <a:pt x="2134198" y="2312625"/>
                </a:lnTo>
                <a:lnTo>
                  <a:pt x="2128735" y="2315354"/>
                </a:lnTo>
                <a:lnTo>
                  <a:pt x="2107794" y="2337189"/>
                </a:lnTo>
                <a:lnTo>
                  <a:pt x="2096868" y="2331730"/>
                </a:lnTo>
                <a:lnTo>
                  <a:pt x="2090494" y="2335369"/>
                </a:lnTo>
                <a:lnTo>
                  <a:pt x="2087763" y="2332640"/>
                </a:lnTo>
                <a:lnTo>
                  <a:pt x="2085031" y="2329001"/>
                </a:lnTo>
                <a:lnTo>
                  <a:pt x="2080479" y="2324452"/>
                </a:lnTo>
                <a:lnTo>
                  <a:pt x="2075926" y="2323542"/>
                </a:lnTo>
                <a:lnTo>
                  <a:pt x="2055896" y="2324452"/>
                </a:lnTo>
                <a:lnTo>
                  <a:pt x="2050433" y="2318084"/>
                </a:lnTo>
                <a:lnTo>
                  <a:pt x="2043149" y="2315354"/>
                </a:lnTo>
                <a:lnTo>
                  <a:pt x="2034954" y="2315354"/>
                </a:lnTo>
                <a:lnTo>
                  <a:pt x="2026760" y="2315354"/>
                </a:lnTo>
                <a:lnTo>
                  <a:pt x="2017655" y="2313535"/>
                </a:lnTo>
                <a:lnTo>
                  <a:pt x="2010371" y="2310805"/>
                </a:lnTo>
                <a:lnTo>
                  <a:pt x="2004908" y="2305347"/>
                </a:lnTo>
                <a:lnTo>
                  <a:pt x="2003087" y="2294430"/>
                </a:lnTo>
                <a:lnTo>
                  <a:pt x="2007639" y="2284422"/>
                </a:lnTo>
                <a:lnTo>
                  <a:pt x="2014923" y="2278964"/>
                </a:lnTo>
                <a:lnTo>
                  <a:pt x="2021297" y="2278054"/>
                </a:lnTo>
                <a:lnTo>
                  <a:pt x="2032223" y="2280783"/>
                </a:lnTo>
                <a:lnTo>
                  <a:pt x="2036775" y="2268046"/>
                </a:lnTo>
                <a:lnTo>
                  <a:pt x="2044970" y="2259859"/>
                </a:lnTo>
                <a:lnTo>
                  <a:pt x="2055896" y="2254400"/>
                </a:lnTo>
                <a:lnTo>
                  <a:pt x="2066821" y="2250761"/>
                </a:lnTo>
                <a:lnTo>
                  <a:pt x="2078658" y="2248032"/>
                </a:lnTo>
                <a:lnTo>
                  <a:pt x="2083210" y="2248032"/>
                </a:lnTo>
                <a:lnTo>
                  <a:pt x="2087763" y="2248941"/>
                </a:lnTo>
                <a:lnTo>
                  <a:pt x="2087763" y="2246212"/>
                </a:lnTo>
                <a:lnTo>
                  <a:pt x="2087763" y="2243483"/>
                </a:lnTo>
                <a:lnTo>
                  <a:pt x="2088673" y="2240753"/>
                </a:lnTo>
                <a:lnTo>
                  <a:pt x="2088673" y="2239844"/>
                </a:lnTo>
                <a:lnTo>
                  <a:pt x="2090494" y="2237114"/>
                </a:lnTo>
                <a:lnTo>
                  <a:pt x="2093226" y="2235295"/>
                </a:lnTo>
                <a:lnTo>
                  <a:pt x="2095957" y="2235295"/>
                </a:lnTo>
                <a:lnTo>
                  <a:pt x="2098689" y="2235295"/>
                </a:lnTo>
                <a:lnTo>
                  <a:pt x="2095957" y="2229836"/>
                </a:lnTo>
                <a:lnTo>
                  <a:pt x="2105062" y="2225287"/>
                </a:lnTo>
                <a:lnTo>
                  <a:pt x="2113257" y="2224378"/>
                </a:lnTo>
                <a:lnTo>
                  <a:pt x="2123272" y="2224378"/>
                </a:lnTo>
                <a:lnTo>
                  <a:pt x="2131466" y="2219829"/>
                </a:lnTo>
                <a:lnTo>
                  <a:pt x="2160602" y="2208912"/>
                </a:lnTo>
                <a:lnTo>
                  <a:pt x="2168797" y="2208002"/>
                </a:lnTo>
                <a:lnTo>
                  <a:pt x="2174260" y="2210731"/>
                </a:lnTo>
                <a:lnTo>
                  <a:pt x="2175170" y="2214370"/>
                </a:lnTo>
                <a:lnTo>
                  <a:pt x="2175170" y="2218919"/>
                </a:lnTo>
                <a:lnTo>
                  <a:pt x="2175170" y="2224378"/>
                </a:lnTo>
                <a:lnTo>
                  <a:pt x="2176991" y="2229836"/>
                </a:lnTo>
                <a:lnTo>
                  <a:pt x="2179723" y="2234385"/>
                </a:lnTo>
                <a:lnTo>
                  <a:pt x="2182454" y="2222558"/>
                </a:lnTo>
                <a:lnTo>
                  <a:pt x="2188828" y="2214370"/>
                </a:lnTo>
                <a:lnTo>
                  <a:pt x="2197022" y="2208912"/>
                </a:lnTo>
                <a:lnTo>
                  <a:pt x="2207037" y="2205273"/>
                </a:lnTo>
                <a:lnTo>
                  <a:pt x="2216142" y="2200724"/>
                </a:lnTo>
                <a:lnTo>
                  <a:pt x="2224337" y="2195265"/>
                </a:lnTo>
                <a:lnTo>
                  <a:pt x="2231621" y="2188897"/>
                </a:lnTo>
                <a:lnTo>
                  <a:pt x="2234352" y="2188897"/>
                </a:lnTo>
                <a:lnTo>
                  <a:pt x="2241636" y="2191626"/>
                </a:lnTo>
                <a:lnTo>
                  <a:pt x="2248010" y="2197994"/>
                </a:lnTo>
                <a:lnTo>
                  <a:pt x="2253473" y="2206182"/>
                </a:lnTo>
                <a:lnTo>
                  <a:pt x="2256204" y="2217100"/>
                </a:lnTo>
                <a:lnTo>
                  <a:pt x="2261667" y="2214370"/>
                </a:lnTo>
                <a:lnTo>
                  <a:pt x="2266220" y="2214370"/>
                </a:lnTo>
                <a:lnTo>
                  <a:pt x="2271683" y="2216190"/>
                </a:lnTo>
                <a:lnTo>
                  <a:pt x="2277146" y="2218919"/>
                </a:lnTo>
                <a:lnTo>
                  <a:pt x="2286250" y="2224378"/>
                </a:lnTo>
                <a:lnTo>
                  <a:pt x="2296266" y="2229836"/>
                </a:lnTo>
                <a:lnTo>
                  <a:pt x="2303550" y="2237114"/>
                </a:lnTo>
                <a:lnTo>
                  <a:pt x="2307192" y="2246212"/>
                </a:lnTo>
                <a:lnTo>
                  <a:pt x="2325402" y="2238024"/>
                </a:lnTo>
                <a:lnTo>
                  <a:pt x="2348164" y="2228927"/>
                </a:lnTo>
                <a:lnTo>
                  <a:pt x="2376389" y="2216190"/>
                </a:lnTo>
                <a:lnTo>
                  <a:pt x="2366374" y="2289881"/>
                </a:lnTo>
                <a:lnTo>
                  <a:pt x="2381852" y="2254400"/>
                </a:lnTo>
                <a:lnTo>
                  <a:pt x="2395510" y="2222558"/>
                </a:lnTo>
                <a:lnTo>
                  <a:pt x="2409167" y="2192536"/>
                </a:lnTo>
                <a:lnTo>
                  <a:pt x="2398241" y="2176160"/>
                </a:lnTo>
                <a:lnTo>
                  <a:pt x="2417362" y="2181619"/>
                </a:lnTo>
                <a:lnTo>
                  <a:pt x="2436482" y="2188897"/>
                </a:lnTo>
                <a:lnTo>
                  <a:pt x="2460155" y="2195265"/>
                </a:lnTo>
                <a:lnTo>
                  <a:pt x="2441945" y="2206182"/>
                </a:lnTo>
                <a:lnTo>
                  <a:pt x="2429198" y="2211641"/>
                </a:lnTo>
                <a:lnTo>
                  <a:pt x="2423735" y="2216190"/>
                </a:lnTo>
                <a:lnTo>
                  <a:pt x="2423735" y="2232566"/>
                </a:lnTo>
                <a:lnTo>
                  <a:pt x="2425556" y="2248032"/>
                </a:lnTo>
                <a:lnTo>
                  <a:pt x="2437392" y="2243483"/>
                </a:lnTo>
                <a:lnTo>
                  <a:pt x="2450139" y="2238024"/>
                </a:lnTo>
                <a:lnTo>
                  <a:pt x="2460155" y="2229836"/>
                </a:lnTo>
                <a:lnTo>
                  <a:pt x="2466528" y="2218919"/>
                </a:lnTo>
                <a:lnTo>
                  <a:pt x="2469260" y="2205273"/>
                </a:lnTo>
                <a:lnTo>
                  <a:pt x="2468349" y="2184348"/>
                </a:lnTo>
                <a:lnTo>
                  <a:pt x="2479275" y="2184348"/>
                </a:lnTo>
                <a:lnTo>
                  <a:pt x="2490201" y="2183438"/>
                </a:lnTo>
                <a:lnTo>
                  <a:pt x="2501127" y="2183438"/>
                </a:lnTo>
                <a:lnTo>
                  <a:pt x="2510232" y="2183438"/>
                </a:lnTo>
                <a:lnTo>
                  <a:pt x="2516605" y="2187077"/>
                </a:lnTo>
                <a:lnTo>
                  <a:pt x="2532994" y="2200724"/>
                </a:lnTo>
                <a:lnTo>
                  <a:pt x="2549383" y="2210731"/>
                </a:lnTo>
                <a:lnTo>
                  <a:pt x="2566683" y="2216190"/>
                </a:lnTo>
                <a:lnTo>
                  <a:pt x="2585803" y="2216190"/>
                </a:lnTo>
                <a:lnTo>
                  <a:pt x="2608565" y="2208912"/>
                </a:lnTo>
                <a:lnTo>
                  <a:pt x="2608565" y="2221648"/>
                </a:lnTo>
                <a:lnTo>
                  <a:pt x="2611297" y="2214370"/>
                </a:lnTo>
                <a:lnTo>
                  <a:pt x="2614028" y="2208912"/>
                </a:lnTo>
                <a:lnTo>
                  <a:pt x="2619491" y="2200724"/>
                </a:lnTo>
                <a:lnTo>
                  <a:pt x="2598550" y="2183438"/>
                </a:lnTo>
                <a:lnTo>
                  <a:pt x="2576698" y="2172521"/>
                </a:lnTo>
                <a:lnTo>
                  <a:pt x="2550294" y="2167062"/>
                </a:lnTo>
                <a:lnTo>
                  <a:pt x="2520247" y="2167062"/>
                </a:lnTo>
                <a:lnTo>
                  <a:pt x="2504769" y="2167062"/>
                </a:lnTo>
                <a:lnTo>
                  <a:pt x="2490201" y="2162514"/>
                </a:lnTo>
                <a:lnTo>
                  <a:pt x="2479275" y="2154326"/>
                </a:lnTo>
                <a:lnTo>
                  <a:pt x="2471081" y="2141589"/>
                </a:lnTo>
                <a:lnTo>
                  <a:pt x="2462886" y="2137950"/>
                </a:lnTo>
                <a:lnTo>
                  <a:pt x="2454692" y="2133401"/>
                </a:lnTo>
                <a:lnTo>
                  <a:pt x="2444676" y="2136130"/>
                </a:lnTo>
                <a:lnTo>
                  <a:pt x="2431019" y="2144318"/>
                </a:lnTo>
                <a:lnTo>
                  <a:pt x="2415541" y="2149777"/>
                </a:lnTo>
                <a:lnTo>
                  <a:pt x="2399152" y="2152506"/>
                </a:lnTo>
                <a:lnTo>
                  <a:pt x="2382763" y="2148867"/>
                </a:lnTo>
                <a:lnTo>
                  <a:pt x="2382763" y="2152506"/>
                </a:lnTo>
                <a:lnTo>
                  <a:pt x="2381852" y="2157055"/>
                </a:lnTo>
                <a:lnTo>
                  <a:pt x="2381852" y="2173431"/>
                </a:lnTo>
                <a:lnTo>
                  <a:pt x="2374568" y="2188897"/>
                </a:lnTo>
                <a:lnTo>
                  <a:pt x="2363642" y="2199814"/>
                </a:lnTo>
                <a:lnTo>
                  <a:pt x="2349985" y="2208912"/>
                </a:lnTo>
                <a:lnTo>
                  <a:pt x="2342701" y="2208002"/>
                </a:lnTo>
                <a:lnTo>
                  <a:pt x="2336328" y="2208912"/>
                </a:lnTo>
                <a:lnTo>
                  <a:pt x="2329044" y="2208912"/>
                </a:lnTo>
                <a:lnTo>
                  <a:pt x="2322670" y="2206182"/>
                </a:lnTo>
                <a:lnTo>
                  <a:pt x="2317207" y="2199814"/>
                </a:lnTo>
                <a:lnTo>
                  <a:pt x="2297176" y="2199814"/>
                </a:lnTo>
                <a:lnTo>
                  <a:pt x="2286250" y="2202543"/>
                </a:lnTo>
                <a:lnTo>
                  <a:pt x="2277146" y="2203453"/>
                </a:lnTo>
                <a:lnTo>
                  <a:pt x="2267130" y="2205273"/>
                </a:lnTo>
                <a:lnTo>
                  <a:pt x="2258936" y="2203453"/>
                </a:lnTo>
                <a:lnTo>
                  <a:pt x="2253473" y="2200724"/>
                </a:lnTo>
                <a:lnTo>
                  <a:pt x="2248010" y="2194355"/>
                </a:lnTo>
                <a:lnTo>
                  <a:pt x="2247099" y="2183438"/>
                </a:lnTo>
                <a:lnTo>
                  <a:pt x="2247099" y="2167972"/>
                </a:lnTo>
                <a:lnTo>
                  <a:pt x="2255294" y="2167972"/>
                </a:lnTo>
                <a:lnTo>
                  <a:pt x="2256204" y="2164333"/>
                </a:lnTo>
                <a:lnTo>
                  <a:pt x="2258936" y="2161604"/>
                </a:lnTo>
                <a:lnTo>
                  <a:pt x="2261667" y="2157965"/>
                </a:lnTo>
                <a:lnTo>
                  <a:pt x="2264399" y="2157965"/>
                </a:lnTo>
                <a:lnTo>
                  <a:pt x="2268951" y="2157055"/>
                </a:lnTo>
                <a:lnTo>
                  <a:pt x="2271683" y="2157055"/>
                </a:lnTo>
                <a:lnTo>
                  <a:pt x="2275325" y="2155235"/>
                </a:lnTo>
                <a:lnTo>
                  <a:pt x="2317207" y="2132491"/>
                </a:lnTo>
                <a:lnTo>
                  <a:pt x="2360911" y="2114296"/>
                </a:lnTo>
                <a:lnTo>
                  <a:pt x="2367284" y="2107928"/>
                </a:lnTo>
                <a:lnTo>
                  <a:pt x="2377300" y="2105198"/>
                </a:lnTo>
                <a:lnTo>
                  <a:pt x="2387315" y="2105198"/>
                </a:lnTo>
                <a:lnTo>
                  <a:pt x="2366374" y="2079725"/>
                </a:lnTo>
                <a:lnTo>
                  <a:pt x="2385494" y="2060620"/>
                </a:lnTo>
                <a:lnTo>
                  <a:pt x="2400973" y="2046973"/>
                </a:lnTo>
                <a:lnTo>
                  <a:pt x="2412809" y="2037876"/>
                </a:lnTo>
                <a:lnTo>
                  <a:pt x="2422825" y="2035146"/>
                </a:lnTo>
                <a:lnTo>
                  <a:pt x="2431929" y="2036056"/>
                </a:lnTo>
                <a:lnTo>
                  <a:pt x="2439213" y="2043334"/>
                </a:lnTo>
                <a:lnTo>
                  <a:pt x="2449229" y="2055161"/>
                </a:lnTo>
                <a:lnTo>
                  <a:pt x="2458334" y="2073357"/>
                </a:lnTo>
                <a:lnTo>
                  <a:pt x="2463797" y="2071537"/>
                </a:lnTo>
                <a:lnTo>
                  <a:pt x="2468349" y="2055161"/>
                </a:lnTo>
                <a:lnTo>
                  <a:pt x="2471991" y="2040605"/>
                </a:lnTo>
                <a:lnTo>
                  <a:pt x="2476544" y="2025139"/>
                </a:lnTo>
                <a:lnTo>
                  <a:pt x="2488380" y="2032417"/>
                </a:lnTo>
                <a:lnTo>
                  <a:pt x="2504769" y="2038786"/>
                </a:lnTo>
                <a:lnTo>
                  <a:pt x="2520247" y="2046064"/>
                </a:lnTo>
                <a:lnTo>
                  <a:pt x="2530263" y="2017861"/>
                </a:lnTo>
                <a:lnTo>
                  <a:pt x="2538457" y="1993297"/>
                </a:lnTo>
                <a:lnTo>
                  <a:pt x="2547562" y="2000575"/>
                </a:lnTo>
                <a:lnTo>
                  <a:pt x="2557578" y="2006944"/>
                </a:lnTo>
                <a:lnTo>
                  <a:pt x="2572146" y="2016951"/>
                </a:lnTo>
                <a:lnTo>
                  <a:pt x="2576698" y="1997846"/>
                </a:lnTo>
                <a:lnTo>
                  <a:pt x="2582161" y="1978741"/>
                </a:lnTo>
                <a:lnTo>
                  <a:pt x="2576698" y="1979651"/>
                </a:lnTo>
                <a:lnTo>
                  <a:pt x="2572146" y="1981470"/>
                </a:lnTo>
                <a:lnTo>
                  <a:pt x="2554846" y="1989658"/>
                </a:lnTo>
                <a:lnTo>
                  <a:pt x="2535726" y="1992387"/>
                </a:lnTo>
                <a:lnTo>
                  <a:pt x="2517516" y="1990568"/>
                </a:lnTo>
                <a:lnTo>
                  <a:pt x="2498396" y="1987839"/>
                </a:lnTo>
                <a:lnTo>
                  <a:pt x="2495664" y="1984200"/>
                </a:lnTo>
                <a:lnTo>
                  <a:pt x="2495664" y="1981470"/>
                </a:lnTo>
                <a:lnTo>
                  <a:pt x="2495664" y="1978741"/>
                </a:lnTo>
                <a:lnTo>
                  <a:pt x="2490201" y="1982380"/>
                </a:lnTo>
                <a:lnTo>
                  <a:pt x="2484738" y="1986929"/>
                </a:lnTo>
                <a:lnTo>
                  <a:pt x="2479275" y="1992387"/>
                </a:lnTo>
                <a:lnTo>
                  <a:pt x="2474723" y="1997846"/>
                </a:lnTo>
                <a:lnTo>
                  <a:pt x="2455602" y="1998756"/>
                </a:lnTo>
                <a:lnTo>
                  <a:pt x="2451960" y="1995117"/>
                </a:lnTo>
                <a:lnTo>
                  <a:pt x="2450139" y="1990568"/>
                </a:lnTo>
                <a:lnTo>
                  <a:pt x="2449229" y="1986929"/>
                </a:lnTo>
                <a:lnTo>
                  <a:pt x="2449229" y="1981470"/>
                </a:lnTo>
                <a:lnTo>
                  <a:pt x="2450139" y="1978741"/>
                </a:lnTo>
                <a:lnTo>
                  <a:pt x="2443766" y="1981470"/>
                </a:lnTo>
                <a:lnTo>
                  <a:pt x="2437392" y="1986929"/>
                </a:lnTo>
                <a:lnTo>
                  <a:pt x="2434661" y="1995117"/>
                </a:lnTo>
                <a:lnTo>
                  <a:pt x="2431929" y="2003305"/>
                </a:lnTo>
                <a:lnTo>
                  <a:pt x="2429198" y="2011493"/>
                </a:lnTo>
                <a:lnTo>
                  <a:pt x="2423735" y="2016951"/>
                </a:lnTo>
                <a:lnTo>
                  <a:pt x="2417362" y="2019680"/>
                </a:lnTo>
                <a:lnTo>
                  <a:pt x="2406436" y="2017861"/>
                </a:lnTo>
                <a:lnTo>
                  <a:pt x="2400973" y="2009673"/>
                </a:lnTo>
                <a:lnTo>
                  <a:pt x="2401883" y="2001485"/>
                </a:lnTo>
                <a:lnTo>
                  <a:pt x="2407346" y="1995117"/>
                </a:lnTo>
                <a:lnTo>
                  <a:pt x="2414630" y="1989658"/>
                </a:lnTo>
                <a:lnTo>
                  <a:pt x="2423735" y="1976012"/>
                </a:lnTo>
                <a:lnTo>
                  <a:pt x="2434661" y="1962365"/>
                </a:lnTo>
                <a:lnTo>
                  <a:pt x="2447408" y="1949628"/>
                </a:lnTo>
                <a:lnTo>
                  <a:pt x="2447408" y="1944170"/>
                </a:lnTo>
                <a:lnTo>
                  <a:pt x="2450139" y="1938711"/>
                </a:lnTo>
                <a:lnTo>
                  <a:pt x="2454692" y="1931433"/>
                </a:lnTo>
                <a:lnTo>
                  <a:pt x="2458334" y="1928704"/>
                </a:lnTo>
                <a:lnTo>
                  <a:pt x="2463797" y="1925975"/>
                </a:lnTo>
                <a:lnTo>
                  <a:pt x="2461065" y="1923245"/>
                </a:lnTo>
                <a:lnTo>
                  <a:pt x="2457423" y="1920516"/>
                </a:lnTo>
                <a:lnTo>
                  <a:pt x="2454692" y="1916877"/>
                </a:lnTo>
                <a:lnTo>
                  <a:pt x="2452871" y="1912328"/>
                </a:lnTo>
                <a:lnTo>
                  <a:pt x="2434661" y="1914148"/>
                </a:lnTo>
                <a:lnTo>
                  <a:pt x="2425556" y="1911418"/>
                </a:lnTo>
                <a:lnTo>
                  <a:pt x="2417362" y="1912328"/>
                </a:lnTo>
                <a:lnTo>
                  <a:pt x="2410078" y="1916877"/>
                </a:lnTo>
                <a:lnTo>
                  <a:pt x="2401883" y="1920516"/>
                </a:lnTo>
                <a:lnTo>
                  <a:pt x="2393689" y="1923245"/>
                </a:lnTo>
                <a:lnTo>
                  <a:pt x="2380031" y="1920516"/>
                </a:lnTo>
                <a:lnTo>
                  <a:pt x="2369105" y="1915057"/>
                </a:lnTo>
                <a:lnTo>
                  <a:pt x="2360911" y="1906869"/>
                </a:lnTo>
                <a:lnTo>
                  <a:pt x="2355448" y="1895952"/>
                </a:lnTo>
                <a:lnTo>
                  <a:pt x="2350896" y="1885035"/>
                </a:lnTo>
                <a:lnTo>
                  <a:pt x="2347254" y="1872298"/>
                </a:lnTo>
                <a:lnTo>
                  <a:pt x="2344522" y="1874118"/>
                </a:lnTo>
                <a:lnTo>
                  <a:pt x="2341791" y="1875028"/>
                </a:lnTo>
                <a:lnTo>
                  <a:pt x="2339970" y="1879576"/>
                </a:lnTo>
                <a:lnTo>
                  <a:pt x="2339970" y="1883216"/>
                </a:lnTo>
                <a:lnTo>
                  <a:pt x="2339059" y="1903230"/>
                </a:lnTo>
                <a:lnTo>
                  <a:pt x="2320849" y="1915057"/>
                </a:lnTo>
                <a:lnTo>
                  <a:pt x="2341791" y="1967824"/>
                </a:lnTo>
                <a:lnTo>
                  <a:pt x="2333596" y="1976921"/>
                </a:lnTo>
                <a:lnTo>
                  <a:pt x="2322670" y="1984200"/>
                </a:lnTo>
                <a:lnTo>
                  <a:pt x="2309013" y="1986929"/>
                </a:lnTo>
                <a:lnTo>
                  <a:pt x="2286250" y="1976012"/>
                </a:lnTo>
                <a:lnTo>
                  <a:pt x="2286250" y="1979651"/>
                </a:lnTo>
                <a:lnTo>
                  <a:pt x="2256204" y="1968734"/>
                </a:lnTo>
                <a:lnTo>
                  <a:pt x="2234352" y="1989658"/>
                </a:lnTo>
                <a:lnTo>
                  <a:pt x="2223426" y="1989658"/>
                </a:lnTo>
                <a:lnTo>
                  <a:pt x="2216142" y="1985109"/>
                </a:lnTo>
                <a:lnTo>
                  <a:pt x="2212500" y="1978741"/>
                </a:lnTo>
                <a:lnTo>
                  <a:pt x="2209769" y="1968734"/>
                </a:lnTo>
                <a:lnTo>
                  <a:pt x="2182454" y="1976012"/>
                </a:lnTo>
                <a:lnTo>
                  <a:pt x="2172439" y="1978741"/>
                </a:lnTo>
                <a:lnTo>
                  <a:pt x="2168797" y="1982380"/>
                </a:lnTo>
                <a:lnTo>
                  <a:pt x="2166976" y="1989658"/>
                </a:lnTo>
                <a:lnTo>
                  <a:pt x="2171528" y="1998756"/>
                </a:lnTo>
                <a:lnTo>
                  <a:pt x="2163334" y="1998756"/>
                </a:lnTo>
                <a:lnTo>
                  <a:pt x="2163334" y="2009673"/>
                </a:lnTo>
                <a:lnTo>
                  <a:pt x="2160602" y="2019680"/>
                </a:lnTo>
                <a:lnTo>
                  <a:pt x="2153318" y="2026959"/>
                </a:lnTo>
                <a:lnTo>
                  <a:pt x="2146034" y="2033327"/>
                </a:lnTo>
                <a:lnTo>
                  <a:pt x="2137840" y="2040605"/>
                </a:lnTo>
                <a:lnTo>
                  <a:pt x="2128735" y="2044244"/>
                </a:lnTo>
                <a:lnTo>
                  <a:pt x="2115988" y="2046064"/>
                </a:lnTo>
                <a:lnTo>
                  <a:pt x="2104152" y="2049703"/>
                </a:lnTo>
                <a:lnTo>
                  <a:pt x="2093226" y="2052432"/>
                </a:lnTo>
                <a:lnTo>
                  <a:pt x="2080479" y="2052432"/>
                </a:lnTo>
                <a:lnTo>
                  <a:pt x="2080479" y="2056981"/>
                </a:lnTo>
                <a:lnTo>
                  <a:pt x="2078658" y="2059710"/>
                </a:lnTo>
                <a:lnTo>
                  <a:pt x="2075926" y="2062439"/>
                </a:lnTo>
                <a:lnTo>
                  <a:pt x="2024028" y="2073357"/>
                </a:lnTo>
                <a:lnTo>
                  <a:pt x="2018565" y="2073357"/>
                </a:lnTo>
                <a:lnTo>
                  <a:pt x="2014923" y="2073357"/>
                </a:lnTo>
                <a:lnTo>
                  <a:pt x="2010371" y="2079725"/>
                </a:lnTo>
                <a:lnTo>
                  <a:pt x="2010371" y="2087003"/>
                </a:lnTo>
                <a:lnTo>
                  <a:pt x="2010371" y="2095191"/>
                </a:lnTo>
                <a:lnTo>
                  <a:pt x="2012192" y="2103379"/>
                </a:lnTo>
                <a:lnTo>
                  <a:pt x="2012192" y="2110657"/>
                </a:lnTo>
                <a:lnTo>
                  <a:pt x="2010371" y="2117025"/>
                </a:lnTo>
                <a:lnTo>
                  <a:pt x="2003087" y="2121574"/>
                </a:lnTo>
                <a:lnTo>
                  <a:pt x="1992161" y="2124303"/>
                </a:lnTo>
                <a:lnTo>
                  <a:pt x="1958473" y="2105198"/>
                </a:lnTo>
                <a:lnTo>
                  <a:pt x="1953920" y="2103379"/>
                </a:lnTo>
                <a:lnTo>
                  <a:pt x="1948457" y="2102469"/>
                </a:lnTo>
                <a:lnTo>
                  <a:pt x="1940263" y="2105198"/>
                </a:lnTo>
                <a:lnTo>
                  <a:pt x="1940263" y="2113386"/>
                </a:lnTo>
                <a:lnTo>
                  <a:pt x="1926605" y="2114296"/>
                </a:lnTo>
                <a:lnTo>
                  <a:pt x="1932068" y="2121574"/>
                </a:lnTo>
                <a:lnTo>
                  <a:pt x="1934800" y="2129762"/>
                </a:lnTo>
                <a:lnTo>
                  <a:pt x="1932979" y="2136130"/>
                </a:lnTo>
                <a:lnTo>
                  <a:pt x="1927516" y="2144318"/>
                </a:lnTo>
                <a:lnTo>
                  <a:pt x="1919321" y="2149777"/>
                </a:lnTo>
                <a:lnTo>
                  <a:pt x="1910217" y="2151596"/>
                </a:lnTo>
                <a:lnTo>
                  <a:pt x="1900201" y="2152506"/>
                </a:lnTo>
                <a:lnTo>
                  <a:pt x="1892007" y="2155235"/>
                </a:lnTo>
                <a:lnTo>
                  <a:pt x="1870155" y="2165243"/>
                </a:lnTo>
                <a:lnTo>
                  <a:pt x="1846482" y="2169792"/>
                </a:lnTo>
                <a:lnTo>
                  <a:pt x="1823720" y="2167972"/>
                </a:lnTo>
                <a:lnTo>
                  <a:pt x="1812794" y="2157055"/>
                </a:lnTo>
                <a:lnTo>
                  <a:pt x="1807331" y="2157965"/>
                </a:lnTo>
                <a:lnTo>
                  <a:pt x="1800047" y="2167972"/>
                </a:lnTo>
                <a:lnTo>
                  <a:pt x="1799136" y="2178889"/>
                </a:lnTo>
                <a:lnTo>
                  <a:pt x="1805510" y="2188897"/>
                </a:lnTo>
                <a:lnTo>
                  <a:pt x="1807331" y="2200724"/>
                </a:lnTo>
                <a:lnTo>
                  <a:pt x="1805510" y="2208912"/>
                </a:lnTo>
                <a:lnTo>
                  <a:pt x="1800047" y="2214370"/>
                </a:lnTo>
                <a:lnTo>
                  <a:pt x="1792763" y="2218919"/>
                </a:lnTo>
                <a:lnTo>
                  <a:pt x="1786389" y="2221648"/>
                </a:lnTo>
                <a:lnTo>
                  <a:pt x="1778195" y="2225287"/>
                </a:lnTo>
                <a:lnTo>
                  <a:pt x="1770000" y="2228927"/>
                </a:lnTo>
                <a:lnTo>
                  <a:pt x="1765448" y="2229836"/>
                </a:lnTo>
                <a:lnTo>
                  <a:pt x="1759985" y="2231656"/>
                </a:lnTo>
                <a:lnTo>
                  <a:pt x="1757254" y="2228927"/>
                </a:lnTo>
                <a:lnTo>
                  <a:pt x="1754522" y="2224378"/>
                </a:lnTo>
                <a:lnTo>
                  <a:pt x="1745417" y="2228927"/>
                </a:lnTo>
                <a:lnTo>
                  <a:pt x="1737223" y="2229836"/>
                </a:lnTo>
                <a:lnTo>
                  <a:pt x="1729028" y="2227107"/>
                </a:lnTo>
                <a:lnTo>
                  <a:pt x="1719923" y="2218919"/>
                </a:lnTo>
                <a:lnTo>
                  <a:pt x="1708997" y="2214370"/>
                </a:lnTo>
                <a:lnTo>
                  <a:pt x="1698071" y="2214370"/>
                </a:lnTo>
                <a:lnTo>
                  <a:pt x="1687145" y="2219829"/>
                </a:lnTo>
                <a:lnTo>
                  <a:pt x="1678951" y="2237114"/>
                </a:lnTo>
                <a:lnTo>
                  <a:pt x="1680772" y="2237114"/>
                </a:lnTo>
                <a:lnTo>
                  <a:pt x="1688966" y="2242573"/>
                </a:lnTo>
                <a:lnTo>
                  <a:pt x="1694429" y="2250761"/>
                </a:lnTo>
                <a:lnTo>
                  <a:pt x="1697161" y="2259859"/>
                </a:lnTo>
                <a:lnTo>
                  <a:pt x="1695340" y="2272595"/>
                </a:lnTo>
                <a:lnTo>
                  <a:pt x="1692608" y="2283512"/>
                </a:lnTo>
                <a:lnTo>
                  <a:pt x="1684414" y="2291700"/>
                </a:lnTo>
                <a:lnTo>
                  <a:pt x="1676220" y="2296249"/>
                </a:lnTo>
                <a:lnTo>
                  <a:pt x="1665294" y="2296249"/>
                </a:lnTo>
                <a:lnTo>
                  <a:pt x="1644352" y="2293520"/>
                </a:lnTo>
                <a:lnTo>
                  <a:pt x="1633426" y="2293520"/>
                </a:lnTo>
                <a:lnTo>
                  <a:pt x="1624321" y="2289881"/>
                </a:lnTo>
                <a:lnTo>
                  <a:pt x="1614306" y="2284422"/>
                </a:lnTo>
                <a:lnTo>
                  <a:pt x="1611574" y="2288971"/>
                </a:lnTo>
                <a:lnTo>
                  <a:pt x="1613395" y="2293520"/>
                </a:lnTo>
                <a:lnTo>
                  <a:pt x="1614306" y="2296249"/>
                </a:lnTo>
                <a:lnTo>
                  <a:pt x="1614306" y="2298978"/>
                </a:lnTo>
                <a:lnTo>
                  <a:pt x="1613395" y="2302618"/>
                </a:lnTo>
                <a:lnTo>
                  <a:pt x="1583349" y="2316264"/>
                </a:lnTo>
                <a:lnTo>
                  <a:pt x="1551482" y="2315354"/>
                </a:lnTo>
                <a:lnTo>
                  <a:pt x="1540556" y="2321723"/>
                </a:lnTo>
                <a:lnTo>
                  <a:pt x="1527809" y="2329911"/>
                </a:lnTo>
                <a:lnTo>
                  <a:pt x="1516883" y="2332640"/>
                </a:lnTo>
                <a:lnTo>
                  <a:pt x="1507778" y="2329911"/>
                </a:lnTo>
                <a:lnTo>
                  <a:pt x="1501405" y="2321723"/>
                </a:lnTo>
                <a:lnTo>
                  <a:pt x="1495942" y="2307166"/>
                </a:lnTo>
                <a:lnTo>
                  <a:pt x="1459522" y="2305347"/>
                </a:lnTo>
                <a:lnTo>
                  <a:pt x="1457701" y="2308076"/>
                </a:lnTo>
                <a:lnTo>
                  <a:pt x="1457701" y="2312625"/>
                </a:lnTo>
                <a:lnTo>
                  <a:pt x="1479553" y="2334459"/>
                </a:lnTo>
                <a:lnTo>
                  <a:pt x="1470448" y="2343557"/>
                </a:lnTo>
                <a:lnTo>
                  <a:pt x="1482284" y="2351745"/>
                </a:lnTo>
                <a:lnTo>
                  <a:pt x="1492300" y="2363572"/>
                </a:lnTo>
                <a:lnTo>
                  <a:pt x="1497763" y="2377218"/>
                </a:lnTo>
                <a:lnTo>
                  <a:pt x="1507778" y="2374489"/>
                </a:lnTo>
                <a:lnTo>
                  <a:pt x="1516883" y="2377218"/>
                </a:lnTo>
                <a:lnTo>
                  <a:pt x="1527809" y="2380857"/>
                </a:lnTo>
                <a:lnTo>
                  <a:pt x="1529630" y="2383587"/>
                </a:lnTo>
                <a:lnTo>
                  <a:pt x="1530541" y="2386316"/>
                </a:lnTo>
                <a:lnTo>
                  <a:pt x="1540556" y="2377218"/>
                </a:lnTo>
                <a:lnTo>
                  <a:pt x="1543287" y="2375399"/>
                </a:lnTo>
                <a:lnTo>
                  <a:pt x="1546019" y="2375399"/>
                </a:lnTo>
                <a:lnTo>
                  <a:pt x="1548750" y="2378128"/>
                </a:lnTo>
                <a:lnTo>
                  <a:pt x="1549661" y="2375399"/>
                </a:lnTo>
                <a:lnTo>
                  <a:pt x="1560587" y="2369940"/>
                </a:lnTo>
                <a:lnTo>
                  <a:pt x="1571513" y="2369940"/>
                </a:lnTo>
                <a:lnTo>
                  <a:pt x="1583349" y="2375399"/>
                </a:lnTo>
                <a:lnTo>
                  <a:pt x="1591544" y="2385406"/>
                </a:lnTo>
                <a:lnTo>
                  <a:pt x="1594275" y="2385406"/>
                </a:lnTo>
                <a:lnTo>
                  <a:pt x="1599738" y="2390865"/>
                </a:lnTo>
                <a:lnTo>
                  <a:pt x="1606112" y="2393594"/>
                </a:lnTo>
                <a:lnTo>
                  <a:pt x="1613395" y="2397233"/>
                </a:lnTo>
                <a:lnTo>
                  <a:pt x="1618858" y="2401782"/>
                </a:lnTo>
                <a:lnTo>
                  <a:pt x="1621590" y="2408150"/>
                </a:lnTo>
                <a:lnTo>
                  <a:pt x="1621590" y="2418158"/>
                </a:lnTo>
                <a:lnTo>
                  <a:pt x="1622500" y="2418158"/>
                </a:lnTo>
                <a:lnTo>
                  <a:pt x="1614306" y="2428165"/>
                </a:lnTo>
                <a:lnTo>
                  <a:pt x="1603380" y="2433624"/>
                </a:lnTo>
                <a:lnTo>
                  <a:pt x="1592454" y="2439082"/>
                </a:lnTo>
                <a:lnTo>
                  <a:pt x="1580618" y="2442721"/>
                </a:lnTo>
                <a:lnTo>
                  <a:pt x="1570602" y="2450000"/>
                </a:lnTo>
                <a:lnTo>
                  <a:pt x="1562408" y="2455458"/>
                </a:lnTo>
                <a:lnTo>
                  <a:pt x="1554213" y="2453639"/>
                </a:lnTo>
                <a:lnTo>
                  <a:pt x="1546929" y="2447270"/>
                </a:lnTo>
                <a:lnTo>
                  <a:pt x="1546929" y="2441812"/>
                </a:lnTo>
                <a:lnTo>
                  <a:pt x="1540556" y="2439992"/>
                </a:lnTo>
                <a:lnTo>
                  <a:pt x="1529630" y="2450909"/>
                </a:lnTo>
                <a:lnTo>
                  <a:pt x="1497763" y="2471834"/>
                </a:lnTo>
                <a:lnTo>
                  <a:pt x="1495942" y="2501856"/>
                </a:lnTo>
                <a:lnTo>
                  <a:pt x="1487747" y="2504586"/>
                </a:lnTo>
                <a:lnTo>
                  <a:pt x="1476821" y="2499127"/>
                </a:lnTo>
                <a:lnTo>
                  <a:pt x="1467716" y="2496398"/>
                </a:lnTo>
                <a:lnTo>
                  <a:pt x="1460432" y="2499127"/>
                </a:lnTo>
                <a:lnTo>
                  <a:pt x="1454970" y="2510044"/>
                </a:lnTo>
                <a:lnTo>
                  <a:pt x="1457701" y="2511864"/>
                </a:lnTo>
                <a:lnTo>
                  <a:pt x="1459522" y="2515503"/>
                </a:lnTo>
                <a:lnTo>
                  <a:pt x="1460432" y="2520052"/>
                </a:lnTo>
                <a:lnTo>
                  <a:pt x="1460432" y="2523691"/>
                </a:lnTo>
                <a:lnTo>
                  <a:pt x="1460432" y="2526420"/>
                </a:lnTo>
                <a:lnTo>
                  <a:pt x="1457701" y="2530969"/>
                </a:lnTo>
                <a:lnTo>
                  <a:pt x="1454970" y="2533698"/>
                </a:lnTo>
                <a:lnTo>
                  <a:pt x="1413997" y="2547345"/>
                </a:lnTo>
                <a:lnTo>
                  <a:pt x="1400340" y="2550984"/>
                </a:lnTo>
                <a:lnTo>
                  <a:pt x="1386682" y="2553713"/>
                </a:lnTo>
                <a:lnTo>
                  <a:pt x="1384861" y="2563720"/>
                </a:lnTo>
                <a:lnTo>
                  <a:pt x="1379399" y="2570998"/>
                </a:lnTo>
                <a:lnTo>
                  <a:pt x="1373025" y="2577367"/>
                </a:lnTo>
                <a:lnTo>
                  <a:pt x="1360278" y="2587374"/>
                </a:lnTo>
                <a:lnTo>
                  <a:pt x="1358457" y="2596472"/>
                </a:lnTo>
                <a:lnTo>
                  <a:pt x="1347531" y="2601021"/>
                </a:lnTo>
                <a:lnTo>
                  <a:pt x="1339337" y="2601021"/>
                </a:lnTo>
                <a:lnTo>
                  <a:pt x="1332963" y="2598291"/>
                </a:lnTo>
                <a:lnTo>
                  <a:pt x="1330232" y="2591013"/>
                </a:lnTo>
                <a:lnTo>
                  <a:pt x="1330232" y="2577367"/>
                </a:lnTo>
                <a:lnTo>
                  <a:pt x="1327500" y="2573728"/>
                </a:lnTo>
                <a:lnTo>
                  <a:pt x="1325679" y="2570998"/>
                </a:lnTo>
                <a:lnTo>
                  <a:pt x="1325679" y="2568269"/>
                </a:lnTo>
                <a:lnTo>
                  <a:pt x="1327500" y="2566450"/>
                </a:lnTo>
                <a:lnTo>
                  <a:pt x="1328411" y="2565540"/>
                </a:lnTo>
                <a:lnTo>
                  <a:pt x="1330232" y="2565540"/>
                </a:lnTo>
                <a:lnTo>
                  <a:pt x="1332963" y="2563720"/>
                </a:lnTo>
                <a:lnTo>
                  <a:pt x="1335695" y="2563720"/>
                </a:lnTo>
                <a:lnTo>
                  <a:pt x="1338426" y="2562811"/>
                </a:lnTo>
                <a:lnTo>
                  <a:pt x="1339337" y="2560991"/>
                </a:lnTo>
                <a:lnTo>
                  <a:pt x="1341158" y="2560081"/>
                </a:lnTo>
                <a:lnTo>
                  <a:pt x="1341158" y="2558262"/>
                </a:lnTo>
                <a:lnTo>
                  <a:pt x="1343889" y="2553713"/>
                </a:lnTo>
                <a:lnTo>
                  <a:pt x="1346621" y="2550074"/>
                </a:lnTo>
                <a:lnTo>
                  <a:pt x="1349352" y="2548254"/>
                </a:lnTo>
                <a:lnTo>
                  <a:pt x="1352994" y="2547345"/>
                </a:lnTo>
                <a:lnTo>
                  <a:pt x="1357547" y="2545525"/>
                </a:lnTo>
                <a:lnTo>
                  <a:pt x="1355726" y="2542796"/>
                </a:lnTo>
                <a:lnTo>
                  <a:pt x="1354815" y="2540066"/>
                </a:lnTo>
                <a:lnTo>
                  <a:pt x="1352994" y="2533698"/>
                </a:lnTo>
                <a:lnTo>
                  <a:pt x="1352994" y="2526420"/>
                </a:lnTo>
                <a:lnTo>
                  <a:pt x="1354815" y="2520052"/>
                </a:lnTo>
                <a:lnTo>
                  <a:pt x="1355726" y="2515503"/>
                </a:lnTo>
                <a:lnTo>
                  <a:pt x="1358457" y="2512773"/>
                </a:lnTo>
                <a:lnTo>
                  <a:pt x="1363010" y="2510044"/>
                </a:lnTo>
                <a:lnTo>
                  <a:pt x="1368473" y="2507315"/>
                </a:lnTo>
                <a:lnTo>
                  <a:pt x="1373936" y="2504586"/>
                </a:lnTo>
                <a:lnTo>
                  <a:pt x="1379399" y="2501856"/>
                </a:lnTo>
                <a:lnTo>
                  <a:pt x="1383951" y="2496398"/>
                </a:lnTo>
                <a:lnTo>
                  <a:pt x="1389414" y="2491849"/>
                </a:lnTo>
                <a:lnTo>
                  <a:pt x="1393056" y="2488210"/>
                </a:lnTo>
                <a:lnTo>
                  <a:pt x="1400340" y="2486390"/>
                </a:lnTo>
                <a:lnTo>
                  <a:pt x="1406713" y="2486390"/>
                </a:lnTo>
                <a:lnTo>
                  <a:pt x="1413997" y="2488210"/>
                </a:lnTo>
                <a:lnTo>
                  <a:pt x="1438581" y="2501856"/>
                </a:lnTo>
                <a:lnTo>
                  <a:pt x="1440402" y="2496398"/>
                </a:lnTo>
                <a:lnTo>
                  <a:pt x="1441312" y="2490939"/>
                </a:lnTo>
                <a:lnTo>
                  <a:pt x="1445865" y="2485480"/>
                </a:lnTo>
                <a:lnTo>
                  <a:pt x="1462253" y="2480022"/>
                </a:lnTo>
                <a:lnTo>
                  <a:pt x="1478642" y="2472744"/>
                </a:lnTo>
                <a:lnTo>
                  <a:pt x="1495942" y="2471834"/>
                </a:lnTo>
                <a:lnTo>
                  <a:pt x="1492300" y="2453639"/>
                </a:lnTo>
                <a:lnTo>
                  <a:pt x="1493210" y="2436353"/>
                </a:lnTo>
                <a:lnTo>
                  <a:pt x="1497763" y="2416338"/>
                </a:lnTo>
                <a:lnTo>
                  <a:pt x="1495942" y="2399053"/>
                </a:lnTo>
                <a:lnTo>
                  <a:pt x="1476821" y="2399053"/>
                </a:lnTo>
                <a:lnTo>
                  <a:pt x="1456791" y="2408150"/>
                </a:lnTo>
                <a:lnTo>
                  <a:pt x="1437670" y="2413609"/>
                </a:lnTo>
                <a:lnTo>
                  <a:pt x="1414908" y="2415429"/>
                </a:lnTo>
                <a:lnTo>
                  <a:pt x="1394877" y="2409970"/>
                </a:lnTo>
                <a:lnTo>
                  <a:pt x="1383951" y="2412699"/>
                </a:lnTo>
                <a:lnTo>
                  <a:pt x="1373025" y="2430895"/>
                </a:lnTo>
                <a:lnTo>
                  <a:pt x="1360278" y="2450000"/>
                </a:lnTo>
                <a:lnTo>
                  <a:pt x="1349352" y="2450909"/>
                </a:lnTo>
                <a:lnTo>
                  <a:pt x="1338426" y="2450000"/>
                </a:lnTo>
                <a:lnTo>
                  <a:pt x="1328411" y="2442721"/>
                </a:lnTo>
                <a:lnTo>
                  <a:pt x="1308380" y="2441812"/>
                </a:lnTo>
                <a:lnTo>
                  <a:pt x="1303828" y="2441812"/>
                </a:lnTo>
                <a:lnTo>
                  <a:pt x="1298365" y="2441812"/>
                </a:lnTo>
                <a:lnTo>
                  <a:pt x="1284707" y="2439082"/>
                </a:lnTo>
                <a:lnTo>
                  <a:pt x="1274692" y="2439082"/>
                </a:lnTo>
                <a:lnTo>
                  <a:pt x="1269229" y="2444541"/>
                </a:lnTo>
                <a:lnTo>
                  <a:pt x="1266497" y="2450909"/>
                </a:lnTo>
                <a:lnTo>
                  <a:pt x="1268318" y="2460917"/>
                </a:lnTo>
                <a:lnTo>
                  <a:pt x="1271050" y="2472744"/>
                </a:lnTo>
                <a:lnTo>
                  <a:pt x="1277423" y="2493668"/>
                </a:lnTo>
                <a:lnTo>
                  <a:pt x="1233719" y="2491849"/>
                </a:lnTo>
                <a:lnTo>
                  <a:pt x="1230078" y="2493668"/>
                </a:lnTo>
                <a:lnTo>
                  <a:pt x="1232809" y="2496398"/>
                </a:lnTo>
                <a:lnTo>
                  <a:pt x="1233719" y="2499127"/>
                </a:lnTo>
                <a:lnTo>
                  <a:pt x="1235540" y="2503676"/>
                </a:lnTo>
                <a:lnTo>
                  <a:pt x="1235540" y="2507315"/>
                </a:lnTo>
                <a:lnTo>
                  <a:pt x="1232809" y="2512773"/>
                </a:lnTo>
                <a:lnTo>
                  <a:pt x="1224615" y="2525510"/>
                </a:lnTo>
                <a:lnTo>
                  <a:pt x="1214599" y="2533698"/>
                </a:lnTo>
                <a:lnTo>
                  <a:pt x="1201852" y="2537337"/>
                </a:lnTo>
                <a:lnTo>
                  <a:pt x="1190016" y="2540066"/>
                </a:lnTo>
                <a:lnTo>
                  <a:pt x="1176358" y="2541886"/>
                </a:lnTo>
                <a:lnTo>
                  <a:pt x="1163611" y="2542796"/>
                </a:lnTo>
                <a:lnTo>
                  <a:pt x="1151775" y="2545525"/>
                </a:lnTo>
                <a:lnTo>
                  <a:pt x="1147223" y="2555532"/>
                </a:lnTo>
                <a:lnTo>
                  <a:pt x="1117176" y="2595562"/>
                </a:lnTo>
                <a:lnTo>
                  <a:pt x="1098056" y="2595562"/>
                </a:lnTo>
                <a:lnTo>
                  <a:pt x="1096235" y="2601931"/>
                </a:lnTo>
                <a:lnTo>
                  <a:pt x="1098966" y="2609209"/>
                </a:lnTo>
                <a:lnTo>
                  <a:pt x="1100787" y="2614667"/>
                </a:lnTo>
                <a:lnTo>
                  <a:pt x="1101698" y="2620126"/>
                </a:lnTo>
                <a:lnTo>
                  <a:pt x="1096235" y="2623765"/>
                </a:lnTo>
                <a:lnTo>
                  <a:pt x="1093503" y="2625584"/>
                </a:lnTo>
                <a:lnTo>
                  <a:pt x="1092593" y="2623765"/>
                </a:lnTo>
                <a:lnTo>
                  <a:pt x="1090772" y="2622855"/>
                </a:lnTo>
                <a:lnTo>
                  <a:pt x="1089861" y="2620126"/>
                </a:lnTo>
                <a:lnTo>
                  <a:pt x="1089861" y="2615577"/>
                </a:lnTo>
                <a:lnTo>
                  <a:pt x="1088040" y="2612848"/>
                </a:lnTo>
                <a:lnTo>
                  <a:pt x="1088040" y="2609209"/>
                </a:lnTo>
                <a:lnTo>
                  <a:pt x="1087130" y="2606479"/>
                </a:lnTo>
                <a:lnTo>
                  <a:pt x="1081667" y="2614667"/>
                </a:lnTo>
                <a:lnTo>
                  <a:pt x="1077115" y="2622855"/>
                </a:lnTo>
                <a:lnTo>
                  <a:pt x="1072562" y="2631043"/>
                </a:lnTo>
                <a:lnTo>
                  <a:pt x="1066189" y="2638321"/>
                </a:lnTo>
                <a:lnTo>
                  <a:pt x="1057994" y="2641050"/>
                </a:lnTo>
                <a:lnTo>
                  <a:pt x="1045247" y="2641050"/>
                </a:lnTo>
                <a:lnTo>
                  <a:pt x="1041605" y="2641960"/>
                </a:lnTo>
                <a:lnTo>
                  <a:pt x="1036142" y="2641960"/>
                </a:lnTo>
                <a:lnTo>
                  <a:pt x="1023395" y="2650148"/>
                </a:lnTo>
                <a:lnTo>
                  <a:pt x="1012469" y="2643780"/>
                </a:lnTo>
                <a:lnTo>
                  <a:pt x="1002454" y="2643780"/>
                </a:lnTo>
                <a:lnTo>
                  <a:pt x="993349" y="2646509"/>
                </a:lnTo>
                <a:lnTo>
                  <a:pt x="982423" y="2649238"/>
                </a:lnTo>
                <a:lnTo>
                  <a:pt x="982423" y="2650148"/>
                </a:lnTo>
                <a:lnTo>
                  <a:pt x="980602" y="2657426"/>
                </a:lnTo>
                <a:lnTo>
                  <a:pt x="979692" y="2662885"/>
                </a:lnTo>
                <a:lnTo>
                  <a:pt x="975139" y="2668343"/>
                </a:lnTo>
                <a:lnTo>
                  <a:pt x="979692" y="2671982"/>
                </a:lnTo>
                <a:lnTo>
                  <a:pt x="983334" y="2676531"/>
                </a:lnTo>
                <a:lnTo>
                  <a:pt x="986065" y="2681990"/>
                </a:lnTo>
                <a:lnTo>
                  <a:pt x="986065" y="2685629"/>
                </a:lnTo>
                <a:lnTo>
                  <a:pt x="985155" y="2691088"/>
                </a:lnTo>
                <a:lnTo>
                  <a:pt x="983334" y="2695636"/>
                </a:lnTo>
                <a:lnTo>
                  <a:pt x="975139" y="2698366"/>
                </a:lnTo>
                <a:lnTo>
                  <a:pt x="966034" y="2698366"/>
                </a:lnTo>
                <a:lnTo>
                  <a:pt x="957840" y="2698366"/>
                </a:lnTo>
                <a:lnTo>
                  <a:pt x="950556" y="2702915"/>
                </a:lnTo>
                <a:lnTo>
                  <a:pt x="945093" y="2706554"/>
                </a:lnTo>
                <a:lnTo>
                  <a:pt x="938719" y="2706554"/>
                </a:lnTo>
                <a:lnTo>
                  <a:pt x="929615" y="2708373"/>
                </a:lnTo>
                <a:lnTo>
                  <a:pt x="924152" y="2709283"/>
                </a:lnTo>
                <a:lnTo>
                  <a:pt x="918689" y="2713832"/>
                </a:lnTo>
                <a:lnTo>
                  <a:pt x="915957" y="2722929"/>
                </a:lnTo>
                <a:lnTo>
                  <a:pt x="909584" y="2722929"/>
                </a:lnTo>
                <a:lnTo>
                  <a:pt x="905031" y="2720200"/>
                </a:lnTo>
                <a:lnTo>
                  <a:pt x="901389" y="2716561"/>
                </a:lnTo>
                <a:lnTo>
                  <a:pt x="898658" y="2713832"/>
                </a:lnTo>
                <a:lnTo>
                  <a:pt x="880448" y="2713832"/>
                </a:lnTo>
                <a:lnTo>
                  <a:pt x="880448" y="2716561"/>
                </a:lnTo>
                <a:lnTo>
                  <a:pt x="877716" y="2722020"/>
                </a:lnTo>
                <a:lnTo>
                  <a:pt x="874074" y="2727478"/>
                </a:lnTo>
                <a:lnTo>
                  <a:pt x="869522" y="2730207"/>
                </a:lnTo>
                <a:lnTo>
                  <a:pt x="864059" y="2733847"/>
                </a:lnTo>
                <a:lnTo>
                  <a:pt x="860417" y="2733847"/>
                </a:lnTo>
                <a:lnTo>
                  <a:pt x="855865" y="2735666"/>
                </a:lnTo>
                <a:lnTo>
                  <a:pt x="844939" y="2733847"/>
                </a:lnTo>
                <a:lnTo>
                  <a:pt x="837655" y="2735666"/>
                </a:lnTo>
                <a:lnTo>
                  <a:pt x="834923" y="2741125"/>
                </a:lnTo>
                <a:lnTo>
                  <a:pt x="832192" y="2747493"/>
                </a:lnTo>
                <a:lnTo>
                  <a:pt x="829460" y="2754771"/>
                </a:lnTo>
                <a:lnTo>
                  <a:pt x="828550" y="2762049"/>
                </a:lnTo>
                <a:lnTo>
                  <a:pt x="823997" y="2767508"/>
                </a:lnTo>
                <a:lnTo>
                  <a:pt x="813071" y="2765688"/>
                </a:lnTo>
                <a:lnTo>
                  <a:pt x="783025" y="2776606"/>
                </a:lnTo>
                <a:lnTo>
                  <a:pt x="773010" y="2786613"/>
                </a:lnTo>
                <a:lnTo>
                  <a:pt x="764815" y="2797530"/>
                </a:lnTo>
                <a:lnTo>
                  <a:pt x="756621" y="2808447"/>
                </a:lnTo>
                <a:lnTo>
                  <a:pt x="748426" y="2817545"/>
                </a:lnTo>
                <a:lnTo>
                  <a:pt x="739321" y="2826643"/>
                </a:lnTo>
                <a:lnTo>
                  <a:pt x="725664" y="2830282"/>
                </a:lnTo>
                <a:lnTo>
                  <a:pt x="710186" y="2832101"/>
                </a:lnTo>
                <a:lnTo>
                  <a:pt x="700170" y="2838470"/>
                </a:lnTo>
                <a:lnTo>
                  <a:pt x="689244" y="2840289"/>
                </a:lnTo>
                <a:lnTo>
                  <a:pt x="677408" y="2838470"/>
                </a:lnTo>
                <a:lnTo>
                  <a:pt x="667392" y="2841199"/>
                </a:lnTo>
                <a:lnTo>
                  <a:pt x="655556" y="2838470"/>
                </a:lnTo>
                <a:lnTo>
                  <a:pt x="631883" y="2843928"/>
                </a:lnTo>
                <a:lnTo>
                  <a:pt x="608210" y="2848477"/>
                </a:lnTo>
                <a:lnTo>
                  <a:pt x="596374" y="2846658"/>
                </a:lnTo>
                <a:lnTo>
                  <a:pt x="589090" y="2843928"/>
                </a:lnTo>
                <a:lnTo>
                  <a:pt x="586358" y="2837560"/>
                </a:lnTo>
                <a:lnTo>
                  <a:pt x="588179" y="2829372"/>
                </a:lnTo>
                <a:lnTo>
                  <a:pt x="593642" y="2819365"/>
                </a:lnTo>
                <a:lnTo>
                  <a:pt x="585448" y="2809357"/>
                </a:lnTo>
                <a:lnTo>
                  <a:pt x="575432" y="2801169"/>
                </a:lnTo>
                <a:lnTo>
                  <a:pt x="565417" y="2795711"/>
                </a:lnTo>
                <a:lnTo>
                  <a:pt x="551760" y="2795711"/>
                </a:lnTo>
                <a:lnTo>
                  <a:pt x="548118" y="2811177"/>
                </a:lnTo>
                <a:lnTo>
                  <a:pt x="543565" y="2819365"/>
                </a:lnTo>
                <a:lnTo>
                  <a:pt x="537192" y="2822094"/>
                </a:lnTo>
                <a:lnTo>
                  <a:pt x="528997" y="2819365"/>
                </a:lnTo>
                <a:lnTo>
                  <a:pt x="518982" y="2814816"/>
                </a:lnTo>
                <a:lnTo>
                  <a:pt x="509877" y="2806628"/>
                </a:lnTo>
                <a:lnTo>
                  <a:pt x="509877" y="2797530"/>
                </a:lnTo>
                <a:lnTo>
                  <a:pt x="513519" y="2789342"/>
                </a:lnTo>
                <a:lnTo>
                  <a:pt x="520803" y="2783884"/>
                </a:lnTo>
                <a:lnTo>
                  <a:pt x="527176" y="2778425"/>
                </a:lnTo>
                <a:lnTo>
                  <a:pt x="534460" y="2772966"/>
                </a:lnTo>
                <a:lnTo>
                  <a:pt x="538102" y="2765688"/>
                </a:lnTo>
                <a:lnTo>
                  <a:pt x="539923" y="2755681"/>
                </a:lnTo>
                <a:lnTo>
                  <a:pt x="543565" y="2747493"/>
                </a:lnTo>
                <a:lnTo>
                  <a:pt x="548118" y="2739305"/>
                </a:lnTo>
                <a:lnTo>
                  <a:pt x="550849" y="2732937"/>
                </a:lnTo>
                <a:lnTo>
                  <a:pt x="550849" y="2725659"/>
                </a:lnTo>
                <a:lnTo>
                  <a:pt x="549028" y="2719290"/>
                </a:lnTo>
                <a:lnTo>
                  <a:pt x="545386" y="2714741"/>
                </a:lnTo>
                <a:lnTo>
                  <a:pt x="535371" y="2712012"/>
                </a:lnTo>
                <a:lnTo>
                  <a:pt x="520803" y="2712012"/>
                </a:lnTo>
                <a:lnTo>
                  <a:pt x="487115" y="2714741"/>
                </a:lnTo>
                <a:lnTo>
                  <a:pt x="475278" y="2705644"/>
                </a:lnTo>
                <a:lnTo>
                  <a:pt x="467084" y="2691088"/>
                </a:lnTo>
                <a:lnTo>
                  <a:pt x="476189" y="2684719"/>
                </a:lnTo>
                <a:lnTo>
                  <a:pt x="487115" y="2681990"/>
                </a:lnTo>
                <a:lnTo>
                  <a:pt x="498040" y="2679261"/>
                </a:lnTo>
                <a:lnTo>
                  <a:pt x="508056" y="2671982"/>
                </a:lnTo>
                <a:lnTo>
                  <a:pt x="520803" y="2671982"/>
                </a:lnTo>
                <a:lnTo>
                  <a:pt x="528997" y="2662885"/>
                </a:lnTo>
                <a:lnTo>
                  <a:pt x="537192" y="2652877"/>
                </a:lnTo>
                <a:lnTo>
                  <a:pt x="540834" y="2641050"/>
                </a:lnTo>
                <a:lnTo>
                  <a:pt x="540834" y="2627404"/>
                </a:lnTo>
                <a:lnTo>
                  <a:pt x="549028" y="2627404"/>
                </a:lnTo>
                <a:lnTo>
                  <a:pt x="559954" y="2618306"/>
                </a:lnTo>
                <a:lnTo>
                  <a:pt x="561775" y="2612848"/>
                </a:lnTo>
                <a:lnTo>
                  <a:pt x="562685" y="2607389"/>
                </a:lnTo>
                <a:lnTo>
                  <a:pt x="567238" y="2603750"/>
                </a:lnTo>
                <a:lnTo>
                  <a:pt x="570880" y="2601021"/>
                </a:lnTo>
                <a:lnTo>
                  <a:pt x="575432" y="2598291"/>
                </a:lnTo>
                <a:lnTo>
                  <a:pt x="580895" y="2596472"/>
                </a:lnTo>
                <a:lnTo>
                  <a:pt x="593642" y="2609209"/>
                </a:lnTo>
                <a:lnTo>
                  <a:pt x="599105" y="2618306"/>
                </a:lnTo>
                <a:lnTo>
                  <a:pt x="605479" y="2628314"/>
                </a:lnTo>
                <a:lnTo>
                  <a:pt x="610942" y="2638321"/>
                </a:lnTo>
                <a:lnTo>
                  <a:pt x="613673" y="2649238"/>
                </a:lnTo>
                <a:lnTo>
                  <a:pt x="612763" y="2661065"/>
                </a:lnTo>
                <a:lnTo>
                  <a:pt x="623689" y="2671982"/>
                </a:lnTo>
                <a:lnTo>
                  <a:pt x="632794" y="2679261"/>
                </a:lnTo>
                <a:lnTo>
                  <a:pt x="644630" y="2681990"/>
                </a:lnTo>
                <a:lnTo>
                  <a:pt x="655556" y="2681990"/>
                </a:lnTo>
                <a:lnTo>
                  <a:pt x="666482" y="2681990"/>
                </a:lnTo>
                <a:lnTo>
                  <a:pt x="677408" y="2682900"/>
                </a:lnTo>
                <a:lnTo>
                  <a:pt x="677408" y="2671982"/>
                </a:lnTo>
                <a:lnTo>
                  <a:pt x="669213" y="2657426"/>
                </a:lnTo>
                <a:lnTo>
                  <a:pt x="666482" y="2646509"/>
                </a:lnTo>
                <a:lnTo>
                  <a:pt x="667392" y="2636502"/>
                </a:lnTo>
                <a:lnTo>
                  <a:pt x="672855" y="2630133"/>
                </a:lnTo>
                <a:lnTo>
                  <a:pt x="682871" y="2623765"/>
                </a:lnTo>
                <a:lnTo>
                  <a:pt x="693797" y="2620126"/>
                </a:lnTo>
                <a:lnTo>
                  <a:pt x="707454" y="2618306"/>
                </a:lnTo>
                <a:lnTo>
                  <a:pt x="710186" y="2596472"/>
                </a:lnTo>
                <a:lnTo>
                  <a:pt x="678318" y="2576457"/>
                </a:lnTo>
                <a:lnTo>
                  <a:pt x="669213" y="2590104"/>
                </a:lnTo>
                <a:lnTo>
                  <a:pt x="659198" y="2596472"/>
                </a:lnTo>
                <a:lnTo>
                  <a:pt x="651003" y="2598291"/>
                </a:lnTo>
                <a:lnTo>
                  <a:pt x="642809" y="2593743"/>
                </a:lnTo>
                <a:lnTo>
                  <a:pt x="635525" y="2587374"/>
                </a:lnTo>
                <a:lnTo>
                  <a:pt x="627331" y="2579186"/>
                </a:lnTo>
                <a:lnTo>
                  <a:pt x="620957" y="2571908"/>
                </a:lnTo>
                <a:lnTo>
                  <a:pt x="612763" y="2566450"/>
                </a:lnTo>
                <a:lnTo>
                  <a:pt x="666482" y="2523691"/>
                </a:lnTo>
                <a:lnTo>
                  <a:pt x="670124" y="2512773"/>
                </a:lnTo>
                <a:lnTo>
                  <a:pt x="675587" y="2503676"/>
                </a:lnTo>
                <a:lnTo>
                  <a:pt x="683781" y="2498217"/>
                </a:lnTo>
                <a:lnTo>
                  <a:pt x="693797" y="2496398"/>
                </a:lnTo>
                <a:lnTo>
                  <a:pt x="707454" y="2499127"/>
                </a:lnTo>
                <a:lnTo>
                  <a:pt x="710186" y="2501856"/>
                </a:lnTo>
                <a:lnTo>
                  <a:pt x="718380" y="2491849"/>
                </a:lnTo>
                <a:lnTo>
                  <a:pt x="729306" y="2488210"/>
                </a:lnTo>
                <a:lnTo>
                  <a:pt x="740232" y="2486390"/>
                </a:lnTo>
                <a:lnTo>
                  <a:pt x="751158" y="2489120"/>
                </a:lnTo>
                <a:lnTo>
                  <a:pt x="762084" y="2491849"/>
                </a:lnTo>
                <a:lnTo>
                  <a:pt x="767547" y="2486390"/>
                </a:lnTo>
                <a:lnTo>
                  <a:pt x="774831" y="2483661"/>
                </a:lnTo>
                <a:lnTo>
                  <a:pt x="783025" y="2482751"/>
                </a:lnTo>
                <a:lnTo>
                  <a:pt x="793040" y="2480932"/>
                </a:lnTo>
                <a:lnTo>
                  <a:pt x="793040" y="2461827"/>
                </a:lnTo>
                <a:lnTo>
                  <a:pt x="801235" y="2444541"/>
                </a:lnTo>
                <a:lnTo>
                  <a:pt x="813071" y="2430895"/>
                </a:lnTo>
                <a:lnTo>
                  <a:pt x="801235" y="2428165"/>
                </a:lnTo>
                <a:lnTo>
                  <a:pt x="791219" y="2421797"/>
                </a:lnTo>
                <a:lnTo>
                  <a:pt x="785757" y="2412699"/>
                </a:lnTo>
                <a:lnTo>
                  <a:pt x="783025" y="2399962"/>
                </a:lnTo>
                <a:lnTo>
                  <a:pt x="795772" y="2404511"/>
                </a:lnTo>
                <a:lnTo>
                  <a:pt x="803966" y="2404511"/>
                </a:lnTo>
                <a:lnTo>
                  <a:pt x="812161" y="2399962"/>
                </a:lnTo>
                <a:lnTo>
                  <a:pt x="820355" y="2393594"/>
                </a:lnTo>
                <a:lnTo>
                  <a:pt x="826729" y="2386316"/>
                </a:lnTo>
                <a:lnTo>
                  <a:pt x="834923" y="2380857"/>
                </a:lnTo>
                <a:lnTo>
                  <a:pt x="843118" y="2378128"/>
                </a:lnTo>
                <a:lnTo>
                  <a:pt x="834013" y="2375399"/>
                </a:lnTo>
                <a:lnTo>
                  <a:pt x="823087" y="2372670"/>
                </a:lnTo>
                <a:lnTo>
                  <a:pt x="828550" y="2366301"/>
                </a:lnTo>
                <a:lnTo>
                  <a:pt x="834013" y="2359023"/>
                </a:lnTo>
                <a:lnTo>
                  <a:pt x="837655" y="2350835"/>
                </a:lnTo>
                <a:lnTo>
                  <a:pt x="839476" y="2340828"/>
                </a:lnTo>
                <a:lnTo>
                  <a:pt x="847670" y="2337189"/>
                </a:lnTo>
                <a:lnTo>
                  <a:pt x="851312" y="2332640"/>
                </a:lnTo>
                <a:lnTo>
                  <a:pt x="854044" y="2329911"/>
                </a:lnTo>
                <a:lnTo>
                  <a:pt x="858596" y="2327181"/>
                </a:lnTo>
                <a:lnTo>
                  <a:pt x="864059" y="2326271"/>
                </a:lnTo>
                <a:lnTo>
                  <a:pt x="868611" y="2326271"/>
                </a:lnTo>
                <a:lnTo>
                  <a:pt x="872253" y="2327181"/>
                </a:lnTo>
                <a:lnTo>
                  <a:pt x="874074" y="2329001"/>
                </a:lnTo>
                <a:lnTo>
                  <a:pt x="885000" y="2320813"/>
                </a:lnTo>
                <a:lnTo>
                  <a:pt x="895926" y="2312625"/>
                </a:lnTo>
                <a:lnTo>
                  <a:pt x="907763" y="2305347"/>
                </a:lnTo>
                <a:lnTo>
                  <a:pt x="921420" y="2301708"/>
                </a:lnTo>
                <a:lnTo>
                  <a:pt x="925973" y="2298978"/>
                </a:lnTo>
                <a:lnTo>
                  <a:pt x="926883" y="2296249"/>
                </a:lnTo>
                <a:lnTo>
                  <a:pt x="928704" y="2293520"/>
                </a:lnTo>
                <a:lnTo>
                  <a:pt x="931436" y="2291700"/>
                </a:lnTo>
                <a:lnTo>
                  <a:pt x="935988" y="2289881"/>
                </a:lnTo>
                <a:lnTo>
                  <a:pt x="939630" y="2289881"/>
                </a:lnTo>
                <a:lnTo>
                  <a:pt x="950556" y="2283512"/>
                </a:lnTo>
                <a:lnTo>
                  <a:pt x="947824" y="2278964"/>
                </a:lnTo>
                <a:lnTo>
                  <a:pt x="945093" y="2276234"/>
                </a:lnTo>
                <a:lnTo>
                  <a:pt x="941451" y="2273505"/>
                </a:lnTo>
                <a:lnTo>
                  <a:pt x="935988" y="2272595"/>
                </a:lnTo>
                <a:lnTo>
                  <a:pt x="935988" y="2273505"/>
                </a:lnTo>
                <a:lnTo>
                  <a:pt x="925973" y="2284422"/>
                </a:lnTo>
                <a:lnTo>
                  <a:pt x="917778" y="2288971"/>
                </a:lnTo>
                <a:lnTo>
                  <a:pt x="907763" y="2288971"/>
                </a:lnTo>
                <a:lnTo>
                  <a:pt x="898658" y="2284422"/>
                </a:lnTo>
                <a:lnTo>
                  <a:pt x="888642" y="2278964"/>
                </a:lnTo>
                <a:lnTo>
                  <a:pt x="836744" y="2297159"/>
                </a:lnTo>
                <a:lnTo>
                  <a:pt x="823997" y="2304437"/>
                </a:lnTo>
                <a:lnTo>
                  <a:pt x="812161" y="2307166"/>
                </a:lnTo>
                <a:lnTo>
                  <a:pt x="799414" y="2305347"/>
                </a:lnTo>
                <a:lnTo>
                  <a:pt x="783936" y="2307166"/>
                </a:lnTo>
                <a:lnTo>
                  <a:pt x="780294" y="2315354"/>
                </a:lnTo>
                <a:lnTo>
                  <a:pt x="773010" y="2320813"/>
                </a:lnTo>
                <a:lnTo>
                  <a:pt x="764815" y="2326271"/>
                </a:lnTo>
                <a:lnTo>
                  <a:pt x="756621" y="2329911"/>
                </a:lnTo>
                <a:lnTo>
                  <a:pt x="750247" y="2335369"/>
                </a:lnTo>
                <a:lnTo>
                  <a:pt x="758442" y="2346286"/>
                </a:lnTo>
                <a:lnTo>
                  <a:pt x="770278" y="2356294"/>
                </a:lnTo>
                <a:lnTo>
                  <a:pt x="783936" y="2364482"/>
                </a:lnTo>
                <a:lnTo>
                  <a:pt x="755710" y="2367211"/>
                </a:lnTo>
                <a:lnTo>
                  <a:pt x="726574" y="2371760"/>
                </a:lnTo>
                <a:lnTo>
                  <a:pt x="701991" y="2380857"/>
                </a:lnTo>
                <a:lnTo>
                  <a:pt x="677408" y="2397233"/>
                </a:lnTo>
                <a:lnTo>
                  <a:pt x="677408" y="2419068"/>
                </a:lnTo>
                <a:lnTo>
                  <a:pt x="666482" y="2420887"/>
                </a:lnTo>
                <a:lnTo>
                  <a:pt x="661929" y="2420887"/>
                </a:lnTo>
                <a:lnTo>
                  <a:pt x="656466" y="2419068"/>
                </a:lnTo>
                <a:lnTo>
                  <a:pt x="623689" y="2399962"/>
                </a:lnTo>
                <a:lnTo>
                  <a:pt x="613673" y="2394504"/>
                </a:lnTo>
                <a:lnTo>
                  <a:pt x="590911" y="2397233"/>
                </a:lnTo>
                <a:lnTo>
                  <a:pt x="591821" y="2405421"/>
                </a:lnTo>
                <a:lnTo>
                  <a:pt x="597284" y="2410880"/>
                </a:lnTo>
                <a:lnTo>
                  <a:pt x="604568" y="2413609"/>
                </a:lnTo>
                <a:lnTo>
                  <a:pt x="610942" y="2415429"/>
                </a:lnTo>
                <a:lnTo>
                  <a:pt x="618226" y="2418158"/>
                </a:lnTo>
                <a:lnTo>
                  <a:pt x="623689" y="2420887"/>
                </a:lnTo>
                <a:lnTo>
                  <a:pt x="626420" y="2428165"/>
                </a:lnTo>
                <a:lnTo>
                  <a:pt x="626420" y="2429075"/>
                </a:lnTo>
                <a:lnTo>
                  <a:pt x="630062" y="2428165"/>
                </a:lnTo>
                <a:lnTo>
                  <a:pt x="634615" y="2426346"/>
                </a:lnTo>
                <a:lnTo>
                  <a:pt x="638256" y="2429075"/>
                </a:lnTo>
                <a:lnTo>
                  <a:pt x="642809" y="2431804"/>
                </a:lnTo>
                <a:lnTo>
                  <a:pt x="634615" y="2471834"/>
                </a:lnTo>
                <a:lnTo>
                  <a:pt x="613673" y="2472744"/>
                </a:lnTo>
                <a:lnTo>
                  <a:pt x="612763" y="2491849"/>
                </a:lnTo>
                <a:lnTo>
                  <a:pt x="596374" y="2495488"/>
                </a:lnTo>
                <a:lnTo>
                  <a:pt x="586358" y="2500946"/>
                </a:lnTo>
                <a:lnTo>
                  <a:pt x="578164" y="2503676"/>
                </a:lnTo>
                <a:lnTo>
                  <a:pt x="567238" y="2503676"/>
                </a:lnTo>
                <a:lnTo>
                  <a:pt x="557223" y="2504586"/>
                </a:lnTo>
                <a:lnTo>
                  <a:pt x="548118" y="2507315"/>
                </a:lnTo>
                <a:lnTo>
                  <a:pt x="539923" y="2514593"/>
                </a:lnTo>
                <a:lnTo>
                  <a:pt x="529908" y="2509134"/>
                </a:lnTo>
                <a:lnTo>
                  <a:pt x="518982" y="2509134"/>
                </a:lnTo>
                <a:lnTo>
                  <a:pt x="508056" y="2514593"/>
                </a:lnTo>
                <a:lnTo>
                  <a:pt x="499861" y="2517322"/>
                </a:lnTo>
                <a:lnTo>
                  <a:pt x="489846" y="2515503"/>
                </a:lnTo>
                <a:lnTo>
                  <a:pt x="481652" y="2514593"/>
                </a:lnTo>
                <a:lnTo>
                  <a:pt x="472547" y="2514593"/>
                </a:lnTo>
                <a:lnTo>
                  <a:pt x="464352" y="2517322"/>
                </a:lnTo>
                <a:lnTo>
                  <a:pt x="456158" y="2523691"/>
                </a:lnTo>
                <a:lnTo>
                  <a:pt x="447963" y="2528239"/>
                </a:lnTo>
                <a:lnTo>
                  <a:pt x="446142" y="2533698"/>
                </a:lnTo>
                <a:lnTo>
                  <a:pt x="448874" y="2539157"/>
                </a:lnTo>
                <a:lnTo>
                  <a:pt x="450695" y="2545525"/>
                </a:lnTo>
                <a:lnTo>
                  <a:pt x="450695" y="2550984"/>
                </a:lnTo>
                <a:lnTo>
                  <a:pt x="445232" y="2556442"/>
                </a:lnTo>
                <a:lnTo>
                  <a:pt x="437037" y="2553713"/>
                </a:lnTo>
                <a:lnTo>
                  <a:pt x="435216" y="2545525"/>
                </a:lnTo>
                <a:lnTo>
                  <a:pt x="431574" y="2541886"/>
                </a:lnTo>
                <a:lnTo>
                  <a:pt x="425201" y="2541886"/>
                </a:lnTo>
                <a:lnTo>
                  <a:pt x="419738" y="2542796"/>
                </a:lnTo>
                <a:lnTo>
                  <a:pt x="414275" y="2547345"/>
                </a:lnTo>
                <a:lnTo>
                  <a:pt x="414275" y="2592833"/>
                </a:lnTo>
                <a:lnTo>
                  <a:pt x="406081" y="2582825"/>
                </a:lnTo>
                <a:lnTo>
                  <a:pt x="399707" y="2574638"/>
                </a:lnTo>
                <a:lnTo>
                  <a:pt x="392423" y="2566450"/>
                </a:lnTo>
                <a:lnTo>
                  <a:pt x="380587" y="2571908"/>
                </a:lnTo>
                <a:lnTo>
                  <a:pt x="370571" y="2571908"/>
                </a:lnTo>
                <a:lnTo>
                  <a:pt x="366929" y="2570998"/>
                </a:lnTo>
                <a:lnTo>
                  <a:pt x="366929" y="2566450"/>
                </a:lnTo>
                <a:lnTo>
                  <a:pt x="367840" y="2560991"/>
                </a:lnTo>
                <a:lnTo>
                  <a:pt x="369661" y="2555532"/>
                </a:lnTo>
                <a:lnTo>
                  <a:pt x="372392" y="2548254"/>
                </a:lnTo>
                <a:lnTo>
                  <a:pt x="375124" y="2542796"/>
                </a:lnTo>
                <a:lnTo>
                  <a:pt x="375124" y="2537337"/>
                </a:lnTo>
                <a:lnTo>
                  <a:pt x="372392" y="2534608"/>
                </a:lnTo>
                <a:lnTo>
                  <a:pt x="396976" y="2523691"/>
                </a:lnTo>
                <a:lnTo>
                  <a:pt x="396976" y="2520052"/>
                </a:lnTo>
                <a:lnTo>
                  <a:pt x="397886" y="2515503"/>
                </a:lnTo>
                <a:lnTo>
                  <a:pt x="397886" y="2512773"/>
                </a:lnTo>
                <a:lnTo>
                  <a:pt x="400618" y="2510044"/>
                </a:lnTo>
                <a:lnTo>
                  <a:pt x="402439" y="2507315"/>
                </a:lnTo>
                <a:lnTo>
                  <a:pt x="406081" y="2504586"/>
                </a:lnTo>
                <a:lnTo>
                  <a:pt x="414275" y="2503676"/>
                </a:lnTo>
                <a:lnTo>
                  <a:pt x="424290" y="2491849"/>
                </a:lnTo>
                <a:lnTo>
                  <a:pt x="432485" y="2483661"/>
                </a:lnTo>
                <a:lnTo>
                  <a:pt x="437037" y="2472744"/>
                </a:lnTo>
                <a:lnTo>
                  <a:pt x="437948" y="2461827"/>
                </a:lnTo>
                <a:lnTo>
                  <a:pt x="437037" y="2450909"/>
                </a:lnTo>
                <a:lnTo>
                  <a:pt x="437037" y="2439082"/>
                </a:lnTo>
                <a:lnTo>
                  <a:pt x="386960" y="2458188"/>
                </a:lnTo>
                <a:lnTo>
                  <a:pt x="372392" y="2460917"/>
                </a:lnTo>
                <a:lnTo>
                  <a:pt x="364198" y="2470014"/>
                </a:lnTo>
                <a:lnTo>
                  <a:pt x="352361" y="2475473"/>
                </a:lnTo>
                <a:lnTo>
                  <a:pt x="340525" y="2480022"/>
                </a:lnTo>
                <a:lnTo>
                  <a:pt x="329599" y="2482751"/>
                </a:lnTo>
                <a:lnTo>
                  <a:pt x="316852" y="2486390"/>
                </a:lnTo>
                <a:lnTo>
                  <a:pt x="299553" y="2499127"/>
                </a:lnTo>
                <a:lnTo>
                  <a:pt x="278611" y="2507315"/>
                </a:lnTo>
                <a:lnTo>
                  <a:pt x="257670" y="2512773"/>
                </a:lnTo>
                <a:lnTo>
                  <a:pt x="237639" y="2520052"/>
                </a:lnTo>
                <a:lnTo>
                  <a:pt x="222161" y="2520052"/>
                </a:lnTo>
                <a:lnTo>
                  <a:pt x="206682" y="2523691"/>
                </a:lnTo>
                <a:lnTo>
                  <a:pt x="192114" y="2526420"/>
                </a:lnTo>
                <a:lnTo>
                  <a:pt x="173905" y="2528239"/>
                </a:lnTo>
                <a:lnTo>
                  <a:pt x="186652" y="2515503"/>
                </a:lnTo>
                <a:lnTo>
                  <a:pt x="198488" y="2507315"/>
                </a:lnTo>
                <a:lnTo>
                  <a:pt x="213056" y="2501856"/>
                </a:lnTo>
                <a:lnTo>
                  <a:pt x="226713" y="2495488"/>
                </a:lnTo>
                <a:lnTo>
                  <a:pt x="237639" y="2486390"/>
                </a:lnTo>
                <a:lnTo>
                  <a:pt x="229445" y="2483661"/>
                </a:lnTo>
                <a:lnTo>
                  <a:pt x="222161" y="2485480"/>
                </a:lnTo>
                <a:lnTo>
                  <a:pt x="216698" y="2488210"/>
                </a:lnTo>
                <a:lnTo>
                  <a:pt x="208503" y="2489120"/>
                </a:lnTo>
                <a:lnTo>
                  <a:pt x="201219" y="2489120"/>
                </a:lnTo>
                <a:lnTo>
                  <a:pt x="218519" y="2467285"/>
                </a:lnTo>
                <a:lnTo>
                  <a:pt x="235818" y="2458188"/>
                </a:lnTo>
                <a:lnTo>
                  <a:pt x="238550" y="2456368"/>
                </a:lnTo>
                <a:lnTo>
                  <a:pt x="230355" y="2458188"/>
                </a:lnTo>
                <a:lnTo>
                  <a:pt x="222161" y="2455458"/>
                </a:lnTo>
                <a:lnTo>
                  <a:pt x="216698" y="2448180"/>
                </a:lnTo>
                <a:lnTo>
                  <a:pt x="213966" y="2397233"/>
                </a:lnTo>
                <a:lnTo>
                  <a:pt x="224892" y="2391775"/>
                </a:lnTo>
                <a:lnTo>
                  <a:pt x="233087" y="2391775"/>
                </a:lnTo>
                <a:lnTo>
                  <a:pt x="241281" y="2396323"/>
                </a:lnTo>
                <a:lnTo>
                  <a:pt x="248565" y="2402692"/>
                </a:lnTo>
                <a:lnTo>
                  <a:pt x="256760" y="2408150"/>
                </a:lnTo>
                <a:lnTo>
                  <a:pt x="286806" y="2389045"/>
                </a:lnTo>
                <a:lnTo>
                  <a:pt x="256760" y="2356294"/>
                </a:lnTo>
                <a:lnTo>
                  <a:pt x="244013" y="2346286"/>
                </a:lnTo>
                <a:lnTo>
                  <a:pt x="232176" y="2340828"/>
                </a:lnTo>
                <a:lnTo>
                  <a:pt x="218519" y="2340828"/>
                </a:lnTo>
                <a:lnTo>
                  <a:pt x="203951" y="2348106"/>
                </a:lnTo>
                <a:lnTo>
                  <a:pt x="203040" y="2345377"/>
                </a:lnTo>
                <a:lnTo>
                  <a:pt x="201219" y="2342647"/>
                </a:lnTo>
                <a:lnTo>
                  <a:pt x="200309" y="2343557"/>
                </a:lnTo>
                <a:lnTo>
                  <a:pt x="203951" y="2348106"/>
                </a:lnTo>
                <a:lnTo>
                  <a:pt x="205772" y="2357203"/>
                </a:lnTo>
                <a:lnTo>
                  <a:pt x="206682" y="2369030"/>
                </a:lnTo>
                <a:lnTo>
                  <a:pt x="208503" y="2378128"/>
                </a:lnTo>
                <a:lnTo>
                  <a:pt x="203951" y="2388136"/>
                </a:lnTo>
                <a:lnTo>
                  <a:pt x="193025" y="2397233"/>
                </a:lnTo>
                <a:lnTo>
                  <a:pt x="178457" y="2397233"/>
                </a:lnTo>
                <a:lnTo>
                  <a:pt x="168442" y="2394504"/>
                </a:lnTo>
                <a:lnTo>
                  <a:pt x="162979" y="2388136"/>
                </a:lnTo>
                <a:lnTo>
                  <a:pt x="159337" y="2379948"/>
                </a:lnTo>
                <a:lnTo>
                  <a:pt x="157516" y="2369940"/>
                </a:lnTo>
                <a:lnTo>
                  <a:pt x="156605" y="2360843"/>
                </a:lnTo>
                <a:lnTo>
                  <a:pt x="153874" y="2350835"/>
                </a:lnTo>
                <a:lnTo>
                  <a:pt x="151142" y="2342647"/>
                </a:lnTo>
                <a:lnTo>
                  <a:pt x="140216" y="2335369"/>
                </a:lnTo>
                <a:lnTo>
                  <a:pt x="132932" y="2337189"/>
                </a:lnTo>
                <a:lnTo>
                  <a:pt x="127469" y="2339918"/>
                </a:lnTo>
                <a:lnTo>
                  <a:pt x="122917" y="2345377"/>
                </a:lnTo>
                <a:lnTo>
                  <a:pt x="119275" y="2351745"/>
                </a:lnTo>
                <a:lnTo>
                  <a:pt x="113812" y="2356294"/>
                </a:lnTo>
                <a:lnTo>
                  <a:pt x="108349" y="2357203"/>
                </a:lnTo>
                <a:lnTo>
                  <a:pt x="100155" y="2356294"/>
                </a:lnTo>
                <a:lnTo>
                  <a:pt x="97423" y="2346286"/>
                </a:lnTo>
                <a:lnTo>
                  <a:pt x="90139" y="2340828"/>
                </a:lnTo>
                <a:lnTo>
                  <a:pt x="87408" y="2332640"/>
                </a:lnTo>
                <a:lnTo>
                  <a:pt x="84676" y="2324452"/>
                </a:lnTo>
                <a:lnTo>
                  <a:pt x="119275" y="2304437"/>
                </a:lnTo>
                <a:lnTo>
                  <a:pt x="125648" y="2294430"/>
                </a:lnTo>
                <a:lnTo>
                  <a:pt x="133843" y="2287152"/>
                </a:lnTo>
                <a:lnTo>
                  <a:pt x="145679" y="2283512"/>
                </a:lnTo>
                <a:lnTo>
                  <a:pt x="156605" y="2283512"/>
                </a:lnTo>
                <a:lnTo>
                  <a:pt x="154784" y="2278964"/>
                </a:lnTo>
                <a:lnTo>
                  <a:pt x="153874" y="2278054"/>
                </a:lnTo>
                <a:lnTo>
                  <a:pt x="143858" y="2281693"/>
                </a:lnTo>
                <a:lnTo>
                  <a:pt x="131111" y="2283512"/>
                </a:lnTo>
                <a:lnTo>
                  <a:pt x="119275" y="2281693"/>
                </a:lnTo>
                <a:lnTo>
                  <a:pt x="109260" y="2281693"/>
                </a:lnTo>
                <a:lnTo>
                  <a:pt x="98334" y="2283512"/>
                </a:lnTo>
                <a:lnTo>
                  <a:pt x="87408" y="2280783"/>
                </a:lnTo>
                <a:lnTo>
                  <a:pt x="79213" y="2273505"/>
                </a:lnTo>
                <a:lnTo>
                  <a:pt x="94692" y="2267137"/>
                </a:lnTo>
                <a:lnTo>
                  <a:pt x="108349" y="2256219"/>
                </a:lnTo>
                <a:lnTo>
                  <a:pt x="122917" y="2246212"/>
                </a:lnTo>
                <a:lnTo>
                  <a:pt x="136574" y="2237114"/>
                </a:lnTo>
                <a:lnTo>
                  <a:pt x="153874" y="2231656"/>
                </a:lnTo>
                <a:lnTo>
                  <a:pt x="172994" y="2229836"/>
                </a:lnTo>
                <a:lnTo>
                  <a:pt x="181189" y="2222558"/>
                </a:lnTo>
                <a:lnTo>
                  <a:pt x="187562" y="2213460"/>
                </a:lnTo>
                <a:lnTo>
                  <a:pt x="194846" y="2203453"/>
                </a:lnTo>
                <a:lnTo>
                  <a:pt x="201219" y="2195265"/>
                </a:lnTo>
                <a:lnTo>
                  <a:pt x="211235" y="2189807"/>
                </a:lnTo>
                <a:lnTo>
                  <a:pt x="224892" y="2187077"/>
                </a:lnTo>
                <a:lnTo>
                  <a:pt x="233087" y="2178889"/>
                </a:lnTo>
                <a:lnTo>
                  <a:pt x="243102" y="2175250"/>
                </a:lnTo>
                <a:lnTo>
                  <a:pt x="254939" y="2175250"/>
                </a:lnTo>
                <a:lnTo>
                  <a:pt x="256760" y="2167972"/>
                </a:lnTo>
                <a:lnTo>
                  <a:pt x="265864" y="2169792"/>
                </a:lnTo>
                <a:lnTo>
                  <a:pt x="274059" y="2165243"/>
                </a:lnTo>
                <a:lnTo>
                  <a:pt x="282253" y="2159784"/>
                </a:lnTo>
                <a:lnTo>
                  <a:pt x="289537" y="2155235"/>
                </a:lnTo>
                <a:lnTo>
                  <a:pt x="299553" y="2152506"/>
                </a:lnTo>
                <a:lnTo>
                  <a:pt x="308658" y="2155235"/>
                </a:lnTo>
                <a:lnTo>
                  <a:pt x="311389" y="2151596"/>
                </a:lnTo>
                <a:lnTo>
                  <a:pt x="314121" y="2148867"/>
                </a:lnTo>
                <a:lnTo>
                  <a:pt x="318673" y="2146138"/>
                </a:lnTo>
                <a:lnTo>
                  <a:pt x="322315" y="2144318"/>
                </a:lnTo>
                <a:lnTo>
                  <a:pt x="327778" y="2144318"/>
                </a:lnTo>
                <a:lnTo>
                  <a:pt x="327778" y="2129762"/>
                </a:lnTo>
                <a:lnTo>
                  <a:pt x="330510" y="2119755"/>
                </a:lnTo>
                <a:lnTo>
                  <a:pt x="335973" y="2113386"/>
                </a:lnTo>
                <a:lnTo>
                  <a:pt x="343256" y="2108837"/>
                </a:lnTo>
                <a:lnTo>
                  <a:pt x="352361" y="2106108"/>
                </a:lnTo>
                <a:lnTo>
                  <a:pt x="362377" y="2105198"/>
                </a:lnTo>
                <a:lnTo>
                  <a:pt x="373303" y="2103379"/>
                </a:lnTo>
                <a:lnTo>
                  <a:pt x="383318" y="2102469"/>
                </a:lnTo>
                <a:lnTo>
                  <a:pt x="386960" y="2107928"/>
                </a:lnTo>
                <a:lnTo>
                  <a:pt x="445232" y="2090642"/>
                </a:lnTo>
                <a:lnTo>
                  <a:pt x="458889" y="2074266"/>
                </a:lnTo>
                <a:lnTo>
                  <a:pt x="465263" y="2060620"/>
                </a:lnTo>
                <a:lnTo>
                  <a:pt x="467994" y="2046973"/>
                </a:lnTo>
                <a:lnTo>
                  <a:pt x="467994" y="2032417"/>
                </a:lnTo>
                <a:lnTo>
                  <a:pt x="467084" y="2016951"/>
                </a:lnTo>
                <a:lnTo>
                  <a:pt x="458889" y="2017861"/>
                </a:lnTo>
                <a:lnTo>
                  <a:pt x="453426" y="2023319"/>
                </a:lnTo>
                <a:lnTo>
                  <a:pt x="446142" y="2029688"/>
                </a:lnTo>
                <a:lnTo>
                  <a:pt x="440679" y="2036056"/>
                </a:lnTo>
                <a:lnTo>
                  <a:pt x="434306" y="2038786"/>
                </a:lnTo>
                <a:lnTo>
                  <a:pt x="424290" y="2037876"/>
                </a:lnTo>
                <a:lnTo>
                  <a:pt x="424290" y="2044244"/>
                </a:lnTo>
                <a:lnTo>
                  <a:pt x="413364" y="2040605"/>
                </a:lnTo>
                <a:lnTo>
                  <a:pt x="402439" y="2043334"/>
                </a:lnTo>
                <a:lnTo>
                  <a:pt x="391513" y="2046064"/>
                </a:lnTo>
                <a:lnTo>
                  <a:pt x="381497" y="2049703"/>
                </a:lnTo>
                <a:lnTo>
                  <a:pt x="370571" y="2060620"/>
                </a:lnTo>
                <a:lnTo>
                  <a:pt x="361466" y="2070627"/>
                </a:lnTo>
                <a:lnTo>
                  <a:pt x="338704" y="2063349"/>
                </a:lnTo>
                <a:lnTo>
                  <a:pt x="326868" y="2066078"/>
                </a:lnTo>
                <a:lnTo>
                  <a:pt x="316852" y="2071537"/>
                </a:lnTo>
                <a:lnTo>
                  <a:pt x="311389" y="2081544"/>
                </a:lnTo>
                <a:lnTo>
                  <a:pt x="308658" y="2094281"/>
                </a:lnTo>
                <a:lnTo>
                  <a:pt x="288627" y="2094281"/>
                </a:lnTo>
                <a:lnTo>
                  <a:pt x="259491" y="2095191"/>
                </a:lnTo>
                <a:lnTo>
                  <a:pt x="252207" y="2106108"/>
                </a:lnTo>
                <a:lnTo>
                  <a:pt x="244013" y="2113386"/>
                </a:lnTo>
                <a:lnTo>
                  <a:pt x="234908" y="2116116"/>
                </a:lnTo>
                <a:lnTo>
                  <a:pt x="223982" y="2116116"/>
                </a:lnTo>
                <a:lnTo>
                  <a:pt x="213056" y="2116116"/>
                </a:lnTo>
                <a:lnTo>
                  <a:pt x="201219" y="2118845"/>
                </a:lnTo>
                <a:lnTo>
                  <a:pt x="192114" y="2122484"/>
                </a:lnTo>
                <a:lnTo>
                  <a:pt x="162068" y="2125213"/>
                </a:lnTo>
                <a:lnTo>
                  <a:pt x="159337" y="2127942"/>
                </a:lnTo>
                <a:lnTo>
                  <a:pt x="154784" y="2129762"/>
                </a:lnTo>
                <a:lnTo>
                  <a:pt x="151142" y="2130672"/>
                </a:lnTo>
                <a:lnTo>
                  <a:pt x="146590" y="2132491"/>
                </a:lnTo>
                <a:lnTo>
                  <a:pt x="142948" y="2133401"/>
                </a:lnTo>
                <a:lnTo>
                  <a:pt x="149321" y="2132491"/>
                </a:lnTo>
                <a:lnTo>
                  <a:pt x="154784" y="2133401"/>
                </a:lnTo>
                <a:lnTo>
                  <a:pt x="162068" y="2136130"/>
                </a:lnTo>
                <a:lnTo>
                  <a:pt x="172994" y="2137950"/>
                </a:lnTo>
                <a:lnTo>
                  <a:pt x="179368" y="2141589"/>
                </a:lnTo>
                <a:lnTo>
                  <a:pt x="182099" y="2147048"/>
                </a:lnTo>
                <a:lnTo>
                  <a:pt x="182099" y="2155235"/>
                </a:lnTo>
                <a:lnTo>
                  <a:pt x="181189" y="2167062"/>
                </a:lnTo>
                <a:lnTo>
                  <a:pt x="165710" y="2170701"/>
                </a:lnTo>
                <a:lnTo>
                  <a:pt x="153874" y="2178889"/>
                </a:lnTo>
                <a:lnTo>
                  <a:pt x="141127" y="2188897"/>
                </a:lnTo>
                <a:lnTo>
                  <a:pt x="130201" y="2197994"/>
                </a:lnTo>
                <a:lnTo>
                  <a:pt x="125648" y="2202543"/>
                </a:lnTo>
                <a:lnTo>
                  <a:pt x="122917" y="2205273"/>
                </a:lnTo>
                <a:lnTo>
                  <a:pt x="119275" y="2208002"/>
                </a:lnTo>
                <a:lnTo>
                  <a:pt x="113812" y="2208912"/>
                </a:lnTo>
                <a:lnTo>
                  <a:pt x="109260" y="2208912"/>
                </a:lnTo>
                <a:lnTo>
                  <a:pt x="79213" y="2217100"/>
                </a:lnTo>
                <a:lnTo>
                  <a:pt x="72840" y="2206182"/>
                </a:lnTo>
                <a:lnTo>
                  <a:pt x="68287" y="2194355"/>
                </a:lnTo>
                <a:lnTo>
                  <a:pt x="66466" y="2181619"/>
                </a:lnTo>
                <a:lnTo>
                  <a:pt x="57361" y="2180709"/>
                </a:lnTo>
                <a:lnTo>
                  <a:pt x="49167" y="2176160"/>
                </a:lnTo>
                <a:lnTo>
                  <a:pt x="39151" y="2173431"/>
                </a:lnTo>
                <a:lnTo>
                  <a:pt x="28226" y="2178889"/>
                </a:lnTo>
                <a:lnTo>
                  <a:pt x="17300" y="2183438"/>
                </a:lnTo>
                <a:lnTo>
                  <a:pt x="10926" y="2181619"/>
                </a:lnTo>
                <a:lnTo>
                  <a:pt x="5463" y="2178889"/>
                </a:lnTo>
                <a:lnTo>
                  <a:pt x="0" y="2169792"/>
                </a:lnTo>
                <a:lnTo>
                  <a:pt x="0" y="2162514"/>
                </a:lnTo>
                <a:lnTo>
                  <a:pt x="3642" y="2155235"/>
                </a:lnTo>
                <a:lnTo>
                  <a:pt x="10926" y="2149777"/>
                </a:lnTo>
                <a:lnTo>
                  <a:pt x="17300" y="2144318"/>
                </a:lnTo>
                <a:lnTo>
                  <a:pt x="22763" y="2138860"/>
                </a:lnTo>
                <a:lnTo>
                  <a:pt x="25494" y="2132491"/>
                </a:lnTo>
                <a:lnTo>
                  <a:pt x="24584" y="2124303"/>
                </a:lnTo>
                <a:lnTo>
                  <a:pt x="30047" y="2118845"/>
                </a:lnTo>
                <a:lnTo>
                  <a:pt x="38241" y="2114296"/>
                </a:lnTo>
                <a:lnTo>
                  <a:pt x="46435" y="2114296"/>
                </a:lnTo>
                <a:lnTo>
                  <a:pt x="50077" y="2113386"/>
                </a:lnTo>
                <a:lnTo>
                  <a:pt x="54630" y="2113386"/>
                </a:lnTo>
                <a:lnTo>
                  <a:pt x="54630" y="2105198"/>
                </a:lnTo>
                <a:lnTo>
                  <a:pt x="51898" y="2095191"/>
                </a:lnTo>
                <a:lnTo>
                  <a:pt x="49167" y="2087003"/>
                </a:lnTo>
                <a:lnTo>
                  <a:pt x="46435" y="2076996"/>
                </a:lnTo>
                <a:lnTo>
                  <a:pt x="47346" y="2068808"/>
                </a:lnTo>
                <a:lnTo>
                  <a:pt x="54630" y="2059710"/>
                </a:lnTo>
                <a:lnTo>
                  <a:pt x="52809" y="2052432"/>
                </a:lnTo>
                <a:lnTo>
                  <a:pt x="52809" y="2037876"/>
                </a:lnTo>
                <a:lnTo>
                  <a:pt x="55540" y="2025139"/>
                </a:lnTo>
                <a:lnTo>
                  <a:pt x="62824" y="2016951"/>
                </a:lnTo>
                <a:lnTo>
                  <a:pt x="72840" y="2012402"/>
                </a:lnTo>
                <a:lnTo>
                  <a:pt x="83766" y="2008763"/>
                </a:lnTo>
                <a:lnTo>
                  <a:pt x="97423" y="2006944"/>
                </a:lnTo>
                <a:lnTo>
                  <a:pt x="111081" y="1998756"/>
                </a:lnTo>
                <a:lnTo>
                  <a:pt x="124738" y="1990568"/>
                </a:lnTo>
                <a:lnTo>
                  <a:pt x="140216" y="1987839"/>
                </a:lnTo>
                <a:lnTo>
                  <a:pt x="149321" y="1976012"/>
                </a:lnTo>
                <a:lnTo>
                  <a:pt x="154784" y="1971463"/>
                </a:lnTo>
                <a:lnTo>
                  <a:pt x="160247" y="1967824"/>
                </a:lnTo>
                <a:lnTo>
                  <a:pt x="165710" y="1965094"/>
                </a:lnTo>
                <a:lnTo>
                  <a:pt x="172994" y="1960546"/>
                </a:lnTo>
                <a:lnTo>
                  <a:pt x="176636" y="1944170"/>
                </a:lnTo>
                <a:lnTo>
                  <a:pt x="179368" y="1927794"/>
                </a:lnTo>
                <a:lnTo>
                  <a:pt x="182099" y="1911418"/>
                </a:lnTo>
                <a:lnTo>
                  <a:pt x="181189" y="1909599"/>
                </a:lnTo>
                <a:lnTo>
                  <a:pt x="179368" y="1908689"/>
                </a:lnTo>
                <a:lnTo>
                  <a:pt x="178457" y="1903230"/>
                </a:lnTo>
                <a:lnTo>
                  <a:pt x="179368" y="1897772"/>
                </a:lnTo>
                <a:lnTo>
                  <a:pt x="182099" y="1893223"/>
                </a:lnTo>
                <a:lnTo>
                  <a:pt x="203951" y="1874118"/>
                </a:lnTo>
                <a:lnTo>
                  <a:pt x="206682" y="1871389"/>
                </a:lnTo>
                <a:lnTo>
                  <a:pt x="209414" y="1869569"/>
                </a:lnTo>
                <a:lnTo>
                  <a:pt x="213966" y="1869569"/>
                </a:lnTo>
                <a:lnTo>
                  <a:pt x="216698" y="1871389"/>
                </a:lnTo>
                <a:lnTo>
                  <a:pt x="219429" y="1874118"/>
                </a:lnTo>
                <a:lnTo>
                  <a:pt x="222161" y="1877757"/>
                </a:lnTo>
                <a:lnTo>
                  <a:pt x="275880" y="1895952"/>
                </a:lnTo>
                <a:lnTo>
                  <a:pt x="286806" y="1883216"/>
                </a:lnTo>
                <a:lnTo>
                  <a:pt x="276790" y="1872298"/>
                </a:lnTo>
                <a:lnTo>
                  <a:pt x="267685" y="1872298"/>
                </a:lnTo>
                <a:lnTo>
                  <a:pt x="257670" y="1872298"/>
                </a:lnTo>
                <a:lnTo>
                  <a:pt x="249476" y="1869569"/>
                </a:lnTo>
                <a:lnTo>
                  <a:pt x="243102" y="1864110"/>
                </a:lnTo>
                <a:lnTo>
                  <a:pt x="238550" y="1860471"/>
                </a:lnTo>
                <a:lnTo>
                  <a:pt x="237639" y="1857742"/>
                </a:lnTo>
                <a:lnTo>
                  <a:pt x="235818" y="1853193"/>
                </a:lnTo>
                <a:lnTo>
                  <a:pt x="235818" y="1849554"/>
                </a:lnTo>
                <a:lnTo>
                  <a:pt x="235818" y="1846825"/>
                </a:lnTo>
                <a:lnTo>
                  <a:pt x="235818" y="1842276"/>
                </a:lnTo>
                <a:lnTo>
                  <a:pt x="276790" y="1835908"/>
                </a:lnTo>
                <a:lnTo>
                  <a:pt x="288627" y="1839547"/>
                </a:lnTo>
                <a:lnTo>
                  <a:pt x="316852" y="1827720"/>
                </a:lnTo>
                <a:lnTo>
                  <a:pt x="338704" y="1807705"/>
                </a:lnTo>
                <a:lnTo>
                  <a:pt x="330510" y="1793149"/>
                </a:lnTo>
                <a:lnTo>
                  <a:pt x="326868" y="1793149"/>
                </a:lnTo>
                <a:lnTo>
                  <a:pt x="319584" y="1793149"/>
                </a:lnTo>
                <a:lnTo>
                  <a:pt x="314121" y="1802246"/>
                </a:lnTo>
                <a:lnTo>
                  <a:pt x="305926" y="1809525"/>
                </a:lnTo>
                <a:lnTo>
                  <a:pt x="297732" y="1812254"/>
                </a:lnTo>
                <a:lnTo>
                  <a:pt x="286806" y="1814983"/>
                </a:lnTo>
                <a:lnTo>
                  <a:pt x="276790" y="1815893"/>
                </a:lnTo>
                <a:lnTo>
                  <a:pt x="267685" y="1818622"/>
                </a:lnTo>
                <a:lnTo>
                  <a:pt x="265864" y="1798607"/>
                </a:lnTo>
                <a:lnTo>
                  <a:pt x="268596" y="1795878"/>
                </a:lnTo>
                <a:lnTo>
                  <a:pt x="270417" y="1793149"/>
                </a:lnTo>
                <a:lnTo>
                  <a:pt x="273148" y="1790419"/>
                </a:lnTo>
                <a:lnTo>
                  <a:pt x="275880" y="1788600"/>
                </a:lnTo>
                <a:lnTo>
                  <a:pt x="274059" y="1787690"/>
                </a:lnTo>
                <a:lnTo>
                  <a:pt x="273148" y="1784961"/>
                </a:lnTo>
                <a:lnTo>
                  <a:pt x="271327" y="1774953"/>
                </a:lnTo>
                <a:lnTo>
                  <a:pt x="275880" y="1769495"/>
                </a:lnTo>
                <a:lnTo>
                  <a:pt x="282253" y="1764036"/>
                </a:lnTo>
                <a:lnTo>
                  <a:pt x="289537" y="1761307"/>
                </a:lnTo>
                <a:lnTo>
                  <a:pt x="296821" y="1755848"/>
                </a:lnTo>
                <a:lnTo>
                  <a:pt x="297732" y="1753119"/>
                </a:lnTo>
                <a:lnTo>
                  <a:pt x="300463" y="1748570"/>
                </a:lnTo>
                <a:lnTo>
                  <a:pt x="311389" y="1744931"/>
                </a:lnTo>
                <a:lnTo>
                  <a:pt x="324136" y="1740382"/>
                </a:lnTo>
                <a:lnTo>
                  <a:pt x="335973" y="1739473"/>
                </a:lnTo>
                <a:lnTo>
                  <a:pt x="348719" y="1742202"/>
                </a:lnTo>
                <a:lnTo>
                  <a:pt x="346898" y="1737653"/>
                </a:lnTo>
                <a:lnTo>
                  <a:pt x="345988" y="1734014"/>
                </a:lnTo>
                <a:lnTo>
                  <a:pt x="346898" y="1729465"/>
                </a:lnTo>
                <a:lnTo>
                  <a:pt x="351451" y="1725826"/>
                </a:lnTo>
                <a:lnTo>
                  <a:pt x="361466" y="1714909"/>
                </a:lnTo>
                <a:lnTo>
                  <a:pt x="383318" y="1724007"/>
                </a:lnTo>
                <a:lnTo>
                  <a:pt x="384229" y="1728555"/>
                </a:lnTo>
                <a:lnTo>
                  <a:pt x="384229" y="1732194"/>
                </a:lnTo>
                <a:lnTo>
                  <a:pt x="384229" y="1736743"/>
                </a:lnTo>
                <a:lnTo>
                  <a:pt x="381497" y="1739473"/>
                </a:lnTo>
                <a:lnTo>
                  <a:pt x="378766" y="1743112"/>
                </a:lnTo>
                <a:lnTo>
                  <a:pt x="376034" y="1745841"/>
                </a:lnTo>
                <a:lnTo>
                  <a:pt x="372392" y="1750390"/>
                </a:lnTo>
                <a:lnTo>
                  <a:pt x="367840" y="1754029"/>
                </a:lnTo>
                <a:lnTo>
                  <a:pt x="364198" y="1756758"/>
                </a:lnTo>
                <a:lnTo>
                  <a:pt x="358735" y="1758578"/>
                </a:lnTo>
                <a:lnTo>
                  <a:pt x="356914" y="1771314"/>
                </a:lnTo>
                <a:lnTo>
                  <a:pt x="349630" y="1780412"/>
                </a:lnTo>
                <a:lnTo>
                  <a:pt x="349630" y="1782232"/>
                </a:lnTo>
                <a:lnTo>
                  <a:pt x="354182" y="1782232"/>
                </a:lnTo>
                <a:lnTo>
                  <a:pt x="356914" y="1783141"/>
                </a:lnTo>
                <a:lnTo>
                  <a:pt x="361466" y="1784961"/>
                </a:lnTo>
                <a:lnTo>
                  <a:pt x="364198" y="1785871"/>
                </a:lnTo>
                <a:lnTo>
                  <a:pt x="414275" y="1787690"/>
                </a:lnTo>
                <a:lnTo>
                  <a:pt x="424290" y="1809525"/>
                </a:lnTo>
                <a:lnTo>
                  <a:pt x="443411" y="1817712"/>
                </a:lnTo>
                <a:lnTo>
                  <a:pt x="445232" y="1817712"/>
                </a:lnTo>
                <a:lnTo>
                  <a:pt x="461621" y="1806795"/>
                </a:lnTo>
                <a:lnTo>
                  <a:pt x="475278" y="1793149"/>
                </a:lnTo>
                <a:lnTo>
                  <a:pt x="487115" y="1776773"/>
                </a:lnTo>
                <a:lnTo>
                  <a:pt x="489846" y="1777683"/>
                </a:lnTo>
                <a:lnTo>
                  <a:pt x="489846" y="1774044"/>
                </a:lnTo>
                <a:lnTo>
                  <a:pt x="488935" y="1771314"/>
                </a:lnTo>
                <a:lnTo>
                  <a:pt x="489846" y="1763126"/>
                </a:lnTo>
                <a:lnTo>
                  <a:pt x="491667" y="1753119"/>
                </a:lnTo>
                <a:lnTo>
                  <a:pt x="498040" y="1745841"/>
                </a:lnTo>
                <a:lnTo>
                  <a:pt x="518071" y="1744931"/>
                </a:lnTo>
                <a:lnTo>
                  <a:pt x="518982" y="1736743"/>
                </a:lnTo>
                <a:lnTo>
                  <a:pt x="538102" y="1726736"/>
                </a:lnTo>
                <a:lnTo>
                  <a:pt x="557223" y="1725826"/>
                </a:lnTo>
                <a:lnTo>
                  <a:pt x="577253" y="1731285"/>
                </a:lnTo>
                <a:lnTo>
                  <a:pt x="580895" y="1732194"/>
                </a:lnTo>
                <a:lnTo>
                  <a:pt x="583627" y="1734924"/>
                </a:lnTo>
                <a:lnTo>
                  <a:pt x="590911" y="1725826"/>
                </a:lnTo>
                <a:lnTo>
                  <a:pt x="593642" y="1712180"/>
                </a:lnTo>
                <a:lnTo>
                  <a:pt x="599105" y="1703992"/>
                </a:lnTo>
                <a:lnTo>
                  <a:pt x="604568" y="1699443"/>
                </a:lnTo>
                <a:lnTo>
                  <a:pt x="610942" y="1698533"/>
                </a:lnTo>
                <a:lnTo>
                  <a:pt x="621868" y="1685796"/>
                </a:lnTo>
                <a:lnTo>
                  <a:pt x="624599" y="1674879"/>
                </a:lnTo>
                <a:lnTo>
                  <a:pt x="619136" y="1663962"/>
                </a:lnTo>
                <a:lnTo>
                  <a:pt x="605479" y="1653045"/>
                </a:lnTo>
                <a:lnTo>
                  <a:pt x="590911" y="1655774"/>
                </a:lnTo>
                <a:lnTo>
                  <a:pt x="570880" y="1669421"/>
                </a:lnTo>
                <a:lnTo>
                  <a:pt x="570880" y="1674879"/>
                </a:lnTo>
                <a:lnTo>
                  <a:pt x="570880" y="1678518"/>
                </a:lnTo>
                <a:lnTo>
                  <a:pt x="559954" y="1688526"/>
                </a:lnTo>
                <a:lnTo>
                  <a:pt x="549028" y="1693984"/>
                </a:lnTo>
                <a:lnTo>
                  <a:pt x="537192" y="1696714"/>
                </a:lnTo>
                <a:lnTo>
                  <a:pt x="523534" y="1699443"/>
                </a:lnTo>
                <a:lnTo>
                  <a:pt x="487115" y="1706721"/>
                </a:lnTo>
                <a:lnTo>
                  <a:pt x="451605" y="1712180"/>
                </a:lnTo>
                <a:lnTo>
                  <a:pt x="416096" y="1718548"/>
                </a:lnTo>
                <a:lnTo>
                  <a:pt x="410633" y="1720367"/>
                </a:lnTo>
                <a:lnTo>
                  <a:pt x="406081" y="1720367"/>
                </a:lnTo>
                <a:lnTo>
                  <a:pt x="403349" y="1720367"/>
                </a:lnTo>
                <a:lnTo>
                  <a:pt x="402439" y="1718548"/>
                </a:lnTo>
                <a:lnTo>
                  <a:pt x="400618" y="1717638"/>
                </a:lnTo>
                <a:lnTo>
                  <a:pt x="400618" y="1713089"/>
                </a:lnTo>
                <a:lnTo>
                  <a:pt x="403349" y="1709450"/>
                </a:lnTo>
                <a:lnTo>
                  <a:pt x="406081" y="1704901"/>
                </a:lnTo>
                <a:lnTo>
                  <a:pt x="411544" y="1698533"/>
                </a:lnTo>
                <a:lnTo>
                  <a:pt x="418827" y="1692165"/>
                </a:lnTo>
                <a:lnTo>
                  <a:pt x="427022" y="1686706"/>
                </a:lnTo>
                <a:lnTo>
                  <a:pt x="435216" y="1683977"/>
                </a:lnTo>
                <a:lnTo>
                  <a:pt x="446142" y="1681248"/>
                </a:lnTo>
                <a:lnTo>
                  <a:pt x="453426" y="1674879"/>
                </a:lnTo>
                <a:lnTo>
                  <a:pt x="454337" y="1666691"/>
                </a:lnTo>
                <a:lnTo>
                  <a:pt x="450695" y="1655774"/>
                </a:lnTo>
                <a:lnTo>
                  <a:pt x="443411" y="1639398"/>
                </a:lnTo>
                <a:lnTo>
                  <a:pt x="442500" y="1622113"/>
                </a:lnTo>
                <a:lnTo>
                  <a:pt x="447963" y="1604827"/>
                </a:lnTo>
                <a:lnTo>
                  <a:pt x="450695" y="1599369"/>
                </a:lnTo>
                <a:lnTo>
                  <a:pt x="465263" y="1596639"/>
                </a:lnTo>
                <a:lnTo>
                  <a:pt x="470726" y="1593910"/>
                </a:lnTo>
                <a:lnTo>
                  <a:pt x="469815" y="1591181"/>
                </a:lnTo>
                <a:lnTo>
                  <a:pt x="467994" y="1588451"/>
                </a:lnTo>
                <a:lnTo>
                  <a:pt x="467994" y="1583903"/>
                </a:lnTo>
                <a:lnTo>
                  <a:pt x="467994" y="1578444"/>
                </a:lnTo>
                <a:lnTo>
                  <a:pt x="465263" y="1569346"/>
                </a:lnTo>
                <a:lnTo>
                  <a:pt x="457068" y="1567527"/>
                </a:lnTo>
                <a:lnTo>
                  <a:pt x="448874" y="1567527"/>
                </a:lnTo>
                <a:lnTo>
                  <a:pt x="440679" y="1570256"/>
                </a:lnTo>
                <a:lnTo>
                  <a:pt x="434306" y="1575715"/>
                </a:lnTo>
                <a:lnTo>
                  <a:pt x="429753" y="1585722"/>
                </a:lnTo>
                <a:lnTo>
                  <a:pt x="422469" y="1591181"/>
                </a:lnTo>
                <a:lnTo>
                  <a:pt x="411544" y="1589361"/>
                </a:lnTo>
                <a:lnTo>
                  <a:pt x="403349" y="1578444"/>
                </a:lnTo>
                <a:lnTo>
                  <a:pt x="400618" y="1567527"/>
                </a:lnTo>
                <a:lnTo>
                  <a:pt x="403349" y="1557519"/>
                </a:lnTo>
                <a:lnTo>
                  <a:pt x="411544" y="1552061"/>
                </a:lnTo>
                <a:lnTo>
                  <a:pt x="424290" y="1546602"/>
                </a:lnTo>
                <a:lnTo>
                  <a:pt x="454337" y="1534775"/>
                </a:lnTo>
                <a:lnTo>
                  <a:pt x="461621" y="1527497"/>
                </a:lnTo>
                <a:lnTo>
                  <a:pt x="469815" y="1521129"/>
                </a:lnTo>
                <a:lnTo>
                  <a:pt x="476189" y="1515670"/>
                </a:lnTo>
                <a:lnTo>
                  <a:pt x="486204" y="1512941"/>
                </a:lnTo>
                <a:lnTo>
                  <a:pt x="497130" y="1512941"/>
                </a:lnTo>
                <a:lnTo>
                  <a:pt x="499861" y="1507482"/>
                </a:lnTo>
                <a:lnTo>
                  <a:pt x="502593" y="1502024"/>
                </a:lnTo>
                <a:lnTo>
                  <a:pt x="505324" y="1496565"/>
                </a:lnTo>
                <a:lnTo>
                  <a:pt x="484383" y="1505663"/>
                </a:lnTo>
                <a:lnTo>
                  <a:pt x="462531" y="1513851"/>
                </a:lnTo>
                <a:lnTo>
                  <a:pt x="439769" y="1518399"/>
                </a:lnTo>
                <a:lnTo>
                  <a:pt x="422469" y="1524768"/>
                </a:lnTo>
                <a:lnTo>
                  <a:pt x="405170" y="1530226"/>
                </a:lnTo>
                <a:lnTo>
                  <a:pt x="388781" y="1537505"/>
                </a:lnTo>
                <a:lnTo>
                  <a:pt x="383318" y="1543873"/>
                </a:lnTo>
                <a:lnTo>
                  <a:pt x="380587" y="1546602"/>
                </a:lnTo>
                <a:lnTo>
                  <a:pt x="376034" y="1551151"/>
                </a:lnTo>
                <a:lnTo>
                  <a:pt x="351451" y="1559339"/>
                </a:lnTo>
                <a:lnTo>
                  <a:pt x="327778" y="1570256"/>
                </a:lnTo>
                <a:lnTo>
                  <a:pt x="305016" y="1583903"/>
                </a:lnTo>
                <a:lnTo>
                  <a:pt x="305926" y="1586632"/>
                </a:lnTo>
                <a:lnTo>
                  <a:pt x="305016" y="1591181"/>
                </a:lnTo>
                <a:lnTo>
                  <a:pt x="303195" y="1593910"/>
                </a:lnTo>
                <a:lnTo>
                  <a:pt x="302284" y="1596639"/>
                </a:lnTo>
                <a:lnTo>
                  <a:pt x="297732" y="1597549"/>
                </a:lnTo>
                <a:lnTo>
                  <a:pt x="292269" y="1597549"/>
                </a:lnTo>
                <a:lnTo>
                  <a:pt x="265864" y="1611196"/>
                </a:lnTo>
                <a:lnTo>
                  <a:pt x="241281" y="1623932"/>
                </a:lnTo>
                <a:lnTo>
                  <a:pt x="215787" y="1637579"/>
                </a:lnTo>
                <a:lnTo>
                  <a:pt x="179368" y="1656684"/>
                </a:lnTo>
                <a:lnTo>
                  <a:pt x="175726" y="1655774"/>
                </a:lnTo>
                <a:lnTo>
                  <a:pt x="173905" y="1653955"/>
                </a:lnTo>
                <a:lnTo>
                  <a:pt x="172994" y="1653045"/>
                </a:lnTo>
                <a:lnTo>
                  <a:pt x="171173" y="1650315"/>
                </a:lnTo>
                <a:lnTo>
                  <a:pt x="171173" y="1645767"/>
                </a:lnTo>
                <a:lnTo>
                  <a:pt x="186652" y="1631210"/>
                </a:lnTo>
                <a:lnTo>
                  <a:pt x="203951" y="1618474"/>
                </a:lnTo>
                <a:lnTo>
                  <a:pt x="223982" y="1607556"/>
                </a:lnTo>
                <a:lnTo>
                  <a:pt x="243102" y="1596639"/>
                </a:lnTo>
                <a:lnTo>
                  <a:pt x="260402" y="1583903"/>
                </a:lnTo>
                <a:lnTo>
                  <a:pt x="265864" y="1580264"/>
                </a:lnTo>
                <a:lnTo>
                  <a:pt x="268596" y="1574805"/>
                </a:lnTo>
                <a:lnTo>
                  <a:pt x="303195" y="1562068"/>
                </a:lnTo>
                <a:lnTo>
                  <a:pt x="305016" y="1557519"/>
                </a:lnTo>
                <a:lnTo>
                  <a:pt x="305016" y="1556610"/>
                </a:lnTo>
                <a:lnTo>
                  <a:pt x="305016" y="1553880"/>
                </a:lnTo>
                <a:lnTo>
                  <a:pt x="305016" y="1551151"/>
                </a:lnTo>
                <a:lnTo>
                  <a:pt x="305926" y="1549331"/>
                </a:lnTo>
                <a:lnTo>
                  <a:pt x="307747" y="1549331"/>
                </a:lnTo>
                <a:lnTo>
                  <a:pt x="337793" y="1529317"/>
                </a:lnTo>
                <a:lnTo>
                  <a:pt x="354182" y="1527497"/>
                </a:lnTo>
                <a:lnTo>
                  <a:pt x="361466" y="1522038"/>
                </a:lnTo>
                <a:lnTo>
                  <a:pt x="370571" y="1511121"/>
                </a:lnTo>
                <a:lnTo>
                  <a:pt x="383318" y="1502933"/>
                </a:lnTo>
                <a:lnTo>
                  <a:pt x="395155" y="1497475"/>
                </a:lnTo>
                <a:lnTo>
                  <a:pt x="406081" y="1489287"/>
                </a:lnTo>
                <a:lnTo>
                  <a:pt x="419738" y="1481099"/>
                </a:lnTo>
                <a:lnTo>
                  <a:pt x="432485" y="1472911"/>
                </a:lnTo>
                <a:lnTo>
                  <a:pt x="446142" y="1465633"/>
                </a:lnTo>
                <a:lnTo>
                  <a:pt x="467084" y="1454716"/>
                </a:lnTo>
                <a:lnTo>
                  <a:pt x="472547" y="1451987"/>
                </a:lnTo>
                <a:lnTo>
                  <a:pt x="478920" y="1451077"/>
                </a:lnTo>
                <a:lnTo>
                  <a:pt x="486204" y="1449257"/>
                </a:lnTo>
                <a:lnTo>
                  <a:pt x="484383" y="1438340"/>
                </a:lnTo>
                <a:lnTo>
                  <a:pt x="489846" y="1430152"/>
                </a:lnTo>
                <a:lnTo>
                  <a:pt x="495309" y="1421964"/>
                </a:lnTo>
                <a:lnTo>
                  <a:pt x="501682" y="1413776"/>
                </a:lnTo>
                <a:lnTo>
                  <a:pt x="502593" y="1403769"/>
                </a:lnTo>
                <a:lnTo>
                  <a:pt x="494398" y="1409228"/>
                </a:lnTo>
                <a:lnTo>
                  <a:pt x="484383" y="1411957"/>
                </a:lnTo>
                <a:lnTo>
                  <a:pt x="476189" y="1411047"/>
                </a:lnTo>
                <a:lnTo>
                  <a:pt x="470726" y="1403769"/>
                </a:lnTo>
                <a:lnTo>
                  <a:pt x="469815" y="1397401"/>
                </a:lnTo>
                <a:lnTo>
                  <a:pt x="473457" y="1391942"/>
                </a:lnTo>
                <a:lnTo>
                  <a:pt x="478920" y="1389213"/>
                </a:lnTo>
                <a:lnTo>
                  <a:pt x="487115" y="1387393"/>
                </a:lnTo>
                <a:lnTo>
                  <a:pt x="494398" y="1386483"/>
                </a:lnTo>
                <a:lnTo>
                  <a:pt x="509877" y="1376476"/>
                </a:lnTo>
                <a:lnTo>
                  <a:pt x="476189" y="1376476"/>
                </a:lnTo>
                <a:lnTo>
                  <a:pt x="456158" y="1387393"/>
                </a:lnTo>
                <a:lnTo>
                  <a:pt x="456158" y="1389213"/>
                </a:lnTo>
                <a:lnTo>
                  <a:pt x="465263" y="1420145"/>
                </a:lnTo>
                <a:lnTo>
                  <a:pt x="425201" y="1422874"/>
                </a:lnTo>
                <a:lnTo>
                  <a:pt x="418827" y="1437430"/>
                </a:lnTo>
                <a:lnTo>
                  <a:pt x="410633" y="1445618"/>
                </a:lnTo>
                <a:lnTo>
                  <a:pt x="399707" y="1449257"/>
                </a:lnTo>
                <a:lnTo>
                  <a:pt x="386960" y="1451987"/>
                </a:lnTo>
                <a:lnTo>
                  <a:pt x="375124" y="1451987"/>
                </a:lnTo>
                <a:lnTo>
                  <a:pt x="361466" y="1451987"/>
                </a:lnTo>
                <a:lnTo>
                  <a:pt x="356914" y="1453806"/>
                </a:lnTo>
                <a:lnTo>
                  <a:pt x="352361" y="1453806"/>
                </a:lnTo>
                <a:lnTo>
                  <a:pt x="346898" y="1459265"/>
                </a:lnTo>
                <a:lnTo>
                  <a:pt x="344167" y="1467453"/>
                </a:lnTo>
                <a:lnTo>
                  <a:pt x="341435" y="1476550"/>
                </a:lnTo>
                <a:lnTo>
                  <a:pt x="340525" y="1487467"/>
                </a:lnTo>
                <a:lnTo>
                  <a:pt x="337793" y="1496565"/>
                </a:lnTo>
                <a:lnTo>
                  <a:pt x="333241" y="1504753"/>
                </a:lnTo>
                <a:lnTo>
                  <a:pt x="326868" y="1508392"/>
                </a:lnTo>
                <a:lnTo>
                  <a:pt x="315942" y="1510212"/>
                </a:lnTo>
                <a:lnTo>
                  <a:pt x="300463" y="1507482"/>
                </a:lnTo>
                <a:lnTo>
                  <a:pt x="303195" y="1518399"/>
                </a:lnTo>
                <a:lnTo>
                  <a:pt x="300463" y="1524768"/>
                </a:lnTo>
                <a:lnTo>
                  <a:pt x="296821" y="1529317"/>
                </a:lnTo>
                <a:lnTo>
                  <a:pt x="291358" y="1530226"/>
                </a:lnTo>
                <a:lnTo>
                  <a:pt x="284074" y="1530226"/>
                </a:lnTo>
                <a:lnTo>
                  <a:pt x="276790" y="1530226"/>
                </a:lnTo>
                <a:lnTo>
                  <a:pt x="270417" y="1532046"/>
                </a:lnTo>
                <a:lnTo>
                  <a:pt x="265864" y="1535685"/>
                </a:lnTo>
                <a:lnTo>
                  <a:pt x="265864" y="1545692"/>
                </a:lnTo>
                <a:lnTo>
                  <a:pt x="252207" y="1563888"/>
                </a:lnTo>
                <a:lnTo>
                  <a:pt x="234908" y="1574805"/>
                </a:lnTo>
                <a:lnTo>
                  <a:pt x="215787" y="1583903"/>
                </a:lnTo>
                <a:lnTo>
                  <a:pt x="194846" y="1589361"/>
                </a:lnTo>
                <a:lnTo>
                  <a:pt x="182099" y="1607556"/>
                </a:lnTo>
                <a:lnTo>
                  <a:pt x="162979" y="1611196"/>
                </a:lnTo>
                <a:lnTo>
                  <a:pt x="146590" y="1613015"/>
                </a:lnTo>
                <a:lnTo>
                  <a:pt x="132932" y="1608466"/>
                </a:lnTo>
                <a:lnTo>
                  <a:pt x="122006" y="1599369"/>
                </a:lnTo>
                <a:lnTo>
                  <a:pt x="114722" y="1583903"/>
                </a:lnTo>
                <a:lnTo>
                  <a:pt x="111991" y="1563888"/>
                </a:lnTo>
                <a:lnTo>
                  <a:pt x="113812" y="1559339"/>
                </a:lnTo>
                <a:lnTo>
                  <a:pt x="114722" y="1554790"/>
                </a:lnTo>
                <a:lnTo>
                  <a:pt x="116543" y="1551151"/>
                </a:lnTo>
                <a:lnTo>
                  <a:pt x="119275" y="1546602"/>
                </a:lnTo>
                <a:lnTo>
                  <a:pt x="122006" y="1543873"/>
                </a:lnTo>
                <a:lnTo>
                  <a:pt x="124738" y="1543873"/>
                </a:lnTo>
                <a:lnTo>
                  <a:pt x="127469" y="1545692"/>
                </a:lnTo>
                <a:lnTo>
                  <a:pt x="130201" y="1546602"/>
                </a:lnTo>
                <a:lnTo>
                  <a:pt x="128380" y="1545692"/>
                </a:lnTo>
                <a:lnTo>
                  <a:pt x="130201" y="1545692"/>
                </a:lnTo>
                <a:lnTo>
                  <a:pt x="127469" y="1542963"/>
                </a:lnTo>
                <a:lnTo>
                  <a:pt x="130201" y="1532046"/>
                </a:lnTo>
                <a:lnTo>
                  <a:pt x="136574" y="1524768"/>
                </a:lnTo>
                <a:lnTo>
                  <a:pt x="146590" y="1519309"/>
                </a:lnTo>
                <a:lnTo>
                  <a:pt x="146590" y="1513851"/>
                </a:lnTo>
                <a:lnTo>
                  <a:pt x="148411" y="1508392"/>
                </a:lnTo>
                <a:lnTo>
                  <a:pt x="151142" y="1504753"/>
                </a:lnTo>
                <a:lnTo>
                  <a:pt x="162068" y="1492016"/>
                </a:lnTo>
                <a:lnTo>
                  <a:pt x="167531" y="1499294"/>
                </a:lnTo>
                <a:lnTo>
                  <a:pt x="175726" y="1502933"/>
                </a:lnTo>
                <a:lnTo>
                  <a:pt x="183920" y="1504753"/>
                </a:lnTo>
                <a:lnTo>
                  <a:pt x="193025" y="1505663"/>
                </a:lnTo>
                <a:lnTo>
                  <a:pt x="200309" y="1510212"/>
                </a:lnTo>
                <a:lnTo>
                  <a:pt x="201219" y="1508392"/>
                </a:lnTo>
                <a:lnTo>
                  <a:pt x="208503" y="1508392"/>
                </a:lnTo>
                <a:lnTo>
                  <a:pt x="215787" y="1510212"/>
                </a:lnTo>
                <a:lnTo>
                  <a:pt x="222161" y="1513851"/>
                </a:lnTo>
                <a:lnTo>
                  <a:pt x="254939" y="1502933"/>
                </a:lnTo>
                <a:lnTo>
                  <a:pt x="259491" y="1499294"/>
                </a:lnTo>
                <a:lnTo>
                  <a:pt x="264954" y="1496565"/>
                </a:lnTo>
                <a:lnTo>
                  <a:pt x="262222" y="1489287"/>
                </a:lnTo>
                <a:lnTo>
                  <a:pt x="256760" y="1483828"/>
                </a:lnTo>
                <a:lnTo>
                  <a:pt x="249476" y="1478370"/>
                </a:lnTo>
                <a:lnTo>
                  <a:pt x="245834" y="1472911"/>
                </a:lnTo>
                <a:lnTo>
                  <a:pt x="254028" y="1465633"/>
                </a:lnTo>
                <a:lnTo>
                  <a:pt x="259491" y="1461994"/>
                </a:lnTo>
                <a:lnTo>
                  <a:pt x="264954" y="1460174"/>
                </a:lnTo>
                <a:lnTo>
                  <a:pt x="270417" y="1464723"/>
                </a:lnTo>
                <a:lnTo>
                  <a:pt x="275880" y="1472911"/>
                </a:lnTo>
                <a:lnTo>
                  <a:pt x="285895" y="1484738"/>
                </a:lnTo>
                <a:lnTo>
                  <a:pt x="292269" y="1479279"/>
                </a:lnTo>
                <a:lnTo>
                  <a:pt x="300463" y="1473821"/>
                </a:lnTo>
                <a:lnTo>
                  <a:pt x="307747" y="1465633"/>
                </a:lnTo>
                <a:lnTo>
                  <a:pt x="314121" y="1454716"/>
                </a:lnTo>
                <a:lnTo>
                  <a:pt x="319584" y="1441069"/>
                </a:lnTo>
                <a:lnTo>
                  <a:pt x="326868" y="1429242"/>
                </a:lnTo>
                <a:lnTo>
                  <a:pt x="332331" y="1426513"/>
                </a:lnTo>
                <a:lnTo>
                  <a:pt x="338704" y="1424694"/>
                </a:lnTo>
                <a:lnTo>
                  <a:pt x="345988" y="1426513"/>
                </a:lnTo>
                <a:lnTo>
                  <a:pt x="346898" y="1426513"/>
                </a:lnTo>
                <a:lnTo>
                  <a:pt x="349630" y="1427423"/>
                </a:lnTo>
                <a:lnTo>
                  <a:pt x="349630" y="1426513"/>
                </a:lnTo>
                <a:lnTo>
                  <a:pt x="351451" y="1421964"/>
                </a:lnTo>
                <a:lnTo>
                  <a:pt x="352361" y="1419235"/>
                </a:lnTo>
                <a:lnTo>
                  <a:pt x="355093" y="1416506"/>
                </a:lnTo>
                <a:lnTo>
                  <a:pt x="359645" y="1414686"/>
                </a:lnTo>
                <a:lnTo>
                  <a:pt x="362377" y="1414686"/>
                </a:lnTo>
                <a:lnTo>
                  <a:pt x="366929" y="1414686"/>
                </a:lnTo>
                <a:lnTo>
                  <a:pt x="370571" y="1414686"/>
                </a:lnTo>
                <a:lnTo>
                  <a:pt x="378766" y="1417415"/>
                </a:lnTo>
                <a:lnTo>
                  <a:pt x="384229" y="1420145"/>
                </a:lnTo>
                <a:lnTo>
                  <a:pt x="391513" y="1409228"/>
                </a:lnTo>
                <a:lnTo>
                  <a:pt x="395155" y="1397401"/>
                </a:lnTo>
                <a:lnTo>
                  <a:pt x="396976" y="1394671"/>
                </a:lnTo>
                <a:lnTo>
                  <a:pt x="396976" y="1392852"/>
                </a:lnTo>
                <a:lnTo>
                  <a:pt x="389692" y="1394671"/>
                </a:lnTo>
                <a:lnTo>
                  <a:pt x="383318" y="1394671"/>
                </a:lnTo>
                <a:lnTo>
                  <a:pt x="383318" y="1400130"/>
                </a:lnTo>
                <a:lnTo>
                  <a:pt x="376034" y="1397401"/>
                </a:lnTo>
                <a:lnTo>
                  <a:pt x="369661" y="1395581"/>
                </a:lnTo>
                <a:lnTo>
                  <a:pt x="361466" y="1394671"/>
                </a:lnTo>
                <a:lnTo>
                  <a:pt x="354182" y="1392852"/>
                </a:lnTo>
                <a:lnTo>
                  <a:pt x="349630" y="1389213"/>
                </a:lnTo>
                <a:lnTo>
                  <a:pt x="348719" y="1381025"/>
                </a:lnTo>
                <a:lnTo>
                  <a:pt x="351451" y="1370108"/>
                </a:lnTo>
                <a:lnTo>
                  <a:pt x="370571" y="1367378"/>
                </a:lnTo>
                <a:lnTo>
                  <a:pt x="380587" y="1361920"/>
                </a:lnTo>
                <a:lnTo>
                  <a:pt x="380587" y="1357371"/>
                </a:lnTo>
                <a:lnTo>
                  <a:pt x="384229" y="1352822"/>
                </a:lnTo>
                <a:lnTo>
                  <a:pt x="389692" y="1350093"/>
                </a:lnTo>
                <a:lnTo>
                  <a:pt x="388781" y="1340995"/>
                </a:lnTo>
                <a:lnTo>
                  <a:pt x="392423" y="1333717"/>
                </a:lnTo>
                <a:lnTo>
                  <a:pt x="399707" y="1328258"/>
                </a:lnTo>
                <a:lnTo>
                  <a:pt x="407902" y="1324619"/>
                </a:lnTo>
                <a:lnTo>
                  <a:pt x="421559" y="1319161"/>
                </a:lnTo>
                <a:lnTo>
                  <a:pt x="435216" y="1317341"/>
                </a:lnTo>
                <a:lnTo>
                  <a:pt x="448874" y="1321890"/>
                </a:lnTo>
                <a:lnTo>
                  <a:pt x="448874" y="1320070"/>
                </a:lnTo>
                <a:lnTo>
                  <a:pt x="448874" y="1314612"/>
                </a:lnTo>
                <a:lnTo>
                  <a:pt x="450695" y="1309153"/>
                </a:lnTo>
                <a:lnTo>
                  <a:pt x="453426" y="1303695"/>
                </a:lnTo>
                <a:lnTo>
                  <a:pt x="457068" y="1300056"/>
                </a:lnTo>
                <a:lnTo>
                  <a:pt x="470726" y="1297326"/>
                </a:lnTo>
                <a:lnTo>
                  <a:pt x="484383" y="1300056"/>
                </a:lnTo>
                <a:lnTo>
                  <a:pt x="494398" y="1308244"/>
                </a:lnTo>
                <a:lnTo>
                  <a:pt x="501682" y="1310973"/>
                </a:lnTo>
                <a:lnTo>
                  <a:pt x="507145" y="1310973"/>
                </a:lnTo>
                <a:lnTo>
                  <a:pt x="508056" y="1305514"/>
                </a:lnTo>
                <a:lnTo>
                  <a:pt x="510787" y="1300056"/>
                </a:lnTo>
                <a:lnTo>
                  <a:pt x="510787" y="1292777"/>
                </a:lnTo>
                <a:lnTo>
                  <a:pt x="513519" y="1285499"/>
                </a:lnTo>
                <a:lnTo>
                  <a:pt x="515340" y="1281860"/>
                </a:lnTo>
                <a:lnTo>
                  <a:pt x="521713" y="1274582"/>
                </a:lnTo>
                <a:lnTo>
                  <a:pt x="529908" y="1270943"/>
                </a:lnTo>
                <a:lnTo>
                  <a:pt x="539923" y="1269124"/>
                </a:lnTo>
                <a:lnTo>
                  <a:pt x="540834" y="1270943"/>
                </a:lnTo>
                <a:lnTo>
                  <a:pt x="590911" y="1227274"/>
                </a:lnTo>
                <a:lnTo>
                  <a:pt x="596374" y="1230913"/>
                </a:lnTo>
                <a:lnTo>
                  <a:pt x="597284" y="1230913"/>
                </a:lnTo>
                <a:lnTo>
                  <a:pt x="600016" y="1230004"/>
                </a:lnTo>
                <a:lnTo>
                  <a:pt x="601837" y="1230004"/>
                </a:lnTo>
                <a:lnTo>
                  <a:pt x="601837" y="1201801"/>
                </a:lnTo>
                <a:lnTo>
                  <a:pt x="602747" y="1200891"/>
                </a:lnTo>
                <a:lnTo>
                  <a:pt x="593642" y="1193613"/>
                </a:lnTo>
                <a:lnTo>
                  <a:pt x="586358" y="1185425"/>
                </a:lnTo>
                <a:lnTo>
                  <a:pt x="582716" y="1176327"/>
                </a:lnTo>
                <a:lnTo>
                  <a:pt x="578164" y="1166320"/>
                </a:lnTo>
                <a:lnTo>
                  <a:pt x="572701" y="1156313"/>
                </a:lnTo>
                <a:lnTo>
                  <a:pt x="562685" y="1156313"/>
                </a:lnTo>
                <a:lnTo>
                  <a:pt x="554491" y="1158132"/>
                </a:lnTo>
                <a:lnTo>
                  <a:pt x="546297" y="1162681"/>
                </a:lnTo>
                <a:lnTo>
                  <a:pt x="542655" y="1169049"/>
                </a:lnTo>
                <a:lnTo>
                  <a:pt x="539923" y="1179967"/>
                </a:lnTo>
                <a:lnTo>
                  <a:pt x="543565" y="1189974"/>
                </a:lnTo>
                <a:lnTo>
                  <a:pt x="543565" y="1199072"/>
                </a:lnTo>
                <a:lnTo>
                  <a:pt x="540834" y="1209989"/>
                </a:lnTo>
                <a:lnTo>
                  <a:pt x="539923" y="1219996"/>
                </a:lnTo>
                <a:lnTo>
                  <a:pt x="535371" y="1219996"/>
                </a:lnTo>
                <a:lnTo>
                  <a:pt x="529908" y="1219996"/>
                </a:lnTo>
                <a:lnTo>
                  <a:pt x="526266" y="1235462"/>
                </a:lnTo>
                <a:lnTo>
                  <a:pt x="516250" y="1246379"/>
                </a:lnTo>
                <a:lnTo>
                  <a:pt x="505324" y="1251838"/>
                </a:lnTo>
                <a:lnTo>
                  <a:pt x="488935" y="1252748"/>
                </a:lnTo>
                <a:lnTo>
                  <a:pt x="476189" y="1257297"/>
                </a:lnTo>
                <a:lnTo>
                  <a:pt x="467084" y="1252748"/>
                </a:lnTo>
                <a:lnTo>
                  <a:pt x="458889" y="1244560"/>
                </a:lnTo>
                <a:lnTo>
                  <a:pt x="456158" y="1241831"/>
                </a:lnTo>
                <a:lnTo>
                  <a:pt x="451605" y="1238192"/>
                </a:lnTo>
                <a:lnTo>
                  <a:pt x="437948" y="1241831"/>
                </a:lnTo>
                <a:lnTo>
                  <a:pt x="439769" y="1243650"/>
                </a:lnTo>
                <a:lnTo>
                  <a:pt x="443411" y="1257297"/>
                </a:lnTo>
                <a:lnTo>
                  <a:pt x="440679" y="1269124"/>
                </a:lnTo>
                <a:lnTo>
                  <a:pt x="432485" y="1274582"/>
                </a:lnTo>
                <a:lnTo>
                  <a:pt x="422469" y="1279131"/>
                </a:lnTo>
                <a:lnTo>
                  <a:pt x="413364" y="1282770"/>
                </a:lnTo>
                <a:lnTo>
                  <a:pt x="405170" y="1287319"/>
                </a:lnTo>
                <a:lnTo>
                  <a:pt x="396976" y="1294597"/>
                </a:lnTo>
                <a:lnTo>
                  <a:pt x="391513" y="1302785"/>
                </a:lnTo>
                <a:lnTo>
                  <a:pt x="388781" y="1313702"/>
                </a:lnTo>
                <a:lnTo>
                  <a:pt x="383318" y="1319161"/>
                </a:lnTo>
                <a:lnTo>
                  <a:pt x="376034" y="1322800"/>
                </a:lnTo>
                <a:lnTo>
                  <a:pt x="365108" y="1324619"/>
                </a:lnTo>
                <a:lnTo>
                  <a:pt x="355093" y="1324619"/>
                </a:lnTo>
                <a:lnTo>
                  <a:pt x="346898" y="1321890"/>
                </a:lnTo>
                <a:lnTo>
                  <a:pt x="341435" y="1313702"/>
                </a:lnTo>
                <a:lnTo>
                  <a:pt x="338704" y="1321890"/>
                </a:lnTo>
                <a:lnTo>
                  <a:pt x="337793" y="1330988"/>
                </a:lnTo>
                <a:lnTo>
                  <a:pt x="335062" y="1339176"/>
                </a:lnTo>
                <a:lnTo>
                  <a:pt x="330510" y="1346454"/>
                </a:lnTo>
                <a:lnTo>
                  <a:pt x="325047" y="1351912"/>
                </a:lnTo>
                <a:lnTo>
                  <a:pt x="318673" y="1351912"/>
                </a:lnTo>
                <a:lnTo>
                  <a:pt x="305926" y="1349183"/>
                </a:lnTo>
                <a:lnTo>
                  <a:pt x="305016" y="1352822"/>
                </a:lnTo>
                <a:lnTo>
                  <a:pt x="302284" y="1357371"/>
                </a:lnTo>
                <a:lnTo>
                  <a:pt x="297732" y="1360100"/>
                </a:lnTo>
                <a:lnTo>
                  <a:pt x="292269" y="1360100"/>
                </a:lnTo>
                <a:lnTo>
                  <a:pt x="288627" y="1357371"/>
                </a:lnTo>
                <a:lnTo>
                  <a:pt x="237639" y="1346454"/>
                </a:lnTo>
                <a:lnTo>
                  <a:pt x="235818" y="1330988"/>
                </a:lnTo>
                <a:lnTo>
                  <a:pt x="238550" y="1320070"/>
                </a:lnTo>
                <a:lnTo>
                  <a:pt x="243102" y="1313702"/>
                </a:lnTo>
                <a:lnTo>
                  <a:pt x="251297" y="1308244"/>
                </a:lnTo>
                <a:lnTo>
                  <a:pt x="259491" y="1303695"/>
                </a:lnTo>
                <a:lnTo>
                  <a:pt x="270417" y="1300965"/>
                </a:lnTo>
                <a:lnTo>
                  <a:pt x="279522" y="1298236"/>
                </a:lnTo>
                <a:lnTo>
                  <a:pt x="289537" y="1295507"/>
                </a:lnTo>
                <a:lnTo>
                  <a:pt x="296821" y="1290958"/>
                </a:lnTo>
                <a:lnTo>
                  <a:pt x="297732" y="1287319"/>
                </a:lnTo>
                <a:lnTo>
                  <a:pt x="299553" y="1284590"/>
                </a:lnTo>
                <a:lnTo>
                  <a:pt x="327778" y="1270943"/>
                </a:lnTo>
                <a:lnTo>
                  <a:pt x="372392" y="1241831"/>
                </a:lnTo>
                <a:lnTo>
                  <a:pt x="373303" y="1232733"/>
                </a:lnTo>
                <a:lnTo>
                  <a:pt x="403349" y="1230004"/>
                </a:lnTo>
                <a:lnTo>
                  <a:pt x="435216" y="1219996"/>
                </a:lnTo>
                <a:lnTo>
                  <a:pt x="457068" y="1199072"/>
                </a:lnTo>
                <a:lnTo>
                  <a:pt x="467084" y="1177237"/>
                </a:lnTo>
                <a:lnTo>
                  <a:pt x="488935" y="1158132"/>
                </a:lnTo>
                <a:lnTo>
                  <a:pt x="512608" y="1145395"/>
                </a:lnTo>
                <a:lnTo>
                  <a:pt x="537192" y="1139937"/>
                </a:lnTo>
                <a:lnTo>
                  <a:pt x="565417" y="1141756"/>
                </a:lnTo>
                <a:lnTo>
                  <a:pt x="574522" y="1141756"/>
                </a:lnTo>
                <a:lnTo>
                  <a:pt x="580895" y="1142666"/>
                </a:lnTo>
                <a:lnTo>
                  <a:pt x="582716" y="1145395"/>
                </a:lnTo>
                <a:lnTo>
                  <a:pt x="583627" y="1148125"/>
                </a:lnTo>
                <a:lnTo>
                  <a:pt x="586358" y="1147215"/>
                </a:lnTo>
                <a:lnTo>
                  <a:pt x="589090" y="1147215"/>
                </a:lnTo>
                <a:lnTo>
                  <a:pt x="593642" y="1139937"/>
                </a:lnTo>
                <a:lnTo>
                  <a:pt x="600016" y="1134478"/>
                </a:lnTo>
                <a:lnTo>
                  <a:pt x="607300" y="1130839"/>
                </a:lnTo>
                <a:lnTo>
                  <a:pt x="613673" y="1125381"/>
                </a:lnTo>
                <a:lnTo>
                  <a:pt x="615494" y="1122651"/>
                </a:lnTo>
                <a:lnTo>
                  <a:pt x="618226" y="1119922"/>
                </a:lnTo>
                <a:lnTo>
                  <a:pt x="621868" y="1119922"/>
                </a:lnTo>
                <a:lnTo>
                  <a:pt x="624599" y="1119922"/>
                </a:lnTo>
                <a:lnTo>
                  <a:pt x="629152" y="1122651"/>
                </a:lnTo>
                <a:lnTo>
                  <a:pt x="624599" y="1118102"/>
                </a:lnTo>
                <a:lnTo>
                  <a:pt x="623689" y="1114463"/>
                </a:lnTo>
                <a:lnTo>
                  <a:pt x="629152" y="1107185"/>
                </a:lnTo>
                <a:lnTo>
                  <a:pt x="635525" y="1101727"/>
                </a:lnTo>
                <a:lnTo>
                  <a:pt x="644630" y="1096268"/>
                </a:lnTo>
                <a:lnTo>
                  <a:pt x="651003" y="1090809"/>
                </a:lnTo>
                <a:lnTo>
                  <a:pt x="658287" y="1083531"/>
                </a:lnTo>
                <a:lnTo>
                  <a:pt x="661019" y="1074434"/>
                </a:lnTo>
                <a:lnTo>
                  <a:pt x="669213" y="1074434"/>
                </a:lnTo>
                <a:lnTo>
                  <a:pt x="677408" y="1074434"/>
                </a:lnTo>
                <a:lnTo>
                  <a:pt x="685602" y="1074434"/>
                </a:lnTo>
                <a:lnTo>
                  <a:pt x="691976" y="1071704"/>
                </a:lnTo>
                <a:lnTo>
                  <a:pt x="696528" y="1064426"/>
                </a:lnTo>
                <a:lnTo>
                  <a:pt x="699260" y="1053509"/>
                </a:lnTo>
                <a:lnTo>
                  <a:pt x="702902" y="1053509"/>
                </a:lnTo>
                <a:lnTo>
                  <a:pt x="708365" y="1052599"/>
                </a:lnTo>
                <a:lnTo>
                  <a:pt x="708365" y="1044411"/>
                </a:lnTo>
                <a:lnTo>
                  <a:pt x="710186" y="1036223"/>
                </a:lnTo>
                <a:lnTo>
                  <a:pt x="711096" y="1028945"/>
                </a:lnTo>
                <a:lnTo>
                  <a:pt x="718380" y="1021667"/>
                </a:lnTo>
                <a:lnTo>
                  <a:pt x="723843" y="1021667"/>
                </a:lnTo>
                <a:lnTo>
                  <a:pt x="726574" y="1020757"/>
                </a:lnTo>
                <a:lnTo>
                  <a:pt x="729306" y="1018938"/>
                </a:lnTo>
                <a:lnTo>
                  <a:pt x="732037" y="1016209"/>
                </a:lnTo>
                <a:lnTo>
                  <a:pt x="734769" y="1013479"/>
                </a:lnTo>
                <a:lnTo>
                  <a:pt x="736590" y="1009840"/>
                </a:lnTo>
                <a:lnTo>
                  <a:pt x="739321" y="1007111"/>
                </a:lnTo>
                <a:lnTo>
                  <a:pt x="729306" y="1010750"/>
                </a:lnTo>
                <a:lnTo>
                  <a:pt x="721111" y="1015299"/>
                </a:lnTo>
                <a:lnTo>
                  <a:pt x="710186" y="1021667"/>
                </a:lnTo>
                <a:lnTo>
                  <a:pt x="696528" y="1024397"/>
                </a:lnTo>
                <a:lnTo>
                  <a:pt x="680139" y="1026216"/>
                </a:lnTo>
                <a:lnTo>
                  <a:pt x="661929" y="1023487"/>
                </a:lnTo>
                <a:lnTo>
                  <a:pt x="661929" y="1024397"/>
                </a:lnTo>
                <a:lnTo>
                  <a:pt x="656466" y="1042592"/>
                </a:lnTo>
                <a:lnTo>
                  <a:pt x="647361" y="1055329"/>
                </a:lnTo>
                <a:lnTo>
                  <a:pt x="630062" y="1063516"/>
                </a:lnTo>
                <a:lnTo>
                  <a:pt x="602747" y="1064426"/>
                </a:lnTo>
                <a:lnTo>
                  <a:pt x="599105" y="1067156"/>
                </a:lnTo>
                <a:lnTo>
                  <a:pt x="594553" y="1068975"/>
                </a:lnTo>
                <a:lnTo>
                  <a:pt x="590911" y="1072614"/>
                </a:lnTo>
                <a:lnTo>
                  <a:pt x="586358" y="1075343"/>
                </a:lnTo>
                <a:lnTo>
                  <a:pt x="588179" y="1080802"/>
                </a:lnTo>
                <a:lnTo>
                  <a:pt x="588179" y="1085351"/>
                </a:lnTo>
                <a:lnTo>
                  <a:pt x="586358" y="1090809"/>
                </a:lnTo>
                <a:lnTo>
                  <a:pt x="582716" y="1095358"/>
                </a:lnTo>
                <a:lnTo>
                  <a:pt x="579985" y="1098997"/>
                </a:lnTo>
                <a:lnTo>
                  <a:pt x="574522" y="1101727"/>
                </a:lnTo>
                <a:lnTo>
                  <a:pt x="564506" y="1104456"/>
                </a:lnTo>
                <a:lnTo>
                  <a:pt x="553581" y="1106275"/>
                </a:lnTo>
                <a:lnTo>
                  <a:pt x="523534" y="1111734"/>
                </a:lnTo>
                <a:lnTo>
                  <a:pt x="521713" y="1112644"/>
                </a:lnTo>
                <a:lnTo>
                  <a:pt x="520803" y="1115373"/>
                </a:lnTo>
                <a:lnTo>
                  <a:pt x="518071" y="1117193"/>
                </a:lnTo>
                <a:lnTo>
                  <a:pt x="515340" y="1118102"/>
                </a:lnTo>
                <a:lnTo>
                  <a:pt x="512608" y="1119922"/>
                </a:lnTo>
                <a:lnTo>
                  <a:pt x="510787" y="1120832"/>
                </a:lnTo>
                <a:lnTo>
                  <a:pt x="509877" y="1123561"/>
                </a:lnTo>
                <a:lnTo>
                  <a:pt x="509877" y="1126290"/>
                </a:lnTo>
                <a:lnTo>
                  <a:pt x="507145" y="1129020"/>
                </a:lnTo>
                <a:lnTo>
                  <a:pt x="504414" y="1133568"/>
                </a:lnTo>
                <a:lnTo>
                  <a:pt x="501682" y="1136298"/>
                </a:lnTo>
                <a:lnTo>
                  <a:pt x="497130" y="1139027"/>
                </a:lnTo>
                <a:lnTo>
                  <a:pt x="498040" y="1142666"/>
                </a:lnTo>
                <a:lnTo>
                  <a:pt x="498040" y="1145395"/>
                </a:lnTo>
                <a:lnTo>
                  <a:pt x="497130" y="1148125"/>
                </a:lnTo>
                <a:lnTo>
                  <a:pt x="495309" y="1149944"/>
                </a:lnTo>
                <a:lnTo>
                  <a:pt x="492577" y="1150854"/>
                </a:lnTo>
                <a:lnTo>
                  <a:pt x="489846" y="1152674"/>
                </a:lnTo>
                <a:lnTo>
                  <a:pt x="487115" y="1152674"/>
                </a:lnTo>
                <a:lnTo>
                  <a:pt x="483473" y="1153583"/>
                </a:lnTo>
                <a:lnTo>
                  <a:pt x="480741" y="1155403"/>
                </a:lnTo>
                <a:lnTo>
                  <a:pt x="470726" y="1153583"/>
                </a:lnTo>
                <a:lnTo>
                  <a:pt x="462531" y="1149944"/>
                </a:lnTo>
                <a:lnTo>
                  <a:pt x="454337" y="1145395"/>
                </a:lnTo>
                <a:lnTo>
                  <a:pt x="453426" y="1156313"/>
                </a:lnTo>
                <a:lnTo>
                  <a:pt x="446142" y="1168140"/>
                </a:lnTo>
                <a:lnTo>
                  <a:pt x="439769" y="1170869"/>
                </a:lnTo>
                <a:lnTo>
                  <a:pt x="434306" y="1173598"/>
                </a:lnTo>
                <a:lnTo>
                  <a:pt x="427022" y="1176327"/>
                </a:lnTo>
                <a:lnTo>
                  <a:pt x="421559" y="1176327"/>
                </a:lnTo>
                <a:lnTo>
                  <a:pt x="414275" y="1169049"/>
                </a:lnTo>
                <a:lnTo>
                  <a:pt x="386050" y="1195433"/>
                </a:lnTo>
                <a:lnTo>
                  <a:pt x="386050" y="1198162"/>
                </a:lnTo>
                <a:lnTo>
                  <a:pt x="376034" y="1211808"/>
                </a:lnTo>
                <a:lnTo>
                  <a:pt x="365108" y="1218177"/>
                </a:lnTo>
                <a:lnTo>
                  <a:pt x="351451" y="1223635"/>
                </a:lnTo>
                <a:lnTo>
                  <a:pt x="335973" y="1228184"/>
                </a:lnTo>
                <a:lnTo>
                  <a:pt x="329599" y="1228184"/>
                </a:lnTo>
                <a:lnTo>
                  <a:pt x="322315" y="1227274"/>
                </a:lnTo>
                <a:lnTo>
                  <a:pt x="321405" y="1227274"/>
                </a:lnTo>
                <a:lnTo>
                  <a:pt x="316852" y="1239101"/>
                </a:lnTo>
                <a:lnTo>
                  <a:pt x="310479" y="1246379"/>
                </a:lnTo>
                <a:lnTo>
                  <a:pt x="300463" y="1250018"/>
                </a:lnTo>
                <a:lnTo>
                  <a:pt x="289537" y="1251838"/>
                </a:lnTo>
                <a:lnTo>
                  <a:pt x="276790" y="1251838"/>
                </a:lnTo>
                <a:lnTo>
                  <a:pt x="276790" y="1255477"/>
                </a:lnTo>
                <a:lnTo>
                  <a:pt x="268596" y="1257297"/>
                </a:lnTo>
                <a:lnTo>
                  <a:pt x="260402" y="1257297"/>
                </a:lnTo>
                <a:lnTo>
                  <a:pt x="252207" y="1258206"/>
                </a:lnTo>
                <a:lnTo>
                  <a:pt x="244013" y="1260936"/>
                </a:lnTo>
                <a:lnTo>
                  <a:pt x="213966" y="1252748"/>
                </a:lnTo>
                <a:lnTo>
                  <a:pt x="181189" y="1271853"/>
                </a:lnTo>
                <a:lnTo>
                  <a:pt x="168442" y="1285499"/>
                </a:lnTo>
                <a:lnTo>
                  <a:pt x="154784" y="1298236"/>
                </a:lnTo>
                <a:lnTo>
                  <a:pt x="140216" y="1310973"/>
                </a:lnTo>
                <a:lnTo>
                  <a:pt x="131111" y="1314612"/>
                </a:lnTo>
                <a:lnTo>
                  <a:pt x="122917" y="1319161"/>
                </a:lnTo>
                <a:lnTo>
                  <a:pt x="113812" y="1320070"/>
                </a:lnTo>
                <a:lnTo>
                  <a:pt x="105618" y="1319161"/>
                </a:lnTo>
                <a:lnTo>
                  <a:pt x="98334" y="1310973"/>
                </a:lnTo>
                <a:lnTo>
                  <a:pt x="94692" y="1300965"/>
                </a:lnTo>
                <a:lnTo>
                  <a:pt x="94692" y="1290958"/>
                </a:lnTo>
                <a:lnTo>
                  <a:pt x="97423" y="1282770"/>
                </a:lnTo>
                <a:lnTo>
                  <a:pt x="105618" y="1276402"/>
                </a:lnTo>
                <a:lnTo>
                  <a:pt x="117454" y="1271853"/>
                </a:lnTo>
                <a:lnTo>
                  <a:pt x="125648" y="1257297"/>
                </a:lnTo>
                <a:lnTo>
                  <a:pt x="136574" y="1247289"/>
                </a:lnTo>
                <a:lnTo>
                  <a:pt x="151142" y="1241831"/>
                </a:lnTo>
                <a:lnTo>
                  <a:pt x="165710" y="1239101"/>
                </a:lnTo>
                <a:lnTo>
                  <a:pt x="181189" y="1240921"/>
                </a:lnTo>
                <a:lnTo>
                  <a:pt x="189383" y="1225455"/>
                </a:lnTo>
                <a:lnTo>
                  <a:pt x="200309" y="1217267"/>
                </a:lnTo>
                <a:lnTo>
                  <a:pt x="213056" y="1211808"/>
                </a:lnTo>
                <a:lnTo>
                  <a:pt x="226713" y="1209079"/>
                </a:lnTo>
                <a:lnTo>
                  <a:pt x="240371" y="1207259"/>
                </a:lnTo>
                <a:lnTo>
                  <a:pt x="254028" y="1204530"/>
                </a:lnTo>
                <a:lnTo>
                  <a:pt x="265864" y="1199072"/>
                </a:lnTo>
                <a:lnTo>
                  <a:pt x="274059" y="1193613"/>
                </a:lnTo>
                <a:lnTo>
                  <a:pt x="279522" y="1187245"/>
                </a:lnTo>
                <a:lnTo>
                  <a:pt x="285895" y="1179057"/>
                </a:lnTo>
                <a:lnTo>
                  <a:pt x="291358" y="1170869"/>
                </a:lnTo>
                <a:lnTo>
                  <a:pt x="296821" y="1162681"/>
                </a:lnTo>
                <a:lnTo>
                  <a:pt x="303195" y="1156313"/>
                </a:lnTo>
                <a:lnTo>
                  <a:pt x="313210" y="1153583"/>
                </a:lnTo>
                <a:lnTo>
                  <a:pt x="325047" y="1155403"/>
                </a:lnTo>
                <a:lnTo>
                  <a:pt x="333241" y="1153583"/>
                </a:lnTo>
                <a:lnTo>
                  <a:pt x="348719" y="1147215"/>
                </a:lnTo>
                <a:lnTo>
                  <a:pt x="361466" y="1139027"/>
                </a:lnTo>
                <a:lnTo>
                  <a:pt x="375124" y="1128110"/>
                </a:lnTo>
                <a:lnTo>
                  <a:pt x="388781" y="1119922"/>
                </a:lnTo>
                <a:lnTo>
                  <a:pt x="403349" y="1115373"/>
                </a:lnTo>
                <a:lnTo>
                  <a:pt x="422469" y="1114463"/>
                </a:lnTo>
                <a:lnTo>
                  <a:pt x="456158" y="1103546"/>
                </a:lnTo>
                <a:lnTo>
                  <a:pt x="476189" y="1086261"/>
                </a:lnTo>
                <a:lnTo>
                  <a:pt x="499861" y="1074434"/>
                </a:lnTo>
                <a:lnTo>
                  <a:pt x="501682" y="1071704"/>
                </a:lnTo>
                <a:lnTo>
                  <a:pt x="508056" y="1060787"/>
                </a:lnTo>
                <a:lnTo>
                  <a:pt x="513519" y="1049870"/>
                </a:lnTo>
                <a:lnTo>
                  <a:pt x="520803" y="1039863"/>
                </a:lnTo>
                <a:lnTo>
                  <a:pt x="529908" y="1031675"/>
                </a:lnTo>
                <a:lnTo>
                  <a:pt x="540834" y="1031675"/>
                </a:lnTo>
                <a:lnTo>
                  <a:pt x="569969" y="1030765"/>
                </a:lnTo>
                <a:lnTo>
                  <a:pt x="575432" y="1018028"/>
                </a:lnTo>
                <a:lnTo>
                  <a:pt x="582716" y="1007111"/>
                </a:lnTo>
                <a:lnTo>
                  <a:pt x="593642" y="998923"/>
                </a:lnTo>
                <a:lnTo>
                  <a:pt x="602747" y="991645"/>
                </a:lnTo>
                <a:lnTo>
                  <a:pt x="612763" y="983457"/>
                </a:lnTo>
                <a:lnTo>
                  <a:pt x="621868" y="975269"/>
                </a:lnTo>
                <a:lnTo>
                  <a:pt x="631883" y="968901"/>
                </a:lnTo>
                <a:lnTo>
                  <a:pt x="645540" y="967081"/>
                </a:lnTo>
                <a:lnTo>
                  <a:pt x="708365" y="937059"/>
                </a:lnTo>
                <a:lnTo>
                  <a:pt x="717469" y="929781"/>
                </a:lnTo>
                <a:lnTo>
                  <a:pt x="728395" y="926142"/>
                </a:lnTo>
                <a:lnTo>
                  <a:pt x="737500" y="924322"/>
                </a:lnTo>
                <a:lnTo>
                  <a:pt x="744784" y="916134"/>
                </a:lnTo>
                <a:lnTo>
                  <a:pt x="753889" y="912495"/>
                </a:lnTo>
                <a:lnTo>
                  <a:pt x="764815" y="907946"/>
                </a:lnTo>
                <a:lnTo>
                  <a:pt x="773010" y="902488"/>
                </a:lnTo>
                <a:lnTo>
                  <a:pt x="780294" y="893390"/>
                </a:lnTo>
                <a:lnTo>
                  <a:pt x="807608" y="876105"/>
                </a:lnTo>
                <a:lnTo>
                  <a:pt x="834923" y="862458"/>
                </a:lnTo>
                <a:lnTo>
                  <a:pt x="865880" y="851541"/>
                </a:lnTo>
                <a:lnTo>
                  <a:pt x="938719" y="818789"/>
                </a:lnTo>
                <a:lnTo>
                  <a:pt x="950556" y="800594"/>
                </a:lnTo>
                <a:lnTo>
                  <a:pt x="964213" y="786948"/>
                </a:lnTo>
                <a:lnTo>
                  <a:pt x="982423" y="775121"/>
                </a:lnTo>
                <a:lnTo>
                  <a:pt x="1001544" y="766933"/>
                </a:lnTo>
                <a:lnTo>
                  <a:pt x="1012469" y="755106"/>
                </a:lnTo>
                <a:lnTo>
                  <a:pt x="1020664" y="744189"/>
                </a:lnTo>
                <a:lnTo>
                  <a:pt x="1031590" y="738730"/>
                </a:lnTo>
                <a:lnTo>
                  <a:pt x="1045247" y="737820"/>
                </a:lnTo>
                <a:lnTo>
                  <a:pt x="1050710" y="735091"/>
                </a:lnTo>
                <a:lnTo>
                  <a:pt x="1055263" y="735091"/>
                </a:lnTo>
                <a:lnTo>
                  <a:pt x="1063457" y="725084"/>
                </a:lnTo>
                <a:lnTo>
                  <a:pt x="1072562" y="719625"/>
                </a:lnTo>
                <a:lnTo>
                  <a:pt x="1084398" y="715986"/>
                </a:lnTo>
                <a:lnTo>
                  <a:pt x="1095324" y="713257"/>
                </a:lnTo>
                <a:lnTo>
                  <a:pt x="1120818" y="694152"/>
                </a:lnTo>
                <a:lnTo>
                  <a:pt x="1149954" y="679595"/>
                </a:lnTo>
                <a:lnTo>
                  <a:pt x="1181821" y="673227"/>
                </a:lnTo>
                <a:lnTo>
                  <a:pt x="1193658" y="660490"/>
                </a:lnTo>
                <a:lnTo>
                  <a:pt x="1207315" y="651393"/>
                </a:lnTo>
                <a:lnTo>
                  <a:pt x="1221883" y="644114"/>
                </a:lnTo>
                <a:lnTo>
                  <a:pt x="1238272" y="641385"/>
                </a:lnTo>
                <a:lnTo>
                  <a:pt x="1255571" y="643205"/>
                </a:lnTo>
                <a:lnTo>
                  <a:pt x="1268318" y="632287"/>
                </a:lnTo>
                <a:lnTo>
                  <a:pt x="1292902" y="609543"/>
                </a:lnTo>
                <a:lnTo>
                  <a:pt x="1319306" y="592258"/>
                </a:lnTo>
                <a:lnTo>
                  <a:pt x="1347531" y="576792"/>
                </a:lnTo>
                <a:lnTo>
                  <a:pt x="1378488" y="564965"/>
                </a:lnTo>
                <a:lnTo>
                  <a:pt x="1408534" y="554957"/>
                </a:lnTo>
                <a:lnTo>
                  <a:pt x="1416729" y="539491"/>
                </a:lnTo>
                <a:lnTo>
                  <a:pt x="1425834" y="530394"/>
                </a:lnTo>
                <a:lnTo>
                  <a:pt x="1438581" y="524935"/>
                </a:lnTo>
                <a:lnTo>
                  <a:pt x="1452238" y="520386"/>
                </a:lnTo>
                <a:lnTo>
                  <a:pt x="1465895" y="516747"/>
                </a:lnTo>
                <a:lnTo>
                  <a:pt x="1482284" y="506740"/>
                </a:lnTo>
                <a:lnTo>
                  <a:pt x="1498673" y="497642"/>
                </a:lnTo>
                <a:lnTo>
                  <a:pt x="1514152" y="485815"/>
                </a:lnTo>
                <a:lnTo>
                  <a:pt x="1532362" y="479447"/>
                </a:lnTo>
                <a:lnTo>
                  <a:pt x="1549661" y="473988"/>
                </a:lnTo>
                <a:lnTo>
                  <a:pt x="1635247" y="431229"/>
                </a:lnTo>
                <a:lnTo>
                  <a:pt x="1654368" y="420312"/>
                </a:lnTo>
                <a:lnTo>
                  <a:pt x="1672578" y="407575"/>
                </a:lnTo>
                <a:lnTo>
                  <a:pt x="1692608" y="398478"/>
                </a:lnTo>
                <a:lnTo>
                  <a:pt x="1713550" y="390290"/>
                </a:lnTo>
                <a:lnTo>
                  <a:pt x="1737223" y="388470"/>
                </a:lnTo>
                <a:lnTo>
                  <a:pt x="1751791" y="372094"/>
                </a:lnTo>
                <a:lnTo>
                  <a:pt x="1770911" y="361177"/>
                </a:lnTo>
                <a:lnTo>
                  <a:pt x="1791852" y="352989"/>
                </a:lnTo>
                <a:lnTo>
                  <a:pt x="1813704" y="347531"/>
                </a:lnTo>
                <a:lnTo>
                  <a:pt x="1893828" y="304772"/>
                </a:lnTo>
                <a:lnTo>
                  <a:pt x="1897470" y="306591"/>
                </a:lnTo>
                <a:lnTo>
                  <a:pt x="1900201" y="307501"/>
                </a:lnTo>
                <a:lnTo>
                  <a:pt x="1900201" y="306591"/>
                </a:lnTo>
                <a:lnTo>
                  <a:pt x="1897470" y="304772"/>
                </a:lnTo>
                <a:lnTo>
                  <a:pt x="1893828" y="304772"/>
                </a:lnTo>
                <a:lnTo>
                  <a:pt x="1919321" y="289306"/>
                </a:lnTo>
                <a:lnTo>
                  <a:pt x="1945726" y="275659"/>
                </a:lnTo>
                <a:lnTo>
                  <a:pt x="1973041" y="266561"/>
                </a:lnTo>
                <a:lnTo>
                  <a:pt x="2002176" y="262013"/>
                </a:lnTo>
                <a:lnTo>
                  <a:pt x="2014923" y="256554"/>
                </a:lnTo>
                <a:lnTo>
                  <a:pt x="2024028" y="247456"/>
                </a:lnTo>
                <a:lnTo>
                  <a:pt x="2034044" y="237449"/>
                </a:lnTo>
                <a:lnTo>
                  <a:pt x="2043149" y="229261"/>
                </a:lnTo>
                <a:lnTo>
                  <a:pt x="2055896" y="224712"/>
                </a:lnTo>
                <a:lnTo>
                  <a:pt x="2096868" y="211066"/>
                </a:lnTo>
                <a:lnTo>
                  <a:pt x="2107794" y="200149"/>
                </a:lnTo>
                <a:lnTo>
                  <a:pt x="2150587" y="200149"/>
                </a:lnTo>
                <a:lnTo>
                  <a:pt x="2157871" y="188322"/>
                </a:lnTo>
                <a:lnTo>
                  <a:pt x="2168797" y="182863"/>
                </a:lnTo>
                <a:lnTo>
                  <a:pt x="2179723" y="177404"/>
                </a:lnTo>
                <a:lnTo>
                  <a:pt x="2191559" y="172856"/>
                </a:lnTo>
                <a:lnTo>
                  <a:pt x="2202485" y="167397"/>
                </a:lnTo>
                <a:lnTo>
                  <a:pt x="2204306" y="138284"/>
                </a:lnTo>
                <a:lnTo>
                  <a:pt x="2223426" y="137375"/>
                </a:lnTo>
                <a:lnTo>
                  <a:pt x="2231621" y="126458"/>
                </a:lnTo>
                <a:lnTo>
                  <a:pt x="2242547" y="120999"/>
                </a:lnTo>
                <a:lnTo>
                  <a:pt x="2253473" y="118270"/>
                </a:lnTo>
                <a:lnTo>
                  <a:pt x="2266220" y="118270"/>
                </a:lnTo>
                <a:lnTo>
                  <a:pt x="2269862" y="115540"/>
                </a:lnTo>
                <a:lnTo>
                  <a:pt x="2275325" y="115540"/>
                </a:lnTo>
                <a:lnTo>
                  <a:pt x="2283519" y="107352"/>
                </a:lnTo>
                <a:lnTo>
                  <a:pt x="2294445" y="104623"/>
                </a:lnTo>
                <a:lnTo>
                  <a:pt x="2307192" y="102804"/>
                </a:lnTo>
                <a:lnTo>
                  <a:pt x="2329044" y="84608"/>
                </a:lnTo>
                <a:lnTo>
                  <a:pt x="2350896" y="78240"/>
                </a:lnTo>
                <a:lnTo>
                  <a:pt x="2374568" y="76420"/>
                </a:lnTo>
                <a:lnTo>
                  <a:pt x="2396420" y="78240"/>
                </a:lnTo>
                <a:lnTo>
                  <a:pt x="2418272" y="79150"/>
                </a:lnTo>
                <a:lnTo>
                  <a:pt x="2429198" y="81879"/>
                </a:lnTo>
                <a:lnTo>
                  <a:pt x="2433750" y="86428"/>
                </a:lnTo>
                <a:lnTo>
                  <a:pt x="2434661" y="91886"/>
                </a:lnTo>
                <a:lnTo>
                  <a:pt x="2431019" y="97345"/>
                </a:lnTo>
                <a:lnTo>
                  <a:pt x="2422825" y="104623"/>
                </a:lnTo>
                <a:lnTo>
                  <a:pt x="2407346" y="104623"/>
                </a:lnTo>
                <a:lnTo>
                  <a:pt x="2396420" y="110082"/>
                </a:lnTo>
                <a:lnTo>
                  <a:pt x="2387315" y="116450"/>
                </a:lnTo>
                <a:lnTo>
                  <a:pt x="2379121" y="126458"/>
                </a:lnTo>
                <a:lnTo>
                  <a:pt x="2373658" y="135555"/>
                </a:lnTo>
                <a:lnTo>
                  <a:pt x="2366374" y="146472"/>
                </a:lnTo>
                <a:lnTo>
                  <a:pt x="2360911" y="157390"/>
                </a:lnTo>
                <a:lnTo>
                  <a:pt x="2329044" y="157390"/>
                </a:lnTo>
                <a:lnTo>
                  <a:pt x="2318118" y="170126"/>
                </a:lnTo>
                <a:lnTo>
                  <a:pt x="2303550" y="169217"/>
                </a:lnTo>
                <a:lnTo>
                  <a:pt x="2288982" y="171946"/>
                </a:lnTo>
                <a:lnTo>
                  <a:pt x="2274414" y="175585"/>
                </a:lnTo>
                <a:lnTo>
                  <a:pt x="2258936" y="180134"/>
                </a:lnTo>
                <a:lnTo>
                  <a:pt x="2244368" y="178314"/>
                </a:lnTo>
                <a:lnTo>
                  <a:pt x="2241636" y="180134"/>
                </a:lnTo>
                <a:lnTo>
                  <a:pt x="2236173" y="181043"/>
                </a:lnTo>
                <a:lnTo>
                  <a:pt x="2233442" y="194690"/>
                </a:lnTo>
                <a:lnTo>
                  <a:pt x="2226158" y="202878"/>
                </a:lnTo>
                <a:lnTo>
                  <a:pt x="2216142" y="208336"/>
                </a:lnTo>
                <a:lnTo>
                  <a:pt x="2205216" y="211066"/>
                </a:lnTo>
                <a:lnTo>
                  <a:pt x="2191559" y="210156"/>
                </a:lnTo>
                <a:lnTo>
                  <a:pt x="2188828" y="218344"/>
                </a:lnTo>
                <a:lnTo>
                  <a:pt x="2163334" y="223802"/>
                </a:lnTo>
                <a:lnTo>
                  <a:pt x="2153318" y="229261"/>
                </a:lnTo>
                <a:lnTo>
                  <a:pt x="2143303" y="233810"/>
                </a:lnTo>
                <a:lnTo>
                  <a:pt x="2134198" y="237449"/>
                </a:lnTo>
                <a:lnTo>
                  <a:pt x="2124183" y="236539"/>
                </a:lnTo>
                <a:lnTo>
                  <a:pt x="2118720" y="248366"/>
                </a:lnTo>
                <a:lnTo>
                  <a:pt x="2110525" y="258374"/>
                </a:lnTo>
                <a:lnTo>
                  <a:pt x="2101420" y="266561"/>
                </a:lnTo>
                <a:lnTo>
                  <a:pt x="2099599" y="266561"/>
                </a:lnTo>
                <a:lnTo>
                  <a:pt x="2106883" y="267471"/>
                </a:lnTo>
                <a:lnTo>
                  <a:pt x="2115078" y="266561"/>
                </a:lnTo>
                <a:lnTo>
                  <a:pt x="2121451" y="263832"/>
                </a:lnTo>
                <a:lnTo>
                  <a:pt x="2128735" y="263832"/>
                </a:lnTo>
                <a:lnTo>
                  <a:pt x="2118720" y="283847"/>
                </a:lnTo>
                <a:lnTo>
                  <a:pt x="2118720" y="289306"/>
                </a:lnTo>
                <a:lnTo>
                  <a:pt x="2117809" y="293854"/>
                </a:lnTo>
                <a:lnTo>
                  <a:pt x="2087763" y="295674"/>
                </a:lnTo>
                <a:lnTo>
                  <a:pt x="2077747" y="299313"/>
                </a:lnTo>
                <a:lnTo>
                  <a:pt x="2067732" y="299313"/>
                </a:lnTo>
                <a:lnTo>
                  <a:pt x="2059538" y="296584"/>
                </a:lnTo>
                <a:lnTo>
                  <a:pt x="2056806" y="298403"/>
                </a:lnTo>
                <a:lnTo>
                  <a:pt x="2044970" y="301133"/>
                </a:lnTo>
                <a:lnTo>
                  <a:pt x="2032223" y="304772"/>
                </a:lnTo>
                <a:lnTo>
                  <a:pt x="2029491" y="304772"/>
                </a:lnTo>
                <a:lnTo>
                  <a:pt x="2026760" y="306591"/>
                </a:lnTo>
                <a:lnTo>
                  <a:pt x="2024028" y="307501"/>
                </a:lnTo>
                <a:lnTo>
                  <a:pt x="2018565" y="314779"/>
                </a:lnTo>
                <a:lnTo>
                  <a:pt x="2013102" y="322967"/>
                </a:lnTo>
                <a:lnTo>
                  <a:pt x="2007639" y="331155"/>
                </a:lnTo>
                <a:lnTo>
                  <a:pt x="2000355" y="336613"/>
                </a:lnTo>
                <a:lnTo>
                  <a:pt x="1991250" y="340253"/>
                </a:lnTo>
                <a:lnTo>
                  <a:pt x="1985788" y="340253"/>
                </a:lnTo>
                <a:lnTo>
                  <a:pt x="1981235" y="339343"/>
                </a:lnTo>
                <a:lnTo>
                  <a:pt x="1980325" y="344801"/>
                </a:lnTo>
                <a:lnTo>
                  <a:pt x="1977593" y="348440"/>
                </a:lnTo>
                <a:lnTo>
                  <a:pt x="1973041" y="351170"/>
                </a:lnTo>
                <a:lnTo>
                  <a:pt x="1969399" y="352989"/>
                </a:lnTo>
                <a:lnTo>
                  <a:pt x="1964846" y="352989"/>
                </a:lnTo>
                <a:lnTo>
                  <a:pt x="1961204" y="352989"/>
                </a:lnTo>
                <a:lnTo>
                  <a:pt x="1959383" y="356628"/>
                </a:lnTo>
                <a:lnTo>
                  <a:pt x="1958473" y="360267"/>
                </a:lnTo>
                <a:lnTo>
                  <a:pt x="1955741" y="361177"/>
                </a:lnTo>
                <a:lnTo>
                  <a:pt x="1953010" y="362997"/>
                </a:lnTo>
                <a:lnTo>
                  <a:pt x="1950278" y="362997"/>
                </a:lnTo>
                <a:lnTo>
                  <a:pt x="1945726" y="362997"/>
                </a:lnTo>
                <a:lnTo>
                  <a:pt x="1942084" y="361177"/>
                </a:lnTo>
                <a:lnTo>
                  <a:pt x="1937531" y="371185"/>
                </a:lnTo>
                <a:lnTo>
                  <a:pt x="1930247" y="376643"/>
                </a:lnTo>
                <a:lnTo>
                  <a:pt x="1922053" y="379373"/>
                </a:lnTo>
                <a:lnTo>
                  <a:pt x="1912948" y="382102"/>
                </a:lnTo>
                <a:lnTo>
                  <a:pt x="1904754" y="384831"/>
                </a:lnTo>
                <a:lnTo>
                  <a:pt x="1896559" y="388470"/>
                </a:lnTo>
                <a:lnTo>
                  <a:pt x="1888365" y="388470"/>
                </a:lnTo>
                <a:lnTo>
                  <a:pt x="1882902" y="396658"/>
                </a:lnTo>
                <a:lnTo>
                  <a:pt x="1872886" y="409395"/>
                </a:lnTo>
                <a:lnTo>
                  <a:pt x="1859229" y="417583"/>
                </a:lnTo>
                <a:lnTo>
                  <a:pt x="1843750" y="421222"/>
                </a:lnTo>
                <a:lnTo>
                  <a:pt x="1820988" y="423041"/>
                </a:lnTo>
                <a:lnTo>
                  <a:pt x="1797315" y="418492"/>
                </a:lnTo>
                <a:lnTo>
                  <a:pt x="1792763" y="417583"/>
                </a:lnTo>
                <a:lnTo>
                  <a:pt x="1790031" y="441237"/>
                </a:lnTo>
                <a:lnTo>
                  <a:pt x="1761806" y="442146"/>
                </a:lnTo>
                <a:lnTo>
                  <a:pt x="1757254" y="444876"/>
                </a:lnTo>
                <a:lnTo>
                  <a:pt x="1754522" y="446695"/>
                </a:lnTo>
                <a:lnTo>
                  <a:pt x="1751791" y="446695"/>
                </a:lnTo>
                <a:lnTo>
                  <a:pt x="1748149" y="446695"/>
                </a:lnTo>
                <a:lnTo>
                  <a:pt x="1745417" y="444876"/>
                </a:lnTo>
                <a:lnTo>
                  <a:pt x="1743596" y="446695"/>
                </a:lnTo>
                <a:lnTo>
                  <a:pt x="1737223" y="452154"/>
                </a:lnTo>
                <a:lnTo>
                  <a:pt x="1731760" y="460342"/>
                </a:lnTo>
                <a:lnTo>
                  <a:pt x="1724476" y="468530"/>
                </a:lnTo>
                <a:lnTo>
                  <a:pt x="1719013" y="476717"/>
                </a:lnTo>
                <a:lnTo>
                  <a:pt x="1711729" y="483086"/>
                </a:lnTo>
                <a:lnTo>
                  <a:pt x="1705355" y="487635"/>
                </a:lnTo>
                <a:lnTo>
                  <a:pt x="1695340" y="487635"/>
                </a:lnTo>
                <a:lnTo>
                  <a:pt x="1686235" y="482176"/>
                </a:lnTo>
                <a:lnTo>
                  <a:pt x="1672578" y="469439"/>
                </a:lnTo>
                <a:lnTo>
                  <a:pt x="1673488" y="465800"/>
                </a:lnTo>
                <a:lnTo>
                  <a:pt x="1673488" y="463071"/>
                </a:lnTo>
                <a:lnTo>
                  <a:pt x="1662562" y="458522"/>
                </a:lnTo>
                <a:lnTo>
                  <a:pt x="1654368" y="460342"/>
                </a:lnTo>
                <a:lnTo>
                  <a:pt x="1648905" y="463981"/>
                </a:lnTo>
                <a:lnTo>
                  <a:pt x="1646173" y="472169"/>
                </a:lnTo>
                <a:lnTo>
                  <a:pt x="1644352" y="483086"/>
                </a:lnTo>
                <a:lnTo>
                  <a:pt x="1643442" y="487635"/>
                </a:lnTo>
                <a:lnTo>
                  <a:pt x="1640710" y="490364"/>
                </a:lnTo>
                <a:lnTo>
                  <a:pt x="1638889" y="493093"/>
                </a:lnTo>
                <a:lnTo>
                  <a:pt x="1635247" y="494913"/>
                </a:lnTo>
                <a:lnTo>
                  <a:pt x="1632516" y="494913"/>
                </a:lnTo>
                <a:lnTo>
                  <a:pt x="1627963" y="495823"/>
                </a:lnTo>
                <a:lnTo>
                  <a:pt x="1625232" y="495823"/>
                </a:lnTo>
                <a:lnTo>
                  <a:pt x="1624321" y="505830"/>
                </a:lnTo>
                <a:lnTo>
                  <a:pt x="1625232" y="516747"/>
                </a:lnTo>
                <a:lnTo>
                  <a:pt x="1617037" y="519476"/>
                </a:lnTo>
                <a:lnTo>
                  <a:pt x="1610664" y="524935"/>
                </a:lnTo>
                <a:lnTo>
                  <a:pt x="1603380" y="531303"/>
                </a:lnTo>
                <a:lnTo>
                  <a:pt x="1597007" y="538582"/>
                </a:lnTo>
                <a:lnTo>
                  <a:pt x="1589723" y="544040"/>
                </a:lnTo>
                <a:lnTo>
                  <a:pt x="1581528" y="544950"/>
                </a:lnTo>
                <a:lnTo>
                  <a:pt x="1571513" y="544040"/>
                </a:lnTo>
                <a:lnTo>
                  <a:pt x="1560587" y="536762"/>
                </a:lnTo>
                <a:lnTo>
                  <a:pt x="1540556" y="536762"/>
                </a:lnTo>
                <a:lnTo>
                  <a:pt x="1533272" y="531303"/>
                </a:lnTo>
                <a:lnTo>
                  <a:pt x="1530541" y="533123"/>
                </a:lnTo>
                <a:lnTo>
                  <a:pt x="1527809" y="534033"/>
                </a:lnTo>
                <a:lnTo>
                  <a:pt x="1533272" y="538582"/>
                </a:lnTo>
                <a:lnTo>
                  <a:pt x="1538735" y="542221"/>
                </a:lnTo>
                <a:lnTo>
                  <a:pt x="1543287" y="547679"/>
                </a:lnTo>
                <a:lnTo>
                  <a:pt x="1546019" y="560416"/>
                </a:lnTo>
                <a:lnTo>
                  <a:pt x="1543287" y="570423"/>
                </a:lnTo>
                <a:lnTo>
                  <a:pt x="1536003" y="578611"/>
                </a:lnTo>
                <a:lnTo>
                  <a:pt x="1525078" y="584980"/>
                </a:lnTo>
                <a:lnTo>
                  <a:pt x="1510510" y="589528"/>
                </a:lnTo>
                <a:lnTo>
                  <a:pt x="1495031" y="587709"/>
                </a:lnTo>
                <a:lnTo>
                  <a:pt x="1489568" y="584980"/>
                </a:lnTo>
                <a:lnTo>
                  <a:pt x="1489568" y="590438"/>
                </a:lnTo>
                <a:lnTo>
                  <a:pt x="1487747" y="594987"/>
                </a:lnTo>
                <a:lnTo>
                  <a:pt x="1486837" y="598626"/>
                </a:lnTo>
                <a:lnTo>
                  <a:pt x="1497763" y="601355"/>
                </a:lnTo>
                <a:lnTo>
                  <a:pt x="1508689" y="598626"/>
                </a:lnTo>
                <a:lnTo>
                  <a:pt x="1521436" y="604085"/>
                </a:lnTo>
                <a:lnTo>
                  <a:pt x="1533272" y="605904"/>
                </a:lnTo>
                <a:lnTo>
                  <a:pt x="1546019" y="603175"/>
                </a:lnTo>
                <a:lnTo>
                  <a:pt x="1556945" y="598626"/>
                </a:lnTo>
                <a:lnTo>
                  <a:pt x="1568781" y="597716"/>
                </a:lnTo>
                <a:lnTo>
                  <a:pt x="1581528" y="598626"/>
                </a:lnTo>
                <a:lnTo>
                  <a:pt x="1591544" y="589528"/>
                </a:lnTo>
                <a:lnTo>
                  <a:pt x="1600649" y="584980"/>
                </a:lnTo>
                <a:lnTo>
                  <a:pt x="1611574" y="584980"/>
                </a:lnTo>
                <a:lnTo>
                  <a:pt x="1624321" y="589528"/>
                </a:lnTo>
                <a:lnTo>
                  <a:pt x="1624321" y="587709"/>
                </a:lnTo>
                <a:lnTo>
                  <a:pt x="1625232" y="586799"/>
                </a:lnTo>
                <a:lnTo>
                  <a:pt x="1627053" y="586799"/>
                </a:lnTo>
                <a:lnTo>
                  <a:pt x="1627963" y="586799"/>
                </a:lnTo>
                <a:lnTo>
                  <a:pt x="1630695" y="586799"/>
                </a:lnTo>
                <a:lnTo>
                  <a:pt x="1632516" y="587709"/>
                </a:lnTo>
                <a:lnTo>
                  <a:pt x="1635247" y="587709"/>
                </a:lnTo>
                <a:lnTo>
                  <a:pt x="1637979" y="587709"/>
                </a:lnTo>
                <a:lnTo>
                  <a:pt x="1638889" y="587709"/>
                </a:lnTo>
                <a:lnTo>
                  <a:pt x="1640710" y="587709"/>
                </a:lnTo>
                <a:lnTo>
                  <a:pt x="1640710" y="586799"/>
                </a:lnTo>
                <a:lnTo>
                  <a:pt x="1638889" y="584070"/>
                </a:lnTo>
                <a:lnTo>
                  <a:pt x="1637979" y="581341"/>
                </a:lnTo>
                <a:lnTo>
                  <a:pt x="1633426" y="576792"/>
                </a:lnTo>
                <a:lnTo>
                  <a:pt x="1627963" y="568604"/>
                </a:lnTo>
                <a:lnTo>
                  <a:pt x="1627053" y="563145"/>
                </a:lnTo>
                <a:lnTo>
                  <a:pt x="1629784" y="558596"/>
                </a:lnTo>
                <a:lnTo>
                  <a:pt x="1635247" y="555867"/>
                </a:lnTo>
                <a:lnTo>
                  <a:pt x="1640710" y="553138"/>
                </a:lnTo>
                <a:lnTo>
                  <a:pt x="1646173" y="552228"/>
                </a:lnTo>
                <a:lnTo>
                  <a:pt x="1662562" y="555867"/>
                </a:lnTo>
                <a:lnTo>
                  <a:pt x="1678041" y="560416"/>
                </a:lnTo>
                <a:lnTo>
                  <a:pt x="1681683" y="547679"/>
                </a:lnTo>
                <a:lnTo>
                  <a:pt x="1689877" y="541311"/>
                </a:lnTo>
                <a:lnTo>
                  <a:pt x="1699892" y="536762"/>
                </a:lnTo>
                <a:lnTo>
                  <a:pt x="1711729" y="535852"/>
                </a:lnTo>
                <a:lnTo>
                  <a:pt x="1724476" y="535852"/>
                </a:lnTo>
                <a:lnTo>
                  <a:pt x="1726297" y="530394"/>
                </a:lnTo>
                <a:lnTo>
                  <a:pt x="1729939" y="525845"/>
                </a:lnTo>
                <a:lnTo>
                  <a:pt x="1734491" y="525845"/>
                </a:lnTo>
                <a:lnTo>
                  <a:pt x="1738133" y="524935"/>
                </a:lnTo>
                <a:lnTo>
                  <a:pt x="1742686" y="511289"/>
                </a:lnTo>
                <a:lnTo>
                  <a:pt x="1750880" y="500371"/>
                </a:lnTo>
                <a:lnTo>
                  <a:pt x="1759985" y="491274"/>
                </a:lnTo>
                <a:lnTo>
                  <a:pt x="1770911" y="485815"/>
                </a:lnTo>
                <a:lnTo>
                  <a:pt x="1783658" y="480357"/>
                </a:lnTo>
                <a:lnTo>
                  <a:pt x="1794584" y="474898"/>
                </a:lnTo>
                <a:lnTo>
                  <a:pt x="1805510" y="468530"/>
                </a:lnTo>
                <a:lnTo>
                  <a:pt x="1813704" y="458522"/>
                </a:lnTo>
                <a:lnTo>
                  <a:pt x="1840108" y="446695"/>
                </a:lnTo>
                <a:lnTo>
                  <a:pt x="1840108" y="444876"/>
                </a:lnTo>
                <a:lnTo>
                  <a:pt x="1846482" y="436688"/>
                </a:lnTo>
                <a:lnTo>
                  <a:pt x="1856497" y="433049"/>
                </a:lnTo>
                <a:lnTo>
                  <a:pt x="1865602" y="433049"/>
                </a:lnTo>
                <a:lnTo>
                  <a:pt x="1881081" y="423041"/>
                </a:lnTo>
                <a:lnTo>
                  <a:pt x="1894738" y="420312"/>
                </a:lnTo>
                <a:lnTo>
                  <a:pt x="1910217" y="421222"/>
                </a:lnTo>
                <a:lnTo>
                  <a:pt x="1923874" y="425771"/>
                </a:lnTo>
                <a:lnTo>
                  <a:pt x="1938442" y="430319"/>
                </a:lnTo>
                <a:lnTo>
                  <a:pt x="1938442" y="431229"/>
                </a:lnTo>
                <a:lnTo>
                  <a:pt x="1939352" y="431229"/>
                </a:lnTo>
                <a:lnTo>
                  <a:pt x="1942084" y="433958"/>
                </a:lnTo>
                <a:lnTo>
                  <a:pt x="1942084" y="433049"/>
                </a:lnTo>
                <a:lnTo>
                  <a:pt x="1940263" y="431229"/>
                </a:lnTo>
                <a:lnTo>
                  <a:pt x="1939352" y="431229"/>
                </a:lnTo>
                <a:lnTo>
                  <a:pt x="1938442" y="430319"/>
                </a:lnTo>
                <a:lnTo>
                  <a:pt x="1930247" y="401207"/>
                </a:lnTo>
                <a:lnTo>
                  <a:pt x="1938442" y="399387"/>
                </a:lnTo>
                <a:lnTo>
                  <a:pt x="1948457" y="391199"/>
                </a:lnTo>
                <a:lnTo>
                  <a:pt x="1959383" y="383012"/>
                </a:lnTo>
                <a:lnTo>
                  <a:pt x="1969399" y="376643"/>
                </a:lnTo>
                <a:lnTo>
                  <a:pt x="1980325" y="372094"/>
                </a:lnTo>
                <a:lnTo>
                  <a:pt x="1993982" y="371185"/>
                </a:lnTo>
                <a:lnTo>
                  <a:pt x="2004908" y="360267"/>
                </a:lnTo>
                <a:lnTo>
                  <a:pt x="2024028" y="356628"/>
                </a:lnTo>
                <a:lnTo>
                  <a:pt x="2034044" y="347531"/>
                </a:lnTo>
                <a:lnTo>
                  <a:pt x="2056806" y="360267"/>
                </a:lnTo>
                <a:lnTo>
                  <a:pt x="2090494" y="348440"/>
                </a:lnTo>
                <a:lnTo>
                  <a:pt x="2091405" y="342072"/>
                </a:lnTo>
                <a:lnTo>
                  <a:pt x="2095957" y="337523"/>
                </a:lnTo>
                <a:lnTo>
                  <a:pt x="2099599" y="333884"/>
                </a:lnTo>
                <a:lnTo>
                  <a:pt x="2104152" y="329335"/>
                </a:lnTo>
                <a:lnTo>
                  <a:pt x="2109615" y="328426"/>
                </a:lnTo>
                <a:lnTo>
                  <a:pt x="2118720" y="326606"/>
                </a:lnTo>
                <a:lnTo>
                  <a:pt x="2124183" y="320238"/>
                </a:lnTo>
                <a:lnTo>
                  <a:pt x="2132377" y="317508"/>
                </a:lnTo>
                <a:lnTo>
                  <a:pt x="2140571" y="317508"/>
                </a:lnTo>
                <a:lnTo>
                  <a:pt x="2148766" y="317508"/>
                </a:lnTo>
                <a:lnTo>
                  <a:pt x="2160602" y="304772"/>
                </a:lnTo>
                <a:lnTo>
                  <a:pt x="2174260" y="296584"/>
                </a:lnTo>
                <a:lnTo>
                  <a:pt x="2188828" y="291125"/>
                </a:lnTo>
                <a:lnTo>
                  <a:pt x="2204306" y="286576"/>
                </a:lnTo>
                <a:lnTo>
                  <a:pt x="2202485" y="282937"/>
                </a:lnTo>
                <a:lnTo>
                  <a:pt x="2212500" y="282937"/>
                </a:lnTo>
                <a:lnTo>
                  <a:pt x="2220695" y="280208"/>
                </a:lnTo>
                <a:lnTo>
                  <a:pt x="2226158" y="272930"/>
                </a:lnTo>
                <a:lnTo>
                  <a:pt x="2231621" y="264742"/>
                </a:lnTo>
                <a:lnTo>
                  <a:pt x="2237084" y="258374"/>
                </a:lnTo>
                <a:lnTo>
                  <a:pt x="2244368" y="253825"/>
                </a:lnTo>
                <a:lnTo>
                  <a:pt x="2264399" y="285667"/>
                </a:lnTo>
                <a:lnTo>
                  <a:pt x="2288071" y="274749"/>
                </a:lnTo>
                <a:lnTo>
                  <a:pt x="2291713" y="272020"/>
                </a:lnTo>
                <a:lnTo>
                  <a:pt x="2296266" y="270201"/>
                </a:lnTo>
                <a:lnTo>
                  <a:pt x="2300818" y="269291"/>
                </a:lnTo>
                <a:lnTo>
                  <a:pt x="2303550" y="270201"/>
                </a:lnTo>
                <a:lnTo>
                  <a:pt x="2307192" y="272930"/>
                </a:lnTo>
                <a:lnTo>
                  <a:pt x="2318118" y="272930"/>
                </a:lnTo>
                <a:lnTo>
                  <a:pt x="2320849" y="262013"/>
                </a:lnTo>
                <a:lnTo>
                  <a:pt x="2326312" y="251095"/>
                </a:lnTo>
                <a:lnTo>
                  <a:pt x="2333596" y="241998"/>
                </a:lnTo>
                <a:lnTo>
                  <a:pt x="2341791" y="233810"/>
                </a:lnTo>
                <a:lnTo>
                  <a:pt x="2347254" y="221983"/>
                </a:lnTo>
                <a:lnTo>
                  <a:pt x="2349985" y="211066"/>
                </a:lnTo>
                <a:lnTo>
                  <a:pt x="2366374" y="218344"/>
                </a:lnTo>
                <a:lnTo>
                  <a:pt x="2384584" y="221073"/>
                </a:lnTo>
                <a:lnTo>
                  <a:pt x="2403704" y="221983"/>
                </a:lnTo>
                <a:lnTo>
                  <a:pt x="2401883" y="221073"/>
                </a:lnTo>
                <a:lnTo>
                  <a:pt x="2414630" y="218344"/>
                </a:lnTo>
                <a:lnTo>
                  <a:pt x="2426467" y="212885"/>
                </a:lnTo>
                <a:lnTo>
                  <a:pt x="2437392" y="205607"/>
                </a:lnTo>
                <a:lnTo>
                  <a:pt x="2450139" y="199239"/>
                </a:lnTo>
                <a:lnTo>
                  <a:pt x="2462886" y="197419"/>
                </a:lnTo>
                <a:lnTo>
                  <a:pt x="2477454" y="200149"/>
                </a:lnTo>
                <a:lnTo>
                  <a:pt x="2474723" y="210156"/>
                </a:lnTo>
                <a:lnTo>
                  <a:pt x="2455602" y="231990"/>
                </a:lnTo>
                <a:lnTo>
                  <a:pt x="2412809" y="234720"/>
                </a:lnTo>
                <a:lnTo>
                  <a:pt x="2409167" y="236539"/>
                </a:lnTo>
                <a:lnTo>
                  <a:pt x="2404615" y="236539"/>
                </a:lnTo>
                <a:lnTo>
                  <a:pt x="2401883" y="233810"/>
                </a:lnTo>
                <a:lnTo>
                  <a:pt x="2393689" y="242908"/>
                </a:lnTo>
                <a:lnTo>
                  <a:pt x="2390047" y="255644"/>
                </a:lnTo>
                <a:lnTo>
                  <a:pt x="2382763" y="262013"/>
                </a:lnTo>
                <a:lnTo>
                  <a:pt x="2373658" y="267471"/>
                </a:lnTo>
                <a:lnTo>
                  <a:pt x="2361821" y="270201"/>
                </a:lnTo>
                <a:lnTo>
                  <a:pt x="2350896" y="272930"/>
                </a:lnTo>
                <a:lnTo>
                  <a:pt x="2352717" y="277479"/>
                </a:lnTo>
                <a:lnTo>
                  <a:pt x="2350896" y="280208"/>
                </a:lnTo>
                <a:lnTo>
                  <a:pt x="2348164" y="283847"/>
                </a:lnTo>
                <a:lnTo>
                  <a:pt x="2337238" y="301133"/>
                </a:lnTo>
                <a:lnTo>
                  <a:pt x="2323581" y="314779"/>
                </a:lnTo>
                <a:lnTo>
                  <a:pt x="2307192" y="325696"/>
                </a:lnTo>
                <a:lnTo>
                  <a:pt x="2297176" y="332065"/>
                </a:lnTo>
                <a:lnTo>
                  <a:pt x="2288071" y="333884"/>
                </a:lnTo>
                <a:lnTo>
                  <a:pt x="2277146" y="331155"/>
                </a:lnTo>
                <a:lnTo>
                  <a:pt x="2271683" y="325696"/>
                </a:lnTo>
                <a:lnTo>
                  <a:pt x="2266220" y="325696"/>
                </a:lnTo>
                <a:lnTo>
                  <a:pt x="2260757" y="325696"/>
                </a:lnTo>
                <a:lnTo>
                  <a:pt x="2256204" y="323877"/>
                </a:lnTo>
                <a:lnTo>
                  <a:pt x="2250741" y="321147"/>
                </a:lnTo>
                <a:lnTo>
                  <a:pt x="2247099" y="318418"/>
                </a:lnTo>
                <a:lnTo>
                  <a:pt x="2247099" y="328426"/>
                </a:lnTo>
                <a:lnTo>
                  <a:pt x="2242547" y="334794"/>
                </a:lnTo>
                <a:lnTo>
                  <a:pt x="2236173" y="342072"/>
                </a:lnTo>
                <a:lnTo>
                  <a:pt x="2209769" y="355719"/>
                </a:lnTo>
                <a:lnTo>
                  <a:pt x="2186096" y="371185"/>
                </a:lnTo>
                <a:lnTo>
                  <a:pt x="2185186" y="372094"/>
                </a:lnTo>
                <a:lnTo>
                  <a:pt x="2193380" y="380282"/>
                </a:lnTo>
                <a:lnTo>
                  <a:pt x="2171528" y="401207"/>
                </a:lnTo>
                <a:lnTo>
                  <a:pt x="2166976" y="403936"/>
                </a:lnTo>
                <a:lnTo>
                  <a:pt x="2163334" y="404846"/>
                </a:lnTo>
                <a:lnTo>
                  <a:pt x="2156050" y="414853"/>
                </a:lnTo>
                <a:lnTo>
                  <a:pt x="2147855" y="420312"/>
                </a:lnTo>
                <a:lnTo>
                  <a:pt x="2137840" y="421222"/>
                </a:lnTo>
                <a:lnTo>
                  <a:pt x="2126914" y="423041"/>
                </a:lnTo>
                <a:lnTo>
                  <a:pt x="2115988" y="423041"/>
                </a:lnTo>
                <a:lnTo>
                  <a:pt x="2107794" y="423041"/>
                </a:lnTo>
                <a:lnTo>
                  <a:pt x="2101420" y="428500"/>
                </a:lnTo>
                <a:lnTo>
                  <a:pt x="2091405" y="433049"/>
                </a:lnTo>
                <a:lnTo>
                  <a:pt x="2081389" y="435778"/>
                </a:lnTo>
                <a:lnTo>
                  <a:pt x="2073195" y="438507"/>
                </a:lnTo>
                <a:lnTo>
                  <a:pt x="2065000" y="443966"/>
                </a:lnTo>
                <a:lnTo>
                  <a:pt x="2062269" y="444876"/>
                </a:lnTo>
                <a:lnTo>
                  <a:pt x="2059538" y="443966"/>
                </a:lnTo>
                <a:lnTo>
                  <a:pt x="2056806" y="442146"/>
                </a:lnTo>
                <a:lnTo>
                  <a:pt x="2053164" y="447605"/>
                </a:lnTo>
                <a:lnTo>
                  <a:pt x="2039507" y="452154"/>
                </a:lnTo>
                <a:lnTo>
                  <a:pt x="2024028" y="452154"/>
                </a:lnTo>
                <a:lnTo>
                  <a:pt x="2004908" y="446695"/>
                </a:lnTo>
                <a:lnTo>
                  <a:pt x="1986698" y="436688"/>
                </a:lnTo>
                <a:lnTo>
                  <a:pt x="1983967" y="441237"/>
                </a:lnTo>
                <a:lnTo>
                  <a:pt x="1981235" y="444876"/>
                </a:lnTo>
                <a:lnTo>
                  <a:pt x="1980325" y="471259"/>
                </a:lnTo>
                <a:lnTo>
                  <a:pt x="1974862" y="483086"/>
                </a:lnTo>
                <a:lnTo>
                  <a:pt x="1967578" y="493093"/>
                </a:lnTo>
                <a:lnTo>
                  <a:pt x="1959383" y="500371"/>
                </a:lnTo>
                <a:lnTo>
                  <a:pt x="1950278" y="501281"/>
                </a:lnTo>
                <a:lnTo>
                  <a:pt x="1937531" y="497642"/>
                </a:lnTo>
                <a:lnTo>
                  <a:pt x="1934800" y="500371"/>
                </a:lnTo>
                <a:lnTo>
                  <a:pt x="1927516" y="503101"/>
                </a:lnTo>
                <a:lnTo>
                  <a:pt x="1921142" y="504010"/>
                </a:lnTo>
                <a:lnTo>
                  <a:pt x="1919321" y="505830"/>
                </a:lnTo>
                <a:lnTo>
                  <a:pt x="1919321" y="514928"/>
                </a:lnTo>
                <a:lnTo>
                  <a:pt x="1937531" y="516747"/>
                </a:lnTo>
                <a:lnTo>
                  <a:pt x="1955741" y="512198"/>
                </a:lnTo>
                <a:lnTo>
                  <a:pt x="1972130" y="503101"/>
                </a:lnTo>
                <a:lnTo>
                  <a:pt x="1972130" y="504010"/>
                </a:lnTo>
                <a:lnTo>
                  <a:pt x="1972130" y="505830"/>
                </a:lnTo>
                <a:lnTo>
                  <a:pt x="1972130" y="506740"/>
                </a:lnTo>
                <a:lnTo>
                  <a:pt x="1983056" y="498552"/>
                </a:lnTo>
                <a:lnTo>
                  <a:pt x="1996713" y="495823"/>
                </a:lnTo>
                <a:lnTo>
                  <a:pt x="2010371" y="494913"/>
                </a:lnTo>
                <a:lnTo>
                  <a:pt x="2025849" y="491274"/>
                </a:lnTo>
                <a:lnTo>
                  <a:pt x="2037686" y="485815"/>
                </a:lnTo>
                <a:lnTo>
                  <a:pt x="2032223" y="483086"/>
                </a:lnTo>
                <a:lnTo>
                  <a:pt x="2055896" y="473988"/>
                </a:lnTo>
                <a:lnTo>
                  <a:pt x="2056806" y="483086"/>
                </a:lnTo>
                <a:lnTo>
                  <a:pt x="2061359" y="488544"/>
                </a:lnTo>
                <a:lnTo>
                  <a:pt x="2067732" y="491274"/>
                </a:lnTo>
                <a:lnTo>
                  <a:pt x="2075016" y="490364"/>
                </a:lnTo>
                <a:lnTo>
                  <a:pt x="2081389" y="490364"/>
                </a:lnTo>
                <a:lnTo>
                  <a:pt x="2090494" y="490364"/>
                </a:lnTo>
                <a:lnTo>
                  <a:pt x="2095957" y="493093"/>
                </a:lnTo>
                <a:lnTo>
                  <a:pt x="2093226" y="482176"/>
                </a:lnTo>
                <a:lnTo>
                  <a:pt x="2094136" y="474898"/>
                </a:lnTo>
                <a:lnTo>
                  <a:pt x="2101420" y="468530"/>
                </a:lnTo>
                <a:lnTo>
                  <a:pt x="2107794" y="463071"/>
                </a:lnTo>
                <a:lnTo>
                  <a:pt x="2115078" y="457612"/>
                </a:lnTo>
                <a:lnTo>
                  <a:pt x="2115078" y="452154"/>
                </a:lnTo>
                <a:lnTo>
                  <a:pt x="2115078" y="447605"/>
                </a:lnTo>
                <a:lnTo>
                  <a:pt x="2126004" y="433958"/>
                </a:lnTo>
                <a:lnTo>
                  <a:pt x="2139661" y="425771"/>
                </a:lnTo>
                <a:lnTo>
                  <a:pt x="2154229" y="421222"/>
                </a:lnTo>
                <a:lnTo>
                  <a:pt x="2171528" y="420312"/>
                </a:lnTo>
                <a:lnTo>
                  <a:pt x="2183365" y="418492"/>
                </a:lnTo>
                <a:lnTo>
                  <a:pt x="2193380" y="410305"/>
                </a:lnTo>
                <a:lnTo>
                  <a:pt x="2201575" y="402117"/>
                </a:lnTo>
                <a:lnTo>
                  <a:pt x="2210679" y="399387"/>
                </a:lnTo>
                <a:lnTo>
                  <a:pt x="2221605" y="398478"/>
                </a:lnTo>
                <a:lnTo>
                  <a:pt x="2233442" y="398478"/>
                </a:lnTo>
                <a:lnTo>
                  <a:pt x="2274414" y="355719"/>
                </a:lnTo>
                <a:lnTo>
                  <a:pt x="2283519" y="358448"/>
                </a:lnTo>
                <a:lnTo>
                  <a:pt x="2290803" y="361177"/>
                </a:lnTo>
                <a:lnTo>
                  <a:pt x="2297176" y="368455"/>
                </a:lnTo>
                <a:lnTo>
                  <a:pt x="2297176" y="399387"/>
                </a:lnTo>
                <a:lnTo>
                  <a:pt x="2297176" y="412124"/>
                </a:lnTo>
                <a:lnTo>
                  <a:pt x="2294445" y="418492"/>
                </a:lnTo>
                <a:lnTo>
                  <a:pt x="2288982" y="423041"/>
                </a:lnTo>
                <a:lnTo>
                  <a:pt x="2282608" y="423041"/>
                </a:lnTo>
                <a:lnTo>
                  <a:pt x="2274414" y="423041"/>
                </a:lnTo>
                <a:lnTo>
                  <a:pt x="2264399" y="423041"/>
                </a:lnTo>
                <a:lnTo>
                  <a:pt x="2250741" y="418492"/>
                </a:lnTo>
                <a:lnTo>
                  <a:pt x="2238905" y="410305"/>
                </a:lnTo>
                <a:lnTo>
                  <a:pt x="2238905" y="415763"/>
                </a:lnTo>
                <a:lnTo>
                  <a:pt x="2236173" y="421222"/>
                </a:lnTo>
                <a:lnTo>
                  <a:pt x="2230710" y="423951"/>
                </a:lnTo>
                <a:lnTo>
                  <a:pt x="2226158" y="425771"/>
                </a:lnTo>
                <a:lnTo>
                  <a:pt x="2220695" y="425771"/>
                </a:lnTo>
                <a:lnTo>
                  <a:pt x="2215232" y="423041"/>
                </a:lnTo>
                <a:lnTo>
                  <a:pt x="2212500" y="435778"/>
                </a:lnTo>
                <a:lnTo>
                  <a:pt x="2215232" y="446695"/>
                </a:lnTo>
                <a:lnTo>
                  <a:pt x="2223426" y="454883"/>
                </a:lnTo>
                <a:lnTo>
                  <a:pt x="2236173" y="461251"/>
                </a:lnTo>
                <a:lnTo>
                  <a:pt x="2255294" y="442146"/>
                </a:lnTo>
                <a:lnTo>
                  <a:pt x="2277146" y="442146"/>
                </a:lnTo>
                <a:lnTo>
                  <a:pt x="2285340" y="439417"/>
                </a:lnTo>
                <a:lnTo>
                  <a:pt x="2286250" y="431229"/>
                </a:lnTo>
                <a:lnTo>
                  <a:pt x="2317207" y="431229"/>
                </a:lnTo>
                <a:lnTo>
                  <a:pt x="2317207" y="427590"/>
                </a:lnTo>
                <a:lnTo>
                  <a:pt x="2318118" y="423951"/>
                </a:lnTo>
                <a:lnTo>
                  <a:pt x="2319939" y="421222"/>
                </a:lnTo>
                <a:lnTo>
                  <a:pt x="2322670" y="420312"/>
                </a:lnTo>
                <a:lnTo>
                  <a:pt x="2325402" y="420312"/>
                </a:lnTo>
                <a:lnTo>
                  <a:pt x="2323581" y="415763"/>
                </a:lnTo>
                <a:lnTo>
                  <a:pt x="2323581" y="412124"/>
                </a:lnTo>
                <a:lnTo>
                  <a:pt x="2325402" y="406665"/>
                </a:lnTo>
                <a:lnTo>
                  <a:pt x="2328133" y="402117"/>
                </a:lnTo>
                <a:lnTo>
                  <a:pt x="2322670" y="391199"/>
                </a:lnTo>
                <a:lnTo>
                  <a:pt x="2322670" y="379373"/>
                </a:lnTo>
                <a:lnTo>
                  <a:pt x="2322670" y="366636"/>
                </a:lnTo>
                <a:lnTo>
                  <a:pt x="2322670" y="362997"/>
                </a:lnTo>
                <a:lnTo>
                  <a:pt x="2322670" y="358448"/>
                </a:lnTo>
                <a:lnTo>
                  <a:pt x="2325402" y="355719"/>
                </a:lnTo>
                <a:lnTo>
                  <a:pt x="2326312" y="351170"/>
                </a:lnTo>
                <a:lnTo>
                  <a:pt x="2330865" y="350260"/>
                </a:lnTo>
                <a:lnTo>
                  <a:pt x="2339970" y="342072"/>
                </a:lnTo>
                <a:lnTo>
                  <a:pt x="2348164" y="334794"/>
                </a:lnTo>
                <a:lnTo>
                  <a:pt x="2359090" y="328426"/>
                </a:lnTo>
                <a:lnTo>
                  <a:pt x="2370016" y="326606"/>
                </a:lnTo>
                <a:lnTo>
                  <a:pt x="2423735" y="301133"/>
                </a:lnTo>
                <a:lnTo>
                  <a:pt x="2440124" y="296584"/>
                </a:lnTo>
                <a:lnTo>
                  <a:pt x="2452871" y="288396"/>
                </a:lnTo>
                <a:lnTo>
                  <a:pt x="2463797" y="278388"/>
                </a:lnTo>
                <a:lnTo>
                  <a:pt x="2473812" y="266561"/>
                </a:lnTo>
                <a:lnTo>
                  <a:pt x="2484738" y="255644"/>
                </a:lnTo>
                <a:lnTo>
                  <a:pt x="2487470" y="263832"/>
                </a:lnTo>
                <a:lnTo>
                  <a:pt x="2519337" y="255644"/>
                </a:lnTo>
                <a:lnTo>
                  <a:pt x="2549383" y="251095"/>
                </a:lnTo>
                <a:lnTo>
                  <a:pt x="2554846" y="248366"/>
                </a:lnTo>
                <a:lnTo>
                  <a:pt x="2558488" y="248366"/>
                </a:lnTo>
                <a:lnTo>
                  <a:pt x="2563041" y="250186"/>
                </a:lnTo>
                <a:lnTo>
                  <a:pt x="2566683" y="252915"/>
                </a:lnTo>
                <a:lnTo>
                  <a:pt x="2574877" y="244727"/>
                </a:lnTo>
                <a:lnTo>
                  <a:pt x="2583071" y="239268"/>
                </a:lnTo>
                <a:lnTo>
                  <a:pt x="2593087" y="233810"/>
                </a:lnTo>
                <a:lnTo>
                  <a:pt x="2603102" y="231990"/>
                </a:lnTo>
                <a:lnTo>
                  <a:pt x="2655001" y="199239"/>
                </a:lnTo>
                <a:lnTo>
                  <a:pt x="2662284" y="207427"/>
                </a:lnTo>
                <a:lnTo>
                  <a:pt x="2665016" y="216524"/>
                </a:lnTo>
                <a:lnTo>
                  <a:pt x="2665016" y="228351"/>
                </a:lnTo>
                <a:lnTo>
                  <a:pt x="2657732" y="234720"/>
                </a:lnTo>
                <a:lnTo>
                  <a:pt x="2657732" y="241998"/>
                </a:lnTo>
                <a:lnTo>
                  <a:pt x="2660463" y="248366"/>
                </a:lnTo>
                <a:lnTo>
                  <a:pt x="2665016" y="255644"/>
                </a:lnTo>
                <a:lnTo>
                  <a:pt x="2665016" y="262013"/>
                </a:lnTo>
                <a:lnTo>
                  <a:pt x="2665926" y="262013"/>
                </a:lnTo>
                <a:lnTo>
                  <a:pt x="2665926" y="263832"/>
                </a:lnTo>
                <a:lnTo>
                  <a:pt x="2675942" y="263832"/>
                </a:lnTo>
                <a:lnTo>
                  <a:pt x="2678673" y="259283"/>
                </a:lnTo>
                <a:lnTo>
                  <a:pt x="2681405" y="256554"/>
                </a:lnTo>
                <a:lnTo>
                  <a:pt x="2685047" y="253825"/>
                </a:lnTo>
                <a:lnTo>
                  <a:pt x="2689599" y="252915"/>
                </a:lnTo>
                <a:lnTo>
                  <a:pt x="2693241" y="251095"/>
                </a:lnTo>
                <a:lnTo>
                  <a:pt x="2697794" y="251095"/>
                </a:lnTo>
                <a:lnTo>
                  <a:pt x="2697794" y="272930"/>
                </a:lnTo>
                <a:lnTo>
                  <a:pt x="2706899" y="281118"/>
                </a:lnTo>
                <a:lnTo>
                  <a:pt x="2706899" y="280208"/>
                </a:lnTo>
                <a:lnTo>
                  <a:pt x="2719646" y="275659"/>
                </a:lnTo>
                <a:lnTo>
                  <a:pt x="2732392" y="274749"/>
                </a:lnTo>
                <a:lnTo>
                  <a:pt x="2744229" y="280208"/>
                </a:lnTo>
                <a:lnTo>
                  <a:pt x="2738766" y="264742"/>
                </a:lnTo>
                <a:lnTo>
                  <a:pt x="2736034" y="250186"/>
                </a:lnTo>
                <a:lnTo>
                  <a:pt x="2736034" y="245637"/>
                </a:lnTo>
                <a:lnTo>
                  <a:pt x="2735124" y="241998"/>
                </a:lnTo>
                <a:lnTo>
                  <a:pt x="2733303" y="237449"/>
                </a:lnTo>
                <a:lnTo>
                  <a:pt x="2727840" y="239268"/>
                </a:lnTo>
                <a:lnTo>
                  <a:pt x="2722377" y="240178"/>
                </a:lnTo>
                <a:lnTo>
                  <a:pt x="2720556" y="242908"/>
                </a:lnTo>
                <a:lnTo>
                  <a:pt x="2716914" y="245637"/>
                </a:lnTo>
                <a:lnTo>
                  <a:pt x="2709630" y="248366"/>
                </a:lnTo>
                <a:lnTo>
                  <a:pt x="2704167" y="248366"/>
                </a:lnTo>
                <a:lnTo>
                  <a:pt x="2697794" y="247456"/>
                </a:lnTo>
                <a:lnTo>
                  <a:pt x="2690510" y="242908"/>
                </a:lnTo>
                <a:lnTo>
                  <a:pt x="2686868" y="239268"/>
                </a:lnTo>
                <a:lnTo>
                  <a:pt x="2681405" y="233810"/>
                </a:lnTo>
                <a:lnTo>
                  <a:pt x="2676852" y="229261"/>
                </a:lnTo>
                <a:lnTo>
                  <a:pt x="2670479" y="221073"/>
                </a:lnTo>
                <a:lnTo>
                  <a:pt x="2665926" y="212885"/>
                </a:lnTo>
                <a:lnTo>
                  <a:pt x="2665016" y="205607"/>
                </a:lnTo>
                <a:lnTo>
                  <a:pt x="2667747" y="197419"/>
                </a:lnTo>
                <a:lnTo>
                  <a:pt x="2675942" y="189231"/>
                </a:lnTo>
                <a:lnTo>
                  <a:pt x="2706899" y="178314"/>
                </a:lnTo>
                <a:lnTo>
                  <a:pt x="2717825" y="167397"/>
                </a:lnTo>
                <a:lnTo>
                  <a:pt x="2737855" y="161938"/>
                </a:lnTo>
                <a:lnTo>
                  <a:pt x="2757886" y="154660"/>
                </a:lnTo>
                <a:lnTo>
                  <a:pt x="2756976" y="153751"/>
                </a:lnTo>
                <a:lnTo>
                  <a:pt x="2756976" y="151021"/>
                </a:lnTo>
                <a:lnTo>
                  <a:pt x="2759707" y="146472"/>
                </a:lnTo>
                <a:lnTo>
                  <a:pt x="2789754" y="148292"/>
                </a:lnTo>
                <a:lnTo>
                  <a:pt x="2816158" y="142833"/>
                </a:lnTo>
                <a:lnTo>
                  <a:pt x="2841652" y="131916"/>
                </a:lnTo>
                <a:lnTo>
                  <a:pt x="2865325" y="116450"/>
                </a:lnTo>
                <a:lnTo>
                  <a:pt x="2884445" y="113721"/>
                </a:lnTo>
                <a:lnTo>
                  <a:pt x="2909028" y="100074"/>
                </a:lnTo>
                <a:lnTo>
                  <a:pt x="2935433" y="86428"/>
                </a:lnTo>
                <a:lnTo>
                  <a:pt x="2962747" y="76420"/>
                </a:lnTo>
                <a:lnTo>
                  <a:pt x="2991883" y="70962"/>
                </a:lnTo>
                <a:lnTo>
                  <a:pt x="2990062" y="73691"/>
                </a:lnTo>
                <a:lnTo>
                  <a:pt x="2990062" y="76420"/>
                </a:lnTo>
                <a:lnTo>
                  <a:pt x="2994615" y="76420"/>
                </a:lnTo>
                <a:lnTo>
                  <a:pt x="2992794" y="73691"/>
                </a:lnTo>
                <a:lnTo>
                  <a:pt x="2991883" y="70962"/>
                </a:lnTo>
                <a:lnTo>
                  <a:pt x="3042871" y="43669"/>
                </a:lnTo>
                <a:lnTo>
                  <a:pt x="3094769" y="20015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573711" y="1621460"/>
            <a:ext cx="3745484" cy="3109328"/>
          </a:xfrm>
          <a:custGeom>
            <a:avLst/>
            <a:gdLst/>
            <a:ahLst/>
            <a:cxnLst/>
            <a:rect l="l" t="t" r="r" b="b"/>
            <a:pathLst>
              <a:path w="3745484" h="3109328">
                <a:moveTo>
                  <a:pt x="1554665" y="0"/>
                </a:moveTo>
                <a:cubicBezTo>
                  <a:pt x="2413282" y="0"/>
                  <a:pt x="3109328" y="696047"/>
                  <a:pt x="3109328" y="1554665"/>
                </a:cubicBezTo>
                <a:cubicBezTo>
                  <a:pt x="3109328" y="1779496"/>
                  <a:pt x="3061602" y="1993180"/>
                  <a:pt x="2974693" y="2185679"/>
                </a:cubicBezTo>
                <a:cubicBezTo>
                  <a:pt x="3090284" y="2301569"/>
                  <a:pt x="3310300" y="2384776"/>
                  <a:pt x="3745484" y="2402967"/>
                </a:cubicBezTo>
                <a:cubicBezTo>
                  <a:pt x="3335918" y="2642059"/>
                  <a:pt x="2923713" y="2725975"/>
                  <a:pt x="2569356" y="2730888"/>
                </a:cubicBezTo>
                <a:cubicBezTo>
                  <a:pt x="2297766" y="2967072"/>
                  <a:pt x="1942828" y="3109328"/>
                  <a:pt x="1554665" y="3109328"/>
                </a:cubicBezTo>
                <a:cubicBezTo>
                  <a:pt x="696048" y="3109328"/>
                  <a:pt x="1" y="2413282"/>
                  <a:pt x="0" y="1554665"/>
                </a:cubicBezTo>
                <a:cubicBezTo>
                  <a:pt x="1" y="696048"/>
                  <a:pt x="696048" y="0"/>
                  <a:pt x="1554665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19"/>
          </p:nvPr>
        </p:nvSpPr>
        <p:spPr>
          <a:xfrm>
            <a:off x="6964360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8"/>
          </p:nvPr>
        </p:nvSpPr>
        <p:spPr>
          <a:xfrm>
            <a:off x="5498365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4032370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29" name="Picture Placeholder 28"/>
          <p:cNvSpPr>
            <a:spLocks noGrp="1"/>
          </p:cNvSpPr>
          <p:nvPr>
            <p:ph type="pic" sz="quarter" idx="16"/>
          </p:nvPr>
        </p:nvSpPr>
        <p:spPr>
          <a:xfrm>
            <a:off x="2566375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1100380" y="34099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4"/>
          </p:nvPr>
        </p:nvSpPr>
        <p:spPr>
          <a:xfrm>
            <a:off x="6964360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498365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2"/>
          </p:nvPr>
        </p:nvSpPr>
        <p:spPr>
          <a:xfrm>
            <a:off x="4032370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1"/>
          </p:nvPr>
        </p:nvSpPr>
        <p:spPr>
          <a:xfrm>
            <a:off x="2566375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1100380" y="1733550"/>
            <a:ext cx="1079260" cy="1079260"/>
          </a:xfrm>
          <a:custGeom>
            <a:avLst/>
            <a:gdLst/>
            <a:ahLst/>
            <a:cxnLst/>
            <a:rect l="l" t="t" r="r" b="b"/>
            <a:pathLst>
              <a:path w="1079260" h="1079260">
                <a:moveTo>
                  <a:pt x="539630" y="0"/>
                </a:moveTo>
                <a:cubicBezTo>
                  <a:pt x="837659" y="0"/>
                  <a:pt x="1079260" y="241601"/>
                  <a:pt x="1079260" y="539630"/>
                </a:cubicBezTo>
                <a:cubicBezTo>
                  <a:pt x="1079260" y="837659"/>
                  <a:pt x="837659" y="1079260"/>
                  <a:pt x="539630" y="1079260"/>
                </a:cubicBezTo>
                <a:cubicBezTo>
                  <a:pt x="241601" y="1079260"/>
                  <a:pt x="0" y="837659"/>
                  <a:pt x="0" y="539630"/>
                </a:cubicBezTo>
                <a:cubicBezTo>
                  <a:pt x="0" y="241601"/>
                  <a:pt x="241601" y="0"/>
                  <a:pt x="539630" y="0"/>
                </a:cubicBez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3769274" y="1809750"/>
            <a:ext cx="1605455" cy="3333750"/>
          </a:xfrm>
          <a:custGeom>
            <a:avLst/>
            <a:gdLst/>
            <a:ahLst/>
            <a:cxnLst/>
            <a:rect l="l" t="t" r="r" b="b"/>
            <a:pathLst>
              <a:path w="1605455" h="3333750">
                <a:moveTo>
                  <a:pt x="0" y="0"/>
                </a:moveTo>
                <a:lnTo>
                  <a:pt x="1605455" y="0"/>
                </a:lnTo>
                <a:lnTo>
                  <a:pt x="1605455" y="3333750"/>
                </a:lnTo>
                <a:lnTo>
                  <a:pt x="0" y="3333750"/>
                </a:lnTo>
                <a:close/>
              </a:path>
            </a:pathLst>
          </a:custGeom>
        </p:spPr>
        <p:txBody>
          <a:bodyPr/>
          <a:lstStyle>
            <a:lvl1pPr>
              <a:defRPr sz="18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263056" y="1428750"/>
            <a:ext cx="2539139" cy="3714750"/>
          </a:xfrm>
          <a:custGeom>
            <a:avLst/>
            <a:gdLst/>
            <a:ahLst/>
            <a:cxnLst/>
            <a:rect l="l" t="t" r="r" b="b"/>
            <a:pathLst>
              <a:path w="2539139" h="3714750">
                <a:moveTo>
                  <a:pt x="0" y="0"/>
                </a:moveTo>
                <a:lnTo>
                  <a:pt x="2539139" y="0"/>
                </a:lnTo>
                <a:lnTo>
                  <a:pt x="2539139" y="3714750"/>
                </a:lnTo>
                <a:lnTo>
                  <a:pt x="0" y="3714750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10437" y="1710696"/>
            <a:ext cx="2327462" cy="2107964"/>
          </a:xfrm>
          <a:custGeom>
            <a:avLst/>
            <a:gdLst/>
            <a:ahLst/>
            <a:cxnLst/>
            <a:rect l="l" t="t" r="r" b="b"/>
            <a:pathLst>
              <a:path w="2327462" h="2107964">
                <a:moveTo>
                  <a:pt x="1349836" y="0"/>
                </a:moveTo>
                <a:lnTo>
                  <a:pt x="1356424" y="0"/>
                </a:lnTo>
                <a:lnTo>
                  <a:pt x="1362353" y="1977"/>
                </a:lnTo>
                <a:lnTo>
                  <a:pt x="1366305" y="5931"/>
                </a:lnTo>
                <a:lnTo>
                  <a:pt x="1368941" y="11861"/>
                </a:lnTo>
                <a:lnTo>
                  <a:pt x="1368282" y="17133"/>
                </a:lnTo>
                <a:lnTo>
                  <a:pt x="1363670" y="21745"/>
                </a:lnTo>
                <a:lnTo>
                  <a:pt x="1357741" y="24381"/>
                </a:lnTo>
                <a:lnTo>
                  <a:pt x="1352471" y="30312"/>
                </a:lnTo>
                <a:lnTo>
                  <a:pt x="1349836" y="34265"/>
                </a:lnTo>
                <a:lnTo>
                  <a:pt x="1349177" y="38878"/>
                </a:lnTo>
                <a:lnTo>
                  <a:pt x="1349177" y="42831"/>
                </a:lnTo>
                <a:lnTo>
                  <a:pt x="1347860" y="47444"/>
                </a:lnTo>
                <a:lnTo>
                  <a:pt x="1345225" y="51398"/>
                </a:lnTo>
                <a:lnTo>
                  <a:pt x="1339954" y="52057"/>
                </a:lnTo>
                <a:lnTo>
                  <a:pt x="1335343" y="51398"/>
                </a:lnTo>
                <a:lnTo>
                  <a:pt x="1331390" y="48762"/>
                </a:lnTo>
                <a:lnTo>
                  <a:pt x="1330731" y="50080"/>
                </a:lnTo>
                <a:lnTo>
                  <a:pt x="1321509" y="52716"/>
                </a:lnTo>
                <a:lnTo>
                  <a:pt x="1312944" y="54034"/>
                </a:lnTo>
                <a:lnTo>
                  <a:pt x="1303722" y="56010"/>
                </a:lnTo>
                <a:lnTo>
                  <a:pt x="1296475" y="60623"/>
                </a:lnTo>
                <a:lnTo>
                  <a:pt x="1290546" y="61941"/>
                </a:lnTo>
                <a:lnTo>
                  <a:pt x="1288570" y="64577"/>
                </a:lnTo>
                <a:lnTo>
                  <a:pt x="1286593" y="66553"/>
                </a:lnTo>
                <a:lnTo>
                  <a:pt x="1287252" y="66553"/>
                </a:lnTo>
                <a:lnTo>
                  <a:pt x="1290546" y="67871"/>
                </a:lnTo>
                <a:lnTo>
                  <a:pt x="1293840" y="69189"/>
                </a:lnTo>
                <a:lnTo>
                  <a:pt x="1296475" y="71825"/>
                </a:lnTo>
                <a:lnTo>
                  <a:pt x="1297793" y="70507"/>
                </a:lnTo>
                <a:lnTo>
                  <a:pt x="1300428" y="68530"/>
                </a:lnTo>
                <a:lnTo>
                  <a:pt x="1302404" y="67871"/>
                </a:lnTo>
                <a:lnTo>
                  <a:pt x="1304380" y="67871"/>
                </a:lnTo>
                <a:lnTo>
                  <a:pt x="1307015" y="67871"/>
                </a:lnTo>
                <a:lnTo>
                  <a:pt x="1295816" y="84345"/>
                </a:lnTo>
                <a:lnTo>
                  <a:pt x="1293181" y="81709"/>
                </a:lnTo>
                <a:lnTo>
                  <a:pt x="1286593" y="86981"/>
                </a:lnTo>
                <a:lnTo>
                  <a:pt x="1278688" y="90934"/>
                </a:lnTo>
                <a:lnTo>
                  <a:pt x="1276712" y="91593"/>
                </a:lnTo>
                <a:lnTo>
                  <a:pt x="1274735" y="90934"/>
                </a:lnTo>
                <a:lnTo>
                  <a:pt x="1257607" y="100160"/>
                </a:lnTo>
                <a:lnTo>
                  <a:pt x="1257607" y="104113"/>
                </a:lnTo>
                <a:lnTo>
                  <a:pt x="1259583" y="107408"/>
                </a:lnTo>
                <a:lnTo>
                  <a:pt x="1262219" y="110044"/>
                </a:lnTo>
                <a:lnTo>
                  <a:pt x="1264854" y="112680"/>
                </a:lnTo>
                <a:lnTo>
                  <a:pt x="1266171" y="115974"/>
                </a:lnTo>
                <a:lnTo>
                  <a:pt x="1262219" y="119928"/>
                </a:lnTo>
                <a:lnTo>
                  <a:pt x="1256948" y="120587"/>
                </a:lnTo>
                <a:lnTo>
                  <a:pt x="1251678" y="119928"/>
                </a:lnTo>
                <a:lnTo>
                  <a:pt x="1251019" y="120587"/>
                </a:lnTo>
                <a:lnTo>
                  <a:pt x="1249702" y="121246"/>
                </a:lnTo>
                <a:lnTo>
                  <a:pt x="1241796" y="121246"/>
                </a:lnTo>
                <a:lnTo>
                  <a:pt x="1235867" y="119928"/>
                </a:lnTo>
                <a:lnTo>
                  <a:pt x="1229938" y="115974"/>
                </a:lnTo>
                <a:lnTo>
                  <a:pt x="1227962" y="119928"/>
                </a:lnTo>
                <a:lnTo>
                  <a:pt x="1224668" y="123223"/>
                </a:lnTo>
                <a:lnTo>
                  <a:pt x="1223351" y="123882"/>
                </a:lnTo>
                <a:lnTo>
                  <a:pt x="1225986" y="127835"/>
                </a:lnTo>
                <a:lnTo>
                  <a:pt x="1227303" y="130471"/>
                </a:lnTo>
                <a:lnTo>
                  <a:pt x="1226645" y="133766"/>
                </a:lnTo>
                <a:lnTo>
                  <a:pt x="1222033" y="137061"/>
                </a:lnTo>
                <a:lnTo>
                  <a:pt x="1220057" y="158806"/>
                </a:lnTo>
                <a:lnTo>
                  <a:pt x="1218739" y="160124"/>
                </a:lnTo>
                <a:lnTo>
                  <a:pt x="1216104" y="161442"/>
                </a:lnTo>
                <a:lnTo>
                  <a:pt x="1214128" y="163418"/>
                </a:lnTo>
                <a:lnTo>
                  <a:pt x="1206222" y="163418"/>
                </a:lnTo>
                <a:lnTo>
                  <a:pt x="1198317" y="160124"/>
                </a:lnTo>
                <a:lnTo>
                  <a:pt x="1197658" y="159465"/>
                </a:lnTo>
                <a:lnTo>
                  <a:pt x="1188435" y="158806"/>
                </a:lnTo>
                <a:lnTo>
                  <a:pt x="1177895" y="158806"/>
                </a:lnTo>
                <a:lnTo>
                  <a:pt x="1177895" y="158147"/>
                </a:lnTo>
                <a:lnTo>
                  <a:pt x="1176577" y="162100"/>
                </a:lnTo>
                <a:lnTo>
                  <a:pt x="1173942" y="165395"/>
                </a:lnTo>
                <a:lnTo>
                  <a:pt x="1171307" y="168031"/>
                </a:lnTo>
                <a:lnTo>
                  <a:pt x="1167355" y="170667"/>
                </a:lnTo>
                <a:lnTo>
                  <a:pt x="1165378" y="173961"/>
                </a:lnTo>
                <a:lnTo>
                  <a:pt x="1160108" y="179892"/>
                </a:lnTo>
                <a:lnTo>
                  <a:pt x="1158790" y="180551"/>
                </a:lnTo>
                <a:lnTo>
                  <a:pt x="1156814" y="181210"/>
                </a:lnTo>
                <a:lnTo>
                  <a:pt x="1154179" y="182528"/>
                </a:lnTo>
                <a:lnTo>
                  <a:pt x="1150226" y="189117"/>
                </a:lnTo>
                <a:lnTo>
                  <a:pt x="1150885" y="189117"/>
                </a:lnTo>
                <a:lnTo>
                  <a:pt x="1151544" y="189117"/>
                </a:lnTo>
                <a:lnTo>
                  <a:pt x="1156155" y="192412"/>
                </a:lnTo>
                <a:lnTo>
                  <a:pt x="1156814" y="197025"/>
                </a:lnTo>
                <a:lnTo>
                  <a:pt x="1154179" y="202296"/>
                </a:lnTo>
                <a:lnTo>
                  <a:pt x="1147591" y="217452"/>
                </a:lnTo>
                <a:lnTo>
                  <a:pt x="1125193" y="226677"/>
                </a:lnTo>
                <a:lnTo>
                  <a:pt x="1123875" y="227995"/>
                </a:lnTo>
                <a:lnTo>
                  <a:pt x="1121899" y="229313"/>
                </a:lnTo>
                <a:lnTo>
                  <a:pt x="1119264" y="230631"/>
                </a:lnTo>
                <a:lnTo>
                  <a:pt x="1117946" y="230631"/>
                </a:lnTo>
                <a:lnTo>
                  <a:pt x="1113994" y="233925"/>
                </a:lnTo>
                <a:lnTo>
                  <a:pt x="1108065" y="235243"/>
                </a:lnTo>
                <a:lnTo>
                  <a:pt x="1102794" y="235902"/>
                </a:lnTo>
                <a:lnTo>
                  <a:pt x="1097524" y="239197"/>
                </a:lnTo>
                <a:lnTo>
                  <a:pt x="1083690" y="253694"/>
                </a:lnTo>
                <a:lnTo>
                  <a:pt x="1083690" y="255012"/>
                </a:lnTo>
                <a:lnTo>
                  <a:pt x="1083031" y="257647"/>
                </a:lnTo>
                <a:lnTo>
                  <a:pt x="1082372" y="259624"/>
                </a:lnTo>
                <a:lnTo>
                  <a:pt x="1080396" y="261601"/>
                </a:lnTo>
                <a:lnTo>
                  <a:pt x="1074467" y="263578"/>
                </a:lnTo>
                <a:lnTo>
                  <a:pt x="1069855" y="262260"/>
                </a:lnTo>
                <a:lnTo>
                  <a:pt x="1065244" y="260283"/>
                </a:lnTo>
                <a:lnTo>
                  <a:pt x="1061291" y="256988"/>
                </a:lnTo>
                <a:lnTo>
                  <a:pt x="1063268" y="266214"/>
                </a:lnTo>
                <a:lnTo>
                  <a:pt x="1061950" y="272803"/>
                </a:lnTo>
                <a:lnTo>
                  <a:pt x="1059974" y="277416"/>
                </a:lnTo>
                <a:lnTo>
                  <a:pt x="1054703" y="278734"/>
                </a:lnTo>
                <a:lnTo>
                  <a:pt x="1047457" y="278734"/>
                </a:lnTo>
                <a:lnTo>
                  <a:pt x="1036917" y="276098"/>
                </a:lnTo>
                <a:lnTo>
                  <a:pt x="1036917" y="278075"/>
                </a:lnTo>
                <a:lnTo>
                  <a:pt x="1036917" y="280052"/>
                </a:lnTo>
                <a:lnTo>
                  <a:pt x="1035599" y="282028"/>
                </a:lnTo>
                <a:lnTo>
                  <a:pt x="1034281" y="283346"/>
                </a:lnTo>
                <a:lnTo>
                  <a:pt x="1036917" y="284005"/>
                </a:lnTo>
                <a:lnTo>
                  <a:pt x="1039552" y="285323"/>
                </a:lnTo>
                <a:lnTo>
                  <a:pt x="1041528" y="286641"/>
                </a:lnTo>
                <a:lnTo>
                  <a:pt x="1042846" y="289277"/>
                </a:lnTo>
                <a:lnTo>
                  <a:pt x="1044163" y="291913"/>
                </a:lnTo>
                <a:lnTo>
                  <a:pt x="1042846" y="295866"/>
                </a:lnTo>
                <a:lnTo>
                  <a:pt x="1041528" y="298502"/>
                </a:lnTo>
                <a:lnTo>
                  <a:pt x="1032964" y="299161"/>
                </a:lnTo>
                <a:lnTo>
                  <a:pt x="1024400" y="302456"/>
                </a:lnTo>
                <a:lnTo>
                  <a:pt x="1017153" y="307068"/>
                </a:lnTo>
                <a:lnTo>
                  <a:pt x="1009907" y="310363"/>
                </a:lnTo>
                <a:lnTo>
                  <a:pt x="1002001" y="313658"/>
                </a:lnTo>
                <a:lnTo>
                  <a:pt x="992778" y="314317"/>
                </a:lnTo>
                <a:lnTo>
                  <a:pt x="993437" y="314976"/>
                </a:lnTo>
                <a:lnTo>
                  <a:pt x="997390" y="323542"/>
                </a:lnTo>
                <a:lnTo>
                  <a:pt x="999366" y="333426"/>
                </a:lnTo>
                <a:lnTo>
                  <a:pt x="998707" y="340674"/>
                </a:lnTo>
                <a:lnTo>
                  <a:pt x="996731" y="346605"/>
                </a:lnTo>
                <a:lnTo>
                  <a:pt x="991461" y="351218"/>
                </a:lnTo>
                <a:lnTo>
                  <a:pt x="985532" y="353853"/>
                </a:lnTo>
                <a:lnTo>
                  <a:pt x="988826" y="354512"/>
                </a:lnTo>
                <a:lnTo>
                  <a:pt x="990802" y="354512"/>
                </a:lnTo>
                <a:lnTo>
                  <a:pt x="992778" y="355171"/>
                </a:lnTo>
                <a:lnTo>
                  <a:pt x="995414" y="357148"/>
                </a:lnTo>
                <a:lnTo>
                  <a:pt x="1002660" y="353194"/>
                </a:lnTo>
                <a:lnTo>
                  <a:pt x="1009248" y="350559"/>
                </a:lnTo>
                <a:lnTo>
                  <a:pt x="1016494" y="346605"/>
                </a:lnTo>
                <a:lnTo>
                  <a:pt x="1022423" y="341992"/>
                </a:lnTo>
                <a:lnTo>
                  <a:pt x="1028352" y="336062"/>
                </a:lnTo>
                <a:lnTo>
                  <a:pt x="1030988" y="330790"/>
                </a:lnTo>
                <a:lnTo>
                  <a:pt x="1036258" y="326178"/>
                </a:lnTo>
                <a:lnTo>
                  <a:pt x="1040869" y="322224"/>
                </a:lnTo>
                <a:lnTo>
                  <a:pt x="1046139" y="316952"/>
                </a:lnTo>
                <a:lnTo>
                  <a:pt x="1049433" y="312999"/>
                </a:lnTo>
                <a:lnTo>
                  <a:pt x="1052068" y="305750"/>
                </a:lnTo>
                <a:lnTo>
                  <a:pt x="1052068" y="298502"/>
                </a:lnTo>
                <a:lnTo>
                  <a:pt x="1061950" y="297184"/>
                </a:lnTo>
                <a:lnTo>
                  <a:pt x="1071832" y="293230"/>
                </a:lnTo>
                <a:lnTo>
                  <a:pt x="1071173" y="292571"/>
                </a:lnTo>
                <a:lnTo>
                  <a:pt x="1071173" y="289936"/>
                </a:lnTo>
                <a:lnTo>
                  <a:pt x="1071173" y="286641"/>
                </a:lnTo>
                <a:lnTo>
                  <a:pt x="1072490" y="284664"/>
                </a:lnTo>
                <a:lnTo>
                  <a:pt x="1074467" y="282687"/>
                </a:lnTo>
                <a:lnTo>
                  <a:pt x="1082372" y="278734"/>
                </a:lnTo>
                <a:lnTo>
                  <a:pt x="1090277" y="277416"/>
                </a:lnTo>
                <a:lnTo>
                  <a:pt x="1098842" y="277416"/>
                </a:lnTo>
                <a:lnTo>
                  <a:pt x="1107406" y="276757"/>
                </a:lnTo>
                <a:lnTo>
                  <a:pt x="1105429" y="268191"/>
                </a:lnTo>
                <a:lnTo>
                  <a:pt x="1106747" y="262260"/>
                </a:lnTo>
                <a:lnTo>
                  <a:pt x="1108065" y="259624"/>
                </a:lnTo>
                <a:lnTo>
                  <a:pt x="1111358" y="258306"/>
                </a:lnTo>
                <a:lnTo>
                  <a:pt x="1115970" y="258306"/>
                </a:lnTo>
                <a:lnTo>
                  <a:pt x="1120581" y="259624"/>
                </a:lnTo>
                <a:lnTo>
                  <a:pt x="1125852" y="260283"/>
                </a:lnTo>
                <a:lnTo>
                  <a:pt x="1129804" y="261601"/>
                </a:lnTo>
                <a:lnTo>
                  <a:pt x="1135733" y="256988"/>
                </a:lnTo>
                <a:lnTo>
                  <a:pt x="1135733" y="249081"/>
                </a:lnTo>
                <a:lnTo>
                  <a:pt x="1138368" y="243151"/>
                </a:lnTo>
                <a:lnTo>
                  <a:pt x="1141662" y="238538"/>
                </a:lnTo>
                <a:lnTo>
                  <a:pt x="1146274" y="233925"/>
                </a:lnTo>
                <a:lnTo>
                  <a:pt x="1150885" y="229313"/>
                </a:lnTo>
                <a:lnTo>
                  <a:pt x="1154179" y="224041"/>
                </a:lnTo>
                <a:lnTo>
                  <a:pt x="1160767" y="222723"/>
                </a:lnTo>
                <a:lnTo>
                  <a:pt x="1166696" y="220747"/>
                </a:lnTo>
                <a:lnTo>
                  <a:pt x="1171966" y="216793"/>
                </a:lnTo>
                <a:lnTo>
                  <a:pt x="1176577" y="212180"/>
                </a:lnTo>
                <a:lnTo>
                  <a:pt x="1181848" y="208227"/>
                </a:lnTo>
                <a:lnTo>
                  <a:pt x="1181848" y="207568"/>
                </a:lnTo>
                <a:lnTo>
                  <a:pt x="1187118" y="202296"/>
                </a:lnTo>
                <a:lnTo>
                  <a:pt x="1192388" y="199660"/>
                </a:lnTo>
                <a:lnTo>
                  <a:pt x="1199635" y="198342"/>
                </a:lnTo>
                <a:lnTo>
                  <a:pt x="1202270" y="197025"/>
                </a:lnTo>
                <a:lnTo>
                  <a:pt x="1204905" y="195048"/>
                </a:lnTo>
                <a:lnTo>
                  <a:pt x="1208858" y="193071"/>
                </a:lnTo>
                <a:lnTo>
                  <a:pt x="1212151" y="192412"/>
                </a:lnTo>
                <a:lnTo>
                  <a:pt x="1214787" y="192412"/>
                </a:lnTo>
                <a:lnTo>
                  <a:pt x="1214128" y="191753"/>
                </a:lnTo>
                <a:lnTo>
                  <a:pt x="1213469" y="191094"/>
                </a:lnTo>
                <a:lnTo>
                  <a:pt x="1210834" y="183846"/>
                </a:lnTo>
                <a:lnTo>
                  <a:pt x="1212151" y="176597"/>
                </a:lnTo>
                <a:lnTo>
                  <a:pt x="1214787" y="168690"/>
                </a:lnTo>
                <a:lnTo>
                  <a:pt x="1216763" y="166054"/>
                </a:lnTo>
                <a:lnTo>
                  <a:pt x="1220057" y="164077"/>
                </a:lnTo>
                <a:lnTo>
                  <a:pt x="1228621" y="159465"/>
                </a:lnTo>
                <a:lnTo>
                  <a:pt x="1235209" y="154193"/>
                </a:lnTo>
                <a:lnTo>
                  <a:pt x="1243114" y="148922"/>
                </a:lnTo>
                <a:lnTo>
                  <a:pt x="1250361" y="146945"/>
                </a:lnTo>
                <a:lnTo>
                  <a:pt x="1258266" y="145627"/>
                </a:lnTo>
                <a:lnTo>
                  <a:pt x="1266171" y="143650"/>
                </a:lnTo>
                <a:lnTo>
                  <a:pt x="1270783" y="143650"/>
                </a:lnTo>
                <a:lnTo>
                  <a:pt x="1270124" y="142991"/>
                </a:lnTo>
                <a:lnTo>
                  <a:pt x="1273418" y="129812"/>
                </a:lnTo>
                <a:lnTo>
                  <a:pt x="1280664" y="119928"/>
                </a:lnTo>
                <a:lnTo>
                  <a:pt x="1289228" y="112021"/>
                </a:lnTo>
                <a:lnTo>
                  <a:pt x="1299769" y="105431"/>
                </a:lnTo>
                <a:lnTo>
                  <a:pt x="1312286" y="101478"/>
                </a:lnTo>
                <a:lnTo>
                  <a:pt x="1318215" y="98183"/>
                </a:lnTo>
                <a:lnTo>
                  <a:pt x="1318873" y="96865"/>
                </a:lnTo>
                <a:lnTo>
                  <a:pt x="1320191" y="95547"/>
                </a:lnTo>
                <a:lnTo>
                  <a:pt x="1328755" y="88958"/>
                </a:lnTo>
                <a:lnTo>
                  <a:pt x="1338637" y="81709"/>
                </a:lnTo>
                <a:lnTo>
                  <a:pt x="1349177" y="76438"/>
                </a:lnTo>
                <a:lnTo>
                  <a:pt x="1350495" y="75120"/>
                </a:lnTo>
                <a:lnTo>
                  <a:pt x="1355106" y="71825"/>
                </a:lnTo>
                <a:lnTo>
                  <a:pt x="1360376" y="69189"/>
                </a:lnTo>
                <a:lnTo>
                  <a:pt x="1366305" y="68530"/>
                </a:lnTo>
                <a:lnTo>
                  <a:pt x="1368282" y="68530"/>
                </a:lnTo>
                <a:lnTo>
                  <a:pt x="1369599" y="67871"/>
                </a:lnTo>
                <a:lnTo>
                  <a:pt x="1370917" y="67871"/>
                </a:lnTo>
                <a:lnTo>
                  <a:pt x="1371576" y="67212"/>
                </a:lnTo>
                <a:lnTo>
                  <a:pt x="1372893" y="67212"/>
                </a:lnTo>
                <a:lnTo>
                  <a:pt x="1374211" y="67212"/>
                </a:lnTo>
                <a:lnTo>
                  <a:pt x="1375528" y="67871"/>
                </a:lnTo>
                <a:lnTo>
                  <a:pt x="1375528" y="69189"/>
                </a:lnTo>
                <a:lnTo>
                  <a:pt x="1375528" y="71166"/>
                </a:lnTo>
                <a:lnTo>
                  <a:pt x="1374870" y="73143"/>
                </a:lnTo>
                <a:lnTo>
                  <a:pt x="1372893" y="74461"/>
                </a:lnTo>
                <a:lnTo>
                  <a:pt x="1371576" y="76438"/>
                </a:lnTo>
                <a:lnTo>
                  <a:pt x="1370258" y="78414"/>
                </a:lnTo>
                <a:lnTo>
                  <a:pt x="1370917" y="78414"/>
                </a:lnTo>
                <a:lnTo>
                  <a:pt x="1372234" y="79073"/>
                </a:lnTo>
                <a:lnTo>
                  <a:pt x="1372893" y="79732"/>
                </a:lnTo>
                <a:lnTo>
                  <a:pt x="1382116" y="83027"/>
                </a:lnTo>
                <a:lnTo>
                  <a:pt x="1389363" y="86981"/>
                </a:lnTo>
                <a:lnTo>
                  <a:pt x="1388704" y="90275"/>
                </a:lnTo>
                <a:lnTo>
                  <a:pt x="1389363" y="92252"/>
                </a:lnTo>
                <a:lnTo>
                  <a:pt x="1392657" y="98183"/>
                </a:lnTo>
                <a:lnTo>
                  <a:pt x="1391339" y="104772"/>
                </a:lnTo>
                <a:lnTo>
                  <a:pt x="1399903" y="107408"/>
                </a:lnTo>
                <a:lnTo>
                  <a:pt x="1407808" y="107408"/>
                </a:lnTo>
                <a:lnTo>
                  <a:pt x="1415714" y="107408"/>
                </a:lnTo>
                <a:lnTo>
                  <a:pt x="1423619" y="109385"/>
                </a:lnTo>
                <a:lnTo>
                  <a:pt x="1427572" y="116633"/>
                </a:lnTo>
                <a:lnTo>
                  <a:pt x="1428231" y="123882"/>
                </a:lnTo>
                <a:lnTo>
                  <a:pt x="1426913" y="129812"/>
                </a:lnTo>
                <a:lnTo>
                  <a:pt x="1423619" y="135743"/>
                </a:lnTo>
                <a:lnTo>
                  <a:pt x="1419008" y="141673"/>
                </a:lnTo>
                <a:lnTo>
                  <a:pt x="1414396" y="147604"/>
                </a:lnTo>
                <a:lnTo>
                  <a:pt x="1405173" y="148263"/>
                </a:lnTo>
                <a:lnTo>
                  <a:pt x="1393315" y="158806"/>
                </a:lnTo>
                <a:lnTo>
                  <a:pt x="1382116" y="164077"/>
                </a:lnTo>
                <a:lnTo>
                  <a:pt x="1384092" y="168690"/>
                </a:lnTo>
                <a:lnTo>
                  <a:pt x="1387386" y="173961"/>
                </a:lnTo>
                <a:lnTo>
                  <a:pt x="1388704" y="179233"/>
                </a:lnTo>
                <a:lnTo>
                  <a:pt x="1388704" y="185164"/>
                </a:lnTo>
                <a:lnTo>
                  <a:pt x="1386069" y="191094"/>
                </a:lnTo>
                <a:lnTo>
                  <a:pt x="1383434" y="191753"/>
                </a:lnTo>
                <a:lnTo>
                  <a:pt x="1381457" y="192412"/>
                </a:lnTo>
                <a:lnTo>
                  <a:pt x="1378822" y="192412"/>
                </a:lnTo>
                <a:lnTo>
                  <a:pt x="1381457" y="193730"/>
                </a:lnTo>
                <a:lnTo>
                  <a:pt x="1383434" y="195707"/>
                </a:lnTo>
                <a:lnTo>
                  <a:pt x="1386069" y="198342"/>
                </a:lnTo>
                <a:lnTo>
                  <a:pt x="1386728" y="202296"/>
                </a:lnTo>
                <a:lnTo>
                  <a:pt x="1396609" y="208886"/>
                </a:lnTo>
                <a:lnTo>
                  <a:pt x="1424278" y="220747"/>
                </a:lnTo>
                <a:lnTo>
                  <a:pt x="1474345" y="221405"/>
                </a:lnTo>
                <a:lnTo>
                  <a:pt x="1479615" y="216134"/>
                </a:lnTo>
                <a:lnTo>
                  <a:pt x="1494108" y="210203"/>
                </a:lnTo>
                <a:lnTo>
                  <a:pt x="1502672" y="200978"/>
                </a:lnTo>
                <a:lnTo>
                  <a:pt x="1511895" y="195707"/>
                </a:lnTo>
                <a:lnTo>
                  <a:pt x="1521118" y="195048"/>
                </a:lnTo>
                <a:lnTo>
                  <a:pt x="1532976" y="196366"/>
                </a:lnTo>
                <a:lnTo>
                  <a:pt x="1546152" y="200978"/>
                </a:lnTo>
                <a:lnTo>
                  <a:pt x="1558010" y="204932"/>
                </a:lnTo>
                <a:lnTo>
                  <a:pt x="1564598" y="210203"/>
                </a:lnTo>
                <a:lnTo>
                  <a:pt x="1568550" y="215475"/>
                </a:lnTo>
                <a:lnTo>
                  <a:pt x="1569209" y="220747"/>
                </a:lnTo>
                <a:lnTo>
                  <a:pt x="1567891" y="226677"/>
                </a:lnTo>
                <a:lnTo>
                  <a:pt x="1564598" y="233266"/>
                </a:lnTo>
                <a:lnTo>
                  <a:pt x="1561962" y="240515"/>
                </a:lnTo>
                <a:lnTo>
                  <a:pt x="1559327" y="241833"/>
                </a:lnTo>
                <a:lnTo>
                  <a:pt x="1558010" y="242492"/>
                </a:lnTo>
                <a:lnTo>
                  <a:pt x="1556033" y="243151"/>
                </a:lnTo>
                <a:lnTo>
                  <a:pt x="1554057" y="242492"/>
                </a:lnTo>
                <a:lnTo>
                  <a:pt x="1551422" y="241833"/>
                </a:lnTo>
                <a:lnTo>
                  <a:pt x="1550763" y="239856"/>
                </a:lnTo>
                <a:lnTo>
                  <a:pt x="1539564" y="245127"/>
                </a:lnTo>
                <a:lnTo>
                  <a:pt x="1538905" y="247763"/>
                </a:lnTo>
                <a:lnTo>
                  <a:pt x="1537588" y="251058"/>
                </a:lnTo>
                <a:lnTo>
                  <a:pt x="1536929" y="253694"/>
                </a:lnTo>
                <a:lnTo>
                  <a:pt x="1538905" y="256988"/>
                </a:lnTo>
                <a:lnTo>
                  <a:pt x="1534294" y="260942"/>
                </a:lnTo>
                <a:lnTo>
                  <a:pt x="1529682" y="264237"/>
                </a:lnTo>
                <a:lnTo>
                  <a:pt x="1524412" y="264896"/>
                </a:lnTo>
                <a:lnTo>
                  <a:pt x="1517824" y="262260"/>
                </a:lnTo>
                <a:lnTo>
                  <a:pt x="1515189" y="260942"/>
                </a:lnTo>
                <a:lnTo>
                  <a:pt x="1513213" y="260283"/>
                </a:lnTo>
                <a:lnTo>
                  <a:pt x="1511237" y="260283"/>
                </a:lnTo>
                <a:lnTo>
                  <a:pt x="1509260" y="260283"/>
                </a:lnTo>
                <a:lnTo>
                  <a:pt x="1508601" y="261601"/>
                </a:lnTo>
                <a:lnTo>
                  <a:pt x="1507943" y="262260"/>
                </a:lnTo>
                <a:lnTo>
                  <a:pt x="1507284" y="264237"/>
                </a:lnTo>
                <a:lnTo>
                  <a:pt x="1507284" y="265555"/>
                </a:lnTo>
                <a:lnTo>
                  <a:pt x="1506625" y="266873"/>
                </a:lnTo>
                <a:lnTo>
                  <a:pt x="1506625" y="269508"/>
                </a:lnTo>
                <a:lnTo>
                  <a:pt x="1506625" y="270826"/>
                </a:lnTo>
                <a:lnTo>
                  <a:pt x="1527706" y="288618"/>
                </a:lnTo>
                <a:lnTo>
                  <a:pt x="1531659" y="291254"/>
                </a:lnTo>
                <a:lnTo>
                  <a:pt x="1532317" y="295207"/>
                </a:lnTo>
                <a:lnTo>
                  <a:pt x="1532976" y="299161"/>
                </a:lnTo>
                <a:lnTo>
                  <a:pt x="1533635" y="303774"/>
                </a:lnTo>
                <a:lnTo>
                  <a:pt x="1534294" y="307727"/>
                </a:lnTo>
                <a:lnTo>
                  <a:pt x="1537588" y="310363"/>
                </a:lnTo>
                <a:lnTo>
                  <a:pt x="1543517" y="311681"/>
                </a:lnTo>
                <a:lnTo>
                  <a:pt x="1558010" y="305750"/>
                </a:lnTo>
                <a:lnTo>
                  <a:pt x="1569868" y="302456"/>
                </a:lnTo>
                <a:lnTo>
                  <a:pt x="1579091" y="301797"/>
                </a:lnTo>
                <a:lnTo>
                  <a:pt x="1586337" y="303115"/>
                </a:lnTo>
                <a:lnTo>
                  <a:pt x="1591607" y="307727"/>
                </a:lnTo>
                <a:lnTo>
                  <a:pt x="1595560" y="314317"/>
                </a:lnTo>
                <a:lnTo>
                  <a:pt x="1598854" y="323542"/>
                </a:lnTo>
                <a:lnTo>
                  <a:pt x="1602807" y="323542"/>
                </a:lnTo>
                <a:lnTo>
                  <a:pt x="1606759" y="321565"/>
                </a:lnTo>
                <a:lnTo>
                  <a:pt x="1612030" y="316952"/>
                </a:lnTo>
                <a:lnTo>
                  <a:pt x="1617959" y="314317"/>
                </a:lnTo>
                <a:lnTo>
                  <a:pt x="1624546" y="311681"/>
                </a:lnTo>
                <a:lnTo>
                  <a:pt x="1630475" y="308386"/>
                </a:lnTo>
                <a:lnTo>
                  <a:pt x="1635087" y="303774"/>
                </a:lnTo>
                <a:lnTo>
                  <a:pt x="1637063" y="300479"/>
                </a:lnTo>
                <a:lnTo>
                  <a:pt x="1639698" y="297843"/>
                </a:lnTo>
                <a:lnTo>
                  <a:pt x="1643651" y="297184"/>
                </a:lnTo>
                <a:lnTo>
                  <a:pt x="1647604" y="296525"/>
                </a:lnTo>
                <a:lnTo>
                  <a:pt x="1660779" y="291913"/>
                </a:lnTo>
                <a:lnTo>
                  <a:pt x="1660120" y="288618"/>
                </a:lnTo>
                <a:lnTo>
                  <a:pt x="1668026" y="284664"/>
                </a:lnTo>
                <a:lnTo>
                  <a:pt x="1688448" y="289277"/>
                </a:lnTo>
                <a:lnTo>
                  <a:pt x="1684495" y="284005"/>
                </a:lnTo>
                <a:lnTo>
                  <a:pt x="1681860" y="278075"/>
                </a:lnTo>
                <a:lnTo>
                  <a:pt x="1683178" y="271485"/>
                </a:lnTo>
                <a:lnTo>
                  <a:pt x="1687130" y="270167"/>
                </a:lnTo>
                <a:lnTo>
                  <a:pt x="1692400" y="270826"/>
                </a:lnTo>
                <a:lnTo>
                  <a:pt x="1697012" y="270167"/>
                </a:lnTo>
                <a:lnTo>
                  <a:pt x="1700965" y="266873"/>
                </a:lnTo>
                <a:lnTo>
                  <a:pt x="1704917" y="265555"/>
                </a:lnTo>
                <a:lnTo>
                  <a:pt x="1706235" y="258965"/>
                </a:lnTo>
                <a:lnTo>
                  <a:pt x="1708211" y="256988"/>
                </a:lnTo>
                <a:lnTo>
                  <a:pt x="1711505" y="255671"/>
                </a:lnTo>
                <a:lnTo>
                  <a:pt x="1714799" y="258306"/>
                </a:lnTo>
                <a:lnTo>
                  <a:pt x="1718752" y="260942"/>
                </a:lnTo>
                <a:lnTo>
                  <a:pt x="1726657" y="258965"/>
                </a:lnTo>
                <a:lnTo>
                  <a:pt x="1724022" y="245127"/>
                </a:lnTo>
                <a:lnTo>
                  <a:pt x="1723363" y="244469"/>
                </a:lnTo>
                <a:lnTo>
                  <a:pt x="1722045" y="241174"/>
                </a:lnTo>
                <a:lnTo>
                  <a:pt x="1725998" y="236561"/>
                </a:lnTo>
                <a:lnTo>
                  <a:pt x="1731927" y="233925"/>
                </a:lnTo>
                <a:lnTo>
                  <a:pt x="1738515" y="231949"/>
                </a:lnTo>
                <a:lnTo>
                  <a:pt x="1744444" y="230631"/>
                </a:lnTo>
                <a:lnTo>
                  <a:pt x="1747738" y="230631"/>
                </a:lnTo>
                <a:lnTo>
                  <a:pt x="1749714" y="229972"/>
                </a:lnTo>
                <a:lnTo>
                  <a:pt x="1750373" y="228654"/>
                </a:lnTo>
                <a:lnTo>
                  <a:pt x="1751032" y="227995"/>
                </a:lnTo>
                <a:lnTo>
                  <a:pt x="1751032" y="226677"/>
                </a:lnTo>
                <a:lnTo>
                  <a:pt x="1751032" y="224700"/>
                </a:lnTo>
                <a:lnTo>
                  <a:pt x="1750373" y="223382"/>
                </a:lnTo>
                <a:lnTo>
                  <a:pt x="1750373" y="222064"/>
                </a:lnTo>
                <a:lnTo>
                  <a:pt x="1750373" y="220747"/>
                </a:lnTo>
                <a:lnTo>
                  <a:pt x="1753667" y="215475"/>
                </a:lnTo>
                <a:lnTo>
                  <a:pt x="1757619" y="214157"/>
                </a:lnTo>
                <a:lnTo>
                  <a:pt x="1762890" y="215475"/>
                </a:lnTo>
                <a:lnTo>
                  <a:pt x="1764207" y="217452"/>
                </a:lnTo>
                <a:lnTo>
                  <a:pt x="1765525" y="220088"/>
                </a:lnTo>
                <a:lnTo>
                  <a:pt x="1770795" y="217452"/>
                </a:lnTo>
                <a:lnTo>
                  <a:pt x="1775406" y="214157"/>
                </a:lnTo>
                <a:lnTo>
                  <a:pt x="1778700" y="208886"/>
                </a:lnTo>
                <a:lnTo>
                  <a:pt x="1778700" y="202296"/>
                </a:lnTo>
                <a:lnTo>
                  <a:pt x="1781994" y="200978"/>
                </a:lnTo>
                <a:lnTo>
                  <a:pt x="1782653" y="196366"/>
                </a:lnTo>
                <a:lnTo>
                  <a:pt x="1785288" y="192412"/>
                </a:lnTo>
                <a:lnTo>
                  <a:pt x="1787923" y="189776"/>
                </a:lnTo>
                <a:lnTo>
                  <a:pt x="1792535" y="188458"/>
                </a:lnTo>
                <a:lnTo>
                  <a:pt x="1794511" y="192412"/>
                </a:lnTo>
                <a:lnTo>
                  <a:pt x="1797805" y="198342"/>
                </a:lnTo>
                <a:lnTo>
                  <a:pt x="1798464" y="203614"/>
                </a:lnTo>
                <a:lnTo>
                  <a:pt x="1795170" y="208886"/>
                </a:lnTo>
                <a:lnTo>
                  <a:pt x="1791876" y="213498"/>
                </a:lnTo>
                <a:lnTo>
                  <a:pt x="1796487" y="216134"/>
                </a:lnTo>
                <a:lnTo>
                  <a:pt x="1805710" y="217452"/>
                </a:lnTo>
                <a:lnTo>
                  <a:pt x="1807687" y="217452"/>
                </a:lnTo>
                <a:lnTo>
                  <a:pt x="1809663" y="214816"/>
                </a:lnTo>
                <a:lnTo>
                  <a:pt x="1810980" y="213498"/>
                </a:lnTo>
                <a:lnTo>
                  <a:pt x="1812298" y="211521"/>
                </a:lnTo>
                <a:lnTo>
                  <a:pt x="1809663" y="209544"/>
                </a:lnTo>
                <a:lnTo>
                  <a:pt x="1806369" y="207568"/>
                </a:lnTo>
                <a:lnTo>
                  <a:pt x="1804393" y="204273"/>
                </a:lnTo>
                <a:lnTo>
                  <a:pt x="1803075" y="200978"/>
                </a:lnTo>
                <a:lnTo>
                  <a:pt x="1803075" y="197683"/>
                </a:lnTo>
                <a:lnTo>
                  <a:pt x="1804393" y="195048"/>
                </a:lnTo>
                <a:lnTo>
                  <a:pt x="1807028" y="193071"/>
                </a:lnTo>
                <a:lnTo>
                  <a:pt x="1809663" y="191753"/>
                </a:lnTo>
                <a:lnTo>
                  <a:pt x="1810322" y="189776"/>
                </a:lnTo>
                <a:lnTo>
                  <a:pt x="1810980" y="186481"/>
                </a:lnTo>
                <a:lnTo>
                  <a:pt x="1810980" y="183846"/>
                </a:lnTo>
                <a:lnTo>
                  <a:pt x="1818886" y="184505"/>
                </a:lnTo>
                <a:lnTo>
                  <a:pt x="1825474" y="182528"/>
                </a:lnTo>
                <a:lnTo>
                  <a:pt x="1831403" y="178574"/>
                </a:lnTo>
                <a:lnTo>
                  <a:pt x="1837990" y="173961"/>
                </a:lnTo>
                <a:lnTo>
                  <a:pt x="1843919" y="170008"/>
                </a:lnTo>
                <a:lnTo>
                  <a:pt x="1849848" y="166713"/>
                </a:lnTo>
                <a:lnTo>
                  <a:pt x="1857095" y="165395"/>
                </a:lnTo>
                <a:lnTo>
                  <a:pt x="1859730" y="163418"/>
                </a:lnTo>
                <a:lnTo>
                  <a:pt x="1860389" y="160783"/>
                </a:lnTo>
                <a:lnTo>
                  <a:pt x="1860389" y="158147"/>
                </a:lnTo>
                <a:lnTo>
                  <a:pt x="1859730" y="154852"/>
                </a:lnTo>
                <a:lnTo>
                  <a:pt x="1866318" y="153534"/>
                </a:lnTo>
                <a:lnTo>
                  <a:pt x="1867635" y="152216"/>
                </a:lnTo>
                <a:lnTo>
                  <a:pt x="1869612" y="150239"/>
                </a:lnTo>
                <a:lnTo>
                  <a:pt x="1872247" y="149581"/>
                </a:lnTo>
                <a:lnTo>
                  <a:pt x="1873564" y="148263"/>
                </a:lnTo>
                <a:lnTo>
                  <a:pt x="1875541" y="146945"/>
                </a:lnTo>
                <a:lnTo>
                  <a:pt x="1877517" y="144968"/>
                </a:lnTo>
                <a:lnTo>
                  <a:pt x="1878835" y="142332"/>
                </a:lnTo>
                <a:lnTo>
                  <a:pt x="1878835" y="140355"/>
                </a:lnTo>
                <a:lnTo>
                  <a:pt x="1884764" y="141014"/>
                </a:lnTo>
                <a:lnTo>
                  <a:pt x="1888057" y="140355"/>
                </a:lnTo>
                <a:lnTo>
                  <a:pt x="1890693" y="139037"/>
                </a:lnTo>
                <a:lnTo>
                  <a:pt x="1891351" y="135084"/>
                </a:lnTo>
                <a:lnTo>
                  <a:pt x="1891351" y="131130"/>
                </a:lnTo>
                <a:lnTo>
                  <a:pt x="1890034" y="129812"/>
                </a:lnTo>
                <a:lnTo>
                  <a:pt x="1888057" y="127835"/>
                </a:lnTo>
                <a:lnTo>
                  <a:pt x="1888716" y="122564"/>
                </a:lnTo>
                <a:lnTo>
                  <a:pt x="1891351" y="118610"/>
                </a:lnTo>
                <a:lnTo>
                  <a:pt x="1895963" y="116633"/>
                </a:lnTo>
                <a:lnTo>
                  <a:pt x="1899915" y="114656"/>
                </a:lnTo>
                <a:lnTo>
                  <a:pt x="1900574" y="112680"/>
                </a:lnTo>
                <a:lnTo>
                  <a:pt x="1902551" y="112021"/>
                </a:lnTo>
                <a:lnTo>
                  <a:pt x="1904527" y="111362"/>
                </a:lnTo>
                <a:lnTo>
                  <a:pt x="1905844" y="110703"/>
                </a:lnTo>
                <a:lnTo>
                  <a:pt x="1907162" y="110044"/>
                </a:lnTo>
                <a:lnTo>
                  <a:pt x="1909138" y="109385"/>
                </a:lnTo>
                <a:lnTo>
                  <a:pt x="1910456" y="108726"/>
                </a:lnTo>
                <a:lnTo>
                  <a:pt x="1911773" y="106090"/>
                </a:lnTo>
                <a:lnTo>
                  <a:pt x="1913091" y="104772"/>
                </a:lnTo>
                <a:lnTo>
                  <a:pt x="1916385" y="103454"/>
                </a:lnTo>
                <a:lnTo>
                  <a:pt x="1917702" y="102136"/>
                </a:lnTo>
                <a:lnTo>
                  <a:pt x="1919679" y="100160"/>
                </a:lnTo>
                <a:lnTo>
                  <a:pt x="1922314" y="99501"/>
                </a:lnTo>
                <a:lnTo>
                  <a:pt x="1924949" y="98842"/>
                </a:lnTo>
                <a:lnTo>
                  <a:pt x="1927584" y="98183"/>
                </a:lnTo>
                <a:lnTo>
                  <a:pt x="1926267" y="98183"/>
                </a:lnTo>
                <a:lnTo>
                  <a:pt x="1925608" y="97524"/>
                </a:lnTo>
                <a:lnTo>
                  <a:pt x="1924949" y="93570"/>
                </a:lnTo>
                <a:lnTo>
                  <a:pt x="1924949" y="90934"/>
                </a:lnTo>
                <a:lnTo>
                  <a:pt x="1925608" y="86981"/>
                </a:lnTo>
                <a:lnTo>
                  <a:pt x="1933513" y="83686"/>
                </a:lnTo>
                <a:lnTo>
                  <a:pt x="1940760" y="80391"/>
                </a:lnTo>
                <a:lnTo>
                  <a:pt x="1948665" y="79073"/>
                </a:lnTo>
                <a:lnTo>
                  <a:pt x="1956570" y="80391"/>
                </a:lnTo>
                <a:lnTo>
                  <a:pt x="1959205" y="81050"/>
                </a:lnTo>
                <a:lnTo>
                  <a:pt x="1960523" y="81050"/>
                </a:lnTo>
                <a:lnTo>
                  <a:pt x="1961182" y="81050"/>
                </a:lnTo>
                <a:lnTo>
                  <a:pt x="1962499" y="80391"/>
                </a:lnTo>
                <a:lnTo>
                  <a:pt x="1963158" y="79073"/>
                </a:lnTo>
                <a:lnTo>
                  <a:pt x="1965134" y="78414"/>
                </a:lnTo>
                <a:lnTo>
                  <a:pt x="1965793" y="77756"/>
                </a:lnTo>
                <a:lnTo>
                  <a:pt x="1967111" y="76438"/>
                </a:lnTo>
                <a:lnTo>
                  <a:pt x="1968428" y="74461"/>
                </a:lnTo>
                <a:lnTo>
                  <a:pt x="1969746" y="74461"/>
                </a:lnTo>
                <a:lnTo>
                  <a:pt x="1971722" y="75120"/>
                </a:lnTo>
                <a:lnTo>
                  <a:pt x="1973699" y="71166"/>
                </a:lnTo>
                <a:lnTo>
                  <a:pt x="1975675" y="66553"/>
                </a:lnTo>
                <a:lnTo>
                  <a:pt x="1980286" y="64577"/>
                </a:lnTo>
                <a:lnTo>
                  <a:pt x="1985557" y="62600"/>
                </a:lnTo>
                <a:lnTo>
                  <a:pt x="1988192" y="61941"/>
                </a:lnTo>
                <a:lnTo>
                  <a:pt x="1991486" y="60623"/>
                </a:lnTo>
                <a:lnTo>
                  <a:pt x="1995438" y="59305"/>
                </a:lnTo>
                <a:lnTo>
                  <a:pt x="1998073" y="59964"/>
                </a:lnTo>
                <a:lnTo>
                  <a:pt x="2000050" y="61941"/>
                </a:lnTo>
                <a:lnTo>
                  <a:pt x="2000050" y="66553"/>
                </a:lnTo>
                <a:lnTo>
                  <a:pt x="1997415" y="70507"/>
                </a:lnTo>
                <a:lnTo>
                  <a:pt x="1993462" y="74461"/>
                </a:lnTo>
                <a:lnTo>
                  <a:pt x="1998732" y="77097"/>
                </a:lnTo>
                <a:lnTo>
                  <a:pt x="2003344" y="76438"/>
                </a:lnTo>
                <a:lnTo>
                  <a:pt x="2005979" y="73802"/>
                </a:lnTo>
                <a:lnTo>
                  <a:pt x="2008614" y="70507"/>
                </a:lnTo>
                <a:lnTo>
                  <a:pt x="2011249" y="66553"/>
                </a:lnTo>
                <a:lnTo>
                  <a:pt x="2014543" y="63918"/>
                </a:lnTo>
                <a:lnTo>
                  <a:pt x="2012566" y="59964"/>
                </a:lnTo>
                <a:lnTo>
                  <a:pt x="2010590" y="56669"/>
                </a:lnTo>
                <a:lnTo>
                  <a:pt x="2006637" y="54034"/>
                </a:lnTo>
                <a:lnTo>
                  <a:pt x="2004661" y="51398"/>
                </a:lnTo>
                <a:lnTo>
                  <a:pt x="2003344" y="47444"/>
                </a:lnTo>
                <a:lnTo>
                  <a:pt x="2004002" y="42831"/>
                </a:lnTo>
                <a:lnTo>
                  <a:pt x="2010590" y="36242"/>
                </a:lnTo>
                <a:lnTo>
                  <a:pt x="2014543" y="35583"/>
                </a:lnTo>
                <a:lnTo>
                  <a:pt x="2017178" y="34265"/>
                </a:lnTo>
                <a:lnTo>
                  <a:pt x="2021131" y="32947"/>
                </a:lnTo>
                <a:lnTo>
                  <a:pt x="2023766" y="30970"/>
                </a:lnTo>
                <a:lnTo>
                  <a:pt x="2027060" y="30970"/>
                </a:lnTo>
                <a:lnTo>
                  <a:pt x="2029695" y="34265"/>
                </a:lnTo>
                <a:lnTo>
                  <a:pt x="2031012" y="40196"/>
                </a:lnTo>
                <a:lnTo>
                  <a:pt x="2033647" y="40855"/>
                </a:lnTo>
                <a:lnTo>
                  <a:pt x="2034306" y="42173"/>
                </a:lnTo>
                <a:lnTo>
                  <a:pt x="2034965" y="42831"/>
                </a:lnTo>
                <a:lnTo>
                  <a:pt x="2034306" y="44149"/>
                </a:lnTo>
                <a:lnTo>
                  <a:pt x="2034306" y="46126"/>
                </a:lnTo>
                <a:lnTo>
                  <a:pt x="2033647" y="47444"/>
                </a:lnTo>
                <a:lnTo>
                  <a:pt x="2033647" y="48762"/>
                </a:lnTo>
                <a:lnTo>
                  <a:pt x="2036941" y="52716"/>
                </a:lnTo>
                <a:lnTo>
                  <a:pt x="2037600" y="56669"/>
                </a:lnTo>
                <a:lnTo>
                  <a:pt x="2036941" y="61941"/>
                </a:lnTo>
                <a:lnTo>
                  <a:pt x="2036282" y="63918"/>
                </a:lnTo>
                <a:lnTo>
                  <a:pt x="2034965" y="65236"/>
                </a:lnTo>
                <a:lnTo>
                  <a:pt x="2033647" y="65895"/>
                </a:lnTo>
                <a:lnTo>
                  <a:pt x="2031671" y="65895"/>
                </a:lnTo>
                <a:lnTo>
                  <a:pt x="2029695" y="66553"/>
                </a:lnTo>
                <a:lnTo>
                  <a:pt x="2028377" y="67212"/>
                </a:lnTo>
                <a:lnTo>
                  <a:pt x="2027060" y="68530"/>
                </a:lnTo>
                <a:lnTo>
                  <a:pt x="2025742" y="70507"/>
                </a:lnTo>
                <a:lnTo>
                  <a:pt x="2025083" y="70507"/>
                </a:lnTo>
                <a:lnTo>
                  <a:pt x="2023107" y="75120"/>
                </a:lnTo>
                <a:lnTo>
                  <a:pt x="2021131" y="80391"/>
                </a:lnTo>
                <a:lnTo>
                  <a:pt x="2018495" y="85004"/>
                </a:lnTo>
                <a:lnTo>
                  <a:pt x="2015860" y="89617"/>
                </a:lnTo>
                <a:lnTo>
                  <a:pt x="2011249" y="91593"/>
                </a:lnTo>
                <a:lnTo>
                  <a:pt x="2005320" y="92911"/>
                </a:lnTo>
                <a:lnTo>
                  <a:pt x="1998732" y="92252"/>
                </a:lnTo>
                <a:lnTo>
                  <a:pt x="1992803" y="88958"/>
                </a:lnTo>
                <a:lnTo>
                  <a:pt x="1992803" y="90275"/>
                </a:lnTo>
                <a:lnTo>
                  <a:pt x="1991486" y="92252"/>
                </a:lnTo>
                <a:lnTo>
                  <a:pt x="1988192" y="94888"/>
                </a:lnTo>
                <a:lnTo>
                  <a:pt x="1986874" y="95547"/>
                </a:lnTo>
                <a:lnTo>
                  <a:pt x="1986874" y="98842"/>
                </a:lnTo>
                <a:lnTo>
                  <a:pt x="1986215" y="103454"/>
                </a:lnTo>
                <a:lnTo>
                  <a:pt x="1984898" y="106090"/>
                </a:lnTo>
                <a:lnTo>
                  <a:pt x="1980945" y="108726"/>
                </a:lnTo>
                <a:lnTo>
                  <a:pt x="1975016" y="108726"/>
                </a:lnTo>
                <a:lnTo>
                  <a:pt x="1978969" y="112680"/>
                </a:lnTo>
                <a:lnTo>
                  <a:pt x="1982921" y="117292"/>
                </a:lnTo>
                <a:lnTo>
                  <a:pt x="1986874" y="121246"/>
                </a:lnTo>
                <a:lnTo>
                  <a:pt x="1990168" y="126517"/>
                </a:lnTo>
                <a:lnTo>
                  <a:pt x="1990827" y="132448"/>
                </a:lnTo>
                <a:lnTo>
                  <a:pt x="1986874" y="136402"/>
                </a:lnTo>
                <a:lnTo>
                  <a:pt x="1983580" y="140355"/>
                </a:lnTo>
                <a:lnTo>
                  <a:pt x="1980286" y="144968"/>
                </a:lnTo>
                <a:lnTo>
                  <a:pt x="1969087" y="157488"/>
                </a:lnTo>
                <a:lnTo>
                  <a:pt x="1967770" y="159465"/>
                </a:lnTo>
                <a:lnTo>
                  <a:pt x="1965793" y="160783"/>
                </a:lnTo>
                <a:lnTo>
                  <a:pt x="1963158" y="161442"/>
                </a:lnTo>
                <a:lnTo>
                  <a:pt x="1960523" y="162100"/>
                </a:lnTo>
                <a:lnTo>
                  <a:pt x="1958547" y="162100"/>
                </a:lnTo>
                <a:lnTo>
                  <a:pt x="1956570" y="162100"/>
                </a:lnTo>
                <a:lnTo>
                  <a:pt x="1955912" y="161442"/>
                </a:lnTo>
                <a:lnTo>
                  <a:pt x="1944712" y="173303"/>
                </a:lnTo>
                <a:lnTo>
                  <a:pt x="1942077" y="179892"/>
                </a:lnTo>
                <a:lnTo>
                  <a:pt x="1937466" y="184505"/>
                </a:lnTo>
                <a:lnTo>
                  <a:pt x="1932196" y="189117"/>
                </a:lnTo>
                <a:lnTo>
                  <a:pt x="1926267" y="192412"/>
                </a:lnTo>
                <a:lnTo>
                  <a:pt x="1919679" y="199660"/>
                </a:lnTo>
                <a:lnTo>
                  <a:pt x="1916385" y="205591"/>
                </a:lnTo>
                <a:lnTo>
                  <a:pt x="1911115" y="209544"/>
                </a:lnTo>
                <a:lnTo>
                  <a:pt x="1904527" y="210203"/>
                </a:lnTo>
                <a:lnTo>
                  <a:pt x="1903868" y="209544"/>
                </a:lnTo>
                <a:lnTo>
                  <a:pt x="1903209" y="208886"/>
                </a:lnTo>
                <a:lnTo>
                  <a:pt x="1896622" y="217452"/>
                </a:lnTo>
                <a:lnTo>
                  <a:pt x="1894645" y="218770"/>
                </a:lnTo>
                <a:lnTo>
                  <a:pt x="1892669" y="220088"/>
                </a:lnTo>
                <a:lnTo>
                  <a:pt x="1890693" y="220747"/>
                </a:lnTo>
                <a:lnTo>
                  <a:pt x="1887399" y="220747"/>
                </a:lnTo>
                <a:lnTo>
                  <a:pt x="1887399" y="222723"/>
                </a:lnTo>
                <a:lnTo>
                  <a:pt x="1886740" y="224700"/>
                </a:lnTo>
                <a:lnTo>
                  <a:pt x="1885422" y="226677"/>
                </a:lnTo>
                <a:lnTo>
                  <a:pt x="1884105" y="227336"/>
                </a:lnTo>
                <a:lnTo>
                  <a:pt x="1882128" y="228654"/>
                </a:lnTo>
                <a:lnTo>
                  <a:pt x="1880152" y="229313"/>
                </a:lnTo>
                <a:lnTo>
                  <a:pt x="1880152" y="229972"/>
                </a:lnTo>
                <a:lnTo>
                  <a:pt x="1877517" y="235902"/>
                </a:lnTo>
                <a:lnTo>
                  <a:pt x="1872906" y="239856"/>
                </a:lnTo>
                <a:lnTo>
                  <a:pt x="1867635" y="241833"/>
                </a:lnTo>
                <a:lnTo>
                  <a:pt x="1860389" y="241174"/>
                </a:lnTo>
                <a:lnTo>
                  <a:pt x="1857754" y="251058"/>
                </a:lnTo>
                <a:lnTo>
                  <a:pt x="1849190" y="253035"/>
                </a:lnTo>
                <a:lnTo>
                  <a:pt x="1848531" y="254353"/>
                </a:lnTo>
                <a:lnTo>
                  <a:pt x="1847872" y="255671"/>
                </a:lnTo>
                <a:lnTo>
                  <a:pt x="1846554" y="257647"/>
                </a:lnTo>
                <a:lnTo>
                  <a:pt x="1843919" y="258965"/>
                </a:lnTo>
                <a:lnTo>
                  <a:pt x="1841943" y="266873"/>
                </a:lnTo>
                <a:lnTo>
                  <a:pt x="1836673" y="273462"/>
                </a:lnTo>
                <a:lnTo>
                  <a:pt x="1830744" y="278075"/>
                </a:lnTo>
                <a:lnTo>
                  <a:pt x="1822180" y="280052"/>
                </a:lnTo>
                <a:lnTo>
                  <a:pt x="1822838" y="280052"/>
                </a:lnTo>
                <a:lnTo>
                  <a:pt x="1823497" y="284005"/>
                </a:lnTo>
                <a:lnTo>
                  <a:pt x="1823497" y="286641"/>
                </a:lnTo>
                <a:lnTo>
                  <a:pt x="1822838" y="289936"/>
                </a:lnTo>
                <a:lnTo>
                  <a:pt x="1820203" y="292571"/>
                </a:lnTo>
                <a:lnTo>
                  <a:pt x="1810980" y="298502"/>
                </a:lnTo>
                <a:lnTo>
                  <a:pt x="1800440" y="304433"/>
                </a:lnTo>
                <a:lnTo>
                  <a:pt x="1789241" y="309045"/>
                </a:lnTo>
                <a:lnTo>
                  <a:pt x="1788582" y="307727"/>
                </a:lnTo>
                <a:lnTo>
                  <a:pt x="1789241" y="314317"/>
                </a:lnTo>
                <a:lnTo>
                  <a:pt x="1787264" y="320906"/>
                </a:lnTo>
                <a:lnTo>
                  <a:pt x="1784629" y="322883"/>
                </a:lnTo>
                <a:lnTo>
                  <a:pt x="1781994" y="324201"/>
                </a:lnTo>
                <a:lnTo>
                  <a:pt x="1779359" y="326178"/>
                </a:lnTo>
                <a:lnTo>
                  <a:pt x="1778042" y="328155"/>
                </a:lnTo>
                <a:lnTo>
                  <a:pt x="1775406" y="330131"/>
                </a:lnTo>
                <a:lnTo>
                  <a:pt x="1772771" y="332108"/>
                </a:lnTo>
                <a:lnTo>
                  <a:pt x="1770136" y="332767"/>
                </a:lnTo>
                <a:lnTo>
                  <a:pt x="1767501" y="333426"/>
                </a:lnTo>
                <a:lnTo>
                  <a:pt x="1759596" y="335403"/>
                </a:lnTo>
                <a:lnTo>
                  <a:pt x="1759596" y="336721"/>
                </a:lnTo>
                <a:lnTo>
                  <a:pt x="1757619" y="338039"/>
                </a:lnTo>
                <a:lnTo>
                  <a:pt x="1755643" y="338039"/>
                </a:lnTo>
                <a:lnTo>
                  <a:pt x="1754326" y="336721"/>
                </a:lnTo>
                <a:lnTo>
                  <a:pt x="1749714" y="338698"/>
                </a:lnTo>
                <a:lnTo>
                  <a:pt x="1749714" y="343310"/>
                </a:lnTo>
                <a:lnTo>
                  <a:pt x="1747738" y="347264"/>
                </a:lnTo>
                <a:lnTo>
                  <a:pt x="1743785" y="349241"/>
                </a:lnTo>
                <a:lnTo>
                  <a:pt x="1738515" y="350559"/>
                </a:lnTo>
                <a:lnTo>
                  <a:pt x="1732586" y="356489"/>
                </a:lnTo>
                <a:lnTo>
                  <a:pt x="1726657" y="361102"/>
                </a:lnTo>
                <a:lnTo>
                  <a:pt x="1719410" y="365714"/>
                </a:lnTo>
                <a:lnTo>
                  <a:pt x="1719410" y="366373"/>
                </a:lnTo>
                <a:lnTo>
                  <a:pt x="1716116" y="370986"/>
                </a:lnTo>
                <a:lnTo>
                  <a:pt x="1704917" y="374281"/>
                </a:lnTo>
                <a:lnTo>
                  <a:pt x="1705576" y="377575"/>
                </a:lnTo>
                <a:lnTo>
                  <a:pt x="1704917" y="379552"/>
                </a:lnTo>
                <a:lnTo>
                  <a:pt x="1703600" y="382188"/>
                </a:lnTo>
                <a:lnTo>
                  <a:pt x="1701623" y="383506"/>
                </a:lnTo>
                <a:lnTo>
                  <a:pt x="1700306" y="384824"/>
                </a:lnTo>
                <a:lnTo>
                  <a:pt x="1691742" y="390095"/>
                </a:lnTo>
                <a:lnTo>
                  <a:pt x="1683178" y="390754"/>
                </a:lnTo>
                <a:lnTo>
                  <a:pt x="1675272" y="390095"/>
                </a:lnTo>
                <a:lnTo>
                  <a:pt x="1667367" y="388118"/>
                </a:lnTo>
                <a:lnTo>
                  <a:pt x="1658144" y="384824"/>
                </a:lnTo>
                <a:lnTo>
                  <a:pt x="1657485" y="384165"/>
                </a:lnTo>
                <a:lnTo>
                  <a:pt x="1656168" y="390754"/>
                </a:lnTo>
                <a:lnTo>
                  <a:pt x="1652215" y="397344"/>
                </a:lnTo>
                <a:lnTo>
                  <a:pt x="1648921" y="403274"/>
                </a:lnTo>
                <a:lnTo>
                  <a:pt x="1646286" y="409864"/>
                </a:lnTo>
                <a:lnTo>
                  <a:pt x="1643651" y="409864"/>
                </a:lnTo>
                <a:lnTo>
                  <a:pt x="1641016" y="409864"/>
                </a:lnTo>
                <a:lnTo>
                  <a:pt x="1637722" y="408546"/>
                </a:lnTo>
                <a:lnTo>
                  <a:pt x="1635087" y="406569"/>
                </a:lnTo>
                <a:lnTo>
                  <a:pt x="1631793" y="403933"/>
                </a:lnTo>
                <a:lnTo>
                  <a:pt x="1629817" y="401297"/>
                </a:lnTo>
                <a:lnTo>
                  <a:pt x="1627181" y="398662"/>
                </a:lnTo>
                <a:lnTo>
                  <a:pt x="1625864" y="400638"/>
                </a:lnTo>
                <a:lnTo>
                  <a:pt x="1624546" y="401956"/>
                </a:lnTo>
                <a:lnTo>
                  <a:pt x="1625864" y="406569"/>
                </a:lnTo>
                <a:lnTo>
                  <a:pt x="1625864" y="407887"/>
                </a:lnTo>
                <a:lnTo>
                  <a:pt x="1625205" y="409205"/>
                </a:lnTo>
                <a:lnTo>
                  <a:pt x="1625864" y="410523"/>
                </a:lnTo>
                <a:lnTo>
                  <a:pt x="1625864" y="411840"/>
                </a:lnTo>
                <a:lnTo>
                  <a:pt x="1625864" y="413817"/>
                </a:lnTo>
                <a:lnTo>
                  <a:pt x="1625205" y="414476"/>
                </a:lnTo>
                <a:lnTo>
                  <a:pt x="1625205" y="415794"/>
                </a:lnTo>
                <a:lnTo>
                  <a:pt x="1623888" y="416453"/>
                </a:lnTo>
                <a:lnTo>
                  <a:pt x="1622570" y="417112"/>
                </a:lnTo>
                <a:lnTo>
                  <a:pt x="1619935" y="417771"/>
                </a:lnTo>
                <a:lnTo>
                  <a:pt x="1622570" y="419748"/>
                </a:lnTo>
                <a:lnTo>
                  <a:pt x="1620594" y="427655"/>
                </a:lnTo>
                <a:lnTo>
                  <a:pt x="1617300" y="434904"/>
                </a:lnTo>
                <a:lnTo>
                  <a:pt x="1612688" y="441493"/>
                </a:lnTo>
                <a:lnTo>
                  <a:pt x="1608077" y="448741"/>
                </a:lnTo>
                <a:lnTo>
                  <a:pt x="1604783" y="456649"/>
                </a:lnTo>
                <a:lnTo>
                  <a:pt x="1604124" y="464556"/>
                </a:lnTo>
                <a:lnTo>
                  <a:pt x="1598854" y="464556"/>
                </a:lnTo>
                <a:lnTo>
                  <a:pt x="1595560" y="463238"/>
                </a:lnTo>
                <a:lnTo>
                  <a:pt x="1594243" y="459284"/>
                </a:lnTo>
                <a:lnTo>
                  <a:pt x="1592266" y="455331"/>
                </a:lnTo>
                <a:lnTo>
                  <a:pt x="1589631" y="452695"/>
                </a:lnTo>
                <a:lnTo>
                  <a:pt x="1586996" y="451377"/>
                </a:lnTo>
                <a:lnTo>
                  <a:pt x="1575138" y="454013"/>
                </a:lnTo>
                <a:lnTo>
                  <a:pt x="1577114" y="457967"/>
                </a:lnTo>
                <a:lnTo>
                  <a:pt x="1577114" y="463897"/>
                </a:lnTo>
                <a:lnTo>
                  <a:pt x="1575138" y="469828"/>
                </a:lnTo>
                <a:lnTo>
                  <a:pt x="1569868" y="473781"/>
                </a:lnTo>
                <a:lnTo>
                  <a:pt x="1558669" y="481689"/>
                </a:lnTo>
                <a:lnTo>
                  <a:pt x="1548787" y="490914"/>
                </a:lnTo>
                <a:lnTo>
                  <a:pt x="1539564" y="502116"/>
                </a:lnTo>
                <a:lnTo>
                  <a:pt x="1533635" y="515295"/>
                </a:lnTo>
                <a:lnTo>
                  <a:pt x="1531659" y="516613"/>
                </a:lnTo>
                <a:lnTo>
                  <a:pt x="1528365" y="519249"/>
                </a:lnTo>
                <a:lnTo>
                  <a:pt x="1526388" y="519907"/>
                </a:lnTo>
                <a:lnTo>
                  <a:pt x="1565256" y="517272"/>
                </a:lnTo>
                <a:lnTo>
                  <a:pt x="1569868" y="513318"/>
                </a:lnTo>
                <a:lnTo>
                  <a:pt x="1574479" y="508705"/>
                </a:lnTo>
                <a:lnTo>
                  <a:pt x="1580408" y="506729"/>
                </a:lnTo>
                <a:lnTo>
                  <a:pt x="1586996" y="506070"/>
                </a:lnTo>
                <a:lnTo>
                  <a:pt x="1577114" y="495526"/>
                </a:lnTo>
                <a:lnTo>
                  <a:pt x="1583043" y="490255"/>
                </a:lnTo>
                <a:lnTo>
                  <a:pt x="1587655" y="483665"/>
                </a:lnTo>
                <a:lnTo>
                  <a:pt x="1596219" y="484324"/>
                </a:lnTo>
                <a:lnTo>
                  <a:pt x="1598854" y="477076"/>
                </a:lnTo>
                <a:lnTo>
                  <a:pt x="1602148" y="470487"/>
                </a:lnTo>
                <a:lnTo>
                  <a:pt x="1607418" y="465215"/>
                </a:lnTo>
                <a:lnTo>
                  <a:pt x="1612688" y="459284"/>
                </a:lnTo>
                <a:lnTo>
                  <a:pt x="1617300" y="452695"/>
                </a:lnTo>
                <a:lnTo>
                  <a:pt x="1632452" y="441493"/>
                </a:lnTo>
                <a:lnTo>
                  <a:pt x="1648921" y="431609"/>
                </a:lnTo>
                <a:lnTo>
                  <a:pt x="1666049" y="421725"/>
                </a:lnTo>
                <a:lnTo>
                  <a:pt x="1683178" y="414476"/>
                </a:lnTo>
                <a:lnTo>
                  <a:pt x="1684495" y="406569"/>
                </a:lnTo>
                <a:lnTo>
                  <a:pt x="1687789" y="400638"/>
                </a:lnTo>
                <a:lnTo>
                  <a:pt x="1693059" y="396685"/>
                </a:lnTo>
                <a:lnTo>
                  <a:pt x="1698988" y="392731"/>
                </a:lnTo>
                <a:lnTo>
                  <a:pt x="1705576" y="390754"/>
                </a:lnTo>
                <a:lnTo>
                  <a:pt x="1711505" y="388118"/>
                </a:lnTo>
                <a:lnTo>
                  <a:pt x="1719410" y="378234"/>
                </a:lnTo>
                <a:lnTo>
                  <a:pt x="1727316" y="372304"/>
                </a:lnTo>
                <a:lnTo>
                  <a:pt x="1737197" y="370327"/>
                </a:lnTo>
                <a:lnTo>
                  <a:pt x="1747079" y="370986"/>
                </a:lnTo>
                <a:lnTo>
                  <a:pt x="1755643" y="374281"/>
                </a:lnTo>
                <a:lnTo>
                  <a:pt x="1764207" y="381529"/>
                </a:lnTo>
                <a:lnTo>
                  <a:pt x="1772771" y="390095"/>
                </a:lnTo>
                <a:lnTo>
                  <a:pt x="1778700" y="401297"/>
                </a:lnTo>
                <a:lnTo>
                  <a:pt x="1782653" y="397344"/>
                </a:lnTo>
                <a:lnTo>
                  <a:pt x="1787923" y="394708"/>
                </a:lnTo>
                <a:lnTo>
                  <a:pt x="1793193" y="392072"/>
                </a:lnTo>
                <a:lnTo>
                  <a:pt x="1797805" y="390754"/>
                </a:lnTo>
                <a:lnTo>
                  <a:pt x="1799122" y="388777"/>
                </a:lnTo>
                <a:lnTo>
                  <a:pt x="1800440" y="386801"/>
                </a:lnTo>
                <a:lnTo>
                  <a:pt x="1801758" y="386142"/>
                </a:lnTo>
                <a:lnTo>
                  <a:pt x="1803734" y="384824"/>
                </a:lnTo>
                <a:lnTo>
                  <a:pt x="1805710" y="384824"/>
                </a:lnTo>
                <a:lnTo>
                  <a:pt x="1810322" y="383506"/>
                </a:lnTo>
                <a:lnTo>
                  <a:pt x="1815592" y="382847"/>
                </a:lnTo>
                <a:lnTo>
                  <a:pt x="1819545" y="384824"/>
                </a:lnTo>
                <a:lnTo>
                  <a:pt x="1822180" y="391413"/>
                </a:lnTo>
                <a:lnTo>
                  <a:pt x="1821521" y="397344"/>
                </a:lnTo>
                <a:lnTo>
                  <a:pt x="1817568" y="402615"/>
                </a:lnTo>
                <a:lnTo>
                  <a:pt x="1807687" y="407228"/>
                </a:lnTo>
                <a:lnTo>
                  <a:pt x="1799122" y="411182"/>
                </a:lnTo>
                <a:lnTo>
                  <a:pt x="1791217" y="416453"/>
                </a:lnTo>
                <a:lnTo>
                  <a:pt x="1787264" y="416453"/>
                </a:lnTo>
                <a:lnTo>
                  <a:pt x="1784629" y="415135"/>
                </a:lnTo>
                <a:lnTo>
                  <a:pt x="1781994" y="413158"/>
                </a:lnTo>
                <a:lnTo>
                  <a:pt x="1779359" y="410523"/>
                </a:lnTo>
                <a:lnTo>
                  <a:pt x="1778700" y="413158"/>
                </a:lnTo>
                <a:lnTo>
                  <a:pt x="1778042" y="415135"/>
                </a:lnTo>
                <a:lnTo>
                  <a:pt x="1778042" y="417112"/>
                </a:lnTo>
                <a:lnTo>
                  <a:pt x="1772771" y="419748"/>
                </a:lnTo>
                <a:lnTo>
                  <a:pt x="1769477" y="423043"/>
                </a:lnTo>
                <a:lnTo>
                  <a:pt x="1768160" y="427655"/>
                </a:lnTo>
                <a:lnTo>
                  <a:pt x="1766184" y="432268"/>
                </a:lnTo>
                <a:lnTo>
                  <a:pt x="1763548" y="436221"/>
                </a:lnTo>
                <a:lnTo>
                  <a:pt x="1760913" y="439516"/>
                </a:lnTo>
                <a:lnTo>
                  <a:pt x="1760255" y="444788"/>
                </a:lnTo>
                <a:lnTo>
                  <a:pt x="1762890" y="452036"/>
                </a:lnTo>
                <a:lnTo>
                  <a:pt x="1765525" y="459284"/>
                </a:lnTo>
                <a:lnTo>
                  <a:pt x="1765525" y="466533"/>
                </a:lnTo>
                <a:lnTo>
                  <a:pt x="1776065" y="466533"/>
                </a:lnTo>
                <a:lnTo>
                  <a:pt x="1785288" y="463897"/>
                </a:lnTo>
                <a:lnTo>
                  <a:pt x="1793193" y="458626"/>
                </a:lnTo>
                <a:lnTo>
                  <a:pt x="1799122" y="451377"/>
                </a:lnTo>
                <a:lnTo>
                  <a:pt x="1804393" y="442152"/>
                </a:lnTo>
                <a:lnTo>
                  <a:pt x="1805710" y="439516"/>
                </a:lnTo>
                <a:lnTo>
                  <a:pt x="1804393" y="440834"/>
                </a:lnTo>
                <a:lnTo>
                  <a:pt x="1803075" y="442152"/>
                </a:lnTo>
                <a:lnTo>
                  <a:pt x="1801099" y="442811"/>
                </a:lnTo>
                <a:lnTo>
                  <a:pt x="1800440" y="444129"/>
                </a:lnTo>
                <a:lnTo>
                  <a:pt x="1799122" y="445447"/>
                </a:lnTo>
                <a:lnTo>
                  <a:pt x="1797805" y="446765"/>
                </a:lnTo>
                <a:lnTo>
                  <a:pt x="1797146" y="447423"/>
                </a:lnTo>
                <a:lnTo>
                  <a:pt x="1795170" y="447423"/>
                </a:lnTo>
                <a:lnTo>
                  <a:pt x="1793852" y="447423"/>
                </a:lnTo>
                <a:lnTo>
                  <a:pt x="1792535" y="446106"/>
                </a:lnTo>
                <a:lnTo>
                  <a:pt x="1791217" y="442152"/>
                </a:lnTo>
                <a:lnTo>
                  <a:pt x="1791876" y="438857"/>
                </a:lnTo>
                <a:lnTo>
                  <a:pt x="1793852" y="434245"/>
                </a:lnTo>
                <a:lnTo>
                  <a:pt x="1794511" y="429632"/>
                </a:lnTo>
                <a:lnTo>
                  <a:pt x="1795170" y="428973"/>
                </a:lnTo>
                <a:lnTo>
                  <a:pt x="1796487" y="427655"/>
                </a:lnTo>
                <a:lnTo>
                  <a:pt x="1797146" y="427655"/>
                </a:lnTo>
                <a:lnTo>
                  <a:pt x="1798464" y="427655"/>
                </a:lnTo>
                <a:lnTo>
                  <a:pt x="1799122" y="428314"/>
                </a:lnTo>
                <a:lnTo>
                  <a:pt x="1799122" y="428973"/>
                </a:lnTo>
                <a:lnTo>
                  <a:pt x="1801099" y="419089"/>
                </a:lnTo>
                <a:lnTo>
                  <a:pt x="1818227" y="419089"/>
                </a:lnTo>
                <a:lnTo>
                  <a:pt x="1819545" y="417112"/>
                </a:lnTo>
                <a:lnTo>
                  <a:pt x="1821521" y="416453"/>
                </a:lnTo>
                <a:lnTo>
                  <a:pt x="1824156" y="416453"/>
                </a:lnTo>
                <a:lnTo>
                  <a:pt x="1825474" y="417771"/>
                </a:lnTo>
                <a:lnTo>
                  <a:pt x="1828109" y="419748"/>
                </a:lnTo>
                <a:lnTo>
                  <a:pt x="1829426" y="421066"/>
                </a:lnTo>
                <a:lnTo>
                  <a:pt x="1831403" y="420407"/>
                </a:lnTo>
                <a:lnTo>
                  <a:pt x="1835355" y="419748"/>
                </a:lnTo>
                <a:lnTo>
                  <a:pt x="1837990" y="419748"/>
                </a:lnTo>
                <a:lnTo>
                  <a:pt x="1837990" y="416453"/>
                </a:lnTo>
                <a:lnTo>
                  <a:pt x="1837332" y="415135"/>
                </a:lnTo>
                <a:lnTo>
                  <a:pt x="1837332" y="414476"/>
                </a:lnTo>
                <a:lnTo>
                  <a:pt x="1835355" y="413817"/>
                </a:lnTo>
                <a:lnTo>
                  <a:pt x="1832720" y="411840"/>
                </a:lnTo>
                <a:lnTo>
                  <a:pt x="1830744" y="410523"/>
                </a:lnTo>
                <a:lnTo>
                  <a:pt x="1830085" y="408546"/>
                </a:lnTo>
                <a:lnTo>
                  <a:pt x="1829426" y="405251"/>
                </a:lnTo>
                <a:lnTo>
                  <a:pt x="1830085" y="402615"/>
                </a:lnTo>
                <a:lnTo>
                  <a:pt x="1831403" y="400638"/>
                </a:lnTo>
                <a:lnTo>
                  <a:pt x="1834038" y="398003"/>
                </a:lnTo>
                <a:lnTo>
                  <a:pt x="1836673" y="396685"/>
                </a:lnTo>
                <a:lnTo>
                  <a:pt x="1839967" y="396685"/>
                </a:lnTo>
                <a:lnTo>
                  <a:pt x="1841284" y="394708"/>
                </a:lnTo>
                <a:lnTo>
                  <a:pt x="1841943" y="392731"/>
                </a:lnTo>
                <a:lnTo>
                  <a:pt x="1841284" y="392731"/>
                </a:lnTo>
                <a:lnTo>
                  <a:pt x="1840625" y="392072"/>
                </a:lnTo>
                <a:lnTo>
                  <a:pt x="1840625" y="390754"/>
                </a:lnTo>
                <a:lnTo>
                  <a:pt x="1840625" y="388777"/>
                </a:lnTo>
                <a:lnTo>
                  <a:pt x="1843919" y="388118"/>
                </a:lnTo>
                <a:lnTo>
                  <a:pt x="1847872" y="386801"/>
                </a:lnTo>
                <a:lnTo>
                  <a:pt x="1849190" y="384824"/>
                </a:lnTo>
                <a:lnTo>
                  <a:pt x="1851166" y="382188"/>
                </a:lnTo>
                <a:lnTo>
                  <a:pt x="1853142" y="379552"/>
                </a:lnTo>
                <a:lnTo>
                  <a:pt x="1856436" y="379552"/>
                </a:lnTo>
                <a:lnTo>
                  <a:pt x="1859071" y="388118"/>
                </a:lnTo>
                <a:lnTo>
                  <a:pt x="1860389" y="389436"/>
                </a:lnTo>
                <a:lnTo>
                  <a:pt x="1861048" y="391413"/>
                </a:lnTo>
                <a:lnTo>
                  <a:pt x="1861048" y="392731"/>
                </a:lnTo>
                <a:lnTo>
                  <a:pt x="1865659" y="391413"/>
                </a:lnTo>
                <a:lnTo>
                  <a:pt x="1861706" y="388777"/>
                </a:lnTo>
                <a:lnTo>
                  <a:pt x="1861048" y="384824"/>
                </a:lnTo>
                <a:lnTo>
                  <a:pt x="1861706" y="381529"/>
                </a:lnTo>
                <a:lnTo>
                  <a:pt x="1863024" y="376916"/>
                </a:lnTo>
                <a:lnTo>
                  <a:pt x="1863683" y="375599"/>
                </a:lnTo>
                <a:lnTo>
                  <a:pt x="1865659" y="372963"/>
                </a:lnTo>
                <a:lnTo>
                  <a:pt x="1866977" y="371645"/>
                </a:lnTo>
                <a:lnTo>
                  <a:pt x="1868294" y="370986"/>
                </a:lnTo>
                <a:lnTo>
                  <a:pt x="1870270" y="370327"/>
                </a:lnTo>
                <a:lnTo>
                  <a:pt x="1873564" y="363079"/>
                </a:lnTo>
                <a:lnTo>
                  <a:pt x="1876199" y="357148"/>
                </a:lnTo>
                <a:lnTo>
                  <a:pt x="1881470" y="352535"/>
                </a:lnTo>
                <a:lnTo>
                  <a:pt x="1887399" y="350559"/>
                </a:lnTo>
                <a:lnTo>
                  <a:pt x="1894645" y="348582"/>
                </a:lnTo>
                <a:lnTo>
                  <a:pt x="1904527" y="351218"/>
                </a:lnTo>
                <a:lnTo>
                  <a:pt x="1900574" y="353194"/>
                </a:lnTo>
                <a:lnTo>
                  <a:pt x="1896622" y="356489"/>
                </a:lnTo>
                <a:lnTo>
                  <a:pt x="1893328" y="359784"/>
                </a:lnTo>
                <a:lnTo>
                  <a:pt x="1892010" y="363738"/>
                </a:lnTo>
                <a:lnTo>
                  <a:pt x="1892010" y="369668"/>
                </a:lnTo>
                <a:lnTo>
                  <a:pt x="1888057" y="375599"/>
                </a:lnTo>
                <a:lnTo>
                  <a:pt x="1886081" y="384824"/>
                </a:lnTo>
                <a:lnTo>
                  <a:pt x="1888057" y="386801"/>
                </a:lnTo>
                <a:lnTo>
                  <a:pt x="1890034" y="389436"/>
                </a:lnTo>
                <a:lnTo>
                  <a:pt x="1892010" y="390754"/>
                </a:lnTo>
                <a:lnTo>
                  <a:pt x="1894645" y="392731"/>
                </a:lnTo>
                <a:lnTo>
                  <a:pt x="1901233" y="396685"/>
                </a:lnTo>
                <a:lnTo>
                  <a:pt x="1905186" y="401297"/>
                </a:lnTo>
                <a:lnTo>
                  <a:pt x="1905844" y="404592"/>
                </a:lnTo>
                <a:lnTo>
                  <a:pt x="1903209" y="409205"/>
                </a:lnTo>
                <a:lnTo>
                  <a:pt x="1895963" y="413817"/>
                </a:lnTo>
                <a:lnTo>
                  <a:pt x="1893328" y="414476"/>
                </a:lnTo>
                <a:lnTo>
                  <a:pt x="1891351" y="415135"/>
                </a:lnTo>
                <a:lnTo>
                  <a:pt x="1891351" y="417112"/>
                </a:lnTo>
                <a:lnTo>
                  <a:pt x="1897280" y="420407"/>
                </a:lnTo>
                <a:lnTo>
                  <a:pt x="1902551" y="423043"/>
                </a:lnTo>
                <a:lnTo>
                  <a:pt x="1906503" y="427655"/>
                </a:lnTo>
                <a:lnTo>
                  <a:pt x="1905844" y="434245"/>
                </a:lnTo>
                <a:lnTo>
                  <a:pt x="1904527" y="440834"/>
                </a:lnTo>
                <a:lnTo>
                  <a:pt x="1902551" y="446765"/>
                </a:lnTo>
                <a:lnTo>
                  <a:pt x="1898598" y="451377"/>
                </a:lnTo>
                <a:lnTo>
                  <a:pt x="1893328" y="453354"/>
                </a:lnTo>
                <a:lnTo>
                  <a:pt x="1886740" y="454013"/>
                </a:lnTo>
                <a:lnTo>
                  <a:pt x="1878176" y="452036"/>
                </a:lnTo>
                <a:lnTo>
                  <a:pt x="1873564" y="452036"/>
                </a:lnTo>
                <a:lnTo>
                  <a:pt x="1870270" y="453354"/>
                </a:lnTo>
                <a:lnTo>
                  <a:pt x="1867635" y="455331"/>
                </a:lnTo>
                <a:lnTo>
                  <a:pt x="1865000" y="459284"/>
                </a:lnTo>
                <a:lnTo>
                  <a:pt x="1859730" y="461261"/>
                </a:lnTo>
                <a:lnTo>
                  <a:pt x="1854460" y="461261"/>
                </a:lnTo>
                <a:lnTo>
                  <a:pt x="1849190" y="460602"/>
                </a:lnTo>
                <a:lnTo>
                  <a:pt x="1843919" y="459943"/>
                </a:lnTo>
                <a:lnTo>
                  <a:pt x="1842602" y="457308"/>
                </a:lnTo>
                <a:lnTo>
                  <a:pt x="1841943" y="457308"/>
                </a:lnTo>
                <a:lnTo>
                  <a:pt x="1843919" y="459943"/>
                </a:lnTo>
                <a:lnTo>
                  <a:pt x="1848531" y="465874"/>
                </a:lnTo>
                <a:lnTo>
                  <a:pt x="1853801" y="470487"/>
                </a:lnTo>
                <a:lnTo>
                  <a:pt x="1857754" y="475099"/>
                </a:lnTo>
                <a:lnTo>
                  <a:pt x="1861048" y="479053"/>
                </a:lnTo>
                <a:lnTo>
                  <a:pt x="1859071" y="483665"/>
                </a:lnTo>
                <a:lnTo>
                  <a:pt x="1856436" y="484983"/>
                </a:lnTo>
                <a:lnTo>
                  <a:pt x="1853142" y="484324"/>
                </a:lnTo>
                <a:lnTo>
                  <a:pt x="1849848" y="483007"/>
                </a:lnTo>
                <a:lnTo>
                  <a:pt x="1846554" y="481030"/>
                </a:lnTo>
                <a:lnTo>
                  <a:pt x="1842602" y="478394"/>
                </a:lnTo>
                <a:lnTo>
                  <a:pt x="1839967" y="477076"/>
                </a:lnTo>
                <a:lnTo>
                  <a:pt x="1836673" y="477076"/>
                </a:lnTo>
                <a:lnTo>
                  <a:pt x="1834696" y="478394"/>
                </a:lnTo>
                <a:lnTo>
                  <a:pt x="1832720" y="483007"/>
                </a:lnTo>
                <a:lnTo>
                  <a:pt x="1832061" y="490914"/>
                </a:lnTo>
                <a:lnTo>
                  <a:pt x="1834038" y="493550"/>
                </a:lnTo>
                <a:lnTo>
                  <a:pt x="1835355" y="495526"/>
                </a:lnTo>
                <a:lnTo>
                  <a:pt x="1835355" y="496844"/>
                </a:lnTo>
                <a:lnTo>
                  <a:pt x="1835355" y="498821"/>
                </a:lnTo>
                <a:lnTo>
                  <a:pt x="1834038" y="500798"/>
                </a:lnTo>
                <a:lnTo>
                  <a:pt x="1830744" y="502775"/>
                </a:lnTo>
                <a:lnTo>
                  <a:pt x="1830744" y="508046"/>
                </a:lnTo>
                <a:lnTo>
                  <a:pt x="1828109" y="509364"/>
                </a:lnTo>
                <a:lnTo>
                  <a:pt x="1825474" y="512659"/>
                </a:lnTo>
                <a:lnTo>
                  <a:pt x="1824156" y="515954"/>
                </a:lnTo>
                <a:lnTo>
                  <a:pt x="1822180" y="519249"/>
                </a:lnTo>
                <a:lnTo>
                  <a:pt x="1818886" y="520566"/>
                </a:lnTo>
                <a:lnTo>
                  <a:pt x="1815592" y="520566"/>
                </a:lnTo>
                <a:lnTo>
                  <a:pt x="1811639" y="518590"/>
                </a:lnTo>
                <a:lnTo>
                  <a:pt x="1809663" y="514636"/>
                </a:lnTo>
                <a:lnTo>
                  <a:pt x="1809004" y="510682"/>
                </a:lnTo>
                <a:lnTo>
                  <a:pt x="1809004" y="506729"/>
                </a:lnTo>
                <a:lnTo>
                  <a:pt x="1807687" y="502116"/>
                </a:lnTo>
                <a:lnTo>
                  <a:pt x="1809004" y="502116"/>
                </a:lnTo>
                <a:lnTo>
                  <a:pt x="1797805" y="501457"/>
                </a:lnTo>
                <a:lnTo>
                  <a:pt x="1796487" y="506070"/>
                </a:lnTo>
                <a:lnTo>
                  <a:pt x="1792535" y="510023"/>
                </a:lnTo>
                <a:lnTo>
                  <a:pt x="1785288" y="513977"/>
                </a:lnTo>
                <a:lnTo>
                  <a:pt x="1782653" y="510023"/>
                </a:lnTo>
                <a:lnTo>
                  <a:pt x="1783971" y="506729"/>
                </a:lnTo>
                <a:lnTo>
                  <a:pt x="1785288" y="502116"/>
                </a:lnTo>
                <a:lnTo>
                  <a:pt x="1781994" y="500139"/>
                </a:lnTo>
                <a:lnTo>
                  <a:pt x="1779359" y="498162"/>
                </a:lnTo>
                <a:lnTo>
                  <a:pt x="1776065" y="495526"/>
                </a:lnTo>
                <a:lnTo>
                  <a:pt x="1776065" y="494868"/>
                </a:lnTo>
                <a:lnTo>
                  <a:pt x="1775406" y="495526"/>
                </a:lnTo>
                <a:lnTo>
                  <a:pt x="1775406" y="502116"/>
                </a:lnTo>
                <a:lnTo>
                  <a:pt x="1774089" y="508705"/>
                </a:lnTo>
                <a:lnTo>
                  <a:pt x="1770136" y="513977"/>
                </a:lnTo>
                <a:lnTo>
                  <a:pt x="1764207" y="517272"/>
                </a:lnTo>
                <a:lnTo>
                  <a:pt x="1766184" y="523861"/>
                </a:lnTo>
                <a:lnTo>
                  <a:pt x="1768819" y="527815"/>
                </a:lnTo>
                <a:lnTo>
                  <a:pt x="1773430" y="528474"/>
                </a:lnTo>
                <a:lnTo>
                  <a:pt x="1778042" y="528474"/>
                </a:lnTo>
                <a:lnTo>
                  <a:pt x="1781994" y="528474"/>
                </a:lnTo>
                <a:lnTo>
                  <a:pt x="1787264" y="527815"/>
                </a:lnTo>
                <a:lnTo>
                  <a:pt x="1791876" y="528474"/>
                </a:lnTo>
                <a:lnTo>
                  <a:pt x="1785288" y="550878"/>
                </a:lnTo>
                <a:lnTo>
                  <a:pt x="1774089" y="550878"/>
                </a:lnTo>
                <a:lnTo>
                  <a:pt x="1767501" y="551537"/>
                </a:lnTo>
                <a:lnTo>
                  <a:pt x="1759596" y="550878"/>
                </a:lnTo>
                <a:lnTo>
                  <a:pt x="1751032" y="549560"/>
                </a:lnTo>
                <a:lnTo>
                  <a:pt x="1743785" y="548242"/>
                </a:lnTo>
                <a:lnTo>
                  <a:pt x="1743785" y="554173"/>
                </a:lnTo>
                <a:lnTo>
                  <a:pt x="1742468" y="560103"/>
                </a:lnTo>
                <a:lnTo>
                  <a:pt x="1741809" y="560762"/>
                </a:lnTo>
                <a:lnTo>
                  <a:pt x="1742468" y="564057"/>
                </a:lnTo>
                <a:lnTo>
                  <a:pt x="1743785" y="566034"/>
                </a:lnTo>
                <a:lnTo>
                  <a:pt x="1744444" y="568669"/>
                </a:lnTo>
                <a:lnTo>
                  <a:pt x="1743785" y="570646"/>
                </a:lnTo>
                <a:lnTo>
                  <a:pt x="1743126" y="572623"/>
                </a:lnTo>
                <a:lnTo>
                  <a:pt x="1741809" y="575259"/>
                </a:lnTo>
                <a:lnTo>
                  <a:pt x="1739174" y="577236"/>
                </a:lnTo>
                <a:lnTo>
                  <a:pt x="1736539" y="578554"/>
                </a:lnTo>
                <a:lnTo>
                  <a:pt x="1740491" y="583166"/>
                </a:lnTo>
                <a:lnTo>
                  <a:pt x="1723363" y="594368"/>
                </a:lnTo>
                <a:lnTo>
                  <a:pt x="1714799" y="599640"/>
                </a:lnTo>
                <a:lnTo>
                  <a:pt x="1706235" y="600958"/>
                </a:lnTo>
                <a:lnTo>
                  <a:pt x="1705576" y="602935"/>
                </a:lnTo>
                <a:lnTo>
                  <a:pt x="1702282" y="602935"/>
                </a:lnTo>
                <a:lnTo>
                  <a:pt x="1700306" y="601617"/>
                </a:lnTo>
                <a:lnTo>
                  <a:pt x="1698329" y="600299"/>
                </a:lnTo>
                <a:lnTo>
                  <a:pt x="1697012" y="598322"/>
                </a:lnTo>
                <a:lnTo>
                  <a:pt x="1695694" y="598322"/>
                </a:lnTo>
                <a:lnTo>
                  <a:pt x="1694377" y="604911"/>
                </a:lnTo>
                <a:lnTo>
                  <a:pt x="1694377" y="610183"/>
                </a:lnTo>
                <a:lnTo>
                  <a:pt x="1697012" y="613478"/>
                </a:lnTo>
                <a:lnTo>
                  <a:pt x="1699647" y="615454"/>
                </a:lnTo>
                <a:lnTo>
                  <a:pt x="1704258" y="616113"/>
                </a:lnTo>
                <a:lnTo>
                  <a:pt x="1708211" y="618090"/>
                </a:lnTo>
                <a:lnTo>
                  <a:pt x="1712823" y="618749"/>
                </a:lnTo>
                <a:lnTo>
                  <a:pt x="1716775" y="620067"/>
                </a:lnTo>
                <a:lnTo>
                  <a:pt x="1722045" y="616113"/>
                </a:lnTo>
                <a:lnTo>
                  <a:pt x="1727316" y="615454"/>
                </a:lnTo>
                <a:lnTo>
                  <a:pt x="1733245" y="615454"/>
                </a:lnTo>
                <a:lnTo>
                  <a:pt x="1735880" y="616772"/>
                </a:lnTo>
                <a:lnTo>
                  <a:pt x="1737197" y="618749"/>
                </a:lnTo>
                <a:lnTo>
                  <a:pt x="1737197" y="614137"/>
                </a:lnTo>
                <a:lnTo>
                  <a:pt x="1736539" y="608865"/>
                </a:lnTo>
                <a:lnTo>
                  <a:pt x="1735880" y="604911"/>
                </a:lnTo>
                <a:lnTo>
                  <a:pt x="1736539" y="602276"/>
                </a:lnTo>
                <a:lnTo>
                  <a:pt x="1737856" y="600299"/>
                </a:lnTo>
                <a:lnTo>
                  <a:pt x="1739174" y="597663"/>
                </a:lnTo>
                <a:lnTo>
                  <a:pt x="1741150" y="596345"/>
                </a:lnTo>
                <a:lnTo>
                  <a:pt x="1753667" y="589756"/>
                </a:lnTo>
                <a:lnTo>
                  <a:pt x="1764207" y="581848"/>
                </a:lnTo>
                <a:lnTo>
                  <a:pt x="1776724" y="577895"/>
                </a:lnTo>
                <a:lnTo>
                  <a:pt x="1787923" y="577236"/>
                </a:lnTo>
                <a:lnTo>
                  <a:pt x="1799122" y="577895"/>
                </a:lnTo>
                <a:lnTo>
                  <a:pt x="1810322" y="581189"/>
                </a:lnTo>
                <a:lnTo>
                  <a:pt x="1821521" y="585143"/>
                </a:lnTo>
                <a:lnTo>
                  <a:pt x="1828767" y="581189"/>
                </a:lnTo>
                <a:lnTo>
                  <a:pt x="1830085" y="577236"/>
                </a:lnTo>
                <a:lnTo>
                  <a:pt x="1832720" y="575259"/>
                </a:lnTo>
                <a:lnTo>
                  <a:pt x="1836673" y="573282"/>
                </a:lnTo>
                <a:lnTo>
                  <a:pt x="1840625" y="571964"/>
                </a:lnTo>
                <a:lnTo>
                  <a:pt x="1841284" y="577236"/>
                </a:lnTo>
                <a:lnTo>
                  <a:pt x="1841284" y="581848"/>
                </a:lnTo>
                <a:lnTo>
                  <a:pt x="1841943" y="585802"/>
                </a:lnTo>
                <a:lnTo>
                  <a:pt x="1844578" y="589756"/>
                </a:lnTo>
                <a:lnTo>
                  <a:pt x="1846554" y="591073"/>
                </a:lnTo>
                <a:lnTo>
                  <a:pt x="1847872" y="592391"/>
                </a:lnTo>
                <a:lnTo>
                  <a:pt x="1849190" y="594368"/>
                </a:lnTo>
                <a:lnTo>
                  <a:pt x="1850507" y="595686"/>
                </a:lnTo>
                <a:lnTo>
                  <a:pt x="1852483" y="597004"/>
                </a:lnTo>
                <a:lnTo>
                  <a:pt x="1853142" y="599640"/>
                </a:lnTo>
                <a:lnTo>
                  <a:pt x="1855119" y="597663"/>
                </a:lnTo>
                <a:lnTo>
                  <a:pt x="1857095" y="596345"/>
                </a:lnTo>
                <a:lnTo>
                  <a:pt x="1865659" y="589756"/>
                </a:lnTo>
                <a:lnTo>
                  <a:pt x="1873564" y="583825"/>
                </a:lnTo>
                <a:lnTo>
                  <a:pt x="1882128" y="578554"/>
                </a:lnTo>
                <a:lnTo>
                  <a:pt x="1892010" y="575918"/>
                </a:lnTo>
                <a:lnTo>
                  <a:pt x="1892010" y="575259"/>
                </a:lnTo>
                <a:lnTo>
                  <a:pt x="1892669" y="571964"/>
                </a:lnTo>
                <a:lnTo>
                  <a:pt x="1893986" y="569328"/>
                </a:lnTo>
                <a:lnTo>
                  <a:pt x="1895963" y="566034"/>
                </a:lnTo>
                <a:lnTo>
                  <a:pt x="1896622" y="566034"/>
                </a:lnTo>
                <a:lnTo>
                  <a:pt x="1894645" y="565375"/>
                </a:lnTo>
                <a:lnTo>
                  <a:pt x="1893986" y="565375"/>
                </a:lnTo>
                <a:lnTo>
                  <a:pt x="1892669" y="562739"/>
                </a:lnTo>
                <a:lnTo>
                  <a:pt x="1891351" y="560103"/>
                </a:lnTo>
                <a:lnTo>
                  <a:pt x="1890693" y="564057"/>
                </a:lnTo>
                <a:lnTo>
                  <a:pt x="1884764" y="562739"/>
                </a:lnTo>
                <a:lnTo>
                  <a:pt x="1879493" y="564057"/>
                </a:lnTo>
                <a:lnTo>
                  <a:pt x="1873564" y="566034"/>
                </a:lnTo>
                <a:lnTo>
                  <a:pt x="1868294" y="567351"/>
                </a:lnTo>
                <a:lnTo>
                  <a:pt x="1861706" y="566034"/>
                </a:lnTo>
                <a:lnTo>
                  <a:pt x="1857754" y="564057"/>
                </a:lnTo>
                <a:lnTo>
                  <a:pt x="1855777" y="560762"/>
                </a:lnTo>
                <a:lnTo>
                  <a:pt x="1857095" y="556808"/>
                </a:lnTo>
                <a:lnTo>
                  <a:pt x="1861048" y="550878"/>
                </a:lnTo>
                <a:lnTo>
                  <a:pt x="1863024" y="546924"/>
                </a:lnTo>
                <a:lnTo>
                  <a:pt x="1866977" y="544288"/>
                </a:lnTo>
                <a:lnTo>
                  <a:pt x="1871588" y="542312"/>
                </a:lnTo>
                <a:lnTo>
                  <a:pt x="1874882" y="540994"/>
                </a:lnTo>
                <a:lnTo>
                  <a:pt x="1878835" y="538358"/>
                </a:lnTo>
                <a:lnTo>
                  <a:pt x="1882128" y="536381"/>
                </a:lnTo>
                <a:lnTo>
                  <a:pt x="1882128" y="533745"/>
                </a:lnTo>
                <a:lnTo>
                  <a:pt x="1879493" y="532427"/>
                </a:lnTo>
                <a:lnTo>
                  <a:pt x="1878835" y="529792"/>
                </a:lnTo>
                <a:lnTo>
                  <a:pt x="1878176" y="527815"/>
                </a:lnTo>
                <a:lnTo>
                  <a:pt x="1878176" y="525838"/>
                </a:lnTo>
                <a:lnTo>
                  <a:pt x="1878835" y="523202"/>
                </a:lnTo>
                <a:lnTo>
                  <a:pt x="1880811" y="521225"/>
                </a:lnTo>
                <a:lnTo>
                  <a:pt x="1888057" y="519249"/>
                </a:lnTo>
                <a:lnTo>
                  <a:pt x="1896622" y="517272"/>
                </a:lnTo>
                <a:lnTo>
                  <a:pt x="1903868" y="513977"/>
                </a:lnTo>
                <a:lnTo>
                  <a:pt x="1906503" y="513977"/>
                </a:lnTo>
                <a:lnTo>
                  <a:pt x="1909797" y="514636"/>
                </a:lnTo>
                <a:lnTo>
                  <a:pt x="1917044" y="514636"/>
                </a:lnTo>
                <a:lnTo>
                  <a:pt x="1922973" y="510682"/>
                </a:lnTo>
                <a:lnTo>
                  <a:pt x="1941418" y="498821"/>
                </a:lnTo>
                <a:lnTo>
                  <a:pt x="1944712" y="494868"/>
                </a:lnTo>
                <a:lnTo>
                  <a:pt x="1947347" y="493550"/>
                </a:lnTo>
                <a:lnTo>
                  <a:pt x="1949983" y="491573"/>
                </a:lnTo>
                <a:lnTo>
                  <a:pt x="1951959" y="492232"/>
                </a:lnTo>
                <a:lnTo>
                  <a:pt x="1951959" y="490255"/>
                </a:lnTo>
                <a:lnTo>
                  <a:pt x="1952618" y="488937"/>
                </a:lnTo>
                <a:lnTo>
                  <a:pt x="1953276" y="487619"/>
                </a:lnTo>
                <a:lnTo>
                  <a:pt x="1954594" y="486301"/>
                </a:lnTo>
                <a:lnTo>
                  <a:pt x="1956570" y="486301"/>
                </a:lnTo>
                <a:lnTo>
                  <a:pt x="1959205" y="486301"/>
                </a:lnTo>
                <a:lnTo>
                  <a:pt x="1980286" y="481030"/>
                </a:lnTo>
                <a:lnTo>
                  <a:pt x="1980945" y="479053"/>
                </a:lnTo>
                <a:lnTo>
                  <a:pt x="1981604" y="477735"/>
                </a:lnTo>
                <a:lnTo>
                  <a:pt x="1983580" y="476417"/>
                </a:lnTo>
                <a:lnTo>
                  <a:pt x="1984239" y="475099"/>
                </a:lnTo>
                <a:lnTo>
                  <a:pt x="2004661" y="467851"/>
                </a:lnTo>
                <a:lnTo>
                  <a:pt x="2004661" y="465874"/>
                </a:lnTo>
                <a:lnTo>
                  <a:pt x="2004661" y="463238"/>
                </a:lnTo>
                <a:lnTo>
                  <a:pt x="2005320" y="461261"/>
                </a:lnTo>
                <a:lnTo>
                  <a:pt x="2006637" y="459284"/>
                </a:lnTo>
                <a:lnTo>
                  <a:pt x="2009273" y="457967"/>
                </a:lnTo>
                <a:lnTo>
                  <a:pt x="2011249" y="457308"/>
                </a:lnTo>
                <a:lnTo>
                  <a:pt x="2028377" y="450059"/>
                </a:lnTo>
                <a:lnTo>
                  <a:pt x="2044188" y="440834"/>
                </a:lnTo>
                <a:lnTo>
                  <a:pt x="2061316" y="432927"/>
                </a:lnTo>
                <a:lnTo>
                  <a:pt x="2078444" y="426337"/>
                </a:lnTo>
                <a:lnTo>
                  <a:pt x="2096231" y="421066"/>
                </a:lnTo>
                <a:lnTo>
                  <a:pt x="2115336" y="419089"/>
                </a:lnTo>
                <a:lnTo>
                  <a:pt x="2116653" y="423043"/>
                </a:lnTo>
                <a:lnTo>
                  <a:pt x="2118630" y="428314"/>
                </a:lnTo>
                <a:lnTo>
                  <a:pt x="2118630" y="432927"/>
                </a:lnTo>
                <a:lnTo>
                  <a:pt x="2115995" y="437539"/>
                </a:lnTo>
                <a:lnTo>
                  <a:pt x="2107430" y="440175"/>
                </a:lnTo>
                <a:lnTo>
                  <a:pt x="2105454" y="440834"/>
                </a:lnTo>
                <a:lnTo>
                  <a:pt x="2104137" y="441493"/>
                </a:lnTo>
                <a:lnTo>
                  <a:pt x="2110066" y="446765"/>
                </a:lnTo>
                <a:lnTo>
                  <a:pt x="2114677" y="452036"/>
                </a:lnTo>
                <a:lnTo>
                  <a:pt x="2115995" y="457308"/>
                </a:lnTo>
                <a:lnTo>
                  <a:pt x="2115336" y="462579"/>
                </a:lnTo>
                <a:lnTo>
                  <a:pt x="2110724" y="466533"/>
                </a:lnTo>
                <a:lnTo>
                  <a:pt x="2102160" y="471145"/>
                </a:lnTo>
                <a:lnTo>
                  <a:pt x="2098866" y="476417"/>
                </a:lnTo>
                <a:lnTo>
                  <a:pt x="2099525" y="479712"/>
                </a:lnTo>
                <a:lnTo>
                  <a:pt x="2097549" y="484983"/>
                </a:lnTo>
                <a:lnTo>
                  <a:pt x="2096890" y="490255"/>
                </a:lnTo>
                <a:lnTo>
                  <a:pt x="2095572" y="495526"/>
                </a:lnTo>
                <a:lnTo>
                  <a:pt x="2092279" y="500139"/>
                </a:lnTo>
                <a:lnTo>
                  <a:pt x="2086350" y="502775"/>
                </a:lnTo>
                <a:lnTo>
                  <a:pt x="2073833" y="507388"/>
                </a:lnTo>
                <a:lnTo>
                  <a:pt x="2070539" y="513318"/>
                </a:lnTo>
                <a:lnTo>
                  <a:pt x="2065269" y="517272"/>
                </a:lnTo>
                <a:lnTo>
                  <a:pt x="2058681" y="520566"/>
                </a:lnTo>
                <a:lnTo>
                  <a:pt x="2053411" y="516613"/>
                </a:lnTo>
                <a:lnTo>
                  <a:pt x="2052752" y="514636"/>
                </a:lnTo>
                <a:lnTo>
                  <a:pt x="2052752" y="512659"/>
                </a:lnTo>
                <a:lnTo>
                  <a:pt x="2053411" y="510023"/>
                </a:lnTo>
                <a:lnTo>
                  <a:pt x="2049458" y="513318"/>
                </a:lnTo>
                <a:lnTo>
                  <a:pt x="2047482" y="516613"/>
                </a:lnTo>
                <a:lnTo>
                  <a:pt x="2044188" y="519907"/>
                </a:lnTo>
                <a:lnTo>
                  <a:pt x="2040235" y="521225"/>
                </a:lnTo>
                <a:lnTo>
                  <a:pt x="2041553" y="522543"/>
                </a:lnTo>
                <a:lnTo>
                  <a:pt x="2042211" y="523202"/>
                </a:lnTo>
                <a:lnTo>
                  <a:pt x="2042870" y="525179"/>
                </a:lnTo>
                <a:lnTo>
                  <a:pt x="2042211" y="527156"/>
                </a:lnTo>
                <a:lnTo>
                  <a:pt x="2040894" y="528474"/>
                </a:lnTo>
                <a:lnTo>
                  <a:pt x="2039576" y="529133"/>
                </a:lnTo>
                <a:lnTo>
                  <a:pt x="2037600" y="531110"/>
                </a:lnTo>
                <a:lnTo>
                  <a:pt x="2036941" y="532427"/>
                </a:lnTo>
                <a:lnTo>
                  <a:pt x="2035624" y="533745"/>
                </a:lnTo>
                <a:lnTo>
                  <a:pt x="2033647" y="534404"/>
                </a:lnTo>
                <a:lnTo>
                  <a:pt x="2032989" y="534404"/>
                </a:lnTo>
                <a:lnTo>
                  <a:pt x="2031671" y="536381"/>
                </a:lnTo>
                <a:lnTo>
                  <a:pt x="2029695" y="537699"/>
                </a:lnTo>
                <a:lnTo>
                  <a:pt x="2028377" y="539017"/>
                </a:lnTo>
                <a:lnTo>
                  <a:pt x="2027060" y="539676"/>
                </a:lnTo>
                <a:lnTo>
                  <a:pt x="2024424" y="540994"/>
                </a:lnTo>
                <a:lnTo>
                  <a:pt x="2023107" y="542312"/>
                </a:lnTo>
                <a:lnTo>
                  <a:pt x="2022448" y="544288"/>
                </a:lnTo>
                <a:lnTo>
                  <a:pt x="2004002" y="553514"/>
                </a:lnTo>
                <a:lnTo>
                  <a:pt x="2002685" y="554832"/>
                </a:lnTo>
                <a:lnTo>
                  <a:pt x="2002026" y="557467"/>
                </a:lnTo>
                <a:lnTo>
                  <a:pt x="1999391" y="558785"/>
                </a:lnTo>
                <a:lnTo>
                  <a:pt x="1996756" y="559444"/>
                </a:lnTo>
                <a:lnTo>
                  <a:pt x="1991486" y="567351"/>
                </a:lnTo>
                <a:lnTo>
                  <a:pt x="1987533" y="575259"/>
                </a:lnTo>
                <a:lnTo>
                  <a:pt x="1983580" y="579212"/>
                </a:lnTo>
                <a:lnTo>
                  <a:pt x="1977651" y="579871"/>
                </a:lnTo>
                <a:lnTo>
                  <a:pt x="1969087" y="577236"/>
                </a:lnTo>
                <a:lnTo>
                  <a:pt x="1969087" y="574600"/>
                </a:lnTo>
                <a:lnTo>
                  <a:pt x="1968428" y="578554"/>
                </a:lnTo>
                <a:lnTo>
                  <a:pt x="1967770" y="583166"/>
                </a:lnTo>
                <a:lnTo>
                  <a:pt x="1967111" y="587779"/>
                </a:lnTo>
                <a:lnTo>
                  <a:pt x="1965134" y="590415"/>
                </a:lnTo>
                <a:lnTo>
                  <a:pt x="1961182" y="593709"/>
                </a:lnTo>
                <a:lnTo>
                  <a:pt x="1955253" y="593709"/>
                </a:lnTo>
                <a:lnTo>
                  <a:pt x="1953276" y="602276"/>
                </a:lnTo>
                <a:lnTo>
                  <a:pt x="1949324" y="603593"/>
                </a:lnTo>
                <a:lnTo>
                  <a:pt x="1946030" y="602935"/>
                </a:lnTo>
                <a:lnTo>
                  <a:pt x="1942736" y="600958"/>
                </a:lnTo>
                <a:lnTo>
                  <a:pt x="1940760" y="597663"/>
                </a:lnTo>
                <a:lnTo>
                  <a:pt x="1937466" y="595686"/>
                </a:lnTo>
                <a:lnTo>
                  <a:pt x="1935489" y="592391"/>
                </a:lnTo>
                <a:lnTo>
                  <a:pt x="1933513" y="589756"/>
                </a:lnTo>
                <a:lnTo>
                  <a:pt x="1931537" y="590415"/>
                </a:lnTo>
                <a:lnTo>
                  <a:pt x="1930219" y="590415"/>
                </a:lnTo>
                <a:lnTo>
                  <a:pt x="1928243" y="589097"/>
                </a:lnTo>
                <a:lnTo>
                  <a:pt x="1926267" y="587779"/>
                </a:lnTo>
                <a:lnTo>
                  <a:pt x="1924290" y="585802"/>
                </a:lnTo>
                <a:lnTo>
                  <a:pt x="1922973" y="587779"/>
                </a:lnTo>
                <a:lnTo>
                  <a:pt x="1921655" y="589097"/>
                </a:lnTo>
                <a:lnTo>
                  <a:pt x="1919020" y="589756"/>
                </a:lnTo>
                <a:lnTo>
                  <a:pt x="1917044" y="589756"/>
                </a:lnTo>
                <a:lnTo>
                  <a:pt x="1917702" y="591732"/>
                </a:lnTo>
                <a:lnTo>
                  <a:pt x="1917044" y="594368"/>
                </a:lnTo>
                <a:lnTo>
                  <a:pt x="1916385" y="596345"/>
                </a:lnTo>
                <a:lnTo>
                  <a:pt x="1915726" y="597663"/>
                </a:lnTo>
                <a:lnTo>
                  <a:pt x="1915067" y="598322"/>
                </a:lnTo>
                <a:lnTo>
                  <a:pt x="1915726" y="603593"/>
                </a:lnTo>
                <a:lnTo>
                  <a:pt x="1916385" y="610183"/>
                </a:lnTo>
                <a:lnTo>
                  <a:pt x="1913750" y="615454"/>
                </a:lnTo>
                <a:lnTo>
                  <a:pt x="1911115" y="620726"/>
                </a:lnTo>
                <a:lnTo>
                  <a:pt x="1907162" y="625339"/>
                </a:lnTo>
                <a:lnTo>
                  <a:pt x="1904527" y="630610"/>
                </a:lnTo>
                <a:lnTo>
                  <a:pt x="1903209" y="633246"/>
                </a:lnTo>
                <a:lnTo>
                  <a:pt x="1900574" y="634564"/>
                </a:lnTo>
                <a:lnTo>
                  <a:pt x="1898598" y="635882"/>
                </a:lnTo>
                <a:lnTo>
                  <a:pt x="1896622" y="637200"/>
                </a:lnTo>
                <a:lnTo>
                  <a:pt x="1893986" y="637859"/>
                </a:lnTo>
                <a:lnTo>
                  <a:pt x="1890693" y="637859"/>
                </a:lnTo>
                <a:lnTo>
                  <a:pt x="1887399" y="637200"/>
                </a:lnTo>
                <a:lnTo>
                  <a:pt x="1886740" y="635882"/>
                </a:lnTo>
                <a:lnTo>
                  <a:pt x="1885422" y="638518"/>
                </a:lnTo>
                <a:lnTo>
                  <a:pt x="1884105" y="639835"/>
                </a:lnTo>
                <a:lnTo>
                  <a:pt x="1881470" y="641153"/>
                </a:lnTo>
                <a:lnTo>
                  <a:pt x="1879493" y="641812"/>
                </a:lnTo>
                <a:lnTo>
                  <a:pt x="1878176" y="639835"/>
                </a:lnTo>
                <a:lnTo>
                  <a:pt x="1877517" y="638518"/>
                </a:lnTo>
                <a:lnTo>
                  <a:pt x="1874882" y="637200"/>
                </a:lnTo>
                <a:lnTo>
                  <a:pt x="1873564" y="635882"/>
                </a:lnTo>
                <a:lnTo>
                  <a:pt x="1870270" y="640494"/>
                </a:lnTo>
                <a:lnTo>
                  <a:pt x="1865659" y="643789"/>
                </a:lnTo>
                <a:lnTo>
                  <a:pt x="1861048" y="644448"/>
                </a:lnTo>
                <a:lnTo>
                  <a:pt x="1855777" y="643130"/>
                </a:lnTo>
                <a:lnTo>
                  <a:pt x="1851166" y="638518"/>
                </a:lnTo>
                <a:lnTo>
                  <a:pt x="1850507" y="635882"/>
                </a:lnTo>
                <a:lnTo>
                  <a:pt x="1844578" y="637859"/>
                </a:lnTo>
                <a:lnTo>
                  <a:pt x="1847872" y="643789"/>
                </a:lnTo>
                <a:lnTo>
                  <a:pt x="1851166" y="649720"/>
                </a:lnTo>
                <a:lnTo>
                  <a:pt x="1854460" y="656309"/>
                </a:lnTo>
                <a:lnTo>
                  <a:pt x="1856436" y="662898"/>
                </a:lnTo>
                <a:lnTo>
                  <a:pt x="1865000" y="662240"/>
                </a:lnTo>
                <a:lnTo>
                  <a:pt x="1865000" y="656309"/>
                </a:lnTo>
                <a:lnTo>
                  <a:pt x="1866977" y="651037"/>
                </a:lnTo>
                <a:lnTo>
                  <a:pt x="1870270" y="646425"/>
                </a:lnTo>
                <a:lnTo>
                  <a:pt x="1880811" y="646425"/>
                </a:lnTo>
                <a:lnTo>
                  <a:pt x="1890693" y="647743"/>
                </a:lnTo>
                <a:lnTo>
                  <a:pt x="1899915" y="650379"/>
                </a:lnTo>
                <a:lnTo>
                  <a:pt x="1909797" y="651696"/>
                </a:lnTo>
                <a:lnTo>
                  <a:pt x="1911773" y="652355"/>
                </a:lnTo>
                <a:lnTo>
                  <a:pt x="1913750" y="652355"/>
                </a:lnTo>
                <a:lnTo>
                  <a:pt x="1911773" y="650379"/>
                </a:lnTo>
                <a:lnTo>
                  <a:pt x="1909797" y="647743"/>
                </a:lnTo>
                <a:lnTo>
                  <a:pt x="1917702" y="645107"/>
                </a:lnTo>
                <a:lnTo>
                  <a:pt x="1923631" y="639176"/>
                </a:lnTo>
                <a:lnTo>
                  <a:pt x="1922314" y="635882"/>
                </a:lnTo>
                <a:lnTo>
                  <a:pt x="1921655" y="634564"/>
                </a:lnTo>
                <a:lnTo>
                  <a:pt x="1920996" y="631269"/>
                </a:lnTo>
                <a:lnTo>
                  <a:pt x="1920996" y="627974"/>
                </a:lnTo>
                <a:lnTo>
                  <a:pt x="1922314" y="625998"/>
                </a:lnTo>
                <a:lnTo>
                  <a:pt x="1925608" y="622703"/>
                </a:lnTo>
                <a:lnTo>
                  <a:pt x="1930878" y="622703"/>
                </a:lnTo>
                <a:lnTo>
                  <a:pt x="1935489" y="623362"/>
                </a:lnTo>
                <a:lnTo>
                  <a:pt x="1936148" y="624680"/>
                </a:lnTo>
                <a:lnTo>
                  <a:pt x="1936807" y="625339"/>
                </a:lnTo>
                <a:lnTo>
                  <a:pt x="1937466" y="626657"/>
                </a:lnTo>
                <a:lnTo>
                  <a:pt x="1938125" y="627315"/>
                </a:lnTo>
                <a:lnTo>
                  <a:pt x="1940101" y="626657"/>
                </a:lnTo>
                <a:lnTo>
                  <a:pt x="1940760" y="625998"/>
                </a:lnTo>
                <a:lnTo>
                  <a:pt x="1938125" y="624680"/>
                </a:lnTo>
                <a:lnTo>
                  <a:pt x="1936148" y="622044"/>
                </a:lnTo>
                <a:lnTo>
                  <a:pt x="1934831" y="619408"/>
                </a:lnTo>
                <a:lnTo>
                  <a:pt x="1933513" y="613478"/>
                </a:lnTo>
                <a:lnTo>
                  <a:pt x="1934831" y="607547"/>
                </a:lnTo>
                <a:lnTo>
                  <a:pt x="1936148" y="606229"/>
                </a:lnTo>
                <a:lnTo>
                  <a:pt x="1937466" y="604911"/>
                </a:lnTo>
                <a:lnTo>
                  <a:pt x="1940101" y="604252"/>
                </a:lnTo>
                <a:lnTo>
                  <a:pt x="1947347" y="606229"/>
                </a:lnTo>
                <a:lnTo>
                  <a:pt x="1954594" y="606229"/>
                </a:lnTo>
                <a:lnTo>
                  <a:pt x="1967111" y="616772"/>
                </a:lnTo>
                <a:lnTo>
                  <a:pt x="1972381" y="618749"/>
                </a:lnTo>
                <a:lnTo>
                  <a:pt x="1974357" y="621385"/>
                </a:lnTo>
                <a:lnTo>
                  <a:pt x="1974357" y="624680"/>
                </a:lnTo>
                <a:lnTo>
                  <a:pt x="1973699" y="627974"/>
                </a:lnTo>
                <a:lnTo>
                  <a:pt x="1972381" y="631928"/>
                </a:lnTo>
                <a:lnTo>
                  <a:pt x="1972381" y="634564"/>
                </a:lnTo>
                <a:lnTo>
                  <a:pt x="1972381" y="635223"/>
                </a:lnTo>
                <a:lnTo>
                  <a:pt x="1966452" y="637859"/>
                </a:lnTo>
                <a:lnTo>
                  <a:pt x="1960523" y="637200"/>
                </a:lnTo>
                <a:lnTo>
                  <a:pt x="1960523" y="641153"/>
                </a:lnTo>
                <a:lnTo>
                  <a:pt x="1959205" y="645107"/>
                </a:lnTo>
                <a:lnTo>
                  <a:pt x="1956570" y="648402"/>
                </a:lnTo>
                <a:lnTo>
                  <a:pt x="1955253" y="651696"/>
                </a:lnTo>
                <a:lnTo>
                  <a:pt x="1952618" y="653673"/>
                </a:lnTo>
                <a:lnTo>
                  <a:pt x="1949324" y="656309"/>
                </a:lnTo>
                <a:lnTo>
                  <a:pt x="1942736" y="657627"/>
                </a:lnTo>
                <a:lnTo>
                  <a:pt x="1936148" y="657627"/>
                </a:lnTo>
                <a:lnTo>
                  <a:pt x="1930219" y="654332"/>
                </a:lnTo>
                <a:lnTo>
                  <a:pt x="1928902" y="653014"/>
                </a:lnTo>
                <a:lnTo>
                  <a:pt x="1926267" y="655650"/>
                </a:lnTo>
                <a:lnTo>
                  <a:pt x="1924290" y="656968"/>
                </a:lnTo>
                <a:lnTo>
                  <a:pt x="1922973" y="658286"/>
                </a:lnTo>
                <a:lnTo>
                  <a:pt x="1921655" y="658286"/>
                </a:lnTo>
                <a:lnTo>
                  <a:pt x="1923631" y="664216"/>
                </a:lnTo>
                <a:lnTo>
                  <a:pt x="1922973" y="670806"/>
                </a:lnTo>
                <a:lnTo>
                  <a:pt x="1922314" y="678054"/>
                </a:lnTo>
                <a:lnTo>
                  <a:pt x="1922314" y="685303"/>
                </a:lnTo>
                <a:lnTo>
                  <a:pt x="1922314" y="691892"/>
                </a:lnTo>
                <a:lnTo>
                  <a:pt x="1919679" y="695187"/>
                </a:lnTo>
                <a:lnTo>
                  <a:pt x="1917702" y="697823"/>
                </a:lnTo>
                <a:lnTo>
                  <a:pt x="1915726" y="699799"/>
                </a:lnTo>
                <a:lnTo>
                  <a:pt x="1912432" y="701776"/>
                </a:lnTo>
                <a:lnTo>
                  <a:pt x="1917044" y="701117"/>
                </a:lnTo>
                <a:lnTo>
                  <a:pt x="1920996" y="701117"/>
                </a:lnTo>
                <a:lnTo>
                  <a:pt x="1924290" y="703753"/>
                </a:lnTo>
                <a:lnTo>
                  <a:pt x="1922973" y="708366"/>
                </a:lnTo>
                <a:lnTo>
                  <a:pt x="1928902" y="703753"/>
                </a:lnTo>
                <a:lnTo>
                  <a:pt x="1934831" y="699140"/>
                </a:lnTo>
                <a:lnTo>
                  <a:pt x="1940101" y="693869"/>
                </a:lnTo>
                <a:lnTo>
                  <a:pt x="1946689" y="687938"/>
                </a:lnTo>
                <a:lnTo>
                  <a:pt x="1953935" y="683326"/>
                </a:lnTo>
                <a:lnTo>
                  <a:pt x="1959205" y="681349"/>
                </a:lnTo>
                <a:lnTo>
                  <a:pt x="1962499" y="678054"/>
                </a:lnTo>
                <a:lnTo>
                  <a:pt x="1966452" y="674759"/>
                </a:lnTo>
                <a:lnTo>
                  <a:pt x="1979628" y="664216"/>
                </a:lnTo>
                <a:lnTo>
                  <a:pt x="1992803" y="654332"/>
                </a:lnTo>
                <a:lnTo>
                  <a:pt x="1993462" y="651696"/>
                </a:lnTo>
                <a:lnTo>
                  <a:pt x="1995438" y="650379"/>
                </a:lnTo>
                <a:lnTo>
                  <a:pt x="1996756" y="648402"/>
                </a:lnTo>
                <a:lnTo>
                  <a:pt x="1998073" y="647743"/>
                </a:lnTo>
                <a:lnTo>
                  <a:pt x="2000050" y="647084"/>
                </a:lnTo>
                <a:lnTo>
                  <a:pt x="2002026" y="647084"/>
                </a:lnTo>
                <a:lnTo>
                  <a:pt x="2002685" y="647084"/>
                </a:lnTo>
                <a:lnTo>
                  <a:pt x="2005979" y="644448"/>
                </a:lnTo>
                <a:lnTo>
                  <a:pt x="2008614" y="638518"/>
                </a:lnTo>
                <a:lnTo>
                  <a:pt x="2025083" y="626657"/>
                </a:lnTo>
                <a:lnTo>
                  <a:pt x="2032989" y="619408"/>
                </a:lnTo>
                <a:lnTo>
                  <a:pt x="2034965" y="618090"/>
                </a:lnTo>
                <a:lnTo>
                  <a:pt x="2035811" y="616820"/>
                </a:lnTo>
                <a:lnTo>
                  <a:pt x="2040894" y="612160"/>
                </a:lnTo>
                <a:lnTo>
                  <a:pt x="2044188" y="609524"/>
                </a:lnTo>
                <a:lnTo>
                  <a:pt x="2043529" y="604911"/>
                </a:lnTo>
                <a:lnTo>
                  <a:pt x="2042870" y="600299"/>
                </a:lnTo>
                <a:lnTo>
                  <a:pt x="2043529" y="597004"/>
                </a:lnTo>
                <a:lnTo>
                  <a:pt x="2043529" y="594368"/>
                </a:lnTo>
                <a:lnTo>
                  <a:pt x="2042211" y="595686"/>
                </a:lnTo>
                <a:lnTo>
                  <a:pt x="2040894" y="597004"/>
                </a:lnTo>
                <a:lnTo>
                  <a:pt x="2038918" y="598322"/>
                </a:lnTo>
                <a:lnTo>
                  <a:pt x="2037600" y="598322"/>
                </a:lnTo>
                <a:lnTo>
                  <a:pt x="2038918" y="601617"/>
                </a:lnTo>
                <a:lnTo>
                  <a:pt x="2039576" y="604911"/>
                </a:lnTo>
                <a:lnTo>
                  <a:pt x="2039576" y="608865"/>
                </a:lnTo>
                <a:lnTo>
                  <a:pt x="2038918" y="612160"/>
                </a:lnTo>
                <a:lnTo>
                  <a:pt x="2037600" y="614137"/>
                </a:lnTo>
                <a:lnTo>
                  <a:pt x="2036282" y="616113"/>
                </a:lnTo>
                <a:lnTo>
                  <a:pt x="2035811" y="616820"/>
                </a:lnTo>
                <a:lnTo>
                  <a:pt x="2032989" y="619408"/>
                </a:lnTo>
                <a:lnTo>
                  <a:pt x="2032989" y="619408"/>
                </a:lnTo>
                <a:lnTo>
                  <a:pt x="2029695" y="620067"/>
                </a:lnTo>
                <a:lnTo>
                  <a:pt x="2027060" y="620067"/>
                </a:lnTo>
                <a:lnTo>
                  <a:pt x="2023766" y="619408"/>
                </a:lnTo>
                <a:lnTo>
                  <a:pt x="2021131" y="618090"/>
                </a:lnTo>
                <a:lnTo>
                  <a:pt x="2016519" y="613478"/>
                </a:lnTo>
                <a:lnTo>
                  <a:pt x="2013225" y="608206"/>
                </a:lnTo>
                <a:lnTo>
                  <a:pt x="2011249" y="602276"/>
                </a:lnTo>
                <a:lnTo>
                  <a:pt x="2011249" y="601617"/>
                </a:lnTo>
                <a:lnTo>
                  <a:pt x="2010590" y="602276"/>
                </a:lnTo>
                <a:lnTo>
                  <a:pt x="2009931" y="602276"/>
                </a:lnTo>
                <a:lnTo>
                  <a:pt x="2008614" y="602276"/>
                </a:lnTo>
                <a:lnTo>
                  <a:pt x="2006637" y="601617"/>
                </a:lnTo>
                <a:lnTo>
                  <a:pt x="2005320" y="602935"/>
                </a:lnTo>
                <a:lnTo>
                  <a:pt x="2004661" y="604252"/>
                </a:lnTo>
                <a:lnTo>
                  <a:pt x="2003344" y="606229"/>
                </a:lnTo>
                <a:lnTo>
                  <a:pt x="2003344" y="608206"/>
                </a:lnTo>
                <a:lnTo>
                  <a:pt x="2003344" y="609524"/>
                </a:lnTo>
                <a:lnTo>
                  <a:pt x="2003344" y="612160"/>
                </a:lnTo>
                <a:lnTo>
                  <a:pt x="2002685" y="613478"/>
                </a:lnTo>
                <a:lnTo>
                  <a:pt x="2002685" y="614137"/>
                </a:lnTo>
                <a:lnTo>
                  <a:pt x="2000708" y="615454"/>
                </a:lnTo>
                <a:lnTo>
                  <a:pt x="2000050" y="616113"/>
                </a:lnTo>
                <a:lnTo>
                  <a:pt x="1998073" y="616113"/>
                </a:lnTo>
                <a:lnTo>
                  <a:pt x="1996756" y="616113"/>
                </a:lnTo>
                <a:lnTo>
                  <a:pt x="1994121" y="615454"/>
                </a:lnTo>
                <a:lnTo>
                  <a:pt x="1992803" y="614137"/>
                </a:lnTo>
                <a:lnTo>
                  <a:pt x="1992144" y="613478"/>
                </a:lnTo>
                <a:lnTo>
                  <a:pt x="1992144" y="612160"/>
                </a:lnTo>
                <a:lnTo>
                  <a:pt x="1992144" y="610183"/>
                </a:lnTo>
                <a:lnTo>
                  <a:pt x="1992144" y="608206"/>
                </a:lnTo>
                <a:lnTo>
                  <a:pt x="1992144" y="606888"/>
                </a:lnTo>
                <a:lnTo>
                  <a:pt x="1992144" y="604911"/>
                </a:lnTo>
                <a:lnTo>
                  <a:pt x="1993462" y="595686"/>
                </a:lnTo>
                <a:lnTo>
                  <a:pt x="1995438" y="592391"/>
                </a:lnTo>
                <a:lnTo>
                  <a:pt x="1998073" y="590415"/>
                </a:lnTo>
                <a:lnTo>
                  <a:pt x="2000708" y="588438"/>
                </a:lnTo>
                <a:lnTo>
                  <a:pt x="2003344" y="585802"/>
                </a:lnTo>
                <a:lnTo>
                  <a:pt x="2004661" y="583166"/>
                </a:lnTo>
                <a:lnTo>
                  <a:pt x="2004002" y="578554"/>
                </a:lnTo>
                <a:lnTo>
                  <a:pt x="2008614" y="577236"/>
                </a:lnTo>
                <a:lnTo>
                  <a:pt x="2006637" y="575918"/>
                </a:lnTo>
                <a:lnTo>
                  <a:pt x="2005979" y="574600"/>
                </a:lnTo>
                <a:lnTo>
                  <a:pt x="2004661" y="572623"/>
                </a:lnTo>
                <a:lnTo>
                  <a:pt x="2007955" y="566034"/>
                </a:lnTo>
                <a:lnTo>
                  <a:pt x="2010590" y="563398"/>
                </a:lnTo>
                <a:lnTo>
                  <a:pt x="2015202" y="562080"/>
                </a:lnTo>
                <a:lnTo>
                  <a:pt x="2019154" y="562739"/>
                </a:lnTo>
                <a:lnTo>
                  <a:pt x="2023766" y="564716"/>
                </a:lnTo>
                <a:lnTo>
                  <a:pt x="2028377" y="566693"/>
                </a:lnTo>
                <a:lnTo>
                  <a:pt x="2033647" y="565375"/>
                </a:lnTo>
                <a:lnTo>
                  <a:pt x="2036941" y="562739"/>
                </a:lnTo>
                <a:lnTo>
                  <a:pt x="2040894" y="558126"/>
                </a:lnTo>
                <a:lnTo>
                  <a:pt x="2062634" y="552196"/>
                </a:lnTo>
                <a:lnTo>
                  <a:pt x="2061975" y="550219"/>
                </a:lnTo>
                <a:lnTo>
                  <a:pt x="2062634" y="548242"/>
                </a:lnTo>
                <a:lnTo>
                  <a:pt x="2074492" y="544288"/>
                </a:lnTo>
                <a:lnTo>
                  <a:pt x="2078444" y="539017"/>
                </a:lnTo>
                <a:lnTo>
                  <a:pt x="2107430" y="523861"/>
                </a:lnTo>
                <a:lnTo>
                  <a:pt x="2136417" y="510682"/>
                </a:lnTo>
                <a:lnTo>
                  <a:pt x="2141687" y="510682"/>
                </a:lnTo>
                <a:lnTo>
                  <a:pt x="2145640" y="514636"/>
                </a:lnTo>
                <a:lnTo>
                  <a:pt x="2146957" y="519249"/>
                </a:lnTo>
                <a:lnTo>
                  <a:pt x="2146957" y="523861"/>
                </a:lnTo>
                <a:lnTo>
                  <a:pt x="2154862" y="525838"/>
                </a:lnTo>
                <a:lnTo>
                  <a:pt x="2158815" y="520566"/>
                </a:lnTo>
                <a:lnTo>
                  <a:pt x="2158156" y="514636"/>
                </a:lnTo>
                <a:lnTo>
                  <a:pt x="2159474" y="510023"/>
                </a:lnTo>
                <a:lnTo>
                  <a:pt x="2162109" y="506729"/>
                </a:lnTo>
                <a:lnTo>
                  <a:pt x="2168038" y="504093"/>
                </a:lnTo>
                <a:lnTo>
                  <a:pt x="2172649" y="502775"/>
                </a:lnTo>
                <a:lnTo>
                  <a:pt x="2177261" y="501457"/>
                </a:lnTo>
                <a:lnTo>
                  <a:pt x="2182531" y="504093"/>
                </a:lnTo>
                <a:lnTo>
                  <a:pt x="2185825" y="507388"/>
                </a:lnTo>
                <a:lnTo>
                  <a:pt x="2190436" y="510023"/>
                </a:lnTo>
                <a:lnTo>
                  <a:pt x="2194389" y="513318"/>
                </a:lnTo>
                <a:lnTo>
                  <a:pt x="2196365" y="517272"/>
                </a:lnTo>
                <a:lnTo>
                  <a:pt x="2197024" y="518590"/>
                </a:lnTo>
                <a:lnTo>
                  <a:pt x="2197683" y="516613"/>
                </a:lnTo>
                <a:lnTo>
                  <a:pt x="2200977" y="518590"/>
                </a:lnTo>
                <a:lnTo>
                  <a:pt x="2214811" y="511341"/>
                </a:lnTo>
                <a:lnTo>
                  <a:pt x="2229304" y="507388"/>
                </a:lnTo>
                <a:lnTo>
                  <a:pt x="2245115" y="504752"/>
                </a:lnTo>
                <a:lnTo>
                  <a:pt x="2251703" y="504093"/>
                </a:lnTo>
                <a:lnTo>
                  <a:pt x="2258949" y="506729"/>
                </a:lnTo>
                <a:lnTo>
                  <a:pt x="2263561" y="515954"/>
                </a:lnTo>
                <a:lnTo>
                  <a:pt x="2265537" y="522543"/>
                </a:lnTo>
                <a:lnTo>
                  <a:pt x="2265537" y="527815"/>
                </a:lnTo>
                <a:lnTo>
                  <a:pt x="2263561" y="532427"/>
                </a:lnTo>
                <a:lnTo>
                  <a:pt x="2258291" y="535722"/>
                </a:lnTo>
                <a:lnTo>
                  <a:pt x="2251703" y="540335"/>
                </a:lnTo>
                <a:lnTo>
                  <a:pt x="2241821" y="544947"/>
                </a:lnTo>
                <a:lnTo>
                  <a:pt x="2237868" y="546265"/>
                </a:lnTo>
                <a:lnTo>
                  <a:pt x="2233257" y="549560"/>
                </a:lnTo>
                <a:lnTo>
                  <a:pt x="2229304" y="552855"/>
                </a:lnTo>
                <a:lnTo>
                  <a:pt x="2222058" y="559444"/>
                </a:lnTo>
                <a:lnTo>
                  <a:pt x="2220081" y="563398"/>
                </a:lnTo>
                <a:lnTo>
                  <a:pt x="2216129" y="565375"/>
                </a:lnTo>
                <a:lnTo>
                  <a:pt x="2212176" y="566693"/>
                </a:lnTo>
                <a:lnTo>
                  <a:pt x="2208882" y="569328"/>
                </a:lnTo>
                <a:lnTo>
                  <a:pt x="2207565" y="573282"/>
                </a:lnTo>
                <a:lnTo>
                  <a:pt x="2205588" y="573282"/>
                </a:lnTo>
                <a:lnTo>
                  <a:pt x="2203612" y="577895"/>
                </a:lnTo>
                <a:lnTo>
                  <a:pt x="2199659" y="579871"/>
                </a:lnTo>
                <a:lnTo>
                  <a:pt x="2195707" y="581848"/>
                </a:lnTo>
                <a:lnTo>
                  <a:pt x="2191095" y="583166"/>
                </a:lnTo>
                <a:lnTo>
                  <a:pt x="2183849" y="594368"/>
                </a:lnTo>
                <a:lnTo>
                  <a:pt x="2178578" y="590415"/>
                </a:lnTo>
                <a:lnTo>
                  <a:pt x="2173967" y="589756"/>
                </a:lnTo>
                <a:lnTo>
                  <a:pt x="2171332" y="591073"/>
                </a:lnTo>
                <a:lnTo>
                  <a:pt x="2170014" y="594368"/>
                </a:lnTo>
                <a:lnTo>
                  <a:pt x="2168038" y="598322"/>
                </a:lnTo>
                <a:lnTo>
                  <a:pt x="2167379" y="603593"/>
                </a:lnTo>
                <a:lnTo>
                  <a:pt x="2162109" y="604252"/>
                </a:lnTo>
                <a:lnTo>
                  <a:pt x="2158815" y="608206"/>
                </a:lnTo>
                <a:lnTo>
                  <a:pt x="2155521" y="612160"/>
                </a:lnTo>
                <a:lnTo>
                  <a:pt x="2152227" y="615454"/>
                </a:lnTo>
                <a:lnTo>
                  <a:pt x="2148275" y="618749"/>
                </a:lnTo>
                <a:lnTo>
                  <a:pt x="2144981" y="618090"/>
                </a:lnTo>
                <a:lnTo>
                  <a:pt x="2141687" y="618090"/>
                </a:lnTo>
                <a:lnTo>
                  <a:pt x="2138393" y="616772"/>
                </a:lnTo>
                <a:lnTo>
                  <a:pt x="2135758" y="614796"/>
                </a:lnTo>
                <a:lnTo>
                  <a:pt x="2133782" y="610842"/>
                </a:lnTo>
                <a:lnTo>
                  <a:pt x="2134440" y="608206"/>
                </a:lnTo>
                <a:lnTo>
                  <a:pt x="2128511" y="609524"/>
                </a:lnTo>
                <a:lnTo>
                  <a:pt x="2126535" y="612819"/>
                </a:lnTo>
                <a:lnTo>
                  <a:pt x="2126535" y="615454"/>
                </a:lnTo>
                <a:lnTo>
                  <a:pt x="2127853" y="619408"/>
                </a:lnTo>
                <a:lnTo>
                  <a:pt x="2129170" y="622703"/>
                </a:lnTo>
                <a:lnTo>
                  <a:pt x="2130488" y="626657"/>
                </a:lnTo>
                <a:lnTo>
                  <a:pt x="2130488" y="629292"/>
                </a:lnTo>
                <a:lnTo>
                  <a:pt x="2128511" y="632587"/>
                </a:lnTo>
                <a:lnTo>
                  <a:pt x="2120606" y="621385"/>
                </a:lnTo>
                <a:lnTo>
                  <a:pt x="2112042" y="621385"/>
                </a:lnTo>
                <a:lnTo>
                  <a:pt x="2104795" y="623362"/>
                </a:lnTo>
                <a:lnTo>
                  <a:pt x="2098208" y="627974"/>
                </a:lnTo>
                <a:lnTo>
                  <a:pt x="2097549" y="633905"/>
                </a:lnTo>
                <a:lnTo>
                  <a:pt x="2095572" y="637859"/>
                </a:lnTo>
                <a:lnTo>
                  <a:pt x="2092279" y="639835"/>
                </a:lnTo>
                <a:lnTo>
                  <a:pt x="2087667" y="638518"/>
                </a:lnTo>
                <a:lnTo>
                  <a:pt x="2083056" y="635223"/>
                </a:lnTo>
                <a:lnTo>
                  <a:pt x="2081079" y="633905"/>
                </a:lnTo>
                <a:lnTo>
                  <a:pt x="2080421" y="633246"/>
                </a:lnTo>
                <a:lnTo>
                  <a:pt x="2079103" y="634564"/>
                </a:lnTo>
                <a:lnTo>
                  <a:pt x="2078444" y="635882"/>
                </a:lnTo>
                <a:lnTo>
                  <a:pt x="2077127" y="637859"/>
                </a:lnTo>
                <a:lnTo>
                  <a:pt x="2078444" y="639176"/>
                </a:lnTo>
                <a:lnTo>
                  <a:pt x="2079762" y="640494"/>
                </a:lnTo>
                <a:lnTo>
                  <a:pt x="2079762" y="641812"/>
                </a:lnTo>
                <a:lnTo>
                  <a:pt x="2080421" y="644448"/>
                </a:lnTo>
                <a:lnTo>
                  <a:pt x="2080421" y="646425"/>
                </a:lnTo>
                <a:lnTo>
                  <a:pt x="2079762" y="655650"/>
                </a:lnTo>
                <a:lnTo>
                  <a:pt x="2078444" y="664216"/>
                </a:lnTo>
                <a:lnTo>
                  <a:pt x="2074492" y="670806"/>
                </a:lnTo>
                <a:lnTo>
                  <a:pt x="2070539" y="677395"/>
                </a:lnTo>
                <a:lnTo>
                  <a:pt x="2065927" y="683326"/>
                </a:lnTo>
                <a:lnTo>
                  <a:pt x="2059340" y="687279"/>
                </a:lnTo>
                <a:lnTo>
                  <a:pt x="2051434" y="689256"/>
                </a:lnTo>
                <a:lnTo>
                  <a:pt x="2054728" y="693210"/>
                </a:lnTo>
                <a:lnTo>
                  <a:pt x="2058022" y="693210"/>
                </a:lnTo>
                <a:lnTo>
                  <a:pt x="2060657" y="690574"/>
                </a:lnTo>
                <a:lnTo>
                  <a:pt x="2064610" y="688597"/>
                </a:lnTo>
                <a:lnTo>
                  <a:pt x="2067245" y="686620"/>
                </a:lnTo>
                <a:lnTo>
                  <a:pt x="2071198" y="687279"/>
                </a:lnTo>
                <a:lnTo>
                  <a:pt x="2069221" y="691892"/>
                </a:lnTo>
                <a:lnTo>
                  <a:pt x="2066586" y="695846"/>
                </a:lnTo>
                <a:lnTo>
                  <a:pt x="2062634" y="699799"/>
                </a:lnTo>
                <a:lnTo>
                  <a:pt x="2058681" y="703094"/>
                </a:lnTo>
                <a:lnTo>
                  <a:pt x="2054728" y="707048"/>
                </a:lnTo>
                <a:lnTo>
                  <a:pt x="2052752" y="712319"/>
                </a:lnTo>
                <a:lnTo>
                  <a:pt x="2053411" y="718250"/>
                </a:lnTo>
                <a:lnTo>
                  <a:pt x="2054069" y="718250"/>
                </a:lnTo>
                <a:lnTo>
                  <a:pt x="2059998" y="712319"/>
                </a:lnTo>
                <a:lnTo>
                  <a:pt x="2065927" y="707048"/>
                </a:lnTo>
                <a:lnTo>
                  <a:pt x="2072515" y="702435"/>
                </a:lnTo>
                <a:lnTo>
                  <a:pt x="2080421" y="700458"/>
                </a:lnTo>
                <a:lnTo>
                  <a:pt x="2089643" y="701117"/>
                </a:lnTo>
                <a:lnTo>
                  <a:pt x="2090302" y="700458"/>
                </a:lnTo>
                <a:lnTo>
                  <a:pt x="2101501" y="689915"/>
                </a:lnTo>
                <a:lnTo>
                  <a:pt x="2102160" y="688597"/>
                </a:lnTo>
                <a:lnTo>
                  <a:pt x="2103478" y="688597"/>
                </a:lnTo>
                <a:lnTo>
                  <a:pt x="2120606" y="674759"/>
                </a:lnTo>
                <a:lnTo>
                  <a:pt x="2139711" y="662240"/>
                </a:lnTo>
                <a:lnTo>
                  <a:pt x="2139052" y="665534"/>
                </a:lnTo>
                <a:lnTo>
                  <a:pt x="2125217" y="677395"/>
                </a:lnTo>
                <a:lnTo>
                  <a:pt x="2127194" y="676736"/>
                </a:lnTo>
                <a:lnTo>
                  <a:pt x="2143004" y="664216"/>
                </a:lnTo>
                <a:lnTo>
                  <a:pt x="2160791" y="653673"/>
                </a:lnTo>
                <a:lnTo>
                  <a:pt x="2178578" y="643789"/>
                </a:lnTo>
                <a:lnTo>
                  <a:pt x="2183190" y="645766"/>
                </a:lnTo>
                <a:lnTo>
                  <a:pt x="2187143" y="645107"/>
                </a:lnTo>
                <a:lnTo>
                  <a:pt x="2191095" y="643789"/>
                </a:lnTo>
                <a:lnTo>
                  <a:pt x="2192413" y="641153"/>
                </a:lnTo>
                <a:lnTo>
                  <a:pt x="2195048" y="639835"/>
                </a:lnTo>
                <a:lnTo>
                  <a:pt x="2197024" y="638518"/>
                </a:lnTo>
                <a:lnTo>
                  <a:pt x="2199001" y="635882"/>
                </a:lnTo>
                <a:lnTo>
                  <a:pt x="2202953" y="634564"/>
                </a:lnTo>
                <a:lnTo>
                  <a:pt x="2205588" y="632587"/>
                </a:lnTo>
                <a:lnTo>
                  <a:pt x="2208882" y="630610"/>
                </a:lnTo>
                <a:lnTo>
                  <a:pt x="2211517" y="627974"/>
                </a:lnTo>
                <a:lnTo>
                  <a:pt x="2215470" y="625998"/>
                </a:lnTo>
                <a:lnTo>
                  <a:pt x="2220081" y="624680"/>
                </a:lnTo>
                <a:lnTo>
                  <a:pt x="2224693" y="622703"/>
                </a:lnTo>
                <a:lnTo>
                  <a:pt x="2229963" y="624680"/>
                </a:lnTo>
                <a:lnTo>
                  <a:pt x="2233257" y="625339"/>
                </a:lnTo>
                <a:lnTo>
                  <a:pt x="2235233" y="626657"/>
                </a:lnTo>
                <a:lnTo>
                  <a:pt x="2254997" y="612160"/>
                </a:lnTo>
                <a:lnTo>
                  <a:pt x="2275419" y="598322"/>
                </a:lnTo>
                <a:lnTo>
                  <a:pt x="2295182" y="584484"/>
                </a:lnTo>
                <a:lnTo>
                  <a:pt x="2296500" y="583825"/>
                </a:lnTo>
                <a:lnTo>
                  <a:pt x="2297817" y="583825"/>
                </a:lnTo>
                <a:lnTo>
                  <a:pt x="2299135" y="583825"/>
                </a:lnTo>
                <a:lnTo>
                  <a:pt x="2301111" y="583825"/>
                </a:lnTo>
                <a:lnTo>
                  <a:pt x="2301770" y="585143"/>
                </a:lnTo>
                <a:lnTo>
                  <a:pt x="2301770" y="587120"/>
                </a:lnTo>
                <a:lnTo>
                  <a:pt x="2301770" y="589097"/>
                </a:lnTo>
                <a:lnTo>
                  <a:pt x="2289253" y="600958"/>
                </a:lnTo>
                <a:lnTo>
                  <a:pt x="2276078" y="612819"/>
                </a:lnTo>
                <a:lnTo>
                  <a:pt x="2260926" y="622703"/>
                </a:lnTo>
                <a:lnTo>
                  <a:pt x="2243139" y="639835"/>
                </a:lnTo>
                <a:lnTo>
                  <a:pt x="2244456" y="652355"/>
                </a:lnTo>
                <a:lnTo>
                  <a:pt x="2247091" y="658286"/>
                </a:lnTo>
                <a:lnTo>
                  <a:pt x="2247091" y="662898"/>
                </a:lnTo>
                <a:lnTo>
                  <a:pt x="2245774" y="666193"/>
                </a:lnTo>
                <a:lnTo>
                  <a:pt x="2241821" y="668829"/>
                </a:lnTo>
                <a:lnTo>
                  <a:pt x="2238527" y="671465"/>
                </a:lnTo>
                <a:lnTo>
                  <a:pt x="2234575" y="674101"/>
                </a:lnTo>
                <a:lnTo>
                  <a:pt x="2209541" y="693869"/>
                </a:lnTo>
                <a:lnTo>
                  <a:pt x="2184507" y="712978"/>
                </a:lnTo>
                <a:lnTo>
                  <a:pt x="2179896" y="719568"/>
                </a:lnTo>
                <a:lnTo>
                  <a:pt x="2174626" y="724839"/>
                </a:lnTo>
                <a:lnTo>
                  <a:pt x="2168697" y="727475"/>
                </a:lnTo>
                <a:lnTo>
                  <a:pt x="2162109" y="728134"/>
                </a:lnTo>
                <a:lnTo>
                  <a:pt x="2154204" y="727475"/>
                </a:lnTo>
                <a:lnTo>
                  <a:pt x="2148275" y="737359"/>
                </a:lnTo>
                <a:lnTo>
                  <a:pt x="2140369" y="745267"/>
                </a:lnTo>
                <a:lnTo>
                  <a:pt x="2130488" y="751856"/>
                </a:lnTo>
                <a:lnTo>
                  <a:pt x="2120606" y="756469"/>
                </a:lnTo>
                <a:lnTo>
                  <a:pt x="2114677" y="759763"/>
                </a:lnTo>
                <a:lnTo>
                  <a:pt x="2110066" y="764376"/>
                </a:lnTo>
                <a:lnTo>
                  <a:pt x="2105454" y="768989"/>
                </a:lnTo>
                <a:lnTo>
                  <a:pt x="2101501" y="774260"/>
                </a:lnTo>
                <a:lnTo>
                  <a:pt x="2095572" y="776896"/>
                </a:lnTo>
                <a:lnTo>
                  <a:pt x="2088985" y="777555"/>
                </a:lnTo>
                <a:lnTo>
                  <a:pt x="2077785" y="787439"/>
                </a:lnTo>
                <a:lnTo>
                  <a:pt x="2066586" y="796664"/>
                </a:lnTo>
                <a:lnTo>
                  <a:pt x="2054069" y="803913"/>
                </a:lnTo>
                <a:lnTo>
                  <a:pt x="2050117" y="807866"/>
                </a:lnTo>
                <a:lnTo>
                  <a:pt x="2042870" y="814456"/>
                </a:lnTo>
                <a:lnTo>
                  <a:pt x="2034306" y="819727"/>
                </a:lnTo>
                <a:lnTo>
                  <a:pt x="2024424" y="823681"/>
                </a:lnTo>
                <a:lnTo>
                  <a:pt x="2021789" y="826976"/>
                </a:lnTo>
                <a:lnTo>
                  <a:pt x="2018495" y="830270"/>
                </a:lnTo>
                <a:lnTo>
                  <a:pt x="2025083" y="834883"/>
                </a:lnTo>
                <a:lnTo>
                  <a:pt x="2032989" y="838837"/>
                </a:lnTo>
                <a:lnTo>
                  <a:pt x="2042211" y="845426"/>
                </a:lnTo>
                <a:lnTo>
                  <a:pt x="2042211" y="846744"/>
                </a:lnTo>
                <a:lnTo>
                  <a:pt x="2056705" y="838837"/>
                </a:lnTo>
                <a:lnTo>
                  <a:pt x="2062634" y="844108"/>
                </a:lnTo>
                <a:lnTo>
                  <a:pt x="2067904" y="850039"/>
                </a:lnTo>
                <a:lnTo>
                  <a:pt x="2071856" y="856628"/>
                </a:lnTo>
                <a:lnTo>
                  <a:pt x="2090961" y="843449"/>
                </a:lnTo>
                <a:lnTo>
                  <a:pt x="2110066" y="830929"/>
                </a:lnTo>
                <a:lnTo>
                  <a:pt x="2110066" y="830270"/>
                </a:lnTo>
                <a:lnTo>
                  <a:pt x="2110066" y="827635"/>
                </a:lnTo>
                <a:lnTo>
                  <a:pt x="2110724" y="826317"/>
                </a:lnTo>
                <a:lnTo>
                  <a:pt x="2111383" y="824340"/>
                </a:lnTo>
                <a:lnTo>
                  <a:pt x="2112042" y="822363"/>
                </a:lnTo>
                <a:lnTo>
                  <a:pt x="2114018" y="821045"/>
                </a:lnTo>
                <a:lnTo>
                  <a:pt x="2126535" y="811820"/>
                </a:lnTo>
                <a:lnTo>
                  <a:pt x="2139052" y="801936"/>
                </a:lnTo>
                <a:lnTo>
                  <a:pt x="2152227" y="794687"/>
                </a:lnTo>
                <a:lnTo>
                  <a:pt x="2171991" y="782167"/>
                </a:lnTo>
                <a:lnTo>
                  <a:pt x="2173967" y="783485"/>
                </a:lnTo>
                <a:lnTo>
                  <a:pt x="2174626" y="785462"/>
                </a:lnTo>
                <a:lnTo>
                  <a:pt x="2175943" y="788098"/>
                </a:lnTo>
                <a:lnTo>
                  <a:pt x="2175943" y="790075"/>
                </a:lnTo>
                <a:lnTo>
                  <a:pt x="2166062" y="799959"/>
                </a:lnTo>
                <a:lnTo>
                  <a:pt x="2153545" y="809184"/>
                </a:lnTo>
                <a:lnTo>
                  <a:pt x="2148933" y="815774"/>
                </a:lnTo>
                <a:lnTo>
                  <a:pt x="2143663" y="821704"/>
                </a:lnTo>
                <a:lnTo>
                  <a:pt x="2137075" y="826317"/>
                </a:lnTo>
                <a:lnTo>
                  <a:pt x="2131146" y="831588"/>
                </a:lnTo>
                <a:lnTo>
                  <a:pt x="2127194" y="834224"/>
                </a:lnTo>
                <a:lnTo>
                  <a:pt x="2122582" y="836860"/>
                </a:lnTo>
                <a:lnTo>
                  <a:pt x="2117312" y="836860"/>
                </a:lnTo>
                <a:lnTo>
                  <a:pt x="2116653" y="836860"/>
                </a:lnTo>
                <a:lnTo>
                  <a:pt x="2104137" y="849380"/>
                </a:lnTo>
                <a:lnTo>
                  <a:pt x="2099525" y="855310"/>
                </a:lnTo>
                <a:lnTo>
                  <a:pt x="2095572" y="861900"/>
                </a:lnTo>
                <a:lnTo>
                  <a:pt x="2089643" y="867171"/>
                </a:lnTo>
                <a:lnTo>
                  <a:pt x="2085032" y="870466"/>
                </a:lnTo>
                <a:lnTo>
                  <a:pt x="2079762" y="873761"/>
                </a:lnTo>
                <a:lnTo>
                  <a:pt x="2086350" y="871784"/>
                </a:lnTo>
                <a:lnTo>
                  <a:pt x="2092937" y="871125"/>
                </a:lnTo>
                <a:lnTo>
                  <a:pt x="2099525" y="870466"/>
                </a:lnTo>
                <a:lnTo>
                  <a:pt x="2106113" y="872443"/>
                </a:lnTo>
                <a:lnTo>
                  <a:pt x="2112701" y="877714"/>
                </a:lnTo>
                <a:lnTo>
                  <a:pt x="2114018" y="878373"/>
                </a:lnTo>
                <a:lnTo>
                  <a:pt x="2114677" y="879691"/>
                </a:lnTo>
                <a:lnTo>
                  <a:pt x="2115336" y="881009"/>
                </a:lnTo>
                <a:lnTo>
                  <a:pt x="2115336" y="882327"/>
                </a:lnTo>
                <a:lnTo>
                  <a:pt x="2114677" y="883645"/>
                </a:lnTo>
                <a:lnTo>
                  <a:pt x="2114677" y="887599"/>
                </a:lnTo>
                <a:lnTo>
                  <a:pt x="2110724" y="892211"/>
                </a:lnTo>
                <a:lnTo>
                  <a:pt x="2106113" y="896824"/>
                </a:lnTo>
                <a:lnTo>
                  <a:pt x="2110066" y="894847"/>
                </a:lnTo>
                <a:lnTo>
                  <a:pt x="2114018" y="892870"/>
                </a:lnTo>
                <a:lnTo>
                  <a:pt x="2117312" y="890893"/>
                </a:lnTo>
                <a:lnTo>
                  <a:pt x="2125217" y="888916"/>
                </a:lnTo>
                <a:lnTo>
                  <a:pt x="2127194" y="888258"/>
                </a:lnTo>
                <a:lnTo>
                  <a:pt x="2127853" y="888916"/>
                </a:lnTo>
                <a:lnTo>
                  <a:pt x="2129170" y="889575"/>
                </a:lnTo>
                <a:lnTo>
                  <a:pt x="2129170" y="890234"/>
                </a:lnTo>
                <a:lnTo>
                  <a:pt x="2129829" y="892211"/>
                </a:lnTo>
                <a:lnTo>
                  <a:pt x="2129829" y="892870"/>
                </a:lnTo>
                <a:lnTo>
                  <a:pt x="2125217" y="900119"/>
                </a:lnTo>
                <a:lnTo>
                  <a:pt x="2120606" y="906049"/>
                </a:lnTo>
                <a:lnTo>
                  <a:pt x="2114677" y="911321"/>
                </a:lnTo>
                <a:lnTo>
                  <a:pt x="2108089" y="915933"/>
                </a:lnTo>
                <a:lnTo>
                  <a:pt x="2101501" y="921205"/>
                </a:lnTo>
                <a:lnTo>
                  <a:pt x="2096231" y="925158"/>
                </a:lnTo>
                <a:lnTo>
                  <a:pt x="2090302" y="928453"/>
                </a:lnTo>
                <a:lnTo>
                  <a:pt x="2083714" y="930430"/>
                </a:lnTo>
                <a:lnTo>
                  <a:pt x="2080421" y="931089"/>
                </a:lnTo>
                <a:lnTo>
                  <a:pt x="2073833" y="938337"/>
                </a:lnTo>
                <a:lnTo>
                  <a:pt x="2077127" y="942291"/>
                </a:lnTo>
                <a:lnTo>
                  <a:pt x="2078444" y="945586"/>
                </a:lnTo>
                <a:lnTo>
                  <a:pt x="2078444" y="949539"/>
                </a:lnTo>
                <a:lnTo>
                  <a:pt x="2074492" y="952834"/>
                </a:lnTo>
                <a:lnTo>
                  <a:pt x="2070539" y="956129"/>
                </a:lnTo>
                <a:lnTo>
                  <a:pt x="2066586" y="958765"/>
                </a:lnTo>
                <a:lnTo>
                  <a:pt x="2062634" y="962718"/>
                </a:lnTo>
                <a:lnTo>
                  <a:pt x="2060657" y="967331"/>
                </a:lnTo>
                <a:lnTo>
                  <a:pt x="2067245" y="967331"/>
                </a:lnTo>
                <a:lnTo>
                  <a:pt x="2072515" y="964695"/>
                </a:lnTo>
                <a:lnTo>
                  <a:pt x="2077127" y="961400"/>
                </a:lnTo>
                <a:lnTo>
                  <a:pt x="2081079" y="957447"/>
                </a:lnTo>
                <a:lnTo>
                  <a:pt x="2097549" y="944927"/>
                </a:lnTo>
                <a:lnTo>
                  <a:pt x="2114677" y="935702"/>
                </a:lnTo>
                <a:lnTo>
                  <a:pt x="2133123" y="927135"/>
                </a:lnTo>
                <a:lnTo>
                  <a:pt x="2152227" y="920546"/>
                </a:lnTo>
                <a:lnTo>
                  <a:pt x="2153545" y="919887"/>
                </a:lnTo>
                <a:lnTo>
                  <a:pt x="2155521" y="919887"/>
                </a:lnTo>
                <a:lnTo>
                  <a:pt x="2156180" y="920546"/>
                </a:lnTo>
                <a:lnTo>
                  <a:pt x="2157498" y="921864"/>
                </a:lnTo>
                <a:lnTo>
                  <a:pt x="2158156" y="923841"/>
                </a:lnTo>
                <a:lnTo>
                  <a:pt x="2158156" y="925158"/>
                </a:lnTo>
                <a:lnTo>
                  <a:pt x="2158156" y="926476"/>
                </a:lnTo>
                <a:lnTo>
                  <a:pt x="2145640" y="940314"/>
                </a:lnTo>
                <a:lnTo>
                  <a:pt x="2131146" y="952175"/>
                </a:lnTo>
                <a:lnTo>
                  <a:pt x="2117312" y="963377"/>
                </a:lnTo>
                <a:lnTo>
                  <a:pt x="2115995" y="963377"/>
                </a:lnTo>
                <a:lnTo>
                  <a:pt x="2115995" y="964036"/>
                </a:lnTo>
                <a:lnTo>
                  <a:pt x="2115995" y="964695"/>
                </a:lnTo>
                <a:lnTo>
                  <a:pt x="2116653" y="965354"/>
                </a:lnTo>
                <a:lnTo>
                  <a:pt x="2117312" y="965354"/>
                </a:lnTo>
                <a:lnTo>
                  <a:pt x="2121265" y="964036"/>
                </a:lnTo>
                <a:lnTo>
                  <a:pt x="2123241" y="964695"/>
                </a:lnTo>
                <a:lnTo>
                  <a:pt x="2125217" y="967331"/>
                </a:lnTo>
                <a:lnTo>
                  <a:pt x="2127853" y="969308"/>
                </a:lnTo>
                <a:lnTo>
                  <a:pt x="2129829" y="971285"/>
                </a:lnTo>
                <a:lnTo>
                  <a:pt x="2133782" y="971944"/>
                </a:lnTo>
                <a:lnTo>
                  <a:pt x="2133782" y="977215"/>
                </a:lnTo>
                <a:lnTo>
                  <a:pt x="2132464" y="981169"/>
                </a:lnTo>
                <a:lnTo>
                  <a:pt x="2128511" y="983805"/>
                </a:lnTo>
                <a:lnTo>
                  <a:pt x="2124559" y="987099"/>
                </a:lnTo>
                <a:lnTo>
                  <a:pt x="2121265" y="989735"/>
                </a:lnTo>
                <a:lnTo>
                  <a:pt x="2118630" y="993689"/>
                </a:lnTo>
                <a:lnTo>
                  <a:pt x="2118630" y="995666"/>
                </a:lnTo>
                <a:lnTo>
                  <a:pt x="2117971" y="996983"/>
                </a:lnTo>
                <a:lnTo>
                  <a:pt x="2117312" y="998960"/>
                </a:lnTo>
                <a:lnTo>
                  <a:pt x="2117312" y="1000278"/>
                </a:lnTo>
                <a:lnTo>
                  <a:pt x="2117312" y="1001596"/>
                </a:lnTo>
                <a:lnTo>
                  <a:pt x="2117971" y="1002255"/>
                </a:lnTo>
                <a:lnTo>
                  <a:pt x="2119947" y="1002914"/>
                </a:lnTo>
                <a:lnTo>
                  <a:pt x="2121924" y="1004891"/>
                </a:lnTo>
                <a:lnTo>
                  <a:pt x="2125217" y="1002914"/>
                </a:lnTo>
                <a:lnTo>
                  <a:pt x="2128511" y="1004891"/>
                </a:lnTo>
                <a:lnTo>
                  <a:pt x="2130488" y="1006868"/>
                </a:lnTo>
                <a:lnTo>
                  <a:pt x="2133123" y="1008844"/>
                </a:lnTo>
                <a:lnTo>
                  <a:pt x="2135758" y="1009503"/>
                </a:lnTo>
                <a:lnTo>
                  <a:pt x="2136417" y="1009503"/>
                </a:lnTo>
                <a:lnTo>
                  <a:pt x="2142346" y="1000937"/>
                </a:lnTo>
                <a:lnTo>
                  <a:pt x="2149592" y="994348"/>
                </a:lnTo>
                <a:lnTo>
                  <a:pt x="2158156" y="989076"/>
                </a:lnTo>
                <a:lnTo>
                  <a:pt x="2166720" y="983146"/>
                </a:lnTo>
                <a:lnTo>
                  <a:pt x="2174626" y="977874"/>
                </a:lnTo>
                <a:lnTo>
                  <a:pt x="2177920" y="977874"/>
                </a:lnTo>
                <a:lnTo>
                  <a:pt x="2178578" y="977874"/>
                </a:lnTo>
                <a:lnTo>
                  <a:pt x="2177920" y="975897"/>
                </a:lnTo>
                <a:lnTo>
                  <a:pt x="2177920" y="973920"/>
                </a:lnTo>
                <a:lnTo>
                  <a:pt x="2178578" y="971944"/>
                </a:lnTo>
                <a:lnTo>
                  <a:pt x="2179237" y="970626"/>
                </a:lnTo>
                <a:lnTo>
                  <a:pt x="2180555" y="969308"/>
                </a:lnTo>
                <a:lnTo>
                  <a:pt x="2182531" y="968649"/>
                </a:lnTo>
                <a:lnTo>
                  <a:pt x="2183849" y="967331"/>
                </a:lnTo>
                <a:lnTo>
                  <a:pt x="2185166" y="966013"/>
                </a:lnTo>
                <a:lnTo>
                  <a:pt x="2186484" y="965354"/>
                </a:lnTo>
                <a:lnTo>
                  <a:pt x="2189119" y="964695"/>
                </a:lnTo>
                <a:lnTo>
                  <a:pt x="2190436" y="964036"/>
                </a:lnTo>
                <a:lnTo>
                  <a:pt x="2219423" y="945586"/>
                </a:lnTo>
                <a:lnTo>
                  <a:pt x="2223375" y="948221"/>
                </a:lnTo>
                <a:lnTo>
                  <a:pt x="2219423" y="953493"/>
                </a:lnTo>
                <a:lnTo>
                  <a:pt x="2216129" y="959424"/>
                </a:lnTo>
                <a:lnTo>
                  <a:pt x="2213494" y="966013"/>
                </a:lnTo>
                <a:lnTo>
                  <a:pt x="2210859" y="973261"/>
                </a:lnTo>
                <a:lnTo>
                  <a:pt x="2207565" y="978533"/>
                </a:lnTo>
                <a:lnTo>
                  <a:pt x="2202294" y="983146"/>
                </a:lnTo>
                <a:lnTo>
                  <a:pt x="2196365" y="987758"/>
                </a:lnTo>
                <a:lnTo>
                  <a:pt x="2192413" y="993030"/>
                </a:lnTo>
                <a:lnTo>
                  <a:pt x="2190436" y="998960"/>
                </a:lnTo>
                <a:lnTo>
                  <a:pt x="2188460" y="1005550"/>
                </a:lnTo>
                <a:lnTo>
                  <a:pt x="2185825" y="1011480"/>
                </a:lnTo>
                <a:lnTo>
                  <a:pt x="2181872" y="1016752"/>
                </a:lnTo>
                <a:lnTo>
                  <a:pt x="2187143" y="1020046"/>
                </a:lnTo>
                <a:lnTo>
                  <a:pt x="2212176" y="996983"/>
                </a:lnTo>
                <a:lnTo>
                  <a:pt x="2219423" y="994348"/>
                </a:lnTo>
                <a:lnTo>
                  <a:pt x="2224034" y="989076"/>
                </a:lnTo>
                <a:lnTo>
                  <a:pt x="2229963" y="985781"/>
                </a:lnTo>
                <a:lnTo>
                  <a:pt x="2237868" y="982487"/>
                </a:lnTo>
                <a:lnTo>
                  <a:pt x="2235892" y="987099"/>
                </a:lnTo>
                <a:lnTo>
                  <a:pt x="2233257" y="989735"/>
                </a:lnTo>
                <a:lnTo>
                  <a:pt x="2229304" y="993030"/>
                </a:lnTo>
                <a:lnTo>
                  <a:pt x="2226669" y="996324"/>
                </a:lnTo>
                <a:lnTo>
                  <a:pt x="2224693" y="1000937"/>
                </a:lnTo>
                <a:lnTo>
                  <a:pt x="2244456" y="988417"/>
                </a:lnTo>
                <a:lnTo>
                  <a:pt x="2260267" y="973920"/>
                </a:lnTo>
                <a:lnTo>
                  <a:pt x="2268172" y="970626"/>
                </a:lnTo>
                <a:lnTo>
                  <a:pt x="2270149" y="969967"/>
                </a:lnTo>
                <a:lnTo>
                  <a:pt x="2270807" y="970626"/>
                </a:lnTo>
                <a:lnTo>
                  <a:pt x="2272125" y="971285"/>
                </a:lnTo>
                <a:lnTo>
                  <a:pt x="2272125" y="971944"/>
                </a:lnTo>
                <a:lnTo>
                  <a:pt x="2272784" y="973920"/>
                </a:lnTo>
                <a:lnTo>
                  <a:pt x="2272784" y="974579"/>
                </a:lnTo>
                <a:lnTo>
                  <a:pt x="2264220" y="987099"/>
                </a:lnTo>
                <a:lnTo>
                  <a:pt x="2253020" y="996324"/>
                </a:lnTo>
                <a:lnTo>
                  <a:pt x="2241162" y="1005550"/>
                </a:lnTo>
                <a:lnTo>
                  <a:pt x="2227987" y="1012139"/>
                </a:lnTo>
                <a:lnTo>
                  <a:pt x="2226669" y="1012798"/>
                </a:lnTo>
                <a:lnTo>
                  <a:pt x="2226010" y="1014116"/>
                </a:lnTo>
                <a:lnTo>
                  <a:pt x="2224693" y="1016752"/>
                </a:lnTo>
                <a:lnTo>
                  <a:pt x="2224034" y="1018070"/>
                </a:lnTo>
                <a:lnTo>
                  <a:pt x="2222717" y="1019388"/>
                </a:lnTo>
                <a:lnTo>
                  <a:pt x="2220740" y="1020705"/>
                </a:lnTo>
                <a:lnTo>
                  <a:pt x="2224034" y="1020705"/>
                </a:lnTo>
                <a:lnTo>
                  <a:pt x="2278713" y="975897"/>
                </a:lnTo>
                <a:lnTo>
                  <a:pt x="2283983" y="978533"/>
                </a:lnTo>
                <a:lnTo>
                  <a:pt x="2284642" y="981169"/>
                </a:lnTo>
                <a:lnTo>
                  <a:pt x="2283324" y="983146"/>
                </a:lnTo>
                <a:lnTo>
                  <a:pt x="2280030" y="985781"/>
                </a:lnTo>
                <a:lnTo>
                  <a:pt x="2278054" y="988417"/>
                </a:lnTo>
                <a:lnTo>
                  <a:pt x="2274101" y="991712"/>
                </a:lnTo>
                <a:lnTo>
                  <a:pt x="2270149" y="994348"/>
                </a:lnTo>
                <a:lnTo>
                  <a:pt x="2265537" y="996983"/>
                </a:lnTo>
                <a:lnTo>
                  <a:pt x="2261584" y="1000278"/>
                </a:lnTo>
                <a:lnTo>
                  <a:pt x="2259608" y="1005550"/>
                </a:lnTo>
                <a:lnTo>
                  <a:pt x="2261584" y="1002914"/>
                </a:lnTo>
                <a:lnTo>
                  <a:pt x="2264878" y="1002255"/>
                </a:lnTo>
                <a:lnTo>
                  <a:pt x="2267513" y="1001596"/>
                </a:lnTo>
                <a:lnTo>
                  <a:pt x="2270807" y="1001596"/>
                </a:lnTo>
                <a:lnTo>
                  <a:pt x="2272784" y="1002255"/>
                </a:lnTo>
                <a:lnTo>
                  <a:pt x="2282665" y="991712"/>
                </a:lnTo>
                <a:lnTo>
                  <a:pt x="2294523" y="983146"/>
                </a:lnTo>
                <a:lnTo>
                  <a:pt x="2295182" y="980510"/>
                </a:lnTo>
                <a:lnTo>
                  <a:pt x="2298476" y="975897"/>
                </a:lnTo>
                <a:lnTo>
                  <a:pt x="2303087" y="973261"/>
                </a:lnTo>
                <a:lnTo>
                  <a:pt x="2308358" y="970626"/>
                </a:lnTo>
                <a:lnTo>
                  <a:pt x="2313628" y="968649"/>
                </a:lnTo>
                <a:lnTo>
                  <a:pt x="2315604" y="971944"/>
                </a:lnTo>
                <a:lnTo>
                  <a:pt x="2314945" y="974579"/>
                </a:lnTo>
                <a:lnTo>
                  <a:pt x="2313628" y="977215"/>
                </a:lnTo>
                <a:lnTo>
                  <a:pt x="2311652" y="980510"/>
                </a:lnTo>
                <a:lnTo>
                  <a:pt x="2311652" y="983146"/>
                </a:lnTo>
                <a:lnTo>
                  <a:pt x="2324168" y="976556"/>
                </a:lnTo>
                <a:lnTo>
                  <a:pt x="2327462" y="979851"/>
                </a:lnTo>
                <a:lnTo>
                  <a:pt x="2263561" y="1040474"/>
                </a:lnTo>
                <a:lnTo>
                  <a:pt x="2258291" y="1051676"/>
                </a:lnTo>
                <a:lnTo>
                  <a:pt x="2254338" y="1054312"/>
                </a:lnTo>
                <a:lnTo>
                  <a:pt x="2252362" y="1056947"/>
                </a:lnTo>
                <a:lnTo>
                  <a:pt x="2249068" y="1060242"/>
                </a:lnTo>
                <a:lnTo>
                  <a:pt x="2245774" y="1061560"/>
                </a:lnTo>
                <a:lnTo>
                  <a:pt x="2240504" y="1068149"/>
                </a:lnTo>
                <a:lnTo>
                  <a:pt x="2230622" y="1074080"/>
                </a:lnTo>
                <a:lnTo>
                  <a:pt x="2222717" y="1081328"/>
                </a:lnTo>
                <a:lnTo>
                  <a:pt x="2214811" y="1089236"/>
                </a:lnTo>
                <a:lnTo>
                  <a:pt x="2207565" y="1097802"/>
                </a:lnTo>
                <a:lnTo>
                  <a:pt x="2203612" y="1096484"/>
                </a:lnTo>
                <a:lnTo>
                  <a:pt x="2198342" y="1102415"/>
                </a:lnTo>
                <a:lnTo>
                  <a:pt x="2191095" y="1107027"/>
                </a:lnTo>
                <a:lnTo>
                  <a:pt x="2188460" y="1112958"/>
                </a:lnTo>
                <a:lnTo>
                  <a:pt x="2183849" y="1117570"/>
                </a:lnTo>
                <a:lnTo>
                  <a:pt x="2177920" y="1119547"/>
                </a:lnTo>
                <a:lnTo>
                  <a:pt x="2166720" y="1126796"/>
                </a:lnTo>
                <a:lnTo>
                  <a:pt x="2157498" y="1136021"/>
                </a:lnTo>
                <a:lnTo>
                  <a:pt x="2156180" y="1139315"/>
                </a:lnTo>
                <a:lnTo>
                  <a:pt x="2157498" y="1146564"/>
                </a:lnTo>
                <a:lnTo>
                  <a:pt x="2159474" y="1151835"/>
                </a:lnTo>
                <a:lnTo>
                  <a:pt x="2161450" y="1153812"/>
                </a:lnTo>
                <a:lnTo>
                  <a:pt x="2165403" y="1153812"/>
                </a:lnTo>
                <a:lnTo>
                  <a:pt x="2168697" y="1151835"/>
                </a:lnTo>
                <a:lnTo>
                  <a:pt x="2172649" y="1149200"/>
                </a:lnTo>
                <a:lnTo>
                  <a:pt x="2177261" y="1144587"/>
                </a:lnTo>
                <a:lnTo>
                  <a:pt x="2177920" y="1150518"/>
                </a:lnTo>
                <a:lnTo>
                  <a:pt x="2175943" y="1155789"/>
                </a:lnTo>
                <a:lnTo>
                  <a:pt x="2171991" y="1159084"/>
                </a:lnTo>
                <a:lnTo>
                  <a:pt x="2168038" y="1162379"/>
                </a:lnTo>
                <a:lnTo>
                  <a:pt x="2165403" y="1166332"/>
                </a:lnTo>
                <a:lnTo>
                  <a:pt x="2164085" y="1170286"/>
                </a:lnTo>
                <a:lnTo>
                  <a:pt x="2131146" y="1197962"/>
                </a:lnTo>
                <a:lnTo>
                  <a:pt x="2097549" y="1223660"/>
                </a:lnTo>
                <a:lnTo>
                  <a:pt x="2096231" y="1226296"/>
                </a:lnTo>
                <a:lnTo>
                  <a:pt x="2094914" y="1229591"/>
                </a:lnTo>
                <a:lnTo>
                  <a:pt x="2092937" y="1230909"/>
                </a:lnTo>
                <a:lnTo>
                  <a:pt x="2093596" y="1236839"/>
                </a:lnTo>
                <a:lnTo>
                  <a:pt x="2096231" y="1242770"/>
                </a:lnTo>
                <a:lnTo>
                  <a:pt x="2097549" y="1248700"/>
                </a:lnTo>
                <a:lnTo>
                  <a:pt x="2098208" y="1250018"/>
                </a:lnTo>
                <a:lnTo>
                  <a:pt x="2098208" y="1251336"/>
                </a:lnTo>
                <a:lnTo>
                  <a:pt x="2102160" y="1267810"/>
                </a:lnTo>
                <a:lnTo>
                  <a:pt x="2104795" y="1267810"/>
                </a:lnTo>
                <a:lnTo>
                  <a:pt x="2109407" y="1269787"/>
                </a:lnTo>
                <a:lnTo>
                  <a:pt x="2112701" y="1276376"/>
                </a:lnTo>
                <a:lnTo>
                  <a:pt x="2114677" y="1282306"/>
                </a:lnTo>
                <a:lnTo>
                  <a:pt x="2114018" y="1288896"/>
                </a:lnTo>
                <a:lnTo>
                  <a:pt x="2108748" y="1295485"/>
                </a:lnTo>
                <a:lnTo>
                  <a:pt x="2104137" y="1297462"/>
                </a:lnTo>
                <a:lnTo>
                  <a:pt x="2104137" y="1298780"/>
                </a:lnTo>
                <a:lnTo>
                  <a:pt x="2104137" y="1300098"/>
                </a:lnTo>
                <a:lnTo>
                  <a:pt x="2104137" y="1301416"/>
                </a:lnTo>
                <a:lnTo>
                  <a:pt x="2104137" y="1303393"/>
                </a:lnTo>
                <a:lnTo>
                  <a:pt x="2103478" y="1304711"/>
                </a:lnTo>
                <a:lnTo>
                  <a:pt x="2102819" y="1305370"/>
                </a:lnTo>
                <a:lnTo>
                  <a:pt x="2100184" y="1306028"/>
                </a:lnTo>
                <a:lnTo>
                  <a:pt x="2096231" y="1307346"/>
                </a:lnTo>
                <a:lnTo>
                  <a:pt x="2092937" y="1310641"/>
                </a:lnTo>
                <a:lnTo>
                  <a:pt x="2089643" y="1312618"/>
                </a:lnTo>
                <a:lnTo>
                  <a:pt x="2085691" y="1314595"/>
                </a:lnTo>
                <a:lnTo>
                  <a:pt x="2083714" y="1314595"/>
                </a:lnTo>
                <a:lnTo>
                  <a:pt x="2081079" y="1313936"/>
                </a:lnTo>
                <a:lnTo>
                  <a:pt x="2079103" y="1312618"/>
                </a:lnTo>
                <a:lnTo>
                  <a:pt x="2078444" y="1313936"/>
                </a:lnTo>
                <a:lnTo>
                  <a:pt x="2077127" y="1315913"/>
                </a:lnTo>
                <a:lnTo>
                  <a:pt x="2078444" y="1316572"/>
                </a:lnTo>
                <a:lnTo>
                  <a:pt x="2079103" y="1317231"/>
                </a:lnTo>
                <a:lnTo>
                  <a:pt x="2079103" y="1317889"/>
                </a:lnTo>
                <a:lnTo>
                  <a:pt x="2079103" y="1318548"/>
                </a:lnTo>
                <a:lnTo>
                  <a:pt x="2078444" y="1319207"/>
                </a:lnTo>
                <a:lnTo>
                  <a:pt x="2077785" y="1319866"/>
                </a:lnTo>
                <a:lnTo>
                  <a:pt x="2077127" y="1320525"/>
                </a:lnTo>
                <a:lnTo>
                  <a:pt x="2076468" y="1321843"/>
                </a:lnTo>
                <a:lnTo>
                  <a:pt x="2071198" y="1325797"/>
                </a:lnTo>
                <a:lnTo>
                  <a:pt x="2065927" y="1329750"/>
                </a:lnTo>
                <a:lnTo>
                  <a:pt x="2061975" y="1335681"/>
                </a:lnTo>
                <a:lnTo>
                  <a:pt x="2069221" y="1330409"/>
                </a:lnTo>
                <a:lnTo>
                  <a:pt x="2076468" y="1325138"/>
                </a:lnTo>
                <a:lnTo>
                  <a:pt x="2083056" y="1319866"/>
                </a:lnTo>
                <a:lnTo>
                  <a:pt x="2090302" y="1319866"/>
                </a:lnTo>
                <a:lnTo>
                  <a:pt x="2096231" y="1317231"/>
                </a:lnTo>
                <a:lnTo>
                  <a:pt x="2102160" y="1314595"/>
                </a:lnTo>
                <a:lnTo>
                  <a:pt x="2108748" y="1313936"/>
                </a:lnTo>
                <a:lnTo>
                  <a:pt x="2110724" y="1313936"/>
                </a:lnTo>
                <a:lnTo>
                  <a:pt x="2112701" y="1313936"/>
                </a:lnTo>
                <a:lnTo>
                  <a:pt x="2114677" y="1314595"/>
                </a:lnTo>
                <a:lnTo>
                  <a:pt x="2115336" y="1314595"/>
                </a:lnTo>
                <a:lnTo>
                  <a:pt x="2117312" y="1313277"/>
                </a:lnTo>
                <a:lnTo>
                  <a:pt x="2119947" y="1311959"/>
                </a:lnTo>
                <a:lnTo>
                  <a:pt x="2122582" y="1311300"/>
                </a:lnTo>
                <a:lnTo>
                  <a:pt x="2125217" y="1311300"/>
                </a:lnTo>
                <a:lnTo>
                  <a:pt x="2135099" y="1318548"/>
                </a:lnTo>
                <a:lnTo>
                  <a:pt x="2135099" y="1322502"/>
                </a:lnTo>
                <a:lnTo>
                  <a:pt x="2135099" y="1330409"/>
                </a:lnTo>
                <a:lnTo>
                  <a:pt x="2133123" y="1336999"/>
                </a:lnTo>
                <a:lnTo>
                  <a:pt x="2128511" y="1342270"/>
                </a:lnTo>
                <a:lnTo>
                  <a:pt x="2123241" y="1346883"/>
                </a:lnTo>
                <a:lnTo>
                  <a:pt x="2117312" y="1350837"/>
                </a:lnTo>
                <a:lnTo>
                  <a:pt x="2111383" y="1355449"/>
                </a:lnTo>
                <a:lnTo>
                  <a:pt x="2110724" y="1356767"/>
                </a:lnTo>
                <a:lnTo>
                  <a:pt x="2109407" y="1357426"/>
                </a:lnTo>
                <a:lnTo>
                  <a:pt x="2108089" y="1357426"/>
                </a:lnTo>
                <a:lnTo>
                  <a:pt x="2105454" y="1358085"/>
                </a:lnTo>
                <a:lnTo>
                  <a:pt x="2103478" y="1356767"/>
                </a:lnTo>
                <a:lnTo>
                  <a:pt x="2100184" y="1355449"/>
                </a:lnTo>
                <a:lnTo>
                  <a:pt x="2098208" y="1354131"/>
                </a:lnTo>
                <a:lnTo>
                  <a:pt x="2097549" y="1355449"/>
                </a:lnTo>
                <a:lnTo>
                  <a:pt x="2096890" y="1356767"/>
                </a:lnTo>
                <a:lnTo>
                  <a:pt x="2092279" y="1359403"/>
                </a:lnTo>
                <a:lnTo>
                  <a:pt x="2088985" y="1360062"/>
                </a:lnTo>
                <a:lnTo>
                  <a:pt x="2085032" y="1358085"/>
                </a:lnTo>
                <a:lnTo>
                  <a:pt x="2083056" y="1354790"/>
                </a:lnTo>
                <a:lnTo>
                  <a:pt x="2081079" y="1356108"/>
                </a:lnTo>
                <a:lnTo>
                  <a:pt x="2079103" y="1358085"/>
                </a:lnTo>
                <a:lnTo>
                  <a:pt x="2073833" y="1364016"/>
                </a:lnTo>
                <a:lnTo>
                  <a:pt x="2067245" y="1369287"/>
                </a:lnTo>
                <a:lnTo>
                  <a:pt x="2059998" y="1373241"/>
                </a:lnTo>
                <a:lnTo>
                  <a:pt x="2058022" y="1375218"/>
                </a:lnTo>
                <a:lnTo>
                  <a:pt x="2054728" y="1375218"/>
                </a:lnTo>
                <a:lnTo>
                  <a:pt x="2052752" y="1375218"/>
                </a:lnTo>
                <a:lnTo>
                  <a:pt x="2049458" y="1373900"/>
                </a:lnTo>
                <a:lnTo>
                  <a:pt x="2049458" y="1373241"/>
                </a:lnTo>
                <a:lnTo>
                  <a:pt x="2048799" y="1374559"/>
                </a:lnTo>
                <a:lnTo>
                  <a:pt x="2048140" y="1375877"/>
                </a:lnTo>
                <a:lnTo>
                  <a:pt x="2048140" y="1378512"/>
                </a:lnTo>
                <a:lnTo>
                  <a:pt x="2047482" y="1379830"/>
                </a:lnTo>
                <a:lnTo>
                  <a:pt x="2047482" y="1381148"/>
                </a:lnTo>
                <a:lnTo>
                  <a:pt x="2046164" y="1382466"/>
                </a:lnTo>
                <a:lnTo>
                  <a:pt x="2044188" y="1384443"/>
                </a:lnTo>
                <a:lnTo>
                  <a:pt x="2042870" y="1385102"/>
                </a:lnTo>
                <a:lnTo>
                  <a:pt x="2040235" y="1385102"/>
                </a:lnTo>
                <a:lnTo>
                  <a:pt x="2037600" y="1385102"/>
                </a:lnTo>
                <a:lnTo>
                  <a:pt x="2036282" y="1384443"/>
                </a:lnTo>
                <a:lnTo>
                  <a:pt x="2034306" y="1382466"/>
                </a:lnTo>
                <a:lnTo>
                  <a:pt x="2032989" y="1378512"/>
                </a:lnTo>
                <a:lnTo>
                  <a:pt x="2033647" y="1373900"/>
                </a:lnTo>
                <a:lnTo>
                  <a:pt x="2035624" y="1370605"/>
                </a:lnTo>
                <a:lnTo>
                  <a:pt x="2038918" y="1367310"/>
                </a:lnTo>
                <a:lnTo>
                  <a:pt x="2040894" y="1364016"/>
                </a:lnTo>
                <a:lnTo>
                  <a:pt x="2042211" y="1362039"/>
                </a:lnTo>
                <a:lnTo>
                  <a:pt x="2042211" y="1361380"/>
                </a:lnTo>
                <a:lnTo>
                  <a:pt x="2040235" y="1360062"/>
                </a:lnTo>
                <a:lnTo>
                  <a:pt x="2038918" y="1357426"/>
                </a:lnTo>
                <a:lnTo>
                  <a:pt x="2037600" y="1355449"/>
                </a:lnTo>
                <a:lnTo>
                  <a:pt x="2036941" y="1355449"/>
                </a:lnTo>
                <a:lnTo>
                  <a:pt x="2036282" y="1355449"/>
                </a:lnTo>
                <a:lnTo>
                  <a:pt x="2035624" y="1356767"/>
                </a:lnTo>
                <a:lnTo>
                  <a:pt x="2033647" y="1357426"/>
                </a:lnTo>
                <a:lnTo>
                  <a:pt x="2033647" y="1359403"/>
                </a:lnTo>
                <a:lnTo>
                  <a:pt x="2035624" y="1361380"/>
                </a:lnTo>
                <a:lnTo>
                  <a:pt x="2036282" y="1362698"/>
                </a:lnTo>
                <a:lnTo>
                  <a:pt x="2036282" y="1363357"/>
                </a:lnTo>
                <a:lnTo>
                  <a:pt x="2035624" y="1364675"/>
                </a:lnTo>
                <a:lnTo>
                  <a:pt x="2034965" y="1365992"/>
                </a:lnTo>
                <a:lnTo>
                  <a:pt x="2033647" y="1366651"/>
                </a:lnTo>
                <a:lnTo>
                  <a:pt x="2031012" y="1366651"/>
                </a:lnTo>
                <a:lnTo>
                  <a:pt x="2029036" y="1367310"/>
                </a:lnTo>
                <a:lnTo>
                  <a:pt x="2027060" y="1367969"/>
                </a:lnTo>
                <a:lnTo>
                  <a:pt x="2025083" y="1368628"/>
                </a:lnTo>
                <a:lnTo>
                  <a:pt x="2025083" y="1369946"/>
                </a:lnTo>
                <a:lnTo>
                  <a:pt x="2025083" y="1371923"/>
                </a:lnTo>
                <a:lnTo>
                  <a:pt x="2025083" y="1373241"/>
                </a:lnTo>
                <a:lnTo>
                  <a:pt x="2025742" y="1374559"/>
                </a:lnTo>
                <a:lnTo>
                  <a:pt x="2027060" y="1375877"/>
                </a:lnTo>
                <a:lnTo>
                  <a:pt x="2027718" y="1378512"/>
                </a:lnTo>
                <a:lnTo>
                  <a:pt x="2031012" y="1380489"/>
                </a:lnTo>
                <a:lnTo>
                  <a:pt x="2032989" y="1383125"/>
                </a:lnTo>
                <a:lnTo>
                  <a:pt x="2032989" y="1387079"/>
                </a:lnTo>
                <a:lnTo>
                  <a:pt x="2031671" y="1389055"/>
                </a:lnTo>
                <a:lnTo>
                  <a:pt x="2030353" y="1391691"/>
                </a:lnTo>
                <a:lnTo>
                  <a:pt x="2029036" y="1393009"/>
                </a:lnTo>
                <a:lnTo>
                  <a:pt x="2027060" y="1393668"/>
                </a:lnTo>
                <a:lnTo>
                  <a:pt x="2023766" y="1394327"/>
                </a:lnTo>
                <a:lnTo>
                  <a:pt x="2021789" y="1393009"/>
                </a:lnTo>
                <a:lnTo>
                  <a:pt x="2020472" y="1392350"/>
                </a:lnTo>
                <a:lnTo>
                  <a:pt x="2018495" y="1391032"/>
                </a:lnTo>
                <a:lnTo>
                  <a:pt x="2018495" y="1389055"/>
                </a:lnTo>
                <a:lnTo>
                  <a:pt x="2018495" y="1387738"/>
                </a:lnTo>
                <a:lnTo>
                  <a:pt x="2019154" y="1386420"/>
                </a:lnTo>
                <a:lnTo>
                  <a:pt x="2020472" y="1385102"/>
                </a:lnTo>
                <a:lnTo>
                  <a:pt x="2021789" y="1383125"/>
                </a:lnTo>
                <a:lnTo>
                  <a:pt x="2021131" y="1382466"/>
                </a:lnTo>
                <a:lnTo>
                  <a:pt x="2017837" y="1384443"/>
                </a:lnTo>
                <a:lnTo>
                  <a:pt x="2015202" y="1385761"/>
                </a:lnTo>
                <a:lnTo>
                  <a:pt x="2012566" y="1387738"/>
                </a:lnTo>
                <a:lnTo>
                  <a:pt x="2011908" y="1391032"/>
                </a:lnTo>
                <a:lnTo>
                  <a:pt x="2013225" y="1394986"/>
                </a:lnTo>
                <a:lnTo>
                  <a:pt x="2014543" y="1396963"/>
                </a:lnTo>
                <a:lnTo>
                  <a:pt x="2014543" y="1398940"/>
                </a:lnTo>
                <a:lnTo>
                  <a:pt x="2013225" y="1400258"/>
                </a:lnTo>
                <a:lnTo>
                  <a:pt x="2012566" y="1401575"/>
                </a:lnTo>
                <a:lnTo>
                  <a:pt x="2011249" y="1403552"/>
                </a:lnTo>
                <a:lnTo>
                  <a:pt x="2010590" y="1404870"/>
                </a:lnTo>
                <a:lnTo>
                  <a:pt x="2009931" y="1406188"/>
                </a:lnTo>
                <a:lnTo>
                  <a:pt x="2007955" y="1406847"/>
                </a:lnTo>
                <a:lnTo>
                  <a:pt x="2005979" y="1407506"/>
                </a:lnTo>
                <a:lnTo>
                  <a:pt x="2004661" y="1406847"/>
                </a:lnTo>
                <a:lnTo>
                  <a:pt x="2004002" y="1406188"/>
                </a:lnTo>
                <a:lnTo>
                  <a:pt x="2003344" y="1405529"/>
                </a:lnTo>
                <a:lnTo>
                  <a:pt x="2002685" y="1404211"/>
                </a:lnTo>
                <a:lnTo>
                  <a:pt x="2002685" y="1402893"/>
                </a:lnTo>
                <a:lnTo>
                  <a:pt x="1998073" y="1404211"/>
                </a:lnTo>
                <a:lnTo>
                  <a:pt x="1994121" y="1406188"/>
                </a:lnTo>
                <a:lnTo>
                  <a:pt x="1990827" y="1408165"/>
                </a:lnTo>
                <a:lnTo>
                  <a:pt x="1986215" y="1409483"/>
                </a:lnTo>
                <a:lnTo>
                  <a:pt x="1986874" y="1414095"/>
                </a:lnTo>
                <a:lnTo>
                  <a:pt x="1985557" y="1416072"/>
                </a:lnTo>
                <a:lnTo>
                  <a:pt x="1978310" y="1417390"/>
                </a:lnTo>
                <a:lnTo>
                  <a:pt x="1969746" y="1418049"/>
                </a:lnTo>
                <a:lnTo>
                  <a:pt x="1962499" y="1415413"/>
                </a:lnTo>
                <a:lnTo>
                  <a:pt x="1961841" y="1420026"/>
                </a:lnTo>
                <a:lnTo>
                  <a:pt x="1958547" y="1425956"/>
                </a:lnTo>
                <a:lnTo>
                  <a:pt x="1954594" y="1428592"/>
                </a:lnTo>
                <a:lnTo>
                  <a:pt x="1950641" y="1427933"/>
                </a:lnTo>
                <a:lnTo>
                  <a:pt x="1946030" y="1423980"/>
                </a:lnTo>
                <a:lnTo>
                  <a:pt x="1944712" y="1422662"/>
                </a:lnTo>
                <a:lnTo>
                  <a:pt x="1942736" y="1427933"/>
                </a:lnTo>
                <a:lnTo>
                  <a:pt x="1941418" y="1432546"/>
                </a:lnTo>
                <a:lnTo>
                  <a:pt x="1941418" y="1438476"/>
                </a:lnTo>
                <a:lnTo>
                  <a:pt x="1940760" y="1439135"/>
                </a:lnTo>
                <a:lnTo>
                  <a:pt x="1940760" y="1442430"/>
                </a:lnTo>
                <a:lnTo>
                  <a:pt x="1938125" y="1443748"/>
                </a:lnTo>
                <a:lnTo>
                  <a:pt x="1936807" y="1445066"/>
                </a:lnTo>
                <a:lnTo>
                  <a:pt x="1934831" y="1446384"/>
                </a:lnTo>
                <a:lnTo>
                  <a:pt x="1932196" y="1446384"/>
                </a:lnTo>
                <a:lnTo>
                  <a:pt x="1930219" y="1446384"/>
                </a:lnTo>
                <a:lnTo>
                  <a:pt x="1926267" y="1447043"/>
                </a:lnTo>
                <a:lnTo>
                  <a:pt x="1923631" y="1447702"/>
                </a:lnTo>
                <a:lnTo>
                  <a:pt x="1921655" y="1449019"/>
                </a:lnTo>
                <a:lnTo>
                  <a:pt x="1919020" y="1450337"/>
                </a:lnTo>
                <a:lnTo>
                  <a:pt x="1917044" y="1451655"/>
                </a:lnTo>
                <a:lnTo>
                  <a:pt x="1915067" y="1452973"/>
                </a:lnTo>
                <a:lnTo>
                  <a:pt x="1911773" y="1453632"/>
                </a:lnTo>
                <a:lnTo>
                  <a:pt x="1909797" y="1452973"/>
                </a:lnTo>
                <a:lnTo>
                  <a:pt x="1908480" y="1450996"/>
                </a:lnTo>
                <a:lnTo>
                  <a:pt x="1906503" y="1449678"/>
                </a:lnTo>
                <a:lnTo>
                  <a:pt x="1905844" y="1450996"/>
                </a:lnTo>
                <a:lnTo>
                  <a:pt x="1904527" y="1450996"/>
                </a:lnTo>
                <a:lnTo>
                  <a:pt x="1903209" y="1451655"/>
                </a:lnTo>
                <a:lnTo>
                  <a:pt x="1901233" y="1451655"/>
                </a:lnTo>
                <a:lnTo>
                  <a:pt x="1900574" y="1452973"/>
                </a:lnTo>
                <a:lnTo>
                  <a:pt x="1899915" y="1453632"/>
                </a:lnTo>
                <a:lnTo>
                  <a:pt x="1899257" y="1454950"/>
                </a:lnTo>
                <a:lnTo>
                  <a:pt x="1899257" y="1455609"/>
                </a:lnTo>
                <a:lnTo>
                  <a:pt x="1899257" y="1456927"/>
                </a:lnTo>
                <a:lnTo>
                  <a:pt x="1899257" y="1458904"/>
                </a:lnTo>
                <a:lnTo>
                  <a:pt x="1898598" y="1459563"/>
                </a:lnTo>
                <a:lnTo>
                  <a:pt x="1897939" y="1460222"/>
                </a:lnTo>
                <a:lnTo>
                  <a:pt x="1894645" y="1460880"/>
                </a:lnTo>
                <a:lnTo>
                  <a:pt x="1892010" y="1460880"/>
                </a:lnTo>
                <a:lnTo>
                  <a:pt x="1890034" y="1460222"/>
                </a:lnTo>
                <a:lnTo>
                  <a:pt x="1886740" y="1457586"/>
                </a:lnTo>
                <a:lnTo>
                  <a:pt x="1886081" y="1451655"/>
                </a:lnTo>
                <a:lnTo>
                  <a:pt x="1884764" y="1452973"/>
                </a:lnTo>
                <a:lnTo>
                  <a:pt x="1882128" y="1451655"/>
                </a:lnTo>
                <a:lnTo>
                  <a:pt x="1881470" y="1449019"/>
                </a:lnTo>
                <a:lnTo>
                  <a:pt x="1879493" y="1438476"/>
                </a:lnTo>
                <a:lnTo>
                  <a:pt x="1879493" y="1435841"/>
                </a:lnTo>
                <a:lnTo>
                  <a:pt x="1880811" y="1434523"/>
                </a:lnTo>
                <a:lnTo>
                  <a:pt x="1882128" y="1433205"/>
                </a:lnTo>
                <a:lnTo>
                  <a:pt x="1883446" y="1433205"/>
                </a:lnTo>
                <a:lnTo>
                  <a:pt x="1884764" y="1434523"/>
                </a:lnTo>
                <a:lnTo>
                  <a:pt x="1885422" y="1435182"/>
                </a:lnTo>
                <a:lnTo>
                  <a:pt x="1886081" y="1436500"/>
                </a:lnTo>
                <a:lnTo>
                  <a:pt x="1886740" y="1437158"/>
                </a:lnTo>
                <a:lnTo>
                  <a:pt x="1887399" y="1438476"/>
                </a:lnTo>
                <a:lnTo>
                  <a:pt x="1888057" y="1439135"/>
                </a:lnTo>
                <a:lnTo>
                  <a:pt x="1888716" y="1440453"/>
                </a:lnTo>
                <a:lnTo>
                  <a:pt x="1890693" y="1440453"/>
                </a:lnTo>
                <a:lnTo>
                  <a:pt x="1892669" y="1436500"/>
                </a:lnTo>
                <a:lnTo>
                  <a:pt x="1891351" y="1434523"/>
                </a:lnTo>
                <a:lnTo>
                  <a:pt x="1890693" y="1432546"/>
                </a:lnTo>
                <a:lnTo>
                  <a:pt x="1890693" y="1431228"/>
                </a:lnTo>
                <a:lnTo>
                  <a:pt x="1891351" y="1430569"/>
                </a:lnTo>
                <a:lnTo>
                  <a:pt x="1892669" y="1429251"/>
                </a:lnTo>
                <a:lnTo>
                  <a:pt x="1890693" y="1428592"/>
                </a:lnTo>
                <a:lnTo>
                  <a:pt x="1890034" y="1426615"/>
                </a:lnTo>
                <a:lnTo>
                  <a:pt x="1888057" y="1425297"/>
                </a:lnTo>
                <a:lnTo>
                  <a:pt x="1888057" y="1423321"/>
                </a:lnTo>
                <a:lnTo>
                  <a:pt x="1888716" y="1420685"/>
                </a:lnTo>
                <a:lnTo>
                  <a:pt x="1888057" y="1420685"/>
                </a:lnTo>
                <a:lnTo>
                  <a:pt x="1886081" y="1420685"/>
                </a:lnTo>
                <a:lnTo>
                  <a:pt x="1884764" y="1420685"/>
                </a:lnTo>
                <a:lnTo>
                  <a:pt x="1882128" y="1420026"/>
                </a:lnTo>
                <a:lnTo>
                  <a:pt x="1880811" y="1418708"/>
                </a:lnTo>
                <a:lnTo>
                  <a:pt x="1880152" y="1419367"/>
                </a:lnTo>
                <a:lnTo>
                  <a:pt x="1879493" y="1419367"/>
                </a:lnTo>
                <a:lnTo>
                  <a:pt x="1878835" y="1419367"/>
                </a:lnTo>
                <a:lnTo>
                  <a:pt x="1878835" y="1418708"/>
                </a:lnTo>
                <a:lnTo>
                  <a:pt x="1878176" y="1418708"/>
                </a:lnTo>
                <a:lnTo>
                  <a:pt x="1877517" y="1420026"/>
                </a:lnTo>
                <a:lnTo>
                  <a:pt x="1874223" y="1423980"/>
                </a:lnTo>
                <a:lnTo>
                  <a:pt x="1873564" y="1425297"/>
                </a:lnTo>
                <a:lnTo>
                  <a:pt x="1872906" y="1427933"/>
                </a:lnTo>
                <a:lnTo>
                  <a:pt x="1873564" y="1440453"/>
                </a:lnTo>
                <a:lnTo>
                  <a:pt x="1872247" y="1442430"/>
                </a:lnTo>
                <a:lnTo>
                  <a:pt x="1871588" y="1443748"/>
                </a:lnTo>
                <a:lnTo>
                  <a:pt x="1868953" y="1444407"/>
                </a:lnTo>
                <a:lnTo>
                  <a:pt x="1867635" y="1445066"/>
                </a:lnTo>
                <a:lnTo>
                  <a:pt x="1862365" y="1447702"/>
                </a:lnTo>
                <a:lnTo>
                  <a:pt x="1857095" y="1449019"/>
                </a:lnTo>
                <a:lnTo>
                  <a:pt x="1852483" y="1449019"/>
                </a:lnTo>
                <a:lnTo>
                  <a:pt x="1851166" y="1449019"/>
                </a:lnTo>
                <a:lnTo>
                  <a:pt x="1850507" y="1450996"/>
                </a:lnTo>
                <a:lnTo>
                  <a:pt x="1848531" y="1453632"/>
                </a:lnTo>
                <a:lnTo>
                  <a:pt x="1849848" y="1454950"/>
                </a:lnTo>
                <a:lnTo>
                  <a:pt x="1851166" y="1456268"/>
                </a:lnTo>
                <a:lnTo>
                  <a:pt x="1851166" y="1458904"/>
                </a:lnTo>
                <a:lnTo>
                  <a:pt x="1851166" y="1462198"/>
                </a:lnTo>
                <a:lnTo>
                  <a:pt x="1849848" y="1465493"/>
                </a:lnTo>
                <a:lnTo>
                  <a:pt x="1848531" y="1467470"/>
                </a:lnTo>
                <a:lnTo>
                  <a:pt x="1847213" y="1468129"/>
                </a:lnTo>
                <a:lnTo>
                  <a:pt x="1843261" y="1468129"/>
                </a:lnTo>
                <a:lnTo>
                  <a:pt x="1839967" y="1468129"/>
                </a:lnTo>
                <a:lnTo>
                  <a:pt x="1836673" y="1468788"/>
                </a:lnTo>
                <a:lnTo>
                  <a:pt x="1834696" y="1470106"/>
                </a:lnTo>
                <a:lnTo>
                  <a:pt x="1832720" y="1474718"/>
                </a:lnTo>
                <a:lnTo>
                  <a:pt x="1830744" y="1475377"/>
                </a:lnTo>
                <a:lnTo>
                  <a:pt x="1828767" y="1475377"/>
                </a:lnTo>
                <a:lnTo>
                  <a:pt x="1825474" y="1472741"/>
                </a:lnTo>
                <a:lnTo>
                  <a:pt x="1822180" y="1471424"/>
                </a:lnTo>
                <a:lnTo>
                  <a:pt x="1818227" y="1468788"/>
                </a:lnTo>
                <a:lnTo>
                  <a:pt x="1816251" y="1466152"/>
                </a:lnTo>
                <a:lnTo>
                  <a:pt x="1814274" y="1461539"/>
                </a:lnTo>
                <a:lnTo>
                  <a:pt x="1816251" y="1460880"/>
                </a:lnTo>
                <a:lnTo>
                  <a:pt x="1814274" y="1459563"/>
                </a:lnTo>
                <a:lnTo>
                  <a:pt x="1813616" y="1457586"/>
                </a:lnTo>
                <a:lnTo>
                  <a:pt x="1809663" y="1458904"/>
                </a:lnTo>
                <a:lnTo>
                  <a:pt x="1810322" y="1461539"/>
                </a:lnTo>
                <a:lnTo>
                  <a:pt x="1809004" y="1469447"/>
                </a:lnTo>
                <a:lnTo>
                  <a:pt x="1807028" y="1474059"/>
                </a:lnTo>
                <a:lnTo>
                  <a:pt x="1804393" y="1476036"/>
                </a:lnTo>
                <a:lnTo>
                  <a:pt x="1799781" y="1475377"/>
                </a:lnTo>
                <a:lnTo>
                  <a:pt x="1793852" y="1472083"/>
                </a:lnTo>
                <a:lnTo>
                  <a:pt x="1793852" y="1474718"/>
                </a:lnTo>
                <a:lnTo>
                  <a:pt x="1793193" y="1480649"/>
                </a:lnTo>
                <a:lnTo>
                  <a:pt x="1792535" y="1487238"/>
                </a:lnTo>
                <a:lnTo>
                  <a:pt x="1791217" y="1493828"/>
                </a:lnTo>
                <a:lnTo>
                  <a:pt x="1789241" y="1496463"/>
                </a:lnTo>
                <a:lnTo>
                  <a:pt x="1788582" y="1498440"/>
                </a:lnTo>
                <a:lnTo>
                  <a:pt x="1787923" y="1500417"/>
                </a:lnTo>
                <a:lnTo>
                  <a:pt x="1787264" y="1503712"/>
                </a:lnTo>
                <a:lnTo>
                  <a:pt x="1787264" y="1510301"/>
                </a:lnTo>
                <a:lnTo>
                  <a:pt x="1785288" y="1516232"/>
                </a:lnTo>
                <a:lnTo>
                  <a:pt x="1780677" y="1521503"/>
                </a:lnTo>
                <a:lnTo>
                  <a:pt x="1776724" y="1522162"/>
                </a:lnTo>
                <a:lnTo>
                  <a:pt x="1774748" y="1521503"/>
                </a:lnTo>
                <a:lnTo>
                  <a:pt x="1772771" y="1519527"/>
                </a:lnTo>
                <a:lnTo>
                  <a:pt x="1770136" y="1517550"/>
                </a:lnTo>
                <a:lnTo>
                  <a:pt x="1768160" y="1516232"/>
                </a:lnTo>
                <a:lnTo>
                  <a:pt x="1766842" y="1514914"/>
                </a:lnTo>
                <a:lnTo>
                  <a:pt x="1764207" y="1512937"/>
                </a:lnTo>
                <a:lnTo>
                  <a:pt x="1762890" y="1512278"/>
                </a:lnTo>
                <a:lnTo>
                  <a:pt x="1760913" y="1512278"/>
                </a:lnTo>
                <a:lnTo>
                  <a:pt x="1757619" y="1511619"/>
                </a:lnTo>
                <a:lnTo>
                  <a:pt x="1756302" y="1510301"/>
                </a:lnTo>
                <a:lnTo>
                  <a:pt x="1754326" y="1508983"/>
                </a:lnTo>
                <a:lnTo>
                  <a:pt x="1754326" y="1509642"/>
                </a:lnTo>
                <a:lnTo>
                  <a:pt x="1753008" y="1510301"/>
                </a:lnTo>
                <a:lnTo>
                  <a:pt x="1751032" y="1510301"/>
                </a:lnTo>
                <a:lnTo>
                  <a:pt x="1751032" y="1509642"/>
                </a:lnTo>
                <a:lnTo>
                  <a:pt x="1749055" y="1510301"/>
                </a:lnTo>
                <a:lnTo>
                  <a:pt x="1749714" y="1510960"/>
                </a:lnTo>
                <a:lnTo>
                  <a:pt x="1749714" y="1513596"/>
                </a:lnTo>
                <a:lnTo>
                  <a:pt x="1749055" y="1516232"/>
                </a:lnTo>
                <a:lnTo>
                  <a:pt x="1745761" y="1519527"/>
                </a:lnTo>
                <a:lnTo>
                  <a:pt x="1742468" y="1521503"/>
                </a:lnTo>
                <a:lnTo>
                  <a:pt x="1737197" y="1521503"/>
                </a:lnTo>
                <a:lnTo>
                  <a:pt x="1736539" y="1520185"/>
                </a:lnTo>
                <a:lnTo>
                  <a:pt x="1733245" y="1520185"/>
                </a:lnTo>
                <a:lnTo>
                  <a:pt x="1732586" y="1520185"/>
                </a:lnTo>
                <a:lnTo>
                  <a:pt x="1734562" y="1524139"/>
                </a:lnTo>
                <a:lnTo>
                  <a:pt x="1734562" y="1526116"/>
                </a:lnTo>
                <a:lnTo>
                  <a:pt x="1733245" y="1528752"/>
                </a:lnTo>
                <a:lnTo>
                  <a:pt x="1732586" y="1530070"/>
                </a:lnTo>
                <a:lnTo>
                  <a:pt x="1731268" y="1530729"/>
                </a:lnTo>
                <a:lnTo>
                  <a:pt x="1729951" y="1531388"/>
                </a:lnTo>
                <a:lnTo>
                  <a:pt x="1728633" y="1532046"/>
                </a:lnTo>
                <a:lnTo>
                  <a:pt x="1726657" y="1532705"/>
                </a:lnTo>
                <a:lnTo>
                  <a:pt x="1725339" y="1534023"/>
                </a:lnTo>
                <a:lnTo>
                  <a:pt x="1724681" y="1535341"/>
                </a:lnTo>
                <a:lnTo>
                  <a:pt x="1723363" y="1537977"/>
                </a:lnTo>
                <a:lnTo>
                  <a:pt x="1720728" y="1541272"/>
                </a:lnTo>
                <a:lnTo>
                  <a:pt x="1718752" y="1542590"/>
                </a:lnTo>
                <a:lnTo>
                  <a:pt x="1716775" y="1543907"/>
                </a:lnTo>
                <a:lnTo>
                  <a:pt x="1713481" y="1544566"/>
                </a:lnTo>
                <a:lnTo>
                  <a:pt x="1710846" y="1544566"/>
                </a:lnTo>
                <a:lnTo>
                  <a:pt x="1710846" y="1543907"/>
                </a:lnTo>
                <a:lnTo>
                  <a:pt x="1710187" y="1546543"/>
                </a:lnTo>
                <a:lnTo>
                  <a:pt x="1709529" y="1547861"/>
                </a:lnTo>
                <a:lnTo>
                  <a:pt x="1707552" y="1549179"/>
                </a:lnTo>
                <a:lnTo>
                  <a:pt x="1704917" y="1550497"/>
                </a:lnTo>
                <a:lnTo>
                  <a:pt x="1701623" y="1550497"/>
                </a:lnTo>
                <a:lnTo>
                  <a:pt x="1701623" y="1552474"/>
                </a:lnTo>
                <a:lnTo>
                  <a:pt x="1701623" y="1554451"/>
                </a:lnTo>
                <a:lnTo>
                  <a:pt x="1700965" y="1556427"/>
                </a:lnTo>
                <a:lnTo>
                  <a:pt x="1699647" y="1557745"/>
                </a:lnTo>
                <a:lnTo>
                  <a:pt x="1698329" y="1559722"/>
                </a:lnTo>
                <a:lnTo>
                  <a:pt x="1687130" y="1567629"/>
                </a:lnTo>
                <a:lnTo>
                  <a:pt x="1676590" y="1574878"/>
                </a:lnTo>
                <a:lnTo>
                  <a:pt x="1672637" y="1573560"/>
                </a:lnTo>
                <a:lnTo>
                  <a:pt x="1669343" y="1575537"/>
                </a:lnTo>
                <a:lnTo>
                  <a:pt x="1666708" y="1576196"/>
                </a:lnTo>
                <a:lnTo>
                  <a:pt x="1664073" y="1576196"/>
                </a:lnTo>
                <a:lnTo>
                  <a:pt x="1661438" y="1575537"/>
                </a:lnTo>
                <a:lnTo>
                  <a:pt x="1662097" y="1578173"/>
                </a:lnTo>
                <a:lnTo>
                  <a:pt x="1662097" y="1579490"/>
                </a:lnTo>
                <a:lnTo>
                  <a:pt x="1662097" y="1581467"/>
                </a:lnTo>
                <a:lnTo>
                  <a:pt x="1660779" y="1584103"/>
                </a:lnTo>
                <a:lnTo>
                  <a:pt x="1658144" y="1585421"/>
                </a:lnTo>
                <a:lnTo>
                  <a:pt x="1655509" y="1586080"/>
                </a:lnTo>
                <a:lnTo>
                  <a:pt x="1651556" y="1586739"/>
                </a:lnTo>
                <a:lnTo>
                  <a:pt x="1648262" y="1586739"/>
                </a:lnTo>
                <a:lnTo>
                  <a:pt x="1644968" y="1586739"/>
                </a:lnTo>
                <a:lnTo>
                  <a:pt x="1642992" y="1588716"/>
                </a:lnTo>
                <a:lnTo>
                  <a:pt x="1641675" y="1591351"/>
                </a:lnTo>
                <a:lnTo>
                  <a:pt x="1639039" y="1592669"/>
                </a:lnTo>
                <a:lnTo>
                  <a:pt x="1637063" y="1593987"/>
                </a:lnTo>
                <a:lnTo>
                  <a:pt x="1637063" y="1594646"/>
                </a:lnTo>
                <a:lnTo>
                  <a:pt x="1635746" y="1597282"/>
                </a:lnTo>
                <a:lnTo>
                  <a:pt x="1633769" y="1598600"/>
                </a:lnTo>
                <a:lnTo>
                  <a:pt x="1633110" y="1598600"/>
                </a:lnTo>
                <a:lnTo>
                  <a:pt x="1635087" y="1599259"/>
                </a:lnTo>
                <a:lnTo>
                  <a:pt x="1636404" y="1601236"/>
                </a:lnTo>
                <a:lnTo>
                  <a:pt x="1636404" y="1603871"/>
                </a:lnTo>
                <a:lnTo>
                  <a:pt x="1636404" y="1605848"/>
                </a:lnTo>
                <a:lnTo>
                  <a:pt x="1627840" y="1613756"/>
                </a:lnTo>
                <a:lnTo>
                  <a:pt x="1619276" y="1619686"/>
                </a:lnTo>
                <a:lnTo>
                  <a:pt x="1608736" y="1624958"/>
                </a:lnTo>
                <a:lnTo>
                  <a:pt x="1604783" y="1625617"/>
                </a:lnTo>
                <a:lnTo>
                  <a:pt x="1599513" y="1625617"/>
                </a:lnTo>
                <a:lnTo>
                  <a:pt x="1594901" y="1624958"/>
                </a:lnTo>
                <a:lnTo>
                  <a:pt x="1590290" y="1626276"/>
                </a:lnTo>
                <a:lnTo>
                  <a:pt x="1586337" y="1630229"/>
                </a:lnTo>
                <a:lnTo>
                  <a:pt x="1582385" y="1635501"/>
                </a:lnTo>
                <a:lnTo>
                  <a:pt x="1577114" y="1639454"/>
                </a:lnTo>
                <a:lnTo>
                  <a:pt x="1571185" y="1640772"/>
                </a:lnTo>
                <a:lnTo>
                  <a:pt x="1566574" y="1648680"/>
                </a:lnTo>
                <a:lnTo>
                  <a:pt x="1562621" y="1648680"/>
                </a:lnTo>
                <a:lnTo>
                  <a:pt x="1560645" y="1652633"/>
                </a:lnTo>
                <a:lnTo>
                  <a:pt x="1558669" y="1651974"/>
                </a:lnTo>
                <a:lnTo>
                  <a:pt x="1557351" y="1651974"/>
                </a:lnTo>
                <a:lnTo>
                  <a:pt x="1556692" y="1651974"/>
                </a:lnTo>
                <a:lnTo>
                  <a:pt x="1554716" y="1653292"/>
                </a:lnTo>
                <a:lnTo>
                  <a:pt x="1555375" y="1654610"/>
                </a:lnTo>
                <a:lnTo>
                  <a:pt x="1556033" y="1655928"/>
                </a:lnTo>
                <a:lnTo>
                  <a:pt x="1555375" y="1657246"/>
                </a:lnTo>
                <a:lnTo>
                  <a:pt x="1555375" y="1658564"/>
                </a:lnTo>
                <a:lnTo>
                  <a:pt x="1555375" y="1659223"/>
                </a:lnTo>
                <a:lnTo>
                  <a:pt x="1555375" y="1659882"/>
                </a:lnTo>
                <a:lnTo>
                  <a:pt x="1555375" y="1661200"/>
                </a:lnTo>
                <a:lnTo>
                  <a:pt x="1536929" y="1668448"/>
                </a:lnTo>
                <a:lnTo>
                  <a:pt x="1537588" y="1675037"/>
                </a:lnTo>
                <a:lnTo>
                  <a:pt x="1528365" y="1678332"/>
                </a:lnTo>
                <a:lnTo>
                  <a:pt x="1523753" y="1678991"/>
                </a:lnTo>
                <a:lnTo>
                  <a:pt x="1488179" y="1707985"/>
                </a:lnTo>
                <a:lnTo>
                  <a:pt x="1483568" y="1711938"/>
                </a:lnTo>
                <a:lnTo>
                  <a:pt x="1478298" y="1716551"/>
                </a:lnTo>
                <a:lnTo>
                  <a:pt x="1477639" y="1717210"/>
                </a:lnTo>
                <a:lnTo>
                  <a:pt x="1476321" y="1717210"/>
                </a:lnTo>
                <a:lnTo>
                  <a:pt x="1472369" y="1723799"/>
                </a:lnTo>
                <a:lnTo>
                  <a:pt x="1469075" y="1725117"/>
                </a:lnTo>
                <a:lnTo>
                  <a:pt x="1464463" y="1727094"/>
                </a:lnTo>
                <a:lnTo>
                  <a:pt x="1461169" y="1728412"/>
                </a:lnTo>
                <a:lnTo>
                  <a:pt x="1452605" y="1734342"/>
                </a:lnTo>
                <a:lnTo>
                  <a:pt x="1450629" y="1736978"/>
                </a:lnTo>
                <a:lnTo>
                  <a:pt x="1447335" y="1740273"/>
                </a:lnTo>
                <a:lnTo>
                  <a:pt x="1444041" y="1741591"/>
                </a:lnTo>
                <a:lnTo>
                  <a:pt x="1440089" y="1744227"/>
                </a:lnTo>
                <a:lnTo>
                  <a:pt x="1440747" y="1744227"/>
                </a:lnTo>
                <a:lnTo>
                  <a:pt x="1437453" y="1748180"/>
                </a:lnTo>
                <a:lnTo>
                  <a:pt x="1432842" y="1750816"/>
                </a:lnTo>
                <a:lnTo>
                  <a:pt x="1428231" y="1753452"/>
                </a:lnTo>
                <a:lnTo>
                  <a:pt x="1403197" y="1773220"/>
                </a:lnTo>
                <a:lnTo>
                  <a:pt x="1378163" y="1794306"/>
                </a:lnTo>
                <a:lnTo>
                  <a:pt x="1333367" y="1830548"/>
                </a:lnTo>
                <a:lnTo>
                  <a:pt x="1288570" y="1866131"/>
                </a:lnTo>
                <a:lnTo>
                  <a:pt x="1243114" y="1901714"/>
                </a:lnTo>
                <a:lnTo>
                  <a:pt x="1231915" y="1910281"/>
                </a:lnTo>
                <a:lnTo>
                  <a:pt x="1220057" y="1917529"/>
                </a:lnTo>
                <a:lnTo>
                  <a:pt x="1207540" y="1924119"/>
                </a:lnTo>
                <a:lnTo>
                  <a:pt x="1206881" y="1928072"/>
                </a:lnTo>
                <a:lnTo>
                  <a:pt x="1177236" y="1953771"/>
                </a:lnTo>
                <a:lnTo>
                  <a:pt x="1140345" y="1978811"/>
                </a:lnTo>
                <a:lnTo>
                  <a:pt x="1135733" y="1976175"/>
                </a:lnTo>
                <a:lnTo>
                  <a:pt x="1134416" y="1972880"/>
                </a:lnTo>
                <a:lnTo>
                  <a:pt x="1135733" y="1970245"/>
                </a:lnTo>
                <a:lnTo>
                  <a:pt x="1139027" y="1966950"/>
                </a:lnTo>
                <a:lnTo>
                  <a:pt x="1141662" y="1965632"/>
                </a:lnTo>
                <a:lnTo>
                  <a:pt x="1146274" y="1960360"/>
                </a:lnTo>
                <a:lnTo>
                  <a:pt x="1148909" y="1955089"/>
                </a:lnTo>
                <a:lnTo>
                  <a:pt x="1148909" y="1949158"/>
                </a:lnTo>
                <a:lnTo>
                  <a:pt x="1147591" y="1942569"/>
                </a:lnTo>
                <a:lnTo>
                  <a:pt x="1144956" y="1942569"/>
                </a:lnTo>
                <a:lnTo>
                  <a:pt x="1131781" y="1954430"/>
                </a:lnTo>
                <a:lnTo>
                  <a:pt x="1115970" y="1964973"/>
                </a:lnTo>
                <a:lnTo>
                  <a:pt x="1111358" y="1962337"/>
                </a:lnTo>
                <a:lnTo>
                  <a:pt x="1107406" y="1963655"/>
                </a:lnTo>
                <a:lnTo>
                  <a:pt x="1103453" y="1966291"/>
                </a:lnTo>
                <a:lnTo>
                  <a:pt x="1100818" y="1968268"/>
                </a:lnTo>
                <a:lnTo>
                  <a:pt x="1096865" y="1970245"/>
                </a:lnTo>
                <a:lnTo>
                  <a:pt x="1092913" y="1970904"/>
                </a:lnTo>
                <a:lnTo>
                  <a:pt x="1089619" y="1968268"/>
                </a:lnTo>
                <a:lnTo>
                  <a:pt x="1110041" y="1949158"/>
                </a:lnTo>
                <a:lnTo>
                  <a:pt x="1119264" y="1942569"/>
                </a:lnTo>
                <a:lnTo>
                  <a:pt x="1123216" y="1940592"/>
                </a:lnTo>
                <a:lnTo>
                  <a:pt x="1127828" y="1936638"/>
                </a:lnTo>
                <a:lnTo>
                  <a:pt x="1131781" y="1933344"/>
                </a:lnTo>
                <a:lnTo>
                  <a:pt x="1135074" y="1930049"/>
                </a:lnTo>
                <a:lnTo>
                  <a:pt x="1139686" y="1926754"/>
                </a:lnTo>
                <a:lnTo>
                  <a:pt x="1140345" y="1921483"/>
                </a:lnTo>
                <a:lnTo>
                  <a:pt x="1140345" y="1916211"/>
                </a:lnTo>
                <a:lnTo>
                  <a:pt x="1137710" y="1911599"/>
                </a:lnTo>
                <a:lnTo>
                  <a:pt x="1133757" y="1914893"/>
                </a:lnTo>
                <a:lnTo>
                  <a:pt x="1128487" y="1918188"/>
                </a:lnTo>
                <a:lnTo>
                  <a:pt x="1123216" y="1920165"/>
                </a:lnTo>
                <a:lnTo>
                  <a:pt x="1117287" y="1920165"/>
                </a:lnTo>
                <a:lnTo>
                  <a:pt x="1115970" y="1921483"/>
                </a:lnTo>
                <a:lnTo>
                  <a:pt x="1110700" y="1926095"/>
                </a:lnTo>
                <a:lnTo>
                  <a:pt x="1105429" y="1930049"/>
                </a:lnTo>
                <a:lnTo>
                  <a:pt x="1100159" y="1934662"/>
                </a:lnTo>
                <a:lnTo>
                  <a:pt x="1094230" y="1937297"/>
                </a:lnTo>
                <a:lnTo>
                  <a:pt x="1085666" y="1938615"/>
                </a:lnTo>
                <a:lnTo>
                  <a:pt x="1086325" y="1939933"/>
                </a:lnTo>
                <a:lnTo>
                  <a:pt x="1086325" y="1941251"/>
                </a:lnTo>
                <a:lnTo>
                  <a:pt x="1083690" y="1946523"/>
                </a:lnTo>
                <a:lnTo>
                  <a:pt x="1079078" y="1949817"/>
                </a:lnTo>
                <a:lnTo>
                  <a:pt x="1073808" y="1952453"/>
                </a:lnTo>
                <a:lnTo>
                  <a:pt x="1069197" y="1955089"/>
                </a:lnTo>
                <a:lnTo>
                  <a:pt x="1054045" y="1958384"/>
                </a:lnTo>
                <a:lnTo>
                  <a:pt x="1039552" y="1960360"/>
                </a:lnTo>
                <a:lnTo>
                  <a:pt x="1024400" y="1960360"/>
                </a:lnTo>
                <a:lnTo>
                  <a:pt x="1026376" y="1955748"/>
                </a:lnTo>
                <a:lnTo>
                  <a:pt x="1028352" y="1952453"/>
                </a:lnTo>
                <a:lnTo>
                  <a:pt x="1029670" y="1947841"/>
                </a:lnTo>
                <a:lnTo>
                  <a:pt x="1029011" y="1942569"/>
                </a:lnTo>
                <a:lnTo>
                  <a:pt x="1032964" y="1939274"/>
                </a:lnTo>
                <a:lnTo>
                  <a:pt x="1034281" y="1936638"/>
                </a:lnTo>
                <a:lnTo>
                  <a:pt x="1035599" y="1935321"/>
                </a:lnTo>
                <a:lnTo>
                  <a:pt x="1038234" y="1933344"/>
                </a:lnTo>
                <a:lnTo>
                  <a:pt x="1040210" y="1932685"/>
                </a:lnTo>
                <a:lnTo>
                  <a:pt x="1042187" y="1931367"/>
                </a:lnTo>
                <a:lnTo>
                  <a:pt x="1044163" y="1931367"/>
                </a:lnTo>
                <a:lnTo>
                  <a:pt x="1045481" y="1932685"/>
                </a:lnTo>
                <a:lnTo>
                  <a:pt x="1050751" y="1927413"/>
                </a:lnTo>
                <a:lnTo>
                  <a:pt x="1054703" y="1922142"/>
                </a:lnTo>
                <a:lnTo>
                  <a:pt x="1059974" y="1916870"/>
                </a:lnTo>
                <a:lnTo>
                  <a:pt x="1066561" y="1913575"/>
                </a:lnTo>
                <a:lnTo>
                  <a:pt x="1076443" y="1904350"/>
                </a:lnTo>
                <a:lnTo>
                  <a:pt x="1088301" y="1893807"/>
                </a:lnTo>
                <a:lnTo>
                  <a:pt x="1080396" y="1892489"/>
                </a:lnTo>
                <a:lnTo>
                  <a:pt x="1073808" y="1893148"/>
                </a:lnTo>
                <a:lnTo>
                  <a:pt x="1067879" y="1895784"/>
                </a:lnTo>
                <a:lnTo>
                  <a:pt x="1061291" y="1898420"/>
                </a:lnTo>
                <a:lnTo>
                  <a:pt x="1046139" y="1907645"/>
                </a:lnTo>
                <a:lnTo>
                  <a:pt x="1030329" y="1916870"/>
                </a:lnTo>
                <a:lnTo>
                  <a:pt x="1014518" y="1924777"/>
                </a:lnTo>
                <a:lnTo>
                  <a:pt x="996731" y="1930708"/>
                </a:lnTo>
                <a:lnTo>
                  <a:pt x="991461" y="1935980"/>
                </a:lnTo>
                <a:lnTo>
                  <a:pt x="985532" y="1940592"/>
                </a:lnTo>
                <a:lnTo>
                  <a:pt x="978944" y="1943228"/>
                </a:lnTo>
                <a:lnTo>
                  <a:pt x="972356" y="1947841"/>
                </a:lnTo>
                <a:lnTo>
                  <a:pt x="967086" y="1953112"/>
                </a:lnTo>
                <a:lnTo>
                  <a:pt x="964451" y="1953112"/>
                </a:lnTo>
                <a:lnTo>
                  <a:pt x="946664" y="1966950"/>
                </a:lnTo>
                <a:lnTo>
                  <a:pt x="927559" y="1979470"/>
                </a:lnTo>
                <a:lnTo>
                  <a:pt x="908455" y="1990672"/>
                </a:lnTo>
                <a:lnTo>
                  <a:pt x="888033" y="2001215"/>
                </a:lnTo>
                <a:lnTo>
                  <a:pt x="862340" y="2016371"/>
                </a:lnTo>
                <a:lnTo>
                  <a:pt x="837966" y="2033503"/>
                </a:lnTo>
                <a:lnTo>
                  <a:pt x="812932" y="2049318"/>
                </a:lnTo>
                <a:lnTo>
                  <a:pt x="805686" y="2052613"/>
                </a:lnTo>
                <a:lnTo>
                  <a:pt x="802392" y="2058543"/>
                </a:lnTo>
                <a:lnTo>
                  <a:pt x="797780" y="2061838"/>
                </a:lnTo>
                <a:lnTo>
                  <a:pt x="791851" y="2065792"/>
                </a:lnTo>
                <a:lnTo>
                  <a:pt x="785922" y="2067768"/>
                </a:lnTo>
                <a:lnTo>
                  <a:pt x="780652" y="2071722"/>
                </a:lnTo>
                <a:lnTo>
                  <a:pt x="772747" y="2079629"/>
                </a:lnTo>
                <a:lnTo>
                  <a:pt x="762865" y="2085560"/>
                </a:lnTo>
                <a:lnTo>
                  <a:pt x="752983" y="2090832"/>
                </a:lnTo>
                <a:lnTo>
                  <a:pt x="743102" y="2096762"/>
                </a:lnTo>
                <a:lnTo>
                  <a:pt x="735855" y="2098080"/>
                </a:lnTo>
                <a:lnTo>
                  <a:pt x="729267" y="2102034"/>
                </a:lnTo>
                <a:lnTo>
                  <a:pt x="721362" y="2105328"/>
                </a:lnTo>
                <a:lnTo>
                  <a:pt x="712798" y="2107964"/>
                </a:lnTo>
                <a:lnTo>
                  <a:pt x="717409" y="2100716"/>
                </a:lnTo>
                <a:lnTo>
                  <a:pt x="722680" y="2094785"/>
                </a:lnTo>
                <a:lnTo>
                  <a:pt x="729267" y="2090173"/>
                </a:lnTo>
                <a:lnTo>
                  <a:pt x="735196" y="2084901"/>
                </a:lnTo>
                <a:lnTo>
                  <a:pt x="740467" y="2079629"/>
                </a:lnTo>
                <a:lnTo>
                  <a:pt x="735855" y="2078971"/>
                </a:lnTo>
                <a:lnTo>
                  <a:pt x="731902" y="2080288"/>
                </a:lnTo>
                <a:lnTo>
                  <a:pt x="729267" y="2082924"/>
                </a:lnTo>
                <a:lnTo>
                  <a:pt x="725973" y="2084901"/>
                </a:lnTo>
                <a:lnTo>
                  <a:pt x="722021" y="2084901"/>
                </a:lnTo>
                <a:lnTo>
                  <a:pt x="727950" y="2072381"/>
                </a:lnTo>
                <a:lnTo>
                  <a:pt x="735855" y="2065792"/>
                </a:lnTo>
                <a:lnTo>
                  <a:pt x="754301" y="2050636"/>
                </a:lnTo>
                <a:lnTo>
                  <a:pt x="774064" y="2035480"/>
                </a:lnTo>
                <a:lnTo>
                  <a:pt x="793169" y="2020983"/>
                </a:lnTo>
                <a:lnTo>
                  <a:pt x="811615" y="2004510"/>
                </a:lnTo>
                <a:lnTo>
                  <a:pt x="909772" y="1923460"/>
                </a:lnTo>
                <a:lnTo>
                  <a:pt x="924266" y="1910281"/>
                </a:lnTo>
                <a:lnTo>
                  <a:pt x="935465" y="1897102"/>
                </a:lnTo>
                <a:lnTo>
                  <a:pt x="936124" y="1893807"/>
                </a:lnTo>
                <a:lnTo>
                  <a:pt x="937441" y="1891830"/>
                </a:lnTo>
                <a:lnTo>
                  <a:pt x="940076" y="1889853"/>
                </a:lnTo>
                <a:lnTo>
                  <a:pt x="941394" y="1889194"/>
                </a:lnTo>
                <a:lnTo>
                  <a:pt x="942053" y="1889194"/>
                </a:lnTo>
                <a:lnTo>
                  <a:pt x="947982" y="1883923"/>
                </a:lnTo>
                <a:lnTo>
                  <a:pt x="953911" y="1878651"/>
                </a:lnTo>
                <a:lnTo>
                  <a:pt x="942053" y="1870744"/>
                </a:lnTo>
                <a:lnTo>
                  <a:pt x="936782" y="1874698"/>
                </a:lnTo>
                <a:lnTo>
                  <a:pt x="930195" y="1877992"/>
                </a:lnTo>
                <a:lnTo>
                  <a:pt x="923607" y="1879969"/>
                </a:lnTo>
                <a:lnTo>
                  <a:pt x="917678" y="1882605"/>
                </a:lnTo>
                <a:lnTo>
                  <a:pt x="911090" y="1885241"/>
                </a:lnTo>
                <a:lnTo>
                  <a:pt x="905820" y="1889853"/>
                </a:lnTo>
                <a:lnTo>
                  <a:pt x="902526" y="1896443"/>
                </a:lnTo>
                <a:lnTo>
                  <a:pt x="906479" y="1899079"/>
                </a:lnTo>
                <a:lnTo>
                  <a:pt x="909772" y="1901714"/>
                </a:lnTo>
                <a:lnTo>
                  <a:pt x="909772" y="1903691"/>
                </a:lnTo>
                <a:lnTo>
                  <a:pt x="907796" y="1905668"/>
                </a:lnTo>
                <a:lnTo>
                  <a:pt x="903185" y="1908963"/>
                </a:lnTo>
                <a:lnTo>
                  <a:pt x="895938" y="1913575"/>
                </a:lnTo>
                <a:lnTo>
                  <a:pt x="891327" y="1916870"/>
                </a:lnTo>
                <a:lnTo>
                  <a:pt x="886056" y="1917529"/>
                </a:lnTo>
                <a:lnTo>
                  <a:pt x="881445" y="1916211"/>
                </a:lnTo>
                <a:lnTo>
                  <a:pt x="877492" y="1914234"/>
                </a:lnTo>
                <a:lnTo>
                  <a:pt x="872881" y="1912258"/>
                </a:lnTo>
                <a:lnTo>
                  <a:pt x="868269" y="1911599"/>
                </a:lnTo>
                <a:lnTo>
                  <a:pt x="866952" y="1909622"/>
                </a:lnTo>
                <a:lnTo>
                  <a:pt x="866952" y="1908304"/>
                </a:lnTo>
                <a:lnTo>
                  <a:pt x="866952" y="1905668"/>
                </a:lnTo>
                <a:lnTo>
                  <a:pt x="867611" y="1905668"/>
                </a:lnTo>
                <a:lnTo>
                  <a:pt x="868928" y="1903691"/>
                </a:lnTo>
                <a:lnTo>
                  <a:pt x="871563" y="1903032"/>
                </a:lnTo>
                <a:lnTo>
                  <a:pt x="873540" y="1903032"/>
                </a:lnTo>
                <a:lnTo>
                  <a:pt x="875516" y="1903032"/>
                </a:lnTo>
                <a:lnTo>
                  <a:pt x="878151" y="1903032"/>
                </a:lnTo>
                <a:lnTo>
                  <a:pt x="875516" y="1901055"/>
                </a:lnTo>
                <a:lnTo>
                  <a:pt x="872881" y="1897761"/>
                </a:lnTo>
                <a:lnTo>
                  <a:pt x="872881" y="1895784"/>
                </a:lnTo>
                <a:lnTo>
                  <a:pt x="872881" y="1893807"/>
                </a:lnTo>
                <a:lnTo>
                  <a:pt x="870905" y="1893807"/>
                </a:lnTo>
                <a:lnTo>
                  <a:pt x="868269" y="1893807"/>
                </a:lnTo>
                <a:lnTo>
                  <a:pt x="866952" y="1893148"/>
                </a:lnTo>
                <a:lnTo>
                  <a:pt x="865634" y="1893148"/>
                </a:lnTo>
                <a:lnTo>
                  <a:pt x="864317" y="1891830"/>
                </a:lnTo>
                <a:lnTo>
                  <a:pt x="862999" y="1891171"/>
                </a:lnTo>
                <a:lnTo>
                  <a:pt x="861023" y="1884582"/>
                </a:lnTo>
                <a:lnTo>
                  <a:pt x="858388" y="1881287"/>
                </a:lnTo>
                <a:lnTo>
                  <a:pt x="855753" y="1882605"/>
                </a:lnTo>
                <a:lnTo>
                  <a:pt x="854435" y="1885241"/>
                </a:lnTo>
                <a:lnTo>
                  <a:pt x="852459" y="1888536"/>
                </a:lnTo>
                <a:lnTo>
                  <a:pt x="850482" y="1891171"/>
                </a:lnTo>
                <a:lnTo>
                  <a:pt x="848506" y="1891830"/>
                </a:lnTo>
                <a:lnTo>
                  <a:pt x="845871" y="1891830"/>
                </a:lnTo>
                <a:lnTo>
                  <a:pt x="842577" y="1891171"/>
                </a:lnTo>
                <a:lnTo>
                  <a:pt x="840601" y="1889853"/>
                </a:lnTo>
                <a:lnTo>
                  <a:pt x="839283" y="1888536"/>
                </a:lnTo>
                <a:lnTo>
                  <a:pt x="837966" y="1885900"/>
                </a:lnTo>
                <a:lnTo>
                  <a:pt x="836648" y="1883264"/>
                </a:lnTo>
                <a:lnTo>
                  <a:pt x="837307" y="1877333"/>
                </a:lnTo>
                <a:lnTo>
                  <a:pt x="825449" y="1865472"/>
                </a:lnTo>
                <a:lnTo>
                  <a:pt x="859705" y="1829889"/>
                </a:lnTo>
                <a:lnTo>
                  <a:pt x="861682" y="1824618"/>
                </a:lnTo>
                <a:lnTo>
                  <a:pt x="862999" y="1820664"/>
                </a:lnTo>
                <a:lnTo>
                  <a:pt x="865634" y="1816052"/>
                </a:lnTo>
                <a:lnTo>
                  <a:pt x="868928" y="1815393"/>
                </a:lnTo>
                <a:lnTo>
                  <a:pt x="872881" y="1815393"/>
                </a:lnTo>
                <a:lnTo>
                  <a:pt x="876834" y="1816711"/>
                </a:lnTo>
                <a:lnTo>
                  <a:pt x="876834" y="1818028"/>
                </a:lnTo>
                <a:lnTo>
                  <a:pt x="878151" y="1817370"/>
                </a:lnTo>
                <a:lnTo>
                  <a:pt x="879469" y="1816711"/>
                </a:lnTo>
                <a:lnTo>
                  <a:pt x="881445" y="1816711"/>
                </a:lnTo>
                <a:lnTo>
                  <a:pt x="880786" y="1812098"/>
                </a:lnTo>
                <a:lnTo>
                  <a:pt x="887374" y="1806167"/>
                </a:lnTo>
                <a:lnTo>
                  <a:pt x="886715" y="1804850"/>
                </a:lnTo>
                <a:lnTo>
                  <a:pt x="886056" y="1802873"/>
                </a:lnTo>
                <a:lnTo>
                  <a:pt x="886056" y="1800237"/>
                </a:lnTo>
                <a:lnTo>
                  <a:pt x="886715" y="1798260"/>
                </a:lnTo>
                <a:lnTo>
                  <a:pt x="888033" y="1796283"/>
                </a:lnTo>
                <a:lnTo>
                  <a:pt x="890009" y="1794306"/>
                </a:lnTo>
                <a:lnTo>
                  <a:pt x="891327" y="1792330"/>
                </a:lnTo>
                <a:lnTo>
                  <a:pt x="893303" y="1791012"/>
                </a:lnTo>
                <a:lnTo>
                  <a:pt x="895938" y="1790353"/>
                </a:lnTo>
                <a:lnTo>
                  <a:pt x="898573" y="1790353"/>
                </a:lnTo>
                <a:lnTo>
                  <a:pt x="897914" y="1787717"/>
                </a:lnTo>
                <a:lnTo>
                  <a:pt x="898573" y="1786399"/>
                </a:lnTo>
                <a:lnTo>
                  <a:pt x="899232" y="1785081"/>
                </a:lnTo>
                <a:lnTo>
                  <a:pt x="901208" y="1783763"/>
                </a:lnTo>
                <a:lnTo>
                  <a:pt x="882763" y="1781128"/>
                </a:lnTo>
                <a:lnTo>
                  <a:pt x="866293" y="1789694"/>
                </a:lnTo>
                <a:lnTo>
                  <a:pt x="859705" y="1791671"/>
                </a:lnTo>
                <a:lnTo>
                  <a:pt x="855094" y="1791012"/>
                </a:lnTo>
                <a:lnTo>
                  <a:pt x="852459" y="1789035"/>
                </a:lnTo>
                <a:lnTo>
                  <a:pt x="849824" y="1785081"/>
                </a:lnTo>
                <a:lnTo>
                  <a:pt x="847847" y="1780469"/>
                </a:lnTo>
                <a:lnTo>
                  <a:pt x="845871" y="1777174"/>
                </a:lnTo>
                <a:lnTo>
                  <a:pt x="842577" y="1773879"/>
                </a:lnTo>
                <a:lnTo>
                  <a:pt x="839283" y="1772561"/>
                </a:lnTo>
                <a:lnTo>
                  <a:pt x="834013" y="1773220"/>
                </a:lnTo>
                <a:lnTo>
                  <a:pt x="832037" y="1775197"/>
                </a:lnTo>
                <a:lnTo>
                  <a:pt x="830060" y="1777174"/>
                </a:lnTo>
                <a:lnTo>
                  <a:pt x="828084" y="1777833"/>
                </a:lnTo>
                <a:lnTo>
                  <a:pt x="824790" y="1777833"/>
                </a:lnTo>
                <a:lnTo>
                  <a:pt x="822155" y="1777833"/>
                </a:lnTo>
                <a:lnTo>
                  <a:pt x="816226" y="1774538"/>
                </a:lnTo>
                <a:lnTo>
                  <a:pt x="809638" y="1773879"/>
                </a:lnTo>
                <a:lnTo>
                  <a:pt x="803050" y="1773879"/>
                </a:lnTo>
                <a:lnTo>
                  <a:pt x="796463" y="1774538"/>
                </a:lnTo>
                <a:lnTo>
                  <a:pt x="789875" y="1774538"/>
                </a:lnTo>
                <a:lnTo>
                  <a:pt x="783946" y="1771902"/>
                </a:lnTo>
                <a:lnTo>
                  <a:pt x="783287" y="1768608"/>
                </a:lnTo>
                <a:lnTo>
                  <a:pt x="783287" y="1766631"/>
                </a:lnTo>
                <a:lnTo>
                  <a:pt x="763524" y="1768608"/>
                </a:lnTo>
                <a:lnTo>
                  <a:pt x="762865" y="1770584"/>
                </a:lnTo>
                <a:lnTo>
                  <a:pt x="762206" y="1771902"/>
                </a:lnTo>
                <a:lnTo>
                  <a:pt x="762206" y="1773879"/>
                </a:lnTo>
                <a:lnTo>
                  <a:pt x="762865" y="1776515"/>
                </a:lnTo>
                <a:lnTo>
                  <a:pt x="758912" y="1778492"/>
                </a:lnTo>
                <a:lnTo>
                  <a:pt x="754301" y="1778492"/>
                </a:lnTo>
                <a:lnTo>
                  <a:pt x="749689" y="1780469"/>
                </a:lnTo>
                <a:lnTo>
                  <a:pt x="744419" y="1785081"/>
                </a:lnTo>
                <a:lnTo>
                  <a:pt x="737831" y="1789035"/>
                </a:lnTo>
                <a:lnTo>
                  <a:pt x="730585" y="1791012"/>
                </a:lnTo>
                <a:lnTo>
                  <a:pt x="724656" y="1794306"/>
                </a:lnTo>
                <a:lnTo>
                  <a:pt x="725315" y="1801555"/>
                </a:lnTo>
                <a:lnTo>
                  <a:pt x="725315" y="1804850"/>
                </a:lnTo>
                <a:lnTo>
                  <a:pt x="723338" y="1806826"/>
                </a:lnTo>
                <a:lnTo>
                  <a:pt x="720044" y="1808803"/>
                </a:lnTo>
                <a:lnTo>
                  <a:pt x="716750" y="1808803"/>
                </a:lnTo>
                <a:lnTo>
                  <a:pt x="712798" y="1808144"/>
                </a:lnTo>
                <a:lnTo>
                  <a:pt x="709504" y="1808144"/>
                </a:lnTo>
                <a:lnTo>
                  <a:pt x="705551" y="1808144"/>
                </a:lnTo>
                <a:lnTo>
                  <a:pt x="696987" y="1810780"/>
                </a:lnTo>
                <a:lnTo>
                  <a:pt x="696987" y="1814075"/>
                </a:lnTo>
                <a:lnTo>
                  <a:pt x="689082" y="1816711"/>
                </a:lnTo>
                <a:lnTo>
                  <a:pt x="688423" y="1816711"/>
                </a:lnTo>
                <a:lnTo>
                  <a:pt x="688423" y="1818028"/>
                </a:lnTo>
                <a:lnTo>
                  <a:pt x="677883" y="1822641"/>
                </a:lnTo>
                <a:lnTo>
                  <a:pt x="674589" y="1823300"/>
                </a:lnTo>
                <a:lnTo>
                  <a:pt x="674589" y="1825277"/>
                </a:lnTo>
                <a:lnTo>
                  <a:pt x="674589" y="1827913"/>
                </a:lnTo>
                <a:lnTo>
                  <a:pt x="673930" y="1830548"/>
                </a:lnTo>
                <a:lnTo>
                  <a:pt x="669318" y="1832525"/>
                </a:lnTo>
                <a:lnTo>
                  <a:pt x="664048" y="1831207"/>
                </a:lnTo>
                <a:lnTo>
                  <a:pt x="660096" y="1832525"/>
                </a:lnTo>
                <a:lnTo>
                  <a:pt x="655484" y="1835161"/>
                </a:lnTo>
                <a:lnTo>
                  <a:pt x="651531" y="1836479"/>
                </a:lnTo>
                <a:lnTo>
                  <a:pt x="650873" y="1843068"/>
                </a:lnTo>
                <a:lnTo>
                  <a:pt x="648896" y="1845704"/>
                </a:lnTo>
                <a:lnTo>
                  <a:pt x="646261" y="1845704"/>
                </a:lnTo>
                <a:lnTo>
                  <a:pt x="642309" y="1843727"/>
                </a:lnTo>
                <a:lnTo>
                  <a:pt x="638356" y="1841092"/>
                </a:lnTo>
                <a:lnTo>
                  <a:pt x="630451" y="1843068"/>
                </a:lnTo>
                <a:lnTo>
                  <a:pt x="632427" y="1857565"/>
                </a:lnTo>
                <a:lnTo>
                  <a:pt x="634403" y="1858224"/>
                </a:lnTo>
                <a:lnTo>
                  <a:pt x="635721" y="1860201"/>
                </a:lnTo>
                <a:lnTo>
                  <a:pt x="630451" y="1865472"/>
                </a:lnTo>
                <a:lnTo>
                  <a:pt x="624522" y="1868108"/>
                </a:lnTo>
                <a:lnTo>
                  <a:pt x="618593" y="1870085"/>
                </a:lnTo>
                <a:lnTo>
                  <a:pt x="612005" y="1871403"/>
                </a:lnTo>
                <a:lnTo>
                  <a:pt x="609370" y="1871403"/>
                </a:lnTo>
                <a:lnTo>
                  <a:pt x="607393" y="1872062"/>
                </a:lnTo>
                <a:lnTo>
                  <a:pt x="606076" y="1873380"/>
                </a:lnTo>
                <a:lnTo>
                  <a:pt x="606076" y="1874039"/>
                </a:lnTo>
                <a:lnTo>
                  <a:pt x="605417" y="1875357"/>
                </a:lnTo>
                <a:lnTo>
                  <a:pt x="606076" y="1877333"/>
                </a:lnTo>
                <a:lnTo>
                  <a:pt x="606076" y="1878651"/>
                </a:lnTo>
                <a:lnTo>
                  <a:pt x="606735" y="1879969"/>
                </a:lnTo>
                <a:lnTo>
                  <a:pt x="606735" y="1881287"/>
                </a:lnTo>
                <a:lnTo>
                  <a:pt x="604099" y="1886559"/>
                </a:lnTo>
                <a:lnTo>
                  <a:pt x="599488" y="1887218"/>
                </a:lnTo>
                <a:lnTo>
                  <a:pt x="594218" y="1886559"/>
                </a:lnTo>
                <a:lnTo>
                  <a:pt x="592900" y="1884582"/>
                </a:lnTo>
                <a:lnTo>
                  <a:pt x="591583" y="1882605"/>
                </a:lnTo>
                <a:lnTo>
                  <a:pt x="585654" y="1884582"/>
                </a:lnTo>
                <a:lnTo>
                  <a:pt x="581042" y="1888536"/>
                </a:lnTo>
                <a:lnTo>
                  <a:pt x="579066" y="1892489"/>
                </a:lnTo>
                <a:lnTo>
                  <a:pt x="579066" y="1899738"/>
                </a:lnTo>
                <a:lnTo>
                  <a:pt x="575113" y="1901714"/>
                </a:lnTo>
                <a:lnTo>
                  <a:pt x="573796" y="1905668"/>
                </a:lnTo>
                <a:lnTo>
                  <a:pt x="572478" y="1909622"/>
                </a:lnTo>
                <a:lnTo>
                  <a:pt x="568525" y="1912258"/>
                </a:lnTo>
                <a:lnTo>
                  <a:pt x="563914" y="1914234"/>
                </a:lnTo>
                <a:lnTo>
                  <a:pt x="562596" y="1909622"/>
                </a:lnTo>
                <a:lnTo>
                  <a:pt x="559303" y="1903691"/>
                </a:lnTo>
                <a:lnTo>
                  <a:pt x="559303" y="1898420"/>
                </a:lnTo>
                <a:lnTo>
                  <a:pt x="561279" y="1893148"/>
                </a:lnTo>
                <a:lnTo>
                  <a:pt x="565890" y="1888536"/>
                </a:lnTo>
                <a:lnTo>
                  <a:pt x="561279" y="1885900"/>
                </a:lnTo>
                <a:lnTo>
                  <a:pt x="550738" y="1884582"/>
                </a:lnTo>
                <a:lnTo>
                  <a:pt x="548762" y="1884582"/>
                </a:lnTo>
                <a:lnTo>
                  <a:pt x="548103" y="1887218"/>
                </a:lnTo>
                <a:lnTo>
                  <a:pt x="546786" y="1889194"/>
                </a:lnTo>
                <a:lnTo>
                  <a:pt x="544151" y="1890512"/>
                </a:lnTo>
                <a:lnTo>
                  <a:pt x="548103" y="1892489"/>
                </a:lnTo>
                <a:lnTo>
                  <a:pt x="550080" y="1895125"/>
                </a:lnTo>
                <a:lnTo>
                  <a:pt x="552056" y="1897761"/>
                </a:lnTo>
                <a:lnTo>
                  <a:pt x="554032" y="1901714"/>
                </a:lnTo>
                <a:lnTo>
                  <a:pt x="554032" y="1904350"/>
                </a:lnTo>
                <a:lnTo>
                  <a:pt x="552056" y="1907645"/>
                </a:lnTo>
                <a:lnTo>
                  <a:pt x="550080" y="1908963"/>
                </a:lnTo>
                <a:lnTo>
                  <a:pt x="548103" y="1910281"/>
                </a:lnTo>
                <a:lnTo>
                  <a:pt x="546786" y="1912258"/>
                </a:lnTo>
                <a:lnTo>
                  <a:pt x="545468" y="1915552"/>
                </a:lnTo>
                <a:lnTo>
                  <a:pt x="546786" y="1918188"/>
                </a:lnTo>
                <a:lnTo>
                  <a:pt x="538222" y="1917529"/>
                </a:lnTo>
                <a:lnTo>
                  <a:pt x="530975" y="1920165"/>
                </a:lnTo>
                <a:lnTo>
                  <a:pt x="525046" y="1923460"/>
                </a:lnTo>
                <a:lnTo>
                  <a:pt x="519117" y="1928072"/>
                </a:lnTo>
                <a:lnTo>
                  <a:pt x="513188" y="1932685"/>
                </a:lnTo>
                <a:lnTo>
                  <a:pt x="506600" y="1935321"/>
                </a:lnTo>
                <a:lnTo>
                  <a:pt x="499354" y="1936638"/>
                </a:lnTo>
                <a:lnTo>
                  <a:pt x="498036" y="1939274"/>
                </a:lnTo>
                <a:lnTo>
                  <a:pt x="497377" y="1941251"/>
                </a:lnTo>
                <a:lnTo>
                  <a:pt x="497377" y="1943887"/>
                </a:lnTo>
                <a:lnTo>
                  <a:pt x="497377" y="1947182"/>
                </a:lnTo>
                <a:lnTo>
                  <a:pt x="490131" y="1948499"/>
                </a:lnTo>
                <a:lnTo>
                  <a:pt x="489472" y="1949817"/>
                </a:lnTo>
                <a:lnTo>
                  <a:pt x="487496" y="1951794"/>
                </a:lnTo>
                <a:lnTo>
                  <a:pt x="485519" y="1952453"/>
                </a:lnTo>
                <a:lnTo>
                  <a:pt x="482884" y="1953771"/>
                </a:lnTo>
                <a:lnTo>
                  <a:pt x="481567" y="1955089"/>
                </a:lnTo>
                <a:lnTo>
                  <a:pt x="479590" y="1957066"/>
                </a:lnTo>
                <a:lnTo>
                  <a:pt x="478932" y="1959043"/>
                </a:lnTo>
                <a:lnTo>
                  <a:pt x="477614" y="1961678"/>
                </a:lnTo>
                <a:lnTo>
                  <a:pt x="473003" y="1961019"/>
                </a:lnTo>
                <a:lnTo>
                  <a:pt x="469050" y="1961678"/>
                </a:lnTo>
                <a:lnTo>
                  <a:pt x="467074" y="1963655"/>
                </a:lnTo>
                <a:lnTo>
                  <a:pt x="466415" y="1966950"/>
                </a:lnTo>
                <a:lnTo>
                  <a:pt x="465097" y="1970904"/>
                </a:lnTo>
                <a:lnTo>
                  <a:pt x="467074" y="1972221"/>
                </a:lnTo>
                <a:lnTo>
                  <a:pt x="468391" y="1974198"/>
                </a:lnTo>
                <a:lnTo>
                  <a:pt x="467732" y="1979470"/>
                </a:lnTo>
                <a:lnTo>
                  <a:pt x="465097" y="1983424"/>
                </a:lnTo>
                <a:lnTo>
                  <a:pt x="461803" y="1985400"/>
                </a:lnTo>
                <a:lnTo>
                  <a:pt x="456533" y="1986718"/>
                </a:lnTo>
                <a:lnTo>
                  <a:pt x="455874" y="1989354"/>
                </a:lnTo>
                <a:lnTo>
                  <a:pt x="454557" y="1990013"/>
                </a:lnTo>
                <a:lnTo>
                  <a:pt x="452581" y="1990672"/>
                </a:lnTo>
                <a:lnTo>
                  <a:pt x="451263" y="1991331"/>
                </a:lnTo>
                <a:lnTo>
                  <a:pt x="449287" y="1991990"/>
                </a:lnTo>
                <a:lnTo>
                  <a:pt x="447969" y="1992649"/>
                </a:lnTo>
                <a:lnTo>
                  <a:pt x="445993" y="1993308"/>
                </a:lnTo>
                <a:lnTo>
                  <a:pt x="445334" y="1995944"/>
                </a:lnTo>
                <a:lnTo>
                  <a:pt x="443358" y="1997261"/>
                </a:lnTo>
                <a:lnTo>
                  <a:pt x="441381" y="1998579"/>
                </a:lnTo>
                <a:lnTo>
                  <a:pt x="438746" y="1999897"/>
                </a:lnTo>
                <a:lnTo>
                  <a:pt x="436770" y="2001874"/>
                </a:lnTo>
                <a:lnTo>
                  <a:pt x="434135" y="2002533"/>
                </a:lnTo>
                <a:lnTo>
                  <a:pt x="432158" y="2002533"/>
                </a:lnTo>
                <a:lnTo>
                  <a:pt x="429523" y="2003192"/>
                </a:lnTo>
                <a:lnTo>
                  <a:pt x="430182" y="2003851"/>
                </a:lnTo>
                <a:lnTo>
                  <a:pt x="430841" y="2004510"/>
                </a:lnTo>
                <a:lnTo>
                  <a:pt x="431500" y="2008463"/>
                </a:lnTo>
                <a:lnTo>
                  <a:pt x="432158" y="2011099"/>
                </a:lnTo>
                <a:lnTo>
                  <a:pt x="430841" y="2015053"/>
                </a:lnTo>
                <a:lnTo>
                  <a:pt x="423594" y="2018348"/>
                </a:lnTo>
                <a:lnTo>
                  <a:pt x="416348" y="2021642"/>
                </a:lnTo>
                <a:lnTo>
                  <a:pt x="408442" y="2022960"/>
                </a:lnTo>
                <a:lnTo>
                  <a:pt x="399878" y="2021642"/>
                </a:lnTo>
                <a:lnTo>
                  <a:pt x="398561" y="2020983"/>
                </a:lnTo>
                <a:lnTo>
                  <a:pt x="396584" y="2020983"/>
                </a:lnTo>
                <a:lnTo>
                  <a:pt x="395267" y="2020983"/>
                </a:lnTo>
                <a:lnTo>
                  <a:pt x="394608" y="2021642"/>
                </a:lnTo>
                <a:lnTo>
                  <a:pt x="393291" y="2022960"/>
                </a:lnTo>
                <a:lnTo>
                  <a:pt x="392632" y="2023619"/>
                </a:lnTo>
                <a:lnTo>
                  <a:pt x="390655" y="2024278"/>
                </a:lnTo>
                <a:lnTo>
                  <a:pt x="389997" y="2026255"/>
                </a:lnTo>
                <a:lnTo>
                  <a:pt x="388679" y="2026914"/>
                </a:lnTo>
                <a:lnTo>
                  <a:pt x="386703" y="2027573"/>
                </a:lnTo>
                <a:lnTo>
                  <a:pt x="386044" y="2026914"/>
                </a:lnTo>
                <a:lnTo>
                  <a:pt x="383409" y="2030868"/>
                </a:lnTo>
                <a:lnTo>
                  <a:pt x="380774" y="2034821"/>
                </a:lnTo>
                <a:lnTo>
                  <a:pt x="376821" y="2038116"/>
                </a:lnTo>
                <a:lnTo>
                  <a:pt x="371551" y="2039434"/>
                </a:lnTo>
                <a:lnTo>
                  <a:pt x="368916" y="2040093"/>
                </a:lnTo>
                <a:lnTo>
                  <a:pt x="364963" y="2041411"/>
                </a:lnTo>
                <a:lnTo>
                  <a:pt x="362328" y="2042729"/>
                </a:lnTo>
                <a:lnTo>
                  <a:pt x="359034" y="2042070"/>
                </a:lnTo>
                <a:lnTo>
                  <a:pt x="357058" y="2040093"/>
                </a:lnTo>
                <a:lnTo>
                  <a:pt x="356399" y="2035480"/>
                </a:lnTo>
                <a:lnTo>
                  <a:pt x="359034" y="2030868"/>
                </a:lnTo>
                <a:lnTo>
                  <a:pt x="363646" y="2027573"/>
                </a:lnTo>
                <a:lnTo>
                  <a:pt x="357717" y="2025596"/>
                </a:lnTo>
                <a:lnTo>
                  <a:pt x="354423" y="2026255"/>
                </a:lnTo>
                <a:lnTo>
                  <a:pt x="351129" y="2028232"/>
                </a:lnTo>
                <a:lnTo>
                  <a:pt x="348494" y="2032185"/>
                </a:lnTo>
                <a:lnTo>
                  <a:pt x="345859" y="2035480"/>
                </a:lnTo>
                <a:lnTo>
                  <a:pt x="343223" y="2038775"/>
                </a:lnTo>
                <a:lnTo>
                  <a:pt x="343882" y="2042070"/>
                </a:lnTo>
                <a:lnTo>
                  <a:pt x="346517" y="2045364"/>
                </a:lnTo>
                <a:lnTo>
                  <a:pt x="349811" y="2047341"/>
                </a:lnTo>
                <a:lnTo>
                  <a:pt x="352446" y="2051295"/>
                </a:lnTo>
                <a:lnTo>
                  <a:pt x="354423" y="2053931"/>
                </a:lnTo>
                <a:lnTo>
                  <a:pt x="353105" y="2059202"/>
                </a:lnTo>
                <a:lnTo>
                  <a:pt x="345859" y="2065792"/>
                </a:lnTo>
                <a:lnTo>
                  <a:pt x="343223" y="2066451"/>
                </a:lnTo>
                <a:lnTo>
                  <a:pt x="339271" y="2067768"/>
                </a:lnTo>
                <a:lnTo>
                  <a:pt x="336636" y="2069745"/>
                </a:lnTo>
                <a:lnTo>
                  <a:pt x="332683" y="2071063"/>
                </a:lnTo>
                <a:lnTo>
                  <a:pt x="330048" y="2071063"/>
                </a:lnTo>
                <a:lnTo>
                  <a:pt x="327413" y="2067768"/>
                </a:lnTo>
                <a:lnTo>
                  <a:pt x="325436" y="2061838"/>
                </a:lnTo>
                <a:lnTo>
                  <a:pt x="324119" y="2061179"/>
                </a:lnTo>
                <a:lnTo>
                  <a:pt x="322143" y="2059861"/>
                </a:lnTo>
                <a:lnTo>
                  <a:pt x="322143" y="2059202"/>
                </a:lnTo>
                <a:lnTo>
                  <a:pt x="322143" y="2057884"/>
                </a:lnTo>
                <a:lnTo>
                  <a:pt x="323460" y="2055907"/>
                </a:lnTo>
                <a:lnTo>
                  <a:pt x="323460" y="2054590"/>
                </a:lnTo>
                <a:lnTo>
                  <a:pt x="323460" y="2053272"/>
                </a:lnTo>
                <a:lnTo>
                  <a:pt x="320166" y="2049318"/>
                </a:lnTo>
                <a:lnTo>
                  <a:pt x="318849" y="2045364"/>
                </a:lnTo>
                <a:lnTo>
                  <a:pt x="319507" y="2040093"/>
                </a:lnTo>
                <a:lnTo>
                  <a:pt x="320166" y="2038775"/>
                </a:lnTo>
                <a:lnTo>
                  <a:pt x="321484" y="2036798"/>
                </a:lnTo>
                <a:lnTo>
                  <a:pt x="323460" y="2036139"/>
                </a:lnTo>
                <a:lnTo>
                  <a:pt x="325436" y="2035480"/>
                </a:lnTo>
                <a:lnTo>
                  <a:pt x="326754" y="2035480"/>
                </a:lnTo>
                <a:lnTo>
                  <a:pt x="329389" y="2034821"/>
                </a:lnTo>
                <a:lnTo>
                  <a:pt x="330707" y="2033503"/>
                </a:lnTo>
                <a:lnTo>
                  <a:pt x="331365" y="2032185"/>
                </a:lnTo>
                <a:lnTo>
                  <a:pt x="333342" y="2026914"/>
                </a:lnTo>
                <a:lnTo>
                  <a:pt x="335977" y="2021642"/>
                </a:lnTo>
                <a:lnTo>
                  <a:pt x="338612" y="2017030"/>
                </a:lnTo>
                <a:lnTo>
                  <a:pt x="341906" y="2012417"/>
                </a:lnTo>
                <a:lnTo>
                  <a:pt x="345859" y="2010440"/>
                </a:lnTo>
                <a:lnTo>
                  <a:pt x="351129" y="2009122"/>
                </a:lnTo>
                <a:lnTo>
                  <a:pt x="358375" y="2009781"/>
                </a:lnTo>
                <a:lnTo>
                  <a:pt x="363646" y="2012417"/>
                </a:lnTo>
                <a:lnTo>
                  <a:pt x="363646" y="2011758"/>
                </a:lnTo>
                <a:lnTo>
                  <a:pt x="365622" y="2009781"/>
                </a:lnTo>
                <a:lnTo>
                  <a:pt x="368257" y="2007805"/>
                </a:lnTo>
                <a:lnTo>
                  <a:pt x="369575" y="2007146"/>
                </a:lnTo>
                <a:lnTo>
                  <a:pt x="370233" y="2003192"/>
                </a:lnTo>
                <a:lnTo>
                  <a:pt x="370892" y="1998579"/>
                </a:lnTo>
                <a:lnTo>
                  <a:pt x="372868" y="1995944"/>
                </a:lnTo>
                <a:lnTo>
                  <a:pt x="375504" y="1993308"/>
                </a:lnTo>
                <a:lnTo>
                  <a:pt x="381433" y="1993308"/>
                </a:lnTo>
                <a:lnTo>
                  <a:pt x="378139" y="1989354"/>
                </a:lnTo>
                <a:lnTo>
                  <a:pt x="374186" y="1984741"/>
                </a:lnTo>
                <a:lnTo>
                  <a:pt x="370233" y="1980788"/>
                </a:lnTo>
                <a:lnTo>
                  <a:pt x="367598" y="1976175"/>
                </a:lnTo>
                <a:lnTo>
                  <a:pt x="365622" y="1970245"/>
                </a:lnTo>
                <a:lnTo>
                  <a:pt x="369575" y="1965632"/>
                </a:lnTo>
                <a:lnTo>
                  <a:pt x="374186" y="1961678"/>
                </a:lnTo>
                <a:lnTo>
                  <a:pt x="376821" y="1957725"/>
                </a:lnTo>
                <a:lnTo>
                  <a:pt x="387362" y="1945205"/>
                </a:lnTo>
                <a:lnTo>
                  <a:pt x="389338" y="1942569"/>
                </a:lnTo>
                <a:lnTo>
                  <a:pt x="391973" y="1941251"/>
                </a:lnTo>
                <a:lnTo>
                  <a:pt x="393949" y="1940592"/>
                </a:lnTo>
                <a:lnTo>
                  <a:pt x="395926" y="1939933"/>
                </a:lnTo>
                <a:lnTo>
                  <a:pt x="398561" y="1939933"/>
                </a:lnTo>
                <a:lnTo>
                  <a:pt x="399878" y="1939933"/>
                </a:lnTo>
                <a:lnTo>
                  <a:pt x="401196" y="1940592"/>
                </a:lnTo>
                <a:lnTo>
                  <a:pt x="411736" y="1928731"/>
                </a:lnTo>
                <a:lnTo>
                  <a:pt x="414371" y="1922142"/>
                </a:lnTo>
                <a:lnTo>
                  <a:pt x="418983" y="1916870"/>
                </a:lnTo>
                <a:lnTo>
                  <a:pt x="424912" y="1913575"/>
                </a:lnTo>
                <a:lnTo>
                  <a:pt x="430182" y="1908963"/>
                </a:lnTo>
                <a:lnTo>
                  <a:pt x="437429" y="1901714"/>
                </a:lnTo>
                <a:lnTo>
                  <a:pt x="440064" y="1896443"/>
                </a:lnTo>
                <a:lnTo>
                  <a:pt x="445334" y="1892489"/>
                </a:lnTo>
                <a:lnTo>
                  <a:pt x="451922" y="1891830"/>
                </a:lnTo>
                <a:lnTo>
                  <a:pt x="452581" y="1892489"/>
                </a:lnTo>
                <a:lnTo>
                  <a:pt x="453898" y="1893148"/>
                </a:lnTo>
                <a:lnTo>
                  <a:pt x="460486" y="1884582"/>
                </a:lnTo>
                <a:lnTo>
                  <a:pt x="462462" y="1883264"/>
                </a:lnTo>
                <a:lnTo>
                  <a:pt x="464439" y="1881287"/>
                </a:lnTo>
                <a:lnTo>
                  <a:pt x="467074" y="1881287"/>
                </a:lnTo>
                <a:lnTo>
                  <a:pt x="469050" y="1881287"/>
                </a:lnTo>
                <a:lnTo>
                  <a:pt x="469709" y="1879310"/>
                </a:lnTo>
                <a:lnTo>
                  <a:pt x="469709" y="1877333"/>
                </a:lnTo>
                <a:lnTo>
                  <a:pt x="471026" y="1875357"/>
                </a:lnTo>
                <a:lnTo>
                  <a:pt x="473003" y="1874039"/>
                </a:lnTo>
                <a:lnTo>
                  <a:pt x="474320" y="1873380"/>
                </a:lnTo>
                <a:lnTo>
                  <a:pt x="476297" y="1872721"/>
                </a:lnTo>
                <a:lnTo>
                  <a:pt x="476297" y="1872062"/>
                </a:lnTo>
                <a:lnTo>
                  <a:pt x="479590" y="1866131"/>
                </a:lnTo>
                <a:lnTo>
                  <a:pt x="483543" y="1861519"/>
                </a:lnTo>
                <a:lnTo>
                  <a:pt x="489472" y="1860201"/>
                </a:lnTo>
                <a:lnTo>
                  <a:pt x="496060" y="1860860"/>
                </a:lnTo>
                <a:lnTo>
                  <a:pt x="498695" y="1851635"/>
                </a:lnTo>
                <a:lnTo>
                  <a:pt x="507259" y="1848999"/>
                </a:lnTo>
                <a:lnTo>
                  <a:pt x="509894" y="1846363"/>
                </a:lnTo>
                <a:lnTo>
                  <a:pt x="511212" y="1845045"/>
                </a:lnTo>
                <a:lnTo>
                  <a:pt x="512529" y="1843068"/>
                </a:lnTo>
                <a:lnTo>
                  <a:pt x="515823" y="1835161"/>
                </a:lnTo>
                <a:lnTo>
                  <a:pt x="519776" y="1828572"/>
                </a:lnTo>
                <a:lnTo>
                  <a:pt x="526364" y="1823959"/>
                </a:lnTo>
                <a:lnTo>
                  <a:pt x="534928" y="1821982"/>
                </a:lnTo>
                <a:lnTo>
                  <a:pt x="534928" y="1821323"/>
                </a:lnTo>
                <a:lnTo>
                  <a:pt x="533610" y="1818028"/>
                </a:lnTo>
                <a:lnTo>
                  <a:pt x="532951" y="1815393"/>
                </a:lnTo>
                <a:lnTo>
                  <a:pt x="534928" y="1811439"/>
                </a:lnTo>
                <a:lnTo>
                  <a:pt x="536245" y="1809462"/>
                </a:lnTo>
                <a:lnTo>
                  <a:pt x="546786" y="1803532"/>
                </a:lnTo>
                <a:lnTo>
                  <a:pt x="556009" y="1797601"/>
                </a:lnTo>
                <a:lnTo>
                  <a:pt x="567208" y="1792330"/>
                </a:lnTo>
                <a:lnTo>
                  <a:pt x="567867" y="1794306"/>
                </a:lnTo>
                <a:lnTo>
                  <a:pt x="568525" y="1795624"/>
                </a:lnTo>
                <a:lnTo>
                  <a:pt x="568525" y="1794306"/>
                </a:lnTo>
                <a:lnTo>
                  <a:pt x="567867" y="1787717"/>
                </a:lnTo>
                <a:lnTo>
                  <a:pt x="569843" y="1781128"/>
                </a:lnTo>
                <a:lnTo>
                  <a:pt x="572478" y="1779151"/>
                </a:lnTo>
                <a:lnTo>
                  <a:pt x="575113" y="1777833"/>
                </a:lnTo>
                <a:lnTo>
                  <a:pt x="578407" y="1776515"/>
                </a:lnTo>
                <a:lnTo>
                  <a:pt x="579725" y="1773879"/>
                </a:lnTo>
                <a:lnTo>
                  <a:pt x="581701" y="1771902"/>
                </a:lnTo>
                <a:lnTo>
                  <a:pt x="584336" y="1770584"/>
                </a:lnTo>
                <a:lnTo>
                  <a:pt x="586971" y="1769267"/>
                </a:lnTo>
                <a:lnTo>
                  <a:pt x="589606" y="1768608"/>
                </a:lnTo>
                <a:lnTo>
                  <a:pt x="597512" y="1766631"/>
                </a:lnTo>
                <a:lnTo>
                  <a:pt x="598170" y="1765313"/>
                </a:lnTo>
                <a:lnTo>
                  <a:pt x="599488" y="1764654"/>
                </a:lnTo>
                <a:lnTo>
                  <a:pt x="600806" y="1764654"/>
                </a:lnTo>
                <a:lnTo>
                  <a:pt x="603441" y="1764654"/>
                </a:lnTo>
                <a:lnTo>
                  <a:pt x="606735" y="1763995"/>
                </a:lnTo>
                <a:lnTo>
                  <a:pt x="606735" y="1758723"/>
                </a:lnTo>
                <a:lnTo>
                  <a:pt x="609370" y="1754770"/>
                </a:lnTo>
                <a:lnTo>
                  <a:pt x="612664" y="1752793"/>
                </a:lnTo>
                <a:lnTo>
                  <a:pt x="617934" y="1752134"/>
                </a:lnTo>
                <a:lnTo>
                  <a:pt x="623863" y="1746203"/>
                </a:lnTo>
                <a:lnTo>
                  <a:pt x="629792" y="1740932"/>
                </a:lnTo>
                <a:lnTo>
                  <a:pt x="637038" y="1736319"/>
                </a:lnTo>
                <a:lnTo>
                  <a:pt x="637697" y="1735660"/>
                </a:lnTo>
                <a:lnTo>
                  <a:pt x="641650" y="1730389"/>
                </a:lnTo>
                <a:lnTo>
                  <a:pt x="652849" y="1727753"/>
                </a:lnTo>
                <a:lnTo>
                  <a:pt x="651531" y="1724458"/>
                </a:lnTo>
                <a:lnTo>
                  <a:pt x="652849" y="1722481"/>
                </a:lnTo>
                <a:lnTo>
                  <a:pt x="653508" y="1720505"/>
                </a:lnTo>
                <a:lnTo>
                  <a:pt x="654825" y="1718528"/>
                </a:lnTo>
                <a:lnTo>
                  <a:pt x="656802" y="1717210"/>
                </a:lnTo>
                <a:lnTo>
                  <a:pt x="664048" y="1712597"/>
                </a:lnTo>
                <a:lnTo>
                  <a:pt x="671954" y="1710620"/>
                </a:lnTo>
                <a:lnTo>
                  <a:pt x="679200" y="1711279"/>
                </a:lnTo>
                <a:lnTo>
                  <a:pt x="687105" y="1713256"/>
                </a:lnTo>
                <a:lnTo>
                  <a:pt x="687764" y="1709962"/>
                </a:lnTo>
                <a:lnTo>
                  <a:pt x="689082" y="1706008"/>
                </a:lnTo>
                <a:lnTo>
                  <a:pt x="691717" y="1702713"/>
                </a:lnTo>
                <a:lnTo>
                  <a:pt x="692376" y="1698759"/>
                </a:lnTo>
                <a:lnTo>
                  <a:pt x="693693" y="1696783"/>
                </a:lnTo>
                <a:lnTo>
                  <a:pt x="695011" y="1695465"/>
                </a:lnTo>
                <a:lnTo>
                  <a:pt x="697646" y="1694147"/>
                </a:lnTo>
                <a:lnTo>
                  <a:pt x="699622" y="1693488"/>
                </a:lnTo>
                <a:lnTo>
                  <a:pt x="702257" y="1692829"/>
                </a:lnTo>
                <a:lnTo>
                  <a:pt x="705551" y="1694147"/>
                </a:lnTo>
                <a:lnTo>
                  <a:pt x="707528" y="1691511"/>
                </a:lnTo>
                <a:lnTo>
                  <a:pt x="710163" y="1689534"/>
                </a:lnTo>
                <a:lnTo>
                  <a:pt x="712798" y="1686898"/>
                </a:lnTo>
                <a:lnTo>
                  <a:pt x="716750" y="1685581"/>
                </a:lnTo>
                <a:lnTo>
                  <a:pt x="718727" y="1683604"/>
                </a:lnTo>
                <a:lnTo>
                  <a:pt x="720044" y="1680309"/>
                </a:lnTo>
                <a:lnTo>
                  <a:pt x="719386" y="1675696"/>
                </a:lnTo>
                <a:lnTo>
                  <a:pt x="722021" y="1675696"/>
                </a:lnTo>
                <a:lnTo>
                  <a:pt x="719386" y="1671084"/>
                </a:lnTo>
                <a:lnTo>
                  <a:pt x="716750" y="1668448"/>
                </a:lnTo>
                <a:lnTo>
                  <a:pt x="712798" y="1666471"/>
                </a:lnTo>
                <a:lnTo>
                  <a:pt x="709504" y="1664494"/>
                </a:lnTo>
                <a:lnTo>
                  <a:pt x="706869" y="1661859"/>
                </a:lnTo>
                <a:lnTo>
                  <a:pt x="706869" y="1657246"/>
                </a:lnTo>
                <a:lnTo>
                  <a:pt x="708845" y="1652633"/>
                </a:lnTo>
                <a:lnTo>
                  <a:pt x="704234" y="1648021"/>
                </a:lnTo>
                <a:lnTo>
                  <a:pt x="705551" y="1644726"/>
                </a:lnTo>
                <a:lnTo>
                  <a:pt x="707528" y="1642749"/>
                </a:lnTo>
                <a:lnTo>
                  <a:pt x="710821" y="1640772"/>
                </a:lnTo>
                <a:lnTo>
                  <a:pt x="712798" y="1637478"/>
                </a:lnTo>
                <a:lnTo>
                  <a:pt x="712798" y="1632206"/>
                </a:lnTo>
                <a:lnTo>
                  <a:pt x="704892" y="1636819"/>
                </a:lnTo>
                <a:lnTo>
                  <a:pt x="696328" y="1637478"/>
                </a:lnTo>
                <a:lnTo>
                  <a:pt x="687105" y="1636819"/>
                </a:lnTo>
                <a:lnTo>
                  <a:pt x="678541" y="1635501"/>
                </a:lnTo>
                <a:lnTo>
                  <a:pt x="669977" y="1635501"/>
                </a:lnTo>
                <a:lnTo>
                  <a:pt x="661413" y="1639454"/>
                </a:lnTo>
                <a:lnTo>
                  <a:pt x="662072" y="1640113"/>
                </a:lnTo>
                <a:lnTo>
                  <a:pt x="662072" y="1642749"/>
                </a:lnTo>
                <a:lnTo>
                  <a:pt x="661413" y="1646703"/>
                </a:lnTo>
                <a:lnTo>
                  <a:pt x="657460" y="1648680"/>
                </a:lnTo>
                <a:lnTo>
                  <a:pt x="653508" y="1649339"/>
                </a:lnTo>
                <a:lnTo>
                  <a:pt x="648896" y="1651974"/>
                </a:lnTo>
                <a:lnTo>
                  <a:pt x="642967" y="1656587"/>
                </a:lnTo>
                <a:lnTo>
                  <a:pt x="642967" y="1660541"/>
                </a:lnTo>
                <a:lnTo>
                  <a:pt x="642967" y="1664494"/>
                </a:lnTo>
                <a:lnTo>
                  <a:pt x="643626" y="1665812"/>
                </a:lnTo>
                <a:lnTo>
                  <a:pt x="644285" y="1667789"/>
                </a:lnTo>
                <a:lnTo>
                  <a:pt x="644285" y="1669766"/>
                </a:lnTo>
                <a:lnTo>
                  <a:pt x="643626" y="1673061"/>
                </a:lnTo>
                <a:lnTo>
                  <a:pt x="640332" y="1678332"/>
                </a:lnTo>
                <a:lnTo>
                  <a:pt x="638356" y="1680309"/>
                </a:lnTo>
                <a:lnTo>
                  <a:pt x="636380" y="1681627"/>
                </a:lnTo>
                <a:lnTo>
                  <a:pt x="634403" y="1681627"/>
                </a:lnTo>
                <a:lnTo>
                  <a:pt x="631109" y="1680968"/>
                </a:lnTo>
                <a:lnTo>
                  <a:pt x="630451" y="1680968"/>
                </a:lnTo>
                <a:lnTo>
                  <a:pt x="615299" y="1695465"/>
                </a:lnTo>
                <a:lnTo>
                  <a:pt x="611346" y="1702713"/>
                </a:lnTo>
                <a:lnTo>
                  <a:pt x="609370" y="1709962"/>
                </a:lnTo>
                <a:lnTo>
                  <a:pt x="609370" y="1717869"/>
                </a:lnTo>
                <a:lnTo>
                  <a:pt x="597512" y="1727753"/>
                </a:lnTo>
                <a:lnTo>
                  <a:pt x="591583" y="1725776"/>
                </a:lnTo>
                <a:lnTo>
                  <a:pt x="588289" y="1723140"/>
                </a:lnTo>
                <a:lnTo>
                  <a:pt x="587630" y="1718528"/>
                </a:lnTo>
                <a:lnTo>
                  <a:pt x="588289" y="1715233"/>
                </a:lnTo>
                <a:lnTo>
                  <a:pt x="588948" y="1710620"/>
                </a:lnTo>
                <a:lnTo>
                  <a:pt x="588948" y="1706008"/>
                </a:lnTo>
                <a:lnTo>
                  <a:pt x="583019" y="1710620"/>
                </a:lnTo>
                <a:lnTo>
                  <a:pt x="579725" y="1716551"/>
                </a:lnTo>
                <a:lnTo>
                  <a:pt x="576431" y="1723140"/>
                </a:lnTo>
                <a:lnTo>
                  <a:pt x="576431" y="1724458"/>
                </a:lnTo>
                <a:lnTo>
                  <a:pt x="575113" y="1727094"/>
                </a:lnTo>
                <a:lnTo>
                  <a:pt x="575772" y="1727094"/>
                </a:lnTo>
                <a:lnTo>
                  <a:pt x="577090" y="1729730"/>
                </a:lnTo>
                <a:lnTo>
                  <a:pt x="577090" y="1733025"/>
                </a:lnTo>
                <a:lnTo>
                  <a:pt x="576431" y="1735660"/>
                </a:lnTo>
                <a:lnTo>
                  <a:pt x="575113" y="1738296"/>
                </a:lnTo>
                <a:lnTo>
                  <a:pt x="560620" y="1742250"/>
                </a:lnTo>
                <a:lnTo>
                  <a:pt x="545468" y="1742909"/>
                </a:lnTo>
                <a:lnTo>
                  <a:pt x="530316" y="1742909"/>
                </a:lnTo>
                <a:lnTo>
                  <a:pt x="530316" y="1740932"/>
                </a:lnTo>
                <a:lnTo>
                  <a:pt x="528999" y="1740932"/>
                </a:lnTo>
                <a:lnTo>
                  <a:pt x="530316" y="1742909"/>
                </a:lnTo>
                <a:lnTo>
                  <a:pt x="532951" y="1750157"/>
                </a:lnTo>
                <a:lnTo>
                  <a:pt x="537563" y="1758064"/>
                </a:lnTo>
                <a:lnTo>
                  <a:pt x="543492" y="1763995"/>
                </a:lnTo>
                <a:lnTo>
                  <a:pt x="549421" y="1769267"/>
                </a:lnTo>
                <a:lnTo>
                  <a:pt x="551397" y="1773220"/>
                </a:lnTo>
                <a:lnTo>
                  <a:pt x="550738" y="1775197"/>
                </a:lnTo>
                <a:lnTo>
                  <a:pt x="548762" y="1777833"/>
                </a:lnTo>
                <a:lnTo>
                  <a:pt x="547445" y="1779151"/>
                </a:lnTo>
                <a:lnTo>
                  <a:pt x="545468" y="1781128"/>
                </a:lnTo>
                <a:lnTo>
                  <a:pt x="543492" y="1783104"/>
                </a:lnTo>
                <a:lnTo>
                  <a:pt x="540857" y="1783763"/>
                </a:lnTo>
                <a:lnTo>
                  <a:pt x="538222" y="1783763"/>
                </a:lnTo>
                <a:lnTo>
                  <a:pt x="535587" y="1783763"/>
                </a:lnTo>
                <a:lnTo>
                  <a:pt x="529658" y="1781786"/>
                </a:lnTo>
                <a:lnTo>
                  <a:pt x="525705" y="1778492"/>
                </a:lnTo>
                <a:lnTo>
                  <a:pt x="523070" y="1773879"/>
                </a:lnTo>
                <a:lnTo>
                  <a:pt x="522411" y="1767949"/>
                </a:lnTo>
                <a:lnTo>
                  <a:pt x="518458" y="1770584"/>
                </a:lnTo>
                <a:lnTo>
                  <a:pt x="517141" y="1769267"/>
                </a:lnTo>
                <a:lnTo>
                  <a:pt x="516482" y="1768608"/>
                </a:lnTo>
                <a:lnTo>
                  <a:pt x="511212" y="1769267"/>
                </a:lnTo>
                <a:lnTo>
                  <a:pt x="507918" y="1767290"/>
                </a:lnTo>
                <a:lnTo>
                  <a:pt x="505283" y="1762677"/>
                </a:lnTo>
                <a:lnTo>
                  <a:pt x="503965" y="1758064"/>
                </a:lnTo>
                <a:lnTo>
                  <a:pt x="503306" y="1756747"/>
                </a:lnTo>
                <a:lnTo>
                  <a:pt x="500671" y="1756088"/>
                </a:lnTo>
                <a:lnTo>
                  <a:pt x="500671" y="1760041"/>
                </a:lnTo>
                <a:lnTo>
                  <a:pt x="497377" y="1761359"/>
                </a:lnTo>
                <a:lnTo>
                  <a:pt x="486837" y="1773879"/>
                </a:lnTo>
                <a:lnTo>
                  <a:pt x="474979" y="1767949"/>
                </a:lnTo>
                <a:lnTo>
                  <a:pt x="474320" y="1763995"/>
                </a:lnTo>
                <a:lnTo>
                  <a:pt x="475638" y="1761359"/>
                </a:lnTo>
                <a:lnTo>
                  <a:pt x="476955" y="1760041"/>
                </a:lnTo>
                <a:lnTo>
                  <a:pt x="479590" y="1759382"/>
                </a:lnTo>
                <a:lnTo>
                  <a:pt x="480908" y="1759382"/>
                </a:lnTo>
                <a:lnTo>
                  <a:pt x="482884" y="1759382"/>
                </a:lnTo>
                <a:lnTo>
                  <a:pt x="485519" y="1759382"/>
                </a:lnTo>
                <a:lnTo>
                  <a:pt x="485519" y="1758723"/>
                </a:lnTo>
                <a:lnTo>
                  <a:pt x="486178" y="1756747"/>
                </a:lnTo>
                <a:lnTo>
                  <a:pt x="486837" y="1755429"/>
                </a:lnTo>
                <a:lnTo>
                  <a:pt x="488155" y="1754770"/>
                </a:lnTo>
                <a:lnTo>
                  <a:pt x="489472" y="1754111"/>
                </a:lnTo>
                <a:lnTo>
                  <a:pt x="491448" y="1752793"/>
                </a:lnTo>
                <a:lnTo>
                  <a:pt x="488155" y="1750816"/>
                </a:lnTo>
                <a:lnTo>
                  <a:pt x="485519" y="1748839"/>
                </a:lnTo>
                <a:lnTo>
                  <a:pt x="482884" y="1746862"/>
                </a:lnTo>
                <a:lnTo>
                  <a:pt x="480908" y="1744227"/>
                </a:lnTo>
                <a:lnTo>
                  <a:pt x="475638" y="1748839"/>
                </a:lnTo>
                <a:lnTo>
                  <a:pt x="469709" y="1752134"/>
                </a:lnTo>
                <a:lnTo>
                  <a:pt x="461803" y="1752793"/>
                </a:lnTo>
                <a:lnTo>
                  <a:pt x="451922" y="1750816"/>
                </a:lnTo>
                <a:lnTo>
                  <a:pt x="456533" y="1748839"/>
                </a:lnTo>
                <a:lnTo>
                  <a:pt x="460486" y="1746203"/>
                </a:lnTo>
                <a:lnTo>
                  <a:pt x="463121" y="1742250"/>
                </a:lnTo>
                <a:lnTo>
                  <a:pt x="465097" y="1738296"/>
                </a:lnTo>
                <a:lnTo>
                  <a:pt x="465097" y="1733025"/>
                </a:lnTo>
                <a:lnTo>
                  <a:pt x="468391" y="1727094"/>
                </a:lnTo>
                <a:lnTo>
                  <a:pt x="468391" y="1724458"/>
                </a:lnTo>
                <a:lnTo>
                  <a:pt x="468391" y="1723140"/>
                </a:lnTo>
                <a:lnTo>
                  <a:pt x="469050" y="1721164"/>
                </a:lnTo>
                <a:lnTo>
                  <a:pt x="470368" y="1718528"/>
                </a:lnTo>
                <a:lnTo>
                  <a:pt x="470368" y="1716551"/>
                </a:lnTo>
                <a:lnTo>
                  <a:pt x="467074" y="1710620"/>
                </a:lnTo>
                <a:lnTo>
                  <a:pt x="467074" y="1704031"/>
                </a:lnTo>
                <a:lnTo>
                  <a:pt x="468391" y="1699418"/>
                </a:lnTo>
                <a:lnTo>
                  <a:pt x="468391" y="1696124"/>
                </a:lnTo>
                <a:lnTo>
                  <a:pt x="467074" y="1691511"/>
                </a:lnTo>
                <a:lnTo>
                  <a:pt x="466415" y="1686898"/>
                </a:lnTo>
                <a:lnTo>
                  <a:pt x="466415" y="1683604"/>
                </a:lnTo>
                <a:lnTo>
                  <a:pt x="469709" y="1679650"/>
                </a:lnTo>
                <a:lnTo>
                  <a:pt x="473661" y="1678332"/>
                </a:lnTo>
                <a:lnTo>
                  <a:pt x="478932" y="1677673"/>
                </a:lnTo>
                <a:lnTo>
                  <a:pt x="482884" y="1679650"/>
                </a:lnTo>
                <a:lnTo>
                  <a:pt x="486837" y="1683604"/>
                </a:lnTo>
                <a:lnTo>
                  <a:pt x="490131" y="1686898"/>
                </a:lnTo>
                <a:lnTo>
                  <a:pt x="490131" y="1690193"/>
                </a:lnTo>
                <a:lnTo>
                  <a:pt x="492766" y="1689534"/>
                </a:lnTo>
                <a:lnTo>
                  <a:pt x="494742" y="1690193"/>
                </a:lnTo>
                <a:lnTo>
                  <a:pt x="497377" y="1690852"/>
                </a:lnTo>
                <a:lnTo>
                  <a:pt x="498695" y="1689534"/>
                </a:lnTo>
                <a:lnTo>
                  <a:pt x="501330" y="1688216"/>
                </a:lnTo>
                <a:lnTo>
                  <a:pt x="503306" y="1686898"/>
                </a:lnTo>
                <a:lnTo>
                  <a:pt x="504624" y="1685581"/>
                </a:lnTo>
                <a:lnTo>
                  <a:pt x="506600" y="1684263"/>
                </a:lnTo>
                <a:lnTo>
                  <a:pt x="507918" y="1683604"/>
                </a:lnTo>
                <a:lnTo>
                  <a:pt x="505942" y="1680309"/>
                </a:lnTo>
                <a:lnTo>
                  <a:pt x="503965" y="1677673"/>
                </a:lnTo>
                <a:lnTo>
                  <a:pt x="503306" y="1673720"/>
                </a:lnTo>
                <a:lnTo>
                  <a:pt x="505283" y="1669766"/>
                </a:lnTo>
                <a:lnTo>
                  <a:pt x="504624" y="1666471"/>
                </a:lnTo>
                <a:lnTo>
                  <a:pt x="498695" y="1671084"/>
                </a:lnTo>
                <a:lnTo>
                  <a:pt x="492107" y="1673720"/>
                </a:lnTo>
                <a:lnTo>
                  <a:pt x="482226" y="1675037"/>
                </a:lnTo>
                <a:lnTo>
                  <a:pt x="474320" y="1673061"/>
                </a:lnTo>
                <a:lnTo>
                  <a:pt x="466415" y="1668448"/>
                </a:lnTo>
                <a:lnTo>
                  <a:pt x="460486" y="1663176"/>
                </a:lnTo>
                <a:lnTo>
                  <a:pt x="450604" y="1667130"/>
                </a:lnTo>
                <a:lnTo>
                  <a:pt x="441381" y="1668448"/>
                </a:lnTo>
                <a:lnTo>
                  <a:pt x="431500" y="1666471"/>
                </a:lnTo>
                <a:lnTo>
                  <a:pt x="422936" y="1661200"/>
                </a:lnTo>
                <a:lnTo>
                  <a:pt x="417007" y="1656587"/>
                </a:lnTo>
                <a:lnTo>
                  <a:pt x="415030" y="1652633"/>
                </a:lnTo>
                <a:lnTo>
                  <a:pt x="416348" y="1647362"/>
                </a:lnTo>
                <a:lnTo>
                  <a:pt x="419642" y="1641431"/>
                </a:lnTo>
                <a:lnTo>
                  <a:pt x="420300" y="1640772"/>
                </a:lnTo>
                <a:lnTo>
                  <a:pt x="420959" y="1640113"/>
                </a:lnTo>
                <a:lnTo>
                  <a:pt x="412395" y="1634183"/>
                </a:lnTo>
                <a:lnTo>
                  <a:pt x="416348" y="1628252"/>
                </a:lnTo>
                <a:lnTo>
                  <a:pt x="420300" y="1622981"/>
                </a:lnTo>
                <a:lnTo>
                  <a:pt x="426229" y="1619027"/>
                </a:lnTo>
                <a:lnTo>
                  <a:pt x="433476" y="1617050"/>
                </a:lnTo>
                <a:lnTo>
                  <a:pt x="436770" y="1609802"/>
                </a:lnTo>
                <a:lnTo>
                  <a:pt x="440064" y="1602554"/>
                </a:lnTo>
                <a:lnTo>
                  <a:pt x="445993" y="1596623"/>
                </a:lnTo>
                <a:lnTo>
                  <a:pt x="456533" y="1596623"/>
                </a:lnTo>
                <a:lnTo>
                  <a:pt x="460486" y="1592669"/>
                </a:lnTo>
                <a:lnTo>
                  <a:pt x="463121" y="1588057"/>
                </a:lnTo>
                <a:lnTo>
                  <a:pt x="461145" y="1581467"/>
                </a:lnTo>
                <a:lnTo>
                  <a:pt x="464439" y="1575537"/>
                </a:lnTo>
                <a:lnTo>
                  <a:pt x="459827" y="1562358"/>
                </a:lnTo>
                <a:lnTo>
                  <a:pt x="460486" y="1563017"/>
                </a:lnTo>
                <a:lnTo>
                  <a:pt x="462462" y="1559063"/>
                </a:lnTo>
                <a:lnTo>
                  <a:pt x="460486" y="1555768"/>
                </a:lnTo>
                <a:lnTo>
                  <a:pt x="458510" y="1553133"/>
                </a:lnTo>
                <a:lnTo>
                  <a:pt x="469050" y="1547202"/>
                </a:lnTo>
                <a:lnTo>
                  <a:pt x="471026" y="1538636"/>
                </a:lnTo>
                <a:lnTo>
                  <a:pt x="474979" y="1532705"/>
                </a:lnTo>
                <a:lnTo>
                  <a:pt x="480249" y="1528752"/>
                </a:lnTo>
                <a:lnTo>
                  <a:pt x="486837" y="1524139"/>
                </a:lnTo>
                <a:lnTo>
                  <a:pt x="492766" y="1520185"/>
                </a:lnTo>
                <a:lnTo>
                  <a:pt x="498695" y="1514914"/>
                </a:lnTo>
                <a:lnTo>
                  <a:pt x="499354" y="1513596"/>
                </a:lnTo>
                <a:lnTo>
                  <a:pt x="500671" y="1511619"/>
                </a:lnTo>
                <a:lnTo>
                  <a:pt x="501330" y="1508983"/>
                </a:lnTo>
                <a:lnTo>
                  <a:pt x="501989" y="1505030"/>
                </a:lnTo>
                <a:lnTo>
                  <a:pt x="503965" y="1503053"/>
                </a:lnTo>
                <a:lnTo>
                  <a:pt x="507259" y="1501076"/>
                </a:lnTo>
                <a:lnTo>
                  <a:pt x="507259" y="1505030"/>
                </a:lnTo>
                <a:lnTo>
                  <a:pt x="550738" y="1459563"/>
                </a:lnTo>
                <a:lnTo>
                  <a:pt x="548762" y="1457586"/>
                </a:lnTo>
                <a:lnTo>
                  <a:pt x="547445" y="1456927"/>
                </a:lnTo>
                <a:lnTo>
                  <a:pt x="544809" y="1455609"/>
                </a:lnTo>
                <a:lnTo>
                  <a:pt x="542833" y="1454950"/>
                </a:lnTo>
                <a:lnTo>
                  <a:pt x="540857" y="1453632"/>
                </a:lnTo>
                <a:lnTo>
                  <a:pt x="538222" y="1452973"/>
                </a:lnTo>
                <a:lnTo>
                  <a:pt x="536245" y="1452973"/>
                </a:lnTo>
                <a:lnTo>
                  <a:pt x="532951" y="1452973"/>
                </a:lnTo>
                <a:lnTo>
                  <a:pt x="530975" y="1450996"/>
                </a:lnTo>
                <a:lnTo>
                  <a:pt x="529658" y="1449678"/>
                </a:lnTo>
                <a:lnTo>
                  <a:pt x="527022" y="1447702"/>
                </a:lnTo>
                <a:lnTo>
                  <a:pt x="527022" y="1449019"/>
                </a:lnTo>
                <a:lnTo>
                  <a:pt x="525705" y="1449678"/>
                </a:lnTo>
                <a:lnTo>
                  <a:pt x="523070" y="1450337"/>
                </a:lnTo>
                <a:lnTo>
                  <a:pt x="523729" y="1449678"/>
                </a:lnTo>
                <a:lnTo>
                  <a:pt x="523070" y="1449019"/>
                </a:lnTo>
                <a:lnTo>
                  <a:pt x="522411" y="1450337"/>
                </a:lnTo>
                <a:lnTo>
                  <a:pt x="520435" y="1450337"/>
                </a:lnTo>
                <a:lnTo>
                  <a:pt x="521093" y="1451655"/>
                </a:lnTo>
                <a:lnTo>
                  <a:pt x="521093" y="1454950"/>
                </a:lnTo>
                <a:lnTo>
                  <a:pt x="520435" y="1458904"/>
                </a:lnTo>
                <a:lnTo>
                  <a:pt x="517141" y="1463516"/>
                </a:lnTo>
                <a:lnTo>
                  <a:pt x="511871" y="1466811"/>
                </a:lnTo>
                <a:lnTo>
                  <a:pt x="504624" y="1466811"/>
                </a:lnTo>
                <a:lnTo>
                  <a:pt x="504624" y="1466152"/>
                </a:lnTo>
                <a:lnTo>
                  <a:pt x="503965" y="1465493"/>
                </a:lnTo>
                <a:lnTo>
                  <a:pt x="499354" y="1466152"/>
                </a:lnTo>
                <a:lnTo>
                  <a:pt x="501330" y="1471424"/>
                </a:lnTo>
                <a:lnTo>
                  <a:pt x="500671" y="1476036"/>
                </a:lnTo>
                <a:lnTo>
                  <a:pt x="498695" y="1479331"/>
                </a:lnTo>
                <a:lnTo>
                  <a:pt x="494742" y="1481308"/>
                </a:lnTo>
                <a:lnTo>
                  <a:pt x="491448" y="1482626"/>
                </a:lnTo>
                <a:lnTo>
                  <a:pt x="489472" y="1484602"/>
                </a:lnTo>
                <a:lnTo>
                  <a:pt x="488813" y="1486579"/>
                </a:lnTo>
                <a:lnTo>
                  <a:pt x="486837" y="1491192"/>
                </a:lnTo>
                <a:lnTo>
                  <a:pt x="484861" y="1493828"/>
                </a:lnTo>
                <a:lnTo>
                  <a:pt x="480249" y="1497781"/>
                </a:lnTo>
                <a:lnTo>
                  <a:pt x="475638" y="1499758"/>
                </a:lnTo>
                <a:lnTo>
                  <a:pt x="470368" y="1499758"/>
                </a:lnTo>
                <a:lnTo>
                  <a:pt x="469709" y="1503053"/>
                </a:lnTo>
                <a:lnTo>
                  <a:pt x="468391" y="1505030"/>
                </a:lnTo>
                <a:lnTo>
                  <a:pt x="467074" y="1506348"/>
                </a:lnTo>
                <a:lnTo>
                  <a:pt x="463780" y="1507666"/>
                </a:lnTo>
                <a:lnTo>
                  <a:pt x="461803" y="1508983"/>
                </a:lnTo>
                <a:lnTo>
                  <a:pt x="459827" y="1508983"/>
                </a:lnTo>
                <a:lnTo>
                  <a:pt x="459827" y="1510960"/>
                </a:lnTo>
                <a:lnTo>
                  <a:pt x="458510" y="1513596"/>
                </a:lnTo>
                <a:lnTo>
                  <a:pt x="457851" y="1516891"/>
                </a:lnTo>
                <a:lnTo>
                  <a:pt x="456533" y="1518868"/>
                </a:lnTo>
                <a:lnTo>
                  <a:pt x="454557" y="1521503"/>
                </a:lnTo>
                <a:lnTo>
                  <a:pt x="444675" y="1528752"/>
                </a:lnTo>
                <a:lnTo>
                  <a:pt x="435452" y="1536659"/>
                </a:lnTo>
                <a:lnTo>
                  <a:pt x="425571" y="1543907"/>
                </a:lnTo>
                <a:lnTo>
                  <a:pt x="419642" y="1542590"/>
                </a:lnTo>
                <a:lnTo>
                  <a:pt x="418324" y="1543907"/>
                </a:lnTo>
                <a:lnTo>
                  <a:pt x="417007" y="1544566"/>
                </a:lnTo>
                <a:lnTo>
                  <a:pt x="413054" y="1547202"/>
                </a:lnTo>
                <a:lnTo>
                  <a:pt x="409101" y="1547202"/>
                </a:lnTo>
                <a:lnTo>
                  <a:pt x="405149" y="1546543"/>
                </a:lnTo>
                <a:lnTo>
                  <a:pt x="406466" y="1549179"/>
                </a:lnTo>
                <a:lnTo>
                  <a:pt x="406466" y="1551156"/>
                </a:lnTo>
                <a:lnTo>
                  <a:pt x="406466" y="1554451"/>
                </a:lnTo>
                <a:lnTo>
                  <a:pt x="404490" y="1556427"/>
                </a:lnTo>
                <a:lnTo>
                  <a:pt x="401855" y="1559063"/>
                </a:lnTo>
                <a:lnTo>
                  <a:pt x="399220" y="1560381"/>
                </a:lnTo>
                <a:lnTo>
                  <a:pt x="395926" y="1561040"/>
                </a:lnTo>
                <a:lnTo>
                  <a:pt x="393291" y="1561699"/>
                </a:lnTo>
                <a:lnTo>
                  <a:pt x="388020" y="1561699"/>
                </a:lnTo>
                <a:lnTo>
                  <a:pt x="383409" y="1562358"/>
                </a:lnTo>
                <a:lnTo>
                  <a:pt x="381433" y="1565653"/>
                </a:lnTo>
                <a:lnTo>
                  <a:pt x="379456" y="1568288"/>
                </a:lnTo>
                <a:lnTo>
                  <a:pt x="376162" y="1571583"/>
                </a:lnTo>
                <a:lnTo>
                  <a:pt x="373527" y="1573560"/>
                </a:lnTo>
                <a:lnTo>
                  <a:pt x="373527" y="1574219"/>
                </a:lnTo>
                <a:lnTo>
                  <a:pt x="371551" y="1577514"/>
                </a:lnTo>
                <a:lnTo>
                  <a:pt x="369575" y="1578832"/>
                </a:lnTo>
                <a:lnTo>
                  <a:pt x="368916" y="1579490"/>
                </a:lnTo>
                <a:lnTo>
                  <a:pt x="370892" y="1580149"/>
                </a:lnTo>
                <a:lnTo>
                  <a:pt x="372868" y="1582126"/>
                </a:lnTo>
                <a:lnTo>
                  <a:pt x="373527" y="1585421"/>
                </a:lnTo>
                <a:lnTo>
                  <a:pt x="372868" y="1588716"/>
                </a:lnTo>
                <a:lnTo>
                  <a:pt x="362987" y="1599918"/>
                </a:lnTo>
                <a:lnTo>
                  <a:pt x="351129" y="1609802"/>
                </a:lnTo>
                <a:lnTo>
                  <a:pt x="337294" y="1616391"/>
                </a:lnTo>
                <a:lnTo>
                  <a:pt x="332024" y="1617709"/>
                </a:lnTo>
                <a:lnTo>
                  <a:pt x="326754" y="1618368"/>
                </a:lnTo>
                <a:lnTo>
                  <a:pt x="321484" y="1618368"/>
                </a:lnTo>
                <a:lnTo>
                  <a:pt x="315555" y="1618368"/>
                </a:lnTo>
                <a:lnTo>
                  <a:pt x="311602" y="1621004"/>
                </a:lnTo>
                <a:lnTo>
                  <a:pt x="306991" y="1625617"/>
                </a:lnTo>
                <a:lnTo>
                  <a:pt x="302379" y="1632206"/>
                </a:lnTo>
                <a:lnTo>
                  <a:pt x="295791" y="1637478"/>
                </a:lnTo>
                <a:lnTo>
                  <a:pt x="287227" y="1640772"/>
                </a:lnTo>
                <a:lnTo>
                  <a:pt x="280640" y="1651974"/>
                </a:lnTo>
                <a:lnTo>
                  <a:pt x="276687" y="1652633"/>
                </a:lnTo>
                <a:lnTo>
                  <a:pt x="274052" y="1658564"/>
                </a:lnTo>
                <a:lnTo>
                  <a:pt x="271417" y="1656587"/>
                </a:lnTo>
                <a:lnTo>
                  <a:pt x="269440" y="1655928"/>
                </a:lnTo>
                <a:lnTo>
                  <a:pt x="268123" y="1656587"/>
                </a:lnTo>
                <a:lnTo>
                  <a:pt x="266146" y="1657246"/>
                </a:lnTo>
                <a:lnTo>
                  <a:pt x="264829" y="1659223"/>
                </a:lnTo>
                <a:lnTo>
                  <a:pt x="266146" y="1661200"/>
                </a:lnTo>
                <a:lnTo>
                  <a:pt x="267464" y="1662518"/>
                </a:lnTo>
                <a:lnTo>
                  <a:pt x="266146" y="1665153"/>
                </a:lnTo>
                <a:lnTo>
                  <a:pt x="266146" y="1666471"/>
                </a:lnTo>
                <a:lnTo>
                  <a:pt x="267464" y="1667130"/>
                </a:lnTo>
                <a:lnTo>
                  <a:pt x="267464" y="1667789"/>
                </a:lnTo>
                <a:lnTo>
                  <a:pt x="266146" y="1669107"/>
                </a:lnTo>
                <a:lnTo>
                  <a:pt x="242430" y="1681627"/>
                </a:lnTo>
                <a:lnTo>
                  <a:pt x="243748" y="1690193"/>
                </a:lnTo>
                <a:lnTo>
                  <a:pt x="231890" y="1694147"/>
                </a:lnTo>
                <a:lnTo>
                  <a:pt x="218056" y="1698101"/>
                </a:lnTo>
                <a:lnTo>
                  <a:pt x="217397" y="1702713"/>
                </a:lnTo>
                <a:lnTo>
                  <a:pt x="214762" y="1705349"/>
                </a:lnTo>
                <a:lnTo>
                  <a:pt x="212127" y="1706008"/>
                </a:lnTo>
                <a:lnTo>
                  <a:pt x="208174" y="1706667"/>
                </a:lnTo>
                <a:lnTo>
                  <a:pt x="205539" y="1706667"/>
                </a:lnTo>
                <a:lnTo>
                  <a:pt x="201586" y="1707985"/>
                </a:lnTo>
                <a:lnTo>
                  <a:pt x="198951" y="1712597"/>
                </a:lnTo>
                <a:lnTo>
                  <a:pt x="199610" y="1717210"/>
                </a:lnTo>
                <a:lnTo>
                  <a:pt x="187093" y="1721823"/>
                </a:lnTo>
                <a:lnTo>
                  <a:pt x="183799" y="1730389"/>
                </a:lnTo>
                <a:lnTo>
                  <a:pt x="178529" y="1737637"/>
                </a:lnTo>
                <a:lnTo>
                  <a:pt x="172600" y="1744227"/>
                </a:lnTo>
                <a:lnTo>
                  <a:pt x="166012" y="1750816"/>
                </a:lnTo>
                <a:lnTo>
                  <a:pt x="164695" y="1752134"/>
                </a:lnTo>
                <a:lnTo>
                  <a:pt x="163377" y="1752134"/>
                </a:lnTo>
                <a:lnTo>
                  <a:pt x="158766" y="1761359"/>
                </a:lnTo>
                <a:lnTo>
                  <a:pt x="150860" y="1764654"/>
                </a:lnTo>
                <a:lnTo>
                  <a:pt x="141637" y="1767949"/>
                </a:lnTo>
                <a:lnTo>
                  <a:pt x="135050" y="1773879"/>
                </a:lnTo>
                <a:lnTo>
                  <a:pt x="134391" y="1773879"/>
                </a:lnTo>
                <a:lnTo>
                  <a:pt x="130438" y="1780469"/>
                </a:lnTo>
                <a:lnTo>
                  <a:pt x="123192" y="1785740"/>
                </a:lnTo>
                <a:lnTo>
                  <a:pt x="115286" y="1789694"/>
                </a:lnTo>
                <a:lnTo>
                  <a:pt x="116604" y="1791671"/>
                </a:lnTo>
                <a:lnTo>
                  <a:pt x="111992" y="1797601"/>
                </a:lnTo>
                <a:lnTo>
                  <a:pt x="105405" y="1801555"/>
                </a:lnTo>
                <a:lnTo>
                  <a:pt x="98158" y="1804850"/>
                </a:lnTo>
                <a:lnTo>
                  <a:pt x="92229" y="1809462"/>
                </a:lnTo>
                <a:lnTo>
                  <a:pt x="79712" y="1814075"/>
                </a:lnTo>
                <a:lnTo>
                  <a:pt x="63902" y="1827254"/>
                </a:lnTo>
                <a:lnTo>
                  <a:pt x="63243" y="1829231"/>
                </a:lnTo>
                <a:lnTo>
                  <a:pt x="61925" y="1830548"/>
                </a:lnTo>
                <a:lnTo>
                  <a:pt x="59290" y="1832525"/>
                </a:lnTo>
                <a:lnTo>
                  <a:pt x="57314" y="1833843"/>
                </a:lnTo>
                <a:lnTo>
                  <a:pt x="54679" y="1834502"/>
                </a:lnTo>
                <a:lnTo>
                  <a:pt x="52702" y="1835161"/>
                </a:lnTo>
                <a:lnTo>
                  <a:pt x="52044" y="1837138"/>
                </a:lnTo>
                <a:lnTo>
                  <a:pt x="50726" y="1839115"/>
                </a:lnTo>
                <a:lnTo>
                  <a:pt x="49409" y="1840433"/>
                </a:lnTo>
                <a:lnTo>
                  <a:pt x="47432" y="1841092"/>
                </a:lnTo>
                <a:lnTo>
                  <a:pt x="45456" y="1841092"/>
                </a:lnTo>
                <a:lnTo>
                  <a:pt x="43480" y="1835161"/>
                </a:lnTo>
                <a:lnTo>
                  <a:pt x="42162" y="1828572"/>
                </a:lnTo>
                <a:lnTo>
                  <a:pt x="41503" y="1821982"/>
                </a:lnTo>
                <a:lnTo>
                  <a:pt x="39527" y="1814734"/>
                </a:lnTo>
                <a:lnTo>
                  <a:pt x="35574" y="1808803"/>
                </a:lnTo>
                <a:lnTo>
                  <a:pt x="30963" y="1804850"/>
                </a:lnTo>
                <a:lnTo>
                  <a:pt x="25034" y="1803532"/>
                </a:lnTo>
                <a:lnTo>
                  <a:pt x="17128" y="1802873"/>
                </a:lnTo>
                <a:lnTo>
                  <a:pt x="9882" y="1803532"/>
                </a:lnTo>
                <a:lnTo>
                  <a:pt x="5929" y="1805509"/>
                </a:lnTo>
                <a:lnTo>
                  <a:pt x="3953" y="1798919"/>
                </a:lnTo>
                <a:lnTo>
                  <a:pt x="1977" y="1792330"/>
                </a:lnTo>
                <a:lnTo>
                  <a:pt x="659" y="1786399"/>
                </a:lnTo>
                <a:lnTo>
                  <a:pt x="0" y="1780469"/>
                </a:lnTo>
                <a:lnTo>
                  <a:pt x="659" y="1775197"/>
                </a:lnTo>
                <a:lnTo>
                  <a:pt x="3953" y="1770584"/>
                </a:lnTo>
                <a:lnTo>
                  <a:pt x="9882" y="1766631"/>
                </a:lnTo>
                <a:lnTo>
                  <a:pt x="19105" y="1763995"/>
                </a:lnTo>
                <a:lnTo>
                  <a:pt x="21081" y="1762677"/>
                </a:lnTo>
                <a:lnTo>
                  <a:pt x="22399" y="1761359"/>
                </a:lnTo>
                <a:lnTo>
                  <a:pt x="23716" y="1759382"/>
                </a:lnTo>
                <a:lnTo>
                  <a:pt x="25693" y="1756088"/>
                </a:lnTo>
                <a:lnTo>
                  <a:pt x="27010" y="1754111"/>
                </a:lnTo>
                <a:lnTo>
                  <a:pt x="28328" y="1752134"/>
                </a:lnTo>
                <a:lnTo>
                  <a:pt x="26351" y="1750816"/>
                </a:lnTo>
                <a:lnTo>
                  <a:pt x="25034" y="1750816"/>
                </a:lnTo>
                <a:lnTo>
                  <a:pt x="22399" y="1749498"/>
                </a:lnTo>
                <a:lnTo>
                  <a:pt x="21740" y="1748839"/>
                </a:lnTo>
                <a:lnTo>
                  <a:pt x="21081" y="1747521"/>
                </a:lnTo>
                <a:lnTo>
                  <a:pt x="20422" y="1745545"/>
                </a:lnTo>
                <a:lnTo>
                  <a:pt x="21740" y="1740932"/>
                </a:lnTo>
                <a:lnTo>
                  <a:pt x="25693" y="1738296"/>
                </a:lnTo>
                <a:lnTo>
                  <a:pt x="28986" y="1736978"/>
                </a:lnTo>
                <a:lnTo>
                  <a:pt x="33598" y="1735660"/>
                </a:lnTo>
                <a:lnTo>
                  <a:pt x="36233" y="1729730"/>
                </a:lnTo>
                <a:lnTo>
                  <a:pt x="35574" y="1728412"/>
                </a:lnTo>
                <a:lnTo>
                  <a:pt x="35574" y="1725776"/>
                </a:lnTo>
                <a:lnTo>
                  <a:pt x="36233" y="1724458"/>
                </a:lnTo>
                <a:lnTo>
                  <a:pt x="38209" y="1723140"/>
                </a:lnTo>
                <a:lnTo>
                  <a:pt x="28328" y="1717869"/>
                </a:lnTo>
                <a:lnTo>
                  <a:pt x="26351" y="1709303"/>
                </a:lnTo>
                <a:lnTo>
                  <a:pt x="26351" y="1704690"/>
                </a:lnTo>
                <a:lnTo>
                  <a:pt x="27010" y="1702713"/>
                </a:lnTo>
                <a:lnTo>
                  <a:pt x="29645" y="1700736"/>
                </a:lnTo>
                <a:lnTo>
                  <a:pt x="32939" y="1700077"/>
                </a:lnTo>
                <a:lnTo>
                  <a:pt x="36233" y="1700077"/>
                </a:lnTo>
                <a:lnTo>
                  <a:pt x="38868" y="1698759"/>
                </a:lnTo>
                <a:lnTo>
                  <a:pt x="40186" y="1700077"/>
                </a:lnTo>
                <a:lnTo>
                  <a:pt x="40844" y="1700736"/>
                </a:lnTo>
                <a:lnTo>
                  <a:pt x="42162" y="1700077"/>
                </a:lnTo>
                <a:lnTo>
                  <a:pt x="46773" y="1698101"/>
                </a:lnTo>
                <a:lnTo>
                  <a:pt x="46115" y="1696783"/>
                </a:lnTo>
                <a:lnTo>
                  <a:pt x="44797" y="1694147"/>
                </a:lnTo>
                <a:lnTo>
                  <a:pt x="49409" y="1688216"/>
                </a:lnTo>
                <a:lnTo>
                  <a:pt x="69831" y="1678332"/>
                </a:lnTo>
                <a:lnTo>
                  <a:pt x="76418" y="1666471"/>
                </a:lnTo>
                <a:lnTo>
                  <a:pt x="81689" y="1661859"/>
                </a:lnTo>
                <a:lnTo>
                  <a:pt x="81030" y="1660541"/>
                </a:lnTo>
                <a:lnTo>
                  <a:pt x="83665" y="1653951"/>
                </a:lnTo>
                <a:lnTo>
                  <a:pt x="88276" y="1648680"/>
                </a:lnTo>
                <a:lnTo>
                  <a:pt x="93547" y="1646044"/>
                </a:lnTo>
                <a:lnTo>
                  <a:pt x="99476" y="1642749"/>
                </a:lnTo>
                <a:lnTo>
                  <a:pt x="105405" y="1640113"/>
                </a:lnTo>
                <a:lnTo>
                  <a:pt x="107381" y="1638137"/>
                </a:lnTo>
                <a:lnTo>
                  <a:pt x="109357" y="1633524"/>
                </a:lnTo>
                <a:lnTo>
                  <a:pt x="105405" y="1628252"/>
                </a:lnTo>
                <a:lnTo>
                  <a:pt x="103428" y="1622981"/>
                </a:lnTo>
                <a:lnTo>
                  <a:pt x="104087" y="1617050"/>
                </a:lnTo>
                <a:lnTo>
                  <a:pt x="106722" y="1611779"/>
                </a:lnTo>
                <a:lnTo>
                  <a:pt x="108040" y="1605848"/>
                </a:lnTo>
                <a:lnTo>
                  <a:pt x="110016" y="1603212"/>
                </a:lnTo>
                <a:lnTo>
                  <a:pt x="112651" y="1600577"/>
                </a:lnTo>
                <a:lnTo>
                  <a:pt x="116604" y="1599918"/>
                </a:lnTo>
                <a:lnTo>
                  <a:pt x="120557" y="1599259"/>
                </a:lnTo>
                <a:lnTo>
                  <a:pt x="123192" y="1600577"/>
                </a:lnTo>
                <a:lnTo>
                  <a:pt x="125168" y="1603871"/>
                </a:lnTo>
                <a:lnTo>
                  <a:pt x="125168" y="1609802"/>
                </a:lnTo>
                <a:lnTo>
                  <a:pt x="123192" y="1615732"/>
                </a:lnTo>
                <a:lnTo>
                  <a:pt x="122533" y="1622322"/>
                </a:lnTo>
                <a:lnTo>
                  <a:pt x="124509" y="1619686"/>
                </a:lnTo>
                <a:lnTo>
                  <a:pt x="126486" y="1618368"/>
                </a:lnTo>
                <a:lnTo>
                  <a:pt x="128462" y="1618368"/>
                </a:lnTo>
                <a:lnTo>
                  <a:pt x="127144" y="1613097"/>
                </a:lnTo>
                <a:lnTo>
                  <a:pt x="128462" y="1609802"/>
                </a:lnTo>
                <a:lnTo>
                  <a:pt x="131097" y="1606507"/>
                </a:lnTo>
                <a:lnTo>
                  <a:pt x="134391" y="1603212"/>
                </a:lnTo>
                <a:lnTo>
                  <a:pt x="141637" y="1599918"/>
                </a:lnTo>
                <a:lnTo>
                  <a:pt x="150202" y="1598600"/>
                </a:lnTo>
                <a:lnTo>
                  <a:pt x="149543" y="1593987"/>
                </a:lnTo>
                <a:lnTo>
                  <a:pt x="151519" y="1590034"/>
                </a:lnTo>
                <a:lnTo>
                  <a:pt x="156131" y="1585421"/>
                </a:lnTo>
                <a:lnTo>
                  <a:pt x="158107" y="1584762"/>
                </a:lnTo>
                <a:lnTo>
                  <a:pt x="160083" y="1584762"/>
                </a:lnTo>
                <a:lnTo>
                  <a:pt x="160083" y="1584103"/>
                </a:lnTo>
                <a:lnTo>
                  <a:pt x="162718" y="1576196"/>
                </a:lnTo>
                <a:lnTo>
                  <a:pt x="166671" y="1572242"/>
                </a:lnTo>
                <a:lnTo>
                  <a:pt x="171941" y="1568288"/>
                </a:lnTo>
                <a:lnTo>
                  <a:pt x="177870" y="1566312"/>
                </a:lnTo>
                <a:lnTo>
                  <a:pt x="184458" y="1563676"/>
                </a:lnTo>
                <a:lnTo>
                  <a:pt x="195657" y="1563017"/>
                </a:lnTo>
                <a:lnTo>
                  <a:pt x="206856" y="1566312"/>
                </a:lnTo>
                <a:lnTo>
                  <a:pt x="207515" y="1566312"/>
                </a:lnTo>
                <a:lnTo>
                  <a:pt x="205539" y="1563017"/>
                </a:lnTo>
                <a:lnTo>
                  <a:pt x="203563" y="1561040"/>
                </a:lnTo>
                <a:lnTo>
                  <a:pt x="201586" y="1554451"/>
                </a:lnTo>
                <a:lnTo>
                  <a:pt x="199610" y="1547202"/>
                </a:lnTo>
                <a:lnTo>
                  <a:pt x="199610" y="1540613"/>
                </a:lnTo>
                <a:lnTo>
                  <a:pt x="208174" y="1530070"/>
                </a:lnTo>
                <a:lnTo>
                  <a:pt x="218056" y="1521503"/>
                </a:lnTo>
                <a:lnTo>
                  <a:pt x="229914" y="1513596"/>
                </a:lnTo>
                <a:lnTo>
                  <a:pt x="236501" y="1512278"/>
                </a:lnTo>
                <a:lnTo>
                  <a:pt x="243089" y="1512278"/>
                </a:lnTo>
                <a:lnTo>
                  <a:pt x="241113" y="1511619"/>
                </a:lnTo>
                <a:lnTo>
                  <a:pt x="239795" y="1510301"/>
                </a:lnTo>
                <a:lnTo>
                  <a:pt x="239137" y="1507666"/>
                </a:lnTo>
                <a:lnTo>
                  <a:pt x="239137" y="1505030"/>
                </a:lnTo>
                <a:lnTo>
                  <a:pt x="243089" y="1493828"/>
                </a:lnTo>
                <a:lnTo>
                  <a:pt x="245066" y="1482626"/>
                </a:lnTo>
                <a:lnTo>
                  <a:pt x="244407" y="1472741"/>
                </a:lnTo>
                <a:lnTo>
                  <a:pt x="240454" y="1462198"/>
                </a:lnTo>
                <a:lnTo>
                  <a:pt x="232549" y="1451655"/>
                </a:lnTo>
                <a:lnTo>
                  <a:pt x="227279" y="1445066"/>
                </a:lnTo>
                <a:lnTo>
                  <a:pt x="225961" y="1437817"/>
                </a:lnTo>
                <a:lnTo>
                  <a:pt x="226620" y="1430569"/>
                </a:lnTo>
                <a:lnTo>
                  <a:pt x="229914" y="1422662"/>
                </a:lnTo>
                <a:lnTo>
                  <a:pt x="231231" y="1420026"/>
                </a:lnTo>
                <a:lnTo>
                  <a:pt x="233208" y="1417390"/>
                </a:lnTo>
                <a:lnTo>
                  <a:pt x="238478" y="1415413"/>
                </a:lnTo>
                <a:lnTo>
                  <a:pt x="243748" y="1415413"/>
                </a:lnTo>
                <a:lnTo>
                  <a:pt x="249677" y="1416072"/>
                </a:lnTo>
                <a:lnTo>
                  <a:pt x="255606" y="1417390"/>
                </a:lnTo>
                <a:lnTo>
                  <a:pt x="260876" y="1420685"/>
                </a:lnTo>
                <a:lnTo>
                  <a:pt x="263511" y="1426615"/>
                </a:lnTo>
                <a:lnTo>
                  <a:pt x="264170" y="1429910"/>
                </a:lnTo>
                <a:lnTo>
                  <a:pt x="263511" y="1433205"/>
                </a:lnTo>
                <a:lnTo>
                  <a:pt x="260876" y="1439135"/>
                </a:lnTo>
                <a:lnTo>
                  <a:pt x="258900" y="1445066"/>
                </a:lnTo>
                <a:lnTo>
                  <a:pt x="262194" y="1451655"/>
                </a:lnTo>
                <a:lnTo>
                  <a:pt x="262194" y="1455609"/>
                </a:lnTo>
                <a:lnTo>
                  <a:pt x="262853" y="1458904"/>
                </a:lnTo>
                <a:lnTo>
                  <a:pt x="262853" y="1464175"/>
                </a:lnTo>
                <a:lnTo>
                  <a:pt x="262853" y="1470106"/>
                </a:lnTo>
                <a:lnTo>
                  <a:pt x="262853" y="1476036"/>
                </a:lnTo>
                <a:lnTo>
                  <a:pt x="264829" y="1481308"/>
                </a:lnTo>
                <a:lnTo>
                  <a:pt x="264829" y="1479990"/>
                </a:lnTo>
                <a:lnTo>
                  <a:pt x="265488" y="1479331"/>
                </a:lnTo>
                <a:lnTo>
                  <a:pt x="266146" y="1479331"/>
                </a:lnTo>
                <a:lnTo>
                  <a:pt x="267464" y="1476036"/>
                </a:lnTo>
                <a:lnTo>
                  <a:pt x="268782" y="1474718"/>
                </a:lnTo>
                <a:lnTo>
                  <a:pt x="270758" y="1472741"/>
                </a:lnTo>
                <a:lnTo>
                  <a:pt x="272075" y="1471424"/>
                </a:lnTo>
                <a:lnTo>
                  <a:pt x="274711" y="1468788"/>
                </a:lnTo>
                <a:lnTo>
                  <a:pt x="276687" y="1467470"/>
                </a:lnTo>
                <a:lnTo>
                  <a:pt x="280640" y="1466811"/>
                </a:lnTo>
                <a:lnTo>
                  <a:pt x="281298" y="1467470"/>
                </a:lnTo>
                <a:lnTo>
                  <a:pt x="281957" y="1466811"/>
                </a:lnTo>
                <a:lnTo>
                  <a:pt x="285910" y="1465493"/>
                </a:lnTo>
                <a:lnTo>
                  <a:pt x="289204" y="1463516"/>
                </a:lnTo>
                <a:lnTo>
                  <a:pt x="289862" y="1456927"/>
                </a:lnTo>
                <a:lnTo>
                  <a:pt x="293156" y="1451655"/>
                </a:lnTo>
                <a:lnTo>
                  <a:pt x="296450" y="1447043"/>
                </a:lnTo>
                <a:lnTo>
                  <a:pt x="301062" y="1442430"/>
                </a:lnTo>
                <a:lnTo>
                  <a:pt x="301062" y="1441771"/>
                </a:lnTo>
                <a:lnTo>
                  <a:pt x="300403" y="1441771"/>
                </a:lnTo>
                <a:lnTo>
                  <a:pt x="300403" y="1438476"/>
                </a:lnTo>
                <a:lnTo>
                  <a:pt x="300403" y="1436500"/>
                </a:lnTo>
                <a:lnTo>
                  <a:pt x="299744" y="1435841"/>
                </a:lnTo>
                <a:lnTo>
                  <a:pt x="299085" y="1434523"/>
                </a:lnTo>
                <a:lnTo>
                  <a:pt x="299085" y="1431887"/>
                </a:lnTo>
                <a:lnTo>
                  <a:pt x="293156" y="1431887"/>
                </a:lnTo>
                <a:lnTo>
                  <a:pt x="289862" y="1429910"/>
                </a:lnTo>
                <a:lnTo>
                  <a:pt x="289204" y="1425956"/>
                </a:lnTo>
                <a:lnTo>
                  <a:pt x="291180" y="1420026"/>
                </a:lnTo>
                <a:lnTo>
                  <a:pt x="303038" y="1430569"/>
                </a:lnTo>
                <a:lnTo>
                  <a:pt x="304356" y="1428592"/>
                </a:lnTo>
                <a:lnTo>
                  <a:pt x="303038" y="1425956"/>
                </a:lnTo>
                <a:lnTo>
                  <a:pt x="302379" y="1423980"/>
                </a:lnTo>
                <a:lnTo>
                  <a:pt x="300403" y="1420685"/>
                </a:lnTo>
                <a:lnTo>
                  <a:pt x="297109" y="1416072"/>
                </a:lnTo>
                <a:lnTo>
                  <a:pt x="296450" y="1410142"/>
                </a:lnTo>
                <a:lnTo>
                  <a:pt x="297109" y="1405529"/>
                </a:lnTo>
                <a:lnTo>
                  <a:pt x="301062" y="1402893"/>
                </a:lnTo>
                <a:lnTo>
                  <a:pt x="307649" y="1399599"/>
                </a:lnTo>
                <a:lnTo>
                  <a:pt x="312920" y="1401575"/>
                </a:lnTo>
                <a:lnTo>
                  <a:pt x="316872" y="1405529"/>
                </a:lnTo>
                <a:lnTo>
                  <a:pt x="320166" y="1409483"/>
                </a:lnTo>
                <a:lnTo>
                  <a:pt x="321484" y="1411460"/>
                </a:lnTo>
                <a:lnTo>
                  <a:pt x="324119" y="1413436"/>
                </a:lnTo>
                <a:lnTo>
                  <a:pt x="325436" y="1416731"/>
                </a:lnTo>
                <a:lnTo>
                  <a:pt x="326095" y="1418708"/>
                </a:lnTo>
                <a:lnTo>
                  <a:pt x="327413" y="1418049"/>
                </a:lnTo>
                <a:lnTo>
                  <a:pt x="330048" y="1417390"/>
                </a:lnTo>
                <a:lnTo>
                  <a:pt x="332024" y="1417390"/>
                </a:lnTo>
                <a:lnTo>
                  <a:pt x="331365" y="1415413"/>
                </a:lnTo>
                <a:lnTo>
                  <a:pt x="332024" y="1412119"/>
                </a:lnTo>
                <a:lnTo>
                  <a:pt x="333342" y="1410142"/>
                </a:lnTo>
                <a:lnTo>
                  <a:pt x="334659" y="1407506"/>
                </a:lnTo>
                <a:lnTo>
                  <a:pt x="335977" y="1407506"/>
                </a:lnTo>
                <a:lnTo>
                  <a:pt x="334001" y="1405529"/>
                </a:lnTo>
                <a:lnTo>
                  <a:pt x="334659" y="1404211"/>
                </a:lnTo>
                <a:lnTo>
                  <a:pt x="334659" y="1401575"/>
                </a:lnTo>
                <a:lnTo>
                  <a:pt x="334659" y="1399599"/>
                </a:lnTo>
                <a:lnTo>
                  <a:pt x="334659" y="1398281"/>
                </a:lnTo>
                <a:lnTo>
                  <a:pt x="333342" y="1396963"/>
                </a:lnTo>
                <a:lnTo>
                  <a:pt x="331365" y="1394986"/>
                </a:lnTo>
                <a:lnTo>
                  <a:pt x="328072" y="1391032"/>
                </a:lnTo>
                <a:lnTo>
                  <a:pt x="326754" y="1386420"/>
                </a:lnTo>
                <a:lnTo>
                  <a:pt x="328072" y="1381807"/>
                </a:lnTo>
                <a:lnTo>
                  <a:pt x="332024" y="1380489"/>
                </a:lnTo>
                <a:lnTo>
                  <a:pt x="334659" y="1377853"/>
                </a:lnTo>
                <a:lnTo>
                  <a:pt x="337953" y="1375218"/>
                </a:lnTo>
                <a:lnTo>
                  <a:pt x="341906" y="1374559"/>
                </a:lnTo>
                <a:lnTo>
                  <a:pt x="345859" y="1376536"/>
                </a:lnTo>
                <a:lnTo>
                  <a:pt x="352446" y="1380489"/>
                </a:lnTo>
                <a:lnTo>
                  <a:pt x="360352" y="1381148"/>
                </a:lnTo>
                <a:lnTo>
                  <a:pt x="357058" y="1379830"/>
                </a:lnTo>
                <a:lnTo>
                  <a:pt x="353105" y="1377853"/>
                </a:lnTo>
                <a:lnTo>
                  <a:pt x="350470" y="1375218"/>
                </a:lnTo>
                <a:lnTo>
                  <a:pt x="347835" y="1366651"/>
                </a:lnTo>
                <a:lnTo>
                  <a:pt x="348494" y="1364016"/>
                </a:lnTo>
                <a:lnTo>
                  <a:pt x="349152" y="1362039"/>
                </a:lnTo>
                <a:lnTo>
                  <a:pt x="350470" y="1360721"/>
                </a:lnTo>
                <a:lnTo>
                  <a:pt x="351788" y="1359403"/>
                </a:lnTo>
                <a:lnTo>
                  <a:pt x="353105" y="1358085"/>
                </a:lnTo>
                <a:lnTo>
                  <a:pt x="355081" y="1357426"/>
                </a:lnTo>
                <a:lnTo>
                  <a:pt x="357058" y="1357426"/>
                </a:lnTo>
                <a:lnTo>
                  <a:pt x="356399" y="1355449"/>
                </a:lnTo>
                <a:lnTo>
                  <a:pt x="357058" y="1353472"/>
                </a:lnTo>
                <a:lnTo>
                  <a:pt x="359034" y="1350178"/>
                </a:lnTo>
                <a:lnTo>
                  <a:pt x="365622" y="1344247"/>
                </a:lnTo>
                <a:lnTo>
                  <a:pt x="366939" y="1342929"/>
                </a:lnTo>
                <a:lnTo>
                  <a:pt x="367598" y="1341611"/>
                </a:lnTo>
                <a:lnTo>
                  <a:pt x="369575" y="1339635"/>
                </a:lnTo>
                <a:lnTo>
                  <a:pt x="371551" y="1338976"/>
                </a:lnTo>
                <a:lnTo>
                  <a:pt x="376821" y="1335022"/>
                </a:lnTo>
                <a:lnTo>
                  <a:pt x="377480" y="1333045"/>
                </a:lnTo>
                <a:lnTo>
                  <a:pt x="378139" y="1331068"/>
                </a:lnTo>
                <a:lnTo>
                  <a:pt x="380115" y="1329750"/>
                </a:lnTo>
                <a:lnTo>
                  <a:pt x="386044" y="1323161"/>
                </a:lnTo>
                <a:lnTo>
                  <a:pt x="392632" y="1317889"/>
                </a:lnTo>
                <a:lnTo>
                  <a:pt x="399878" y="1313277"/>
                </a:lnTo>
                <a:lnTo>
                  <a:pt x="399878" y="1311959"/>
                </a:lnTo>
                <a:lnTo>
                  <a:pt x="400537" y="1310641"/>
                </a:lnTo>
                <a:lnTo>
                  <a:pt x="401196" y="1308664"/>
                </a:lnTo>
                <a:lnTo>
                  <a:pt x="402513" y="1308005"/>
                </a:lnTo>
                <a:lnTo>
                  <a:pt x="417665" y="1294826"/>
                </a:lnTo>
                <a:lnTo>
                  <a:pt x="417665" y="1292850"/>
                </a:lnTo>
                <a:lnTo>
                  <a:pt x="419642" y="1290873"/>
                </a:lnTo>
                <a:lnTo>
                  <a:pt x="422936" y="1288896"/>
                </a:lnTo>
                <a:lnTo>
                  <a:pt x="426229" y="1286919"/>
                </a:lnTo>
                <a:lnTo>
                  <a:pt x="430182" y="1282306"/>
                </a:lnTo>
                <a:lnTo>
                  <a:pt x="433476" y="1279012"/>
                </a:lnTo>
                <a:lnTo>
                  <a:pt x="436111" y="1277035"/>
                </a:lnTo>
                <a:lnTo>
                  <a:pt x="436111" y="1275717"/>
                </a:lnTo>
                <a:lnTo>
                  <a:pt x="436111" y="1275058"/>
                </a:lnTo>
                <a:lnTo>
                  <a:pt x="437429" y="1273740"/>
                </a:lnTo>
                <a:lnTo>
                  <a:pt x="438746" y="1272422"/>
                </a:lnTo>
                <a:lnTo>
                  <a:pt x="441381" y="1270445"/>
                </a:lnTo>
                <a:lnTo>
                  <a:pt x="443358" y="1269787"/>
                </a:lnTo>
                <a:lnTo>
                  <a:pt x="445334" y="1268469"/>
                </a:lnTo>
                <a:lnTo>
                  <a:pt x="448628" y="1264515"/>
                </a:lnTo>
                <a:lnTo>
                  <a:pt x="449945" y="1260561"/>
                </a:lnTo>
                <a:lnTo>
                  <a:pt x="449945" y="1255290"/>
                </a:lnTo>
                <a:lnTo>
                  <a:pt x="448628" y="1250018"/>
                </a:lnTo>
                <a:lnTo>
                  <a:pt x="444016" y="1243429"/>
                </a:lnTo>
                <a:lnTo>
                  <a:pt x="442699" y="1238816"/>
                </a:lnTo>
                <a:lnTo>
                  <a:pt x="443358" y="1236180"/>
                </a:lnTo>
                <a:lnTo>
                  <a:pt x="445993" y="1232886"/>
                </a:lnTo>
                <a:lnTo>
                  <a:pt x="449287" y="1230909"/>
                </a:lnTo>
                <a:lnTo>
                  <a:pt x="453898" y="1228932"/>
                </a:lnTo>
                <a:lnTo>
                  <a:pt x="456533" y="1226296"/>
                </a:lnTo>
                <a:lnTo>
                  <a:pt x="461145" y="1220366"/>
                </a:lnTo>
                <a:lnTo>
                  <a:pt x="469050" y="1208505"/>
                </a:lnTo>
                <a:lnTo>
                  <a:pt x="479590" y="1199279"/>
                </a:lnTo>
                <a:lnTo>
                  <a:pt x="482226" y="1193349"/>
                </a:lnTo>
                <a:lnTo>
                  <a:pt x="485519" y="1188077"/>
                </a:lnTo>
                <a:lnTo>
                  <a:pt x="488813" y="1182806"/>
                </a:lnTo>
                <a:lnTo>
                  <a:pt x="493425" y="1179511"/>
                </a:lnTo>
                <a:lnTo>
                  <a:pt x="500671" y="1176875"/>
                </a:lnTo>
                <a:lnTo>
                  <a:pt x="519117" y="1156448"/>
                </a:lnTo>
                <a:lnTo>
                  <a:pt x="529658" y="1147882"/>
                </a:lnTo>
                <a:lnTo>
                  <a:pt x="539539" y="1138657"/>
                </a:lnTo>
                <a:lnTo>
                  <a:pt x="549421" y="1130090"/>
                </a:lnTo>
                <a:lnTo>
                  <a:pt x="557985" y="1119547"/>
                </a:lnTo>
                <a:lnTo>
                  <a:pt x="565890" y="1107686"/>
                </a:lnTo>
                <a:lnTo>
                  <a:pt x="581042" y="1096484"/>
                </a:lnTo>
                <a:lnTo>
                  <a:pt x="604099" y="1075398"/>
                </a:lnTo>
                <a:lnTo>
                  <a:pt x="615299" y="1067491"/>
                </a:lnTo>
                <a:lnTo>
                  <a:pt x="623863" y="1057606"/>
                </a:lnTo>
                <a:lnTo>
                  <a:pt x="631768" y="1047063"/>
                </a:lnTo>
                <a:lnTo>
                  <a:pt x="649555" y="1032566"/>
                </a:lnTo>
                <a:lnTo>
                  <a:pt x="651531" y="1025977"/>
                </a:lnTo>
                <a:lnTo>
                  <a:pt x="655484" y="1020046"/>
                </a:lnTo>
                <a:lnTo>
                  <a:pt x="661413" y="1014775"/>
                </a:lnTo>
                <a:lnTo>
                  <a:pt x="666025" y="1011480"/>
                </a:lnTo>
                <a:lnTo>
                  <a:pt x="671295" y="1007527"/>
                </a:lnTo>
                <a:lnTo>
                  <a:pt x="676565" y="1005550"/>
                </a:lnTo>
                <a:lnTo>
                  <a:pt x="682494" y="1006209"/>
                </a:lnTo>
                <a:lnTo>
                  <a:pt x="683812" y="998301"/>
                </a:lnTo>
                <a:lnTo>
                  <a:pt x="686447" y="991712"/>
                </a:lnTo>
                <a:lnTo>
                  <a:pt x="689082" y="983805"/>
                </a:lnTo>
                <a:lnTo>
                  <a:pt x="712139" y="967990"/>
                </a:lnTo>
                <a:lnTo>
                  <a:pt x="727950" y="959424"/>
                </a:lnTo>
                <a:lnTo>
                  <a:pt x="728609" y="958106"/>
                </a:lnTo>
                <a:lnTo>
                  <a:pt x="728609" y="959424"/>
                </a:lnTo>
                <a:lnTo>
                  <a:pt x="732561" y="956788"/>
                </a:lnTo>
                <a:lnTo>
                  <a:pt x="736514" y="954811"/>
                </a:lnTo>
                <a:lnTo>
                  <a:pt x="740467" y="951516"/>
                </a:lnTo>
                <a:lnTo>
                  <a:pt x="743760" y="949539"/>
                </a:lnTo>
                <a:lnTo>
                  <a:pt x="748372" y="946245"/>
                </a:lnTo>
                <a:lnTo>
                  <a:pt x="746396" y="946245"/>
                </a:lnTo>
                <a:lnTo>
                  <a:pt x="744419" y="945586"/>
                </a:lnTo>
                <a:lnTo>
                  <a:pt x="742443" y="944927"/>
                </a:lnTo>
                <a:lnTo>
                  <a:pt x="741784" y="943609"/>
                </a:lnTo>
                <a:lnTo>
                  <a:pt x="740467" y="942291"/>
                </a:lnTo>
                <a:lnTo>
                  <a:pt x="739808" y="940314"/>
                </a:lnTo>
                <a:lnTo>
                  <a:pt x="739808" y="938337"/>
                </a:lnTo>
                <a:lnTo>
                  <a:pt x="740467" y="935702"/>
                </a:lnTo>
                <a:lnTo>
                  <a:pt x="744419" y="929771"/>
                </a:lnTo>
                <a:lnTo>
                  <a:pt x="750348" y="925817"/>
                </a:lnTo>
                <a:lnTo>
                  <a:pt x="756936" y="922523"/>
                </a:lnTo>
                <a:lnTo>
                  <a:pt x="762865" y="919228"/>
                </a:lnTo>
                <a:lnTo>
                  <a:pt x="766159" y="914615"/>
                </a:lnTo>
                <a:lnTo>
                  <a:pt x="768794" y="909344"/>
                </a:lnTo>
                <a:lnTo>
                  <a:pt x="772747" y="906049"/>
                </a:lnTo>
                <a:lnTo>
                  <a:pt x="778017" y="904731"/>
                </a:lnTo>
                <a:lnTo>
                  <a:pt x="783946" y="904731"/>
                </a:lnTo>
                <a:lnTo>
                  <a:pt x="787899" y="906049"/>
                </a:lnTo>
                <a:lnTo>
                  <a:pt x="791192" y="908026"/>
                </a:lnTo>
                <a:lnTo>
                  <a:pt x="791851" y="908685"/>
                </a:lnTo>
                <a:lnTo>
                  <a:pt x="791851" y="909344"/>
                </a:lnTo>
                <a:lnTo>
                  <a:pt x="793169" y="906049"/>
                </a:lnTo>
                <a:lnTo>
                  <a:pt x="794486" y="902754"/>
                </a:lnTo>
                <a:lnTo>
                  <a:pt x="797121" y="900119"/>
                </a:lnTo>
                <a:lnTo>
                  <a:pt x="799098" y="897483"/>
                </a:lnTo>
                <a:lnTo>
                  <a:pt x="803709" y="865853"/>
                </a:lnTo>
                <a:lnTo>
                  <a:pt x="805027" y="864536"/>
                </a:lnTo>
                <a:lnTo>
                  <a:pt x="806344" y="864536"/>
                </a:lnTo>
                <a:lnTo>
                  <a:pt x="808321" y="865194"/>
                </a:lnTo>
                <a:lnTo>
                  <a:pt x="808979" y="867171"/>
                </a:lnTo>
                <a:lnTo>
                  <a:pt x="814908" y="870466"/>
                </a:lnTo>
                <a:lnTo>
                  <a:pt x="818861" y="871125"/>
                </a:lnTo>
                <a:lnTo>
                  <a:pt x="822155" y="870466"/>
                </a:lnTo>
                <a:lnTo>
                  <a:pt x="824131" y="868489"/>
                </a:lnTo>
                <a:lnTo>
                  <a:pt x="824790" y="864536"/>
                </a:lnTo>
                <a:lnTo>
                  <a:pt x="825449" y="859923"/>
                </a:lnTo>
                <a:lnTo>
                  <a:pt x="826766" y="855310"/>
                </a:lnTo>
                <a:lnTo>
                  <a:pt x="826766" y="850039"/>
                </a:lnTo>
                <a:lnTo>
                  <a:pt x="834672" y="839496"/>
                </a:lnTo>
                <a:lnTo>
                  <a:pt x="842577" y="828953"/>
                </a:lnTo>
                <a:lnTo>
                  <a:pt x="846530" y="826317"/>
                </a:lnTo>
                <a:lnTo>
                  <a:pt x="849824" y="824999"/>
                </a:lnTo>
                <a:lnTo>
                  <a:pt x="852459" y="821045"/>
                </a:lnTo>
                <a:lnTo>
                  <a:pt x="855753" y="820386"/>
                </a:lnTo>
                <a:lnTo>
                  <a:pt x="860364" y="820386"/>
                </a:lnTo>
                <a:lnTo>
                  <a:pt x="864976" y="820386"/>
                </a:lnTo>
                <a:lnTo>
                  <a:pt x="868269" y="819727"/>
                </a:lnTo>
                <a:lnTo>
                  <a:pt x="870905" y="817750"/>
                </a:lnTo>
                <a:lnTo>
                  <a:pt x="870905" y="813138"/>
                </a:lnTo>
                <a:lnTo>
                  <a:pt x="874198" y="807866"/>
                </a:lnTo>
                <a:lnTo>
                  <a:pt x="878810" y="802595"/>
                </a:lnTo>
                <a:lnTo>
                  <a:pt x="881445" y="797323"/>
                </a:lnTo>
                <a:lnTo>
                  <a:pt x="883421" y="790734"/>
                </a:lnTo>
                <a:lnTo>
                  <a:pt x="877492" y="790075"/>
                </a:lnTo>
                <a:lnTo>
                  <a:pt x="871563" y="790075"/>
                </a:lnTo>
                <a:lnTo>
                  <a:pt x="865634" y="788757"/>
                </a:lnTo>
                <a:lnTo>
                  <a:pt x="861023" y="784144"/>
                </a:lnTo>
                <a:lnTo>
                  <a:pt x="856411" y="790075"/>
                </a:lnTo>
                <a:lnTo>
                  <a:pt x="851800" y="793370"/>
                </a:lnTo>
                <a:lnTo>
                  <a:pt x="845871" y="794028"/>
                </a:lnTo>
                <a:lnTo>
                  <a:pt x="840601" y="792711"/>
                </a:lnTo>
                <a:lnTo>
                  <a:pt x="834672" y="790734"/>
                </a:lnTo>
                <a:lnTo>
                  <a:pt x="828743" y="789416"/>
                </a:lnTo>
                <a:lnTo>
                  <a:pt x="828084" y="788757"/>
                </a:lnTo>
                <a:lnTo>
                  <a:pt x="827425" y="790734"/>
                </a:lnTo>
                <a:lnTo>
                  <a:pt x="828084" y="790075"/>
                </a:lnTo>
                <a:lnTo>
                  <a:pt x="828084" y="792711"/>
                </a:lnTo>
                <a:lnTo>
                  <a:pt x="826766" y="795346"/>
                </a:lnTo>
                <a:lnTo>
                  <a:pt x="824790" y="797323"/>
                </a:lnTo>
                <a:lnTo>
                  <a:pt x="822814" y="799300"/>
                </a:lnTo>
                <a:lnTo>
                  <a:pt x="820837" y="799959"/>
                </a:lnTo>
                <a:lnTo>
                  <a:pt x="816885" y="799959"/>
                </a:lnTo>
                <a:lnTo>
                  <a:pt x="810956" y="809843"/>
                </a:lnTo>
                <a:lnTo>
                  <a:pt x="814250" y="811161"/>
                </a:lnTo>
                <a:lnTo>
                  <a:pt x="816226" y="811820"/>
                </a:lnTo>
                <a:lnTo>
                  <a:pt x="818202" y="812479"/>
                </a:lnTo>
                <a:lnTo>
                  <a:pt x="820837" y="813797"/>
                </a:lnTo>
                <a:lnTo>
                  <a:pt x="821496" y="816433"/>
                </a:lnTo>
                <a:lnTo>
                  <a:pt x="805027" y="832906"/>
                </a:lnTo>
                <a:lnTo>
                  <a:pt x="800415" y="844108"/>
                </a:lnTo>
                <a:lnTo>
                  <a:pt x="793828" y="851357"/>
                </a:lnTo>
                <a:lnTo>
                  <a:pt x="784605" y="856628"/>
                </a:lnTo>
                <a:lnTo>
                  <a:pt x="773405" y="858605"/>
                </a:lnTo>
                <a:lnTo>
                  <a:pt x="772088" y="871784"/>
                </a:lnTo>
                <a:lnTo>
                  <a:pt x="768135" y="884304"/>
                </a:lnTo>
                <a:lnTo>
                  <a:pt x="766818" y="886940"/>
                </a:lnTo>
                <a:lnTo>
                  <a:pt x="765500" y="888916"/>
                </a:lnTo>
                <a:lnTo>
                  <a:pt x="762865" y="890893"/>
                </a:lnTo>
                <a:lnTo>
                  <a:pt x="760230" y="892870"/>
                </a:lnTo>
                <a:lnTo>
                  <a:pt x="758912" y="897483"/>
                </a:lnTo>
                <a:lnTo>
                  <a:pt x="752983" y="895506"/>
                </a:lnTo>
                <a:lnTo>
                  <a:pt x="749031" y="893529"/>
                </a:lnTo>
                <a:lnTo>
                  <a:pt x="747054" y="888916"/>
                </a:lnTo>
                <a:lnTo>
                  <a:pt x="745737" y="884304"/>
                </a:lnTo>
                <a:lnTo>
                  <a:pt x="743760" y="880350"/>
                </a:lnTo>
                <a:lnTo>
                  <a:pt x="735196" y="894847"/>
                </a:lnTo>
                <a:lnTo>
                  <a:pt x="732561" y="896824"/>
                </a:lnTo>
                <a:lnTo>
                  <a:pt x="730585" y="899460"/>
                </a:lnTo>
                <a:lnTo>
                  <a:pt x="729926" y="913297"/>
                </a:lnTo>
                <a:lnTo>
                  <a:pt x="727291" y="913297"/>
                </a:lnTo>
                <a:lnTo>
                  <a:pt x="725315" y="913956"/>
                </a:lnTo>
                <a:lnTo>
                  <a:pt x="723997" y="914615"/>
                </a:lnTo>
                <a:lnTo>
                  <a:pt x="723338" y="915933"/>
                </a:lnTo>
                <a:lnTo>
                  <a:pt x="722680" y="917910"/>
                </a:lnTo>
                <a:lnTo>
                  <a:pt x="722680" y="919887"/>
                </a:lnTo>
                <a:lnTo>
                  <a:pt x="723338" y="921205"/>
                </a:lnTo>
                <a:lnTo>
                  <a:pt x="723997" y="923841"/>
                </a:lnTo>
                <a:lnTo>
                  <a:pt x="702916" y="929771"/>
                </a:lnTo>
                <a:lnTo>
                  <a:pt x="692376" y="934384"/>
                </a:lnTo>
                <a:lnTo>
                  <a:pt x="693693" y="940314"/>
                </a:lnTo>
                <a:lnTo>
                  <a:pt x="691717" y="946245"/>
                </a:lnTo>
                <a:lnTo>
                  <a:pt x="688423" y="950857"/>
                </a:lnTo>
                <a:lnTo>
                  <a:pt x="684470" y="955470"/>
                </a:lnTo>
                <a:lnTo>
                  <a:pt x="679200" y="961400"/>
                </a:lnTo>
                <a:lnTo>
                  <a:pt x="672612" y="970626"/>
                </a:lnTo>
                <a:lnTo>
                  <a:pt x="667342" y="980510"/>
                </a:lnTo>
                <a:lnTo>
                  <a:pt x="660754" y="989735"/>
                </a:lnTo>
                <a:lnTo>
                  <a:pt x="653508" y="998960"/>
                </a:lnTo>
                <a:lnTo>
                  <a:pt x="650873" y="1000278"/>
                </a:lnTo>
                <a:lnTo>
                  <a:pt x="648896" y="1000937"/>
                </a:lnTo>
                <a:lnTo>
                  <a:pt x="646920" y="1001596"/>
                </a:lnTo>
                <a:lnTo>
                  <a:pt x="644285" y="1000278"/>
                </a:lnTo>
                <a:lnTo>
                  <a:pt x="642309" y="998960"/>
                </a:lnTo>
                <a:lnTo>
                  <a:pt x="625839" y="998960"/>
                </a:lnTo>
                <a:lnTo>
                  <a:pt x="610687" y="999619"/>
                </a:lnTo>
                <a:lnTo>
                  <a:pt x="594877" y="1004232"/>
                </a:lnTo>
                <a:lnTo>
                  <a:pt x="594218" y="1002255"/>
                </a:lnTo>
                <a:lnTo>
                  <a:pt x="592900" y="1004232"/>
                </a:lnTo>
                <a:lnTo>
                  <a:pt x="590924" y="1006209"/>
                </a:lnTo>
                <a:lnTo>
                  <a:pt x="589606" y="1008185"/>
                </a:lnTo>
                <a:lnTo>
                  <a:pt x="588948" y="1010821"/>
                </a:lnTo>
                <a:lnTo>
                  <a:pt x="588289" y="1012798"/>
                </a:lnTo>
                <a:lnTo>
                  <a:pt x="582360" y="1013457"/>
                </a:lnTo>
                <a:lnTo>
                  <a:pt x="576431" y="1014116"/>
                </a:lnTo>
                <a:lnTo>
                  <a:pt x="571819" y="1014775"/>
                </a:lnTo>
                <a:lnTo>
                  <a:pt x="566549" y="1018070"/>
                </a:lnTo>
                <a:lnTo>
                  <a:pt x="562596" y="1024000"/>
                </a:lnTo>
                <a:lnTo>
                  <a:pt x="569184" y="1022023"/>
                </a:lnTo>
                <a:lnTo>
                  <a:pt x="575772" y="1023341"/>
                </a:lnTo>
                <a:lnTo>
                  <a:pt x="581042" y="1019388"/>
                </a:lnTo>
                <a:lnTo>
                  <a:pt x="586971" y="1019388"/>
                </a:lnTo>
                <a:lnTo>
                  <a:pt x="593559" y="1021364"/>
                </a:lnTo>
                <a:lnTo>
                  <a:pt x="599488" y="1025318"/>
                </a:lnTo>
                <a:lnTo>
                  <a:pt x="604099" y="1027954"/>
                </a:lnTo>
                <a:lnTo>
                  <a:pt x="605417" y="1032566"/>
                </a:lnTo>
                <a:lnTo>
                  <a:pt x="605417" y="1037179"/>
                </a:lnTo>
                <a:lnTo>
                  <a:pt x="600147" y="1037179"/>
                </a:lnTo>
                <a:lnTo>
                  <a:pt x="594877" y="1038497"/>
                </a:lnTo>
                <a:lnTo>
                  <a:pt x="584336" y="1042451"/>
                </a:lnTo>
                <a:lnTo>
                  <a:pt x="575113" y="1049040"/>
                </a:lnTo>
                <a:lnTo>
                  <a:pt x="564573" y="1052335"/>
                </a:lnTo>
                <a:lnTo>
                  <a:pt x="555350" y="1056947"/>
                </a:lnTo>
                <a:lnTo>
                  <a:pt x="543492" y="1074080"/>
                </a:lnTo>
                <a:lnTo>
                  <a:pt x="543492" y="1078034"/>
                </a:lnTo>
                <a:lnTo>
                  <a:pt x="544809" y="1082646"/>
                </a:lnTo>
                <a:lnTo>
                  <a:pt x="545468" y="1086600"/>
                </a:lnTo>
                <a:lnTo>
                  <a:pt x="543492" y="1090554"/>
                </a:lnTo>
                <a:lnTo>
                  <a:pt x="541516" y="1090554"/>
                </a:lnTo>
                <a:lnTo>
                  <a:pt x="538880" y="1089895"/>
                </a:lnTo>
                <a:lnTo>
                  <a:pt x="536904" y="1089236"/>
                </a:lnTo>
                <a:lnTo>
                  <a:pt x="534928" y="1088577"/>
                </a:lnTo>
                <a:lnTo>
                  <a:pt x="532951" y="1087259"/>
                </a:lnTo>
                <a:lnTo>
                  <a:pt x="531634" y="1085941"/>
                </a:lnTo>
                <a:lnTo>
                  <a:pt x="526364" y="1083964"/>
                </a:lnTo>
                <a:lnTo>
                  <a:pt x="523070" y="1086600"/>
                </a:lnTo>
                <a:lnTo>
                  <a:pt x="519117" y="1088577"/>
                </a:lnTo>
                <a:lnTo>
                  <a:pt x="515823" y="1089895"/>
                </a:lnTo>
                <a:lnTo>
                  <a:pt x="510553" y="1089895"/>
                </a:lnTo>
                <a:lnTo>
                  <a:pt x="509894" y="1089895"/>
                </a:lnTo>
                <a:lnTo>
                  <a:pt x="510553" y="1095825"/>
                </a:lnTo>
                <a:lnTo>
                  <a:pt x="508577" y="1100438"/>
                </a:lnTo>
                <a:lnTo>
                  <a:pt x="505283" y="1103074"/>
                </a:lnTo>
                <a:lnTo>
                  <a:pt x="501330" y="1106368"/>
                </a:lnTo>
                <a:lnTo>
                  <a:pt x="497377" y="1108345"/>
                </a:lnTo>
                <a:lnTo>
                  <a:pt x="492766" y="1110981"/>
                </a:lnTo>
                <a:lnTo>
                  <a:pt x="486837" y="1119547"/>
                </a:lnTo>
                <a:lnTo>
                  <a:pt x="483543" y="1129431"/>
                </a:lnTo>
                <a:lnTo>
                  <a:pt x="482226" y="1139315"/>
                </a:lnTo>
                <a:lnTo>
                  <a:pt x="480908" y="1149859"/>
                </a:lnTo>
                <a:lnTo>
                  <a:pt x="478932" y="1151176"/>
                </a:lnTo>
                <a:lnTo>
                  <a:pt x="476297" y="1151176"/>
                </a:lnTo>
                <a:lnTo>
                  <a:pt x="474320" y="1149859"/>
                </a:lnTo>
                <a:lnTo>
                  <a:pt x="473661" y="1149859"/>
                </a:lnTo>
                <a:lnTo>
                  <a:pt x="473661" y="1149200"/>
                </a:lnTo>
                <a:lnTo>
                  <a:pt x="467732" y="1149200"/>
                </a:lnTo>
                <a:lnTo>
                  <a:pt x="462462" y="1149200"/>
                </a:lnTo>
                <a:lnTo>
                  <a:pt x="457192" y="1150518"/>
                </a:lnTo>
                <a:lnTo>
                  <a:pt x="451922" y="1152494"/>
                </a:lnTo>
                <a:lnTo>
                  <a:pt x="445993" y="1155789"/>
                </a:lnTo>
                <a:lnTo>
                  <a:pt x="442040" y="1160402"/>
                </a:lnTo>
                <a:lnTo>
                  <a:pt x="439405" y="1164355"/>
                </a:lnTo>
                <a:lnTo>
                  <a:pt x="438087" y="1170286"/>
                </a:lnTo>
                <a:lnTo>
                  <a:pt x="437429" y="1176216"/>
                </a:lnTo>
                <a:lnTo>
                  <a:pt x="436111" y="1181488"/>
                </a:lnTo>
                <a:lnTo>
                  <a:pt x="418983" y="1181488"/>
                </a:lnTo>
                <a:lnTo>
                  <a:pt x="407784" y="1186759"/>
                </a:lnTo>
                <a:lnTo>
                  <a:pt x="409101" y="1192690"/>
                </a:lnTo>
                <a:lnTo>
                  <a:pt x="411078" y="1199279"/>
                </a:lnTo>
                <a:lnTo>
                  <a:pt x="411736" y="1205210"/>
                </a:lnTo>
                <a:lnTo>
                  <a:pt x="411078" y="1211140"/>
                </a:lnTo>
                <a:lnTo>
                  <a:pt x="407784" y="1215094"/>
                </a:lnTo>
                <a:lnTo>
                  <a:pt x="402513" y="1219707"/>
                </a:lnTo>
                <a:lnTo>
                  <a:pt x="395267" y="1223660"/>
                </a:lnTo>
                <a:lnTo>
                  <a:pt x="388679" y="1226296"/>
                </a:lnTo>
                <a:lnTo>
                  <a:pt x="381433" y="1227614"/>
                </a:lnTo>
                <a:lnTo>
                  <a:pt x="374186" y="1230250"/>
                </a:lnTo>
                <a:lnTo>
                  <a:pt x="368257" y="1234862"/>
                </a:lnTo>
                <a:lnTo>
                  <a:pt x="369575" y="1242111"/>
                </a:lnTo>
                <a:lnTo>
                  <a:pt x="368916" y="1248700"/>
                </a:lnTo>
                <a:lnTo>
                  <a:pt x="365622" y="1254631"/>
                </a:lnTo>
                <a:lnTo>
                  <a:pt x="362987" y="1259902"/>
                </a:lnTo>
                <a:lnTo>
                  <a:pt x="359034" y="1265833"/>
                </a:lnTo>
                <a:lnTo>
                  <a:pt x="356399" y="1271104"/>
                </a:lnTo>
                <a:lnTo>
                  <a:pt x="355740" y="1278353"/>
                </a:lnTo>
                <a:lnTo>
                  <a:pt x="349152" y="1275058"/>
                </a:lnTo>
                <a:lnTo>
                  <a:pt x="343223" y="1271104"/>
                </a:lnTo>
                <a:lnTo>
                  <a:pt x="337953" y="1267151"/>
                </a:lnTo>
                <a:lnTo>
                  <a:pt x="332024" y="1263197"/>
                </a:lnTo>
                <a:lnTo>
                  <a:pt x="324778" y="1261879"/>
                </a:lnTo>
                <a:lnTo>
                  <a:pt x="324119" y="1265833"/>
                </a:lnTo>
                <a:lnTo>
                  <a:pt x="324778" y="1269128"/>
                </a:lnTo>
                <a:lnTo>
                  <a:pt x="326095" y="1273081"/>
                </a:lnTo>
                <a:lnTo>
                  <a:pt x="327413" y="1276376"/>
                </a:lnTo>
                <a:lnTo>
                  <a:pt x="326754" y="1280330"/>
                </a:lnTo>
                <a:lnTo>
                  <a:pt x="323460" y="1283624"/>
                </a:lnTo>
                <a:lnTo>
                  <a:pt x="323460" y="1288237"/>
                </a:lnTo>
                <a:lnTo>
                  <a:pt x="325436" y="1291532"/>
                </a:lnTo>
                <a:lnTo>
                  <a:pt x="328072" y="1293509"/>
                </a:lnTo>
                <a:lnTo>
                  <a:pt x="332024" y="1294826"/>
                </a:lnTo>
                <a:lnTo>
                  <a:pt x="335977" y="1296144"/>
                </a:lnTo>
                <a:lnTo>
                  <a:pt x="338612" y="1299439"/>
                </a:lnTo>
                <a:lnTo>
                  <a:pt x="339930" y="1303393"/>
                </a:lnTo>
                <a:lnTo>
                  <a:pt x="321484" y="1311300"/>
                </a:lnTo>
                <a:lnTo>
                  <a:pt x="320166" y="1308664"/>
                </a:lnTo>
                <a:lnTo>
                  <a:pt x="318190" y="1306687"/>
                </a:lnTo>
                <a:lnTo>
                  <a:pt x="315555" y="1306028"/>
                </a:lnTo>
                <a:lnTo>
                  <a:pt x="313578" y="1305370"/>
                </a:lnTo>
                <a:lnTo>
                  <a:pt x="311602" y="1306687"/>
                </a:lnTo>
                <a:lnTo>
                  <a:pt x="308308" y="1308664"/>
                </a:lnTo>
                <a:lnTo>
                  <a:pt x="301720" y="1309982"/>
                </a:lnTo>
                <a:lnTo>
                  <a:pt x="295133" y="1308005"/>
                </a:lnTo>
                <a:lnTo>
                  <a:pt x="289204" y="1304052"/>
                </a:lnTo>
                <a:lnTo>
                  <a:pt x="278663" y="1303393"/>
                </a:lnTo>
                <a:lnTo>
                  <a:pt x="273393" y="1301416"/>
                </a:lnTo>
                <a:lnTo>
                  <a:pt x="267464" y="1303393"/>
                </a:lnTo>
                <a:lnTo>
                  <a:pt x="261535" y="1304711"/>
                </a:lnTo>
                <a:lnTo>
                  <a:pt x="255606" y="1304052"/>
                </a:lnTo>
                <a:lnTo>
                  <a:pt x="249677" y="1294826"/>
                </a:lnTo>
                <a:lnTo>
                  <a:pt x="247042" y="1295485"/>
                </a:lnTo>
                <a:lnTo>
                  <a:pt x="245066" y="1296144"/>
                </a:lnTo>
                <a:lnTo>
                  <a:pt x="240454" y="1295485"/>
                </a:lnTo>
                <a:lnTo>
                  <a:pt x="236501" y="1294826"/>
                </a:lnTo>
                <a:lnTo>
                  <a:pt x="233208" y="1292850"/>
                </a:lnTo>
                <a:lnTo>
                  <a:pt x="231890" y="1290873"/>
                </a:lnTo>
                <a:lnTo>
                  <a:pt x="232549" y="1286919"/>
                </a:lnTo>
                <a:lnTo>
                  <a:pt x="234525" y="1281648"/>
                </a:lnTo>
                <a:lnTo>
                  <a:pt x="256265" y="1254631"/>
                </a:lnTo>
                <a:lnTo>
                  <a:pt x="254947" y="1250018"/>
                </a:lnTo>
                <a:lnTo>
                  <a:pt x="252971" y="1245406"/>
                </a:lnTo>
                <a:lnTo>
                  <a:pt x="253630" y="1242111"/>
                </a:lnTo>
                <a:lnTo>
                  <a:pt x="256265" y="1238816"/>
                </a:lnTo>
                <a:lnTo>
                  <a:pt x="261535" y="1237498"/>
                </a:lnTo>
                <a:lnTo>
                  <a:pt x="262194" y="1235521"/>
                </a:lnTo>
                <a:lnTo>
                  <a:pt x="264170" y="1233545"/>
                </a:lnTo>
                <a:lnTo>
                  <a:pt x="268123" y="1224978"/>
                </a:lnTo>
                <a:lnTo>
                  <a:pt x="268782" y="1215094"/>
                </a:lnTo>
                <a:lnTo>
                  <a:pt x="274711" y="1215094"/>
                </a:lnTo>
                <a:lnTo>
                  <a:pt x="280640" y="1210481"/>
                </a:lnTo>
                <a:lnTo>
                  <a:pt x="286569" y="1200597"/>
                </a:lnTo>
                <a:lnTo>
                  <a:pt x="289204" y="1189395"/>
                </a:lnTo>
                <a:lnTo>
                  <a:pt x="290521" y="1178852"/>
                </a:lnTo>
                <a:lnTo>
                  <a:pt x="292498" y="1167650"/>
                </a:lnTo>
                <a:lnTo>
                  <a:pt x="281298" y="1165014"/>
                </a:lnTo>
                <a:lnTo>
                  <a:pt x="274711" y="1163037"/>
                </a:lnTo>
                <a:lnTo>
                  <a:pt x="268123" y="1163696"/>
                </a:lnTo>
                <a:lnTo>
                  <a:pt x="261535" y="1165014"/>
                </a:lnTo>
                <a:lnTo>
                  <a:pt x="254947" y="1167650"/>
                </a:lnTo>
                <a:lnTo>
                  <a:pt x="253630" y="1168968"/>
                </a:lnTo>
                <a:lnTo>
                  <a:pt x="252971" y="1170286"/>
                </a:lnTo>
                <a:lnTo>
                  <a:pt x="248359" y="1174240"/>
                </a:lnTo>
                <a:lnTo>
                  <a:pt x="242430" y="1176216"/>
                </a:lnTo>
                <a:lnTo>
                  <a:pt x="237160" y="1178852"/>
                </a:lnTo>
                <a:lnTo>
                  <a:pt x="235184" y="1180170"/>
                </a:lnTo>
                <a:lnTo>
                  <a:pt x="233866" y="1180170"/>
                </a:lnTo>
                <a:lnTo>
                  <a:pt x="232549" y="1180170"/>
                </a:lnTo>
                <a:lnTo>
                  <a:pt x="226620" y="1180829"/>
                </a:lnTo>
                <a:lnTo>
                  <a:pt x="221350" y="1178852"/>
                </a:lnTo>
                <a:lnTo>
                  <a:pt x="216079" y="1175557"/>
                </a:lnTo>
                <a:lnTo>
                  <a:pt x="214762" y="1176875"/>
                </a:lnTo>
                <a:lnTo>
                  <a:pt x="214762" y="1180829"/>
                </a:lnTo>
                <a:lnTo>
                  <a:pt x="208174" y="1183465"/>
                </a:lnTo>
                <a:lnTo>
                  <a:pt x="200927" y="1184783"/>
                </a:lnTo>
                <a:lnTo>
                  <a:pt x="194340" y="1184783"/>
                </a:lnTo>
                <a:lnTo>
                  <a:pt x="187752" y="1185442"/>
                </a:lnTo>
                <a:lnTo>
                  <a:pt x="183799" y="1188736"/>
                </a:lnTo>
                <a:lnTo>
                  <a:pt x="180505" y="1189395"/>
                </a:lnTo>
                <a:lnTo>
                  <a:pt x="177211" y="1188736"/>
                </a:lnTo>
                <a:lnTo>
                  <a:pt x="173918" y="1186759"/>
                </a:lnTo>
                <a:lnTo>
                  <a:pt x="169965" y="1185442"/>
                </a:lnTo>
                <a:lnTo>
                  <a:pt x="164695" y="1180829"/>
                </a:lnTo>
                <a:lnTo>
                  <a:pt x="162718" y="1176216"/>
                </a:lnTo>
                <a:lnTo>
                  <a:pt x="164036" y="1170945"/>
                </a:lnTo>
                <a:lnTo>
                  <a:pt x="166012" y="1166991"/>
                </a:lnTo>
                <a:lnTo>
                  <a:pt x="169965" y="1162379"/>
                </a:lnTo>
                <a:lnTo>
                  <a:pt x="163377" y="1155130"/>
                </a:lnTo>
                <a:lnTo>
                  <a:pt x="162060" y="1156448"/>
                </a:lnTo>
                <a:lnTo>
                  <a:pt x="160083" y="1157766"/>
                </a:lnTo>
                <a:lnTo>
                  <a:pt x="156131" y="1152494"/>
                </a:lnTo>
                <a:lnTo>
                  <a:pt x="151519" y="1148541"/>
                </a:lnTo>
                <a:lnTo>
                  <a:pt x="145590" y="1143928"/>
                </a:lnTo>
                <a:lnTo>
                  <a:pt x="140320" y="1138657"/>
                </a:lnTo>
                <a:lnTo>
                  <a:pt x="137026" y="1134044"/>
                </a:lnTo>
                <a:lnTo>
                  <a:pt x="133732" y="1128772"/>
                </a:lnTo>
                <a:lnTo>
                  <a:pt x="132415" y="1120865"/>
                </a:lnTo>
                <a:lnTo>
                  <a:pt x="134391" y="1112958"/>
                </a:lnTo>
                <a:lnTo>
                  <a:pt x="144931" y="1107027"/>
                </a:lnTo>
                <a:lnTo>
                  <a:pt x="147566" y="1099779"/>
                </a:lnTo>
                <a:lnTo>
                  <a:pt x="148884" y="1093189"/>
                </a:lnTo>
                <a:lnTo>
                  <a:pt x="146249" y="1088577"/>
                </a:lnTo>
                <a:lnTo>
                  <a:pt x="142955" y="1085282"/>
                </a:lnTo>
                <a:lnTo>
                  <a:pt x="138344" y="1081328"/>
                </a:lnTo>
                <a:lnTo>
                  <a:pt x="133073" y="1077375"/>
                </a:lnTo>
                <a:lnTo>
                  <a:pt x="127803" y="1074739"/>
                </a:lnTo>
                <a:lnTo>
                  <a:pt x="121874" y="1073421"/>
                </a:lnTo>
                <a:lnTo>
                  <a:pt x="115286" y="1073421"/>
                </a:lnTo>
                <a:lnTo>
                  <a:pt x="109357" y="1075398"/>
                </a:lnTo>
                <a:lnTo>
                  <a:pt x="106722" y="1076716"/>
                </a:lnTo>
                <a:lnTo>
                  <a:pt x="105405" y="1077375"/>
                </a:lnTo>
                <a:lnTo>
                  <a:pt x="103428" y="1077375"/>
                </a:lnTo>
                <a:lnTo>
                  <a:pt x="102111" y="1077375"/>
                </a:lnTo>
                <a:lnTo>
                  <a:pt x="101452" y="1076716"/>
                </a:lnTo>
                <a:lnTo>
                  <a:pt x="101452" y="1076057"/>
                </a:lnTo>
                <a:lnTo>
                  <a:pt x="101452" y="1074739"/>
                </a:lnTo>
                <a:lnTo>
                  <a:pt x="101452" y="1073421"/>
                </a:lnTo>
                <a:lnTo>
                  <a:pt x="101452" y="1071444"/>
                </a:lnTo>
                <a:lnTo>
                  <a:pt x="102111" y="1070126"/>
                </a:lnTo>
                <a:lnTo>
                  <a:pt x="102111" y="1069467"/>
                </a:lnTo>
                <a:lnTo>
                  <a:pt x="102111" y="1068149"/>
                </a:lnTo>
                <a:lnTo>
                  <a:pt x="101452" y="1067491"/>
                </a:lnTo>
                <a:lnTo>
                  <a:pt x="102111" y="1065514"/>
                </a:lnTo>
                <a:lnTo>
                  <a:pt x="96841" y="1068808"/>
                </a:lnTo>
                <a:lnTo>
                  <a:pt x="90912" y="1068149"/>
                </a:lnTo>
                <a:lnTo>
                  <a:pt x="84983" y="1066832"/>
                </a:lnTo>
                <a:lnTo>
                  <a:pt x="74442" y="1062219"/>
                </a:lnTo>
                <a:lnTo>
                  <a:pt x="66537" y="1056288"/>
                </a:lnTo>
                <a:lnTo>
                  <a:pt x="63902" y="1049040"/>
                </a:lnTo>
                <a:lnTo>
                  <a:pt x="63243" y="1040474"/>
                </a:lnTo>
                <a:lnTo>
                  <a:pt x="65878" y="1031907"/>
                </a:lnTo>
                <a:lnTo>
                  <a:pt x="70489" y="1022023"/>
                </a:lnTo>
                <a:lnTo>
                  <a:pt x="71807" y="1020046"/>
                </a:lnTo>
                <a:lnTo>
                  <a:pt x="72466" y="1017411"/>
                </a:lnTo>
                <a:lnTo>
                  <a:pt x="72466" y="1013457"/>
                </a:lnTo>
                <a:lnTo>
                  <a:pt x="73125" y="1009503"/>
                </a:lnTo>
                <a:lnTo>
                  <a:pt x="74442" y="1006868"/>
                </a:lnTo>
                <a:lnTo>
                  <a:pt x="75760" y="1004891"/>
                </a:lnTo>
                <a:lnTo>
                  <a:pt x="77736" y="1002914"/>
                </a:lnTo>
                <a:lnTo>
                  <a:pt x="82347" y="1004891"/>
                </a:lnTo>
                <a:lnTo>
                  <a:pt x="88276" y="1007527"/>
                </a:lnTo>
                <a:lnTo>
                  <a:pt x="88935" y="1010821"/>
                </a:lnTo>
                <a:lnTo>
                  <a:pt x="96841" y="1010821"/>
                </a:lnTo>
                <a:lnTo>
                  <a:pt x="98158" y="1006209"/>
                </a:lnTo>
                <a:lnTo>
                  <a:pt x="96182" y="1002914"/>
                </a:lnTo>
                <a:lnTo>
                  <a:pt x="93547" y="1000937"/>
                </a:lnTo>
                <a:lnTo>
                  <a:pt x="89594" y="998960"/>
                </a:lnTo>
                <a:lnTo>
                  <a:pt x="86959" y="996324"/>
                </a:lnTo>
                <a:lnTo>
                  <a:pt x="84983" y="993030"/>
                </a:lnTo>
                <a:lnTo>
                  <a:pt x="84983" y="989076"/>
                </a:lnTo>
                <a:lnTo>
                  <a:pt x="88276" y="983805"/>
                </a:lnTo>
                <a:lnTo>
                  <a:pt x="99476" y="971944"/>
                </a:lnTo>
                <a:lnTo>
                  <a:pt x="115286" y="968649"/>
                </a:lnTo>
                <a:lnTo>
                  <a:pt x="121215" y="968649"/>
                </a:lnTo>
                <a:lnTo>
                  <a:pt x="132415" y="957447"/>
                </a:lnTo>
                <a:lnTo>
                  <a:pt x="126486" y="952834"/>
                </a:lnTo>
                <a:lnTo>
                  <a:pt x="123192" y="948880"/>
                </a:lnTo>
                <a:lnTo>
                  <a:pt x="122533" y="942950"/>
                </a:lnTo>
                <a:lnTo>
                  <a:pt x="122533" y="936360"/>
                </a:lnTo>
                <a:lnTo>
                  <a:pt x="123192" y="930430"/>
                </a:lnTo>
                <a:lnTo>
                  <a:pt x="130438" y="931748"/>
                </a:lnTo>
                <a:lnTo>
                  <a:pt x="135708" y="931748"/>
                </a:lnTo>
                <a:lnTo>
                  <a:pt x="142955" y="930430"/>
                </a:lnTo>
                <a:lnTo>
                  <a:pt x="149543" y="930430"/>
                </a:lnTo>
                <a:lnTo>
                  <a:pt x="156131" y="919228"/>
                </a:lnTo>
                <a:lnTo>
                  <a:pt x="166012" y="920546"/>
                </a:lnTo>
                <a:lnTo>
                  <a:pt x="166671" y="931089"/>
                </a:lnTo>
                <a:lnTo>
                  <a:pt x="171941" y="933066"/>
                </a:lnTo>
                <a:lnTo>
                  <a:pt x="177211" y="933066"/>
                </a:lnTo>
                <a:lnTo>
                  <a:pt x="183140" y="931748"/>
                </a:lnTo>
                <a:lnTo>
                  <a:pt x="188411" y="931089"/>
                </a:lnTo>
                <a:lnTo>
                  <a:pt x="198951" y="925817"/>
                </a:lnTo>
                <a:lnTo>
                  <a:pt x="198951" y="923841"/>
                </a:lnTo>
                <a:lnTo>
                  <a:pt x="196975" y="921205"/>
                </a:lnTo>
                <a:lnTo>
                  <a:pt x="194998" y="918569"/>
                </a:lnTo>
                <a:lnTo>
                  <a:pt x="193022" y="915274"/>
                </a:lnTo>
                <a:lnTo>
                  <a:pt x="190387" y="912638"/>
                </a:lnTo>
                <a:lnTo>
                  <a:pt x="189069" y="909344"/>
                </a:lnTo>
                <a:lnTo>
                  <a:pt x="189728" y="908026"/>
                </a:lnTo>
                <a:lnTo>
                  <a:pt x="191705" y="906708"/>
                </a:lnTo>
                <a:lnTo>
                  <a:pt x="196975" y="906708"/>
                </a:lnTo>
                <a:lnTo>
                  <a:pt x="206198" y="907367"/>
                </a:lnTo>
                <a:lnTo>
                  <a:pt x="208833" y="906708"/>
                </a:lnTo>
                <a:lnTo>
                  <a:pt x="210150" y="904731"/>
                </a:lnTo>
                <a:lnTo>
                  <a:pt x="211468" y="900777"/>
                </a:lnTo>
                <a:lnTo>
                  <a:pt x="212127" y="896824"/>
                </a:lnTo>
                <a:lnTo>
                  <a:pt x="212785" y="894188"/>
                </a:lnTo>
                <a:lnTo>
                  <a:pt x="215421" y="894847"/>
                </a:lnTo>
                <a:lnTo>
                  <a:pt x="216079" y="888258"/>
                </a:lnTo>
                <a:lnTo>
                  <a:pt x="218056" y="881668"/>
                </a:lnTo>
                <a:lnTo>
                  <a:pt x="215421" y="875738"/>
                </a:lnTo>
                <a:lnTo>
                  <a:pt x="216079" y="869148"/>
                </a:lnTo>
                <a:lnTo>
                  <a:pt x="218056" y="863218"/>
                </a:lnTo>
                <a:lnTo>
                  <a:pt x="220032" y="857287"/>
                </a:lnTo>
                <a:lnTo>
                  <a:pt x="220691" y="850698"/>
                </a:lnTo>
                <a:lnTo>
                  <a:pt x="219373" y="844767"/>
                </a:lnTo>
                <a:lnTo>
                  <a:pt x="229914" y="844108"/>
                </a:lnTo>
                <a:lnTo>
                  <a:pt x="229914" y="849380"/>
                </a:lnTo>
                <a:lnTo>
                  <a:pt x="229914" y="853333"/>
                </a:lnTo>
                <a:lnTo>
                  <a:pt x="231231" y="857946"/>
                </a:lnTo>
                <a:lnTo>
                  <a:pt x="234525" y="861241"/>
                </a:lnTo>
                <a:lnTo>
                  <a:pt x="244407" y="856628"/>
                </a:lnTo>
                <a:lnTo>
                  <a:pt x="252971" y="852675"/>
                </a:lnTo>
                <a:lnTo>
                  <a:pt x="263511" y="850698"/>
                </a:lnTo>
                <a:lnTo>
                  <a:pt x="274052" y="851357"/>
                </a:lnTo>
                <a:lnTo>
                  <a:pt x="274711" y="845426"/>
                </a:lnTo>
                <a:lnTo>
                  <a:pt x="301720" y="823681"/>
                </a:lnTo>
                <a:lnTo>
                  <a:pt x="302379" y="813138"/>
                </a:lnTo>
                <a:lnTo>
                  <a:pt x="307649" y="807866"/>
                </a:lnTo>
                <a:lnTo>
                  <a:pt x="312920" y="801277"/>
                </a:lnTo>
                <a:lnTo>
                  <a:pt x="318190" y="795346"/>
                </a:lnTo>
                <a:lnTo>
                  <a:pt x="324778" y="790734"/>
                </a:lnTo>
                <a:lnTo>
                  <a:pt x="330707" y="786780"/>
                </a:lnTo>
                <a:lnTo>
                  <a:pt x="333342" y="782826"/>
                </a:lnTo>
                <a:lnTo>
                  <a:pt x="337294" y="781509"/>
                </a:lnTo>
                <a:lnTo>
                  <a:pt x="341906" y="780850"/>
                </a:lnTo>
                <a:lnTo>
                  <a:pt x="345859" y="780850"/>
                </a:lnTo>
                <a:lnTo>
                  <a:pt x="349811" y="778873"/>
                </a:lnTo>
                <a:lnTo>
                  <a:pt x="352446" y="775578"/>
                </a:lnTo>
                <a:lnTo>
                  <a:pt x="351788" y="772942"/>
                </a:lnTo>
                <a:lnTo>
                  <a:pt x="352446" y="770965"/>
                </a:lnTo>
                <a:lnTo>
                  <a:pt x="353105" y="769647"/>
                </a:lnTo>
                <a:lnTo>
                  <a:pt x="354423" y="768989"/>
                </a:lnTo>
                <a:lnTo>
                  <a:pt x="355740" y="767671"/>
                </a:lnTo>
                <a:lnTo>
                  <a:pt x="357058" y="766353"/>
                </a:lnTo>
                <a:lnTo>
                  <a:pt x="358375" y="765035"/>
                </a:lnTo>
                <a:lnTo>
                  <a:pt x="362328" y="761740"/>
                </a:lnTo>
                <a:lnTo>
                  <a:pt x="366939" y="759763"/>
                </a:lnTo>
                <a:lnTo>
                  <a:pt x="370892" y="759763"/>
                </a:lnTo>
                <a:lnTo>
                  <a:pt x="375504" y="759763"/>
                </a:lnTo>
                <a:lnTo>
                  <a:pt x="376162" y="757786"/>
                </a:lnTo>
                <a:lnTo>
                  <a:pt x="376162" y="755810"/>
                </a:lnTo>
                <a:lnTo>
                  <a:pt x="376162" y="755151"/>
                </a:lnTo>
                <a:lnTo>
                  <a:pt x="379456" y="751856"/>
                </a:lnTo>
                <a:lnTo>
                  <a:pt x="381433" y="749220"/>
                </a:lnTo>
                <a:lnTo>
                  <a:pt x="382750" y="745267"/>
                </a:lnTo>
                <a:lnTo>
                  <a:pt x="380774" y="745925"/>
                </a:lnTo>
                <a:lnTo>
                  <a:pt x="378139" y="745267"/>
                </a:lnTo>
                <a:lnTo>
                  <a:pt x="375504" y="743949"/>
                </a:lnTo>
                <a:lnTo>
                  <a:pt x="364963" y="743949"/>
                </a:lnTo>
                <a:lnTo>
                  <a:pt x="361669" y="747243"/>
                </a:lnTo>
                <a:lnTo>
                  <a:pt x="357717" y="747902"/>
                </a:lnTo>
                <a:lnTo>
                  <a:pt x="353105" y="747902"/>
                </a:lnTo>
                <a:lnTo>
                  <a:pt x="349152" y="747243"/>
                </a:lnTo>
                <a:lnTo>
                  <a:pt x="349811" y="742631"/>
                </a:lnTo>
                <a:lnTo>
                  <a:pt x="352446" y="739336"/>
                </a:lnTo>
                <a:lnTo>
                  <a:pt x="356399" y="738018"/>
                </a:lnTo>
                <a:lnTo>
                  <a:pt x="360352" y="737359"/>
                </a:lnTo>
                <a:lnTo>
                  <a:pt x="364304" y="737359"/>
                </a:lnTo>
                <a:lnTo>
                  <a:pt x="364304" y="735382"/>
                </a:lnTo>
                <a:lnTo>
                  <a:pt x="363646" y="733406"/>
                </a:lnTo>
                <a:lnTo>
                  <a:pt x="362987" y="732088"/>
                </a:lnTo>
                <a:lnTo>
                  <a:pt x="362987" y="730770"/>
                </a:lnTo>
                <a:lnTo>
                  <a:pt x="362987" y="728793"/>
                </a:lnTo>
                <a:lnTo>
                  <a:pt x="363646" y="727475"/>
                </a:lnTo>
                <a:lnTo>
                  <a:pt x="365622" y="726816"/>
                </a:lnTo>
                <a:lnTo>
                  <a:pt x="370233" y="720227"/>
                </a:lnTo>
                <a:lnTo>
                  <a:pt x="376162" y="716273"/>
                </a:lnTo>
                <a:lnTo>
                  <a:pt x="382750" y="714296"/>
                </a:lnTo>
                <a:lnTo>
                  <a:pt x="389997" y="714296"/>
                </a:lnTo>
                <a:lnTo>
                  <a:pt x="396584" y="713637"/>
                </a:lnTo>
                <a:lnTo>
                  <a:pt x="404490" y="712978"/>
                </a:lnTo>
                <a:lnTo>
                  <a:pt x="410419" y="710342"/>
                </a:lnTo>
                <a:lnTo>
                  <a:pt x="413054" y="713637"/>
                </a:lnTo>
                <a:lnTo>
                  <a:pt x="413054" y="715614"/>
                </a:lnTo>
                <a:lnTo>
                  <a:pt x="413713" y="716932"/>
                </a:lnTo>
                <a:lnTo>
                  <a:pt x="417007" y="715614"/>
                </a:lnTo>
                <a:lnTo>
                  <a:pt x="419642" y="713637"/>
                </a:lnTo>
                <a:lnTo>
                  <a:pt x="419642" y="712978"/>
                </a:lnTo>
                <a:lnTo>
                  <a:pt x="420300" y="711660"/>
                </a:lnTo>
                <a:lnTo>
                  <a:pt x="420300" y="710342"/>
                </a:lnTo>
                <a:lnTo>
                  <a:pt x="427547" y="701117"/>
                </a:lnTo>
                <a:lnTo>
                  <a:pt x="430841" y="700458"/>
                </a:lnTo>
                <a:lnTo>
                  <a:pt x="433476" y="699799"/>
                </a:lnTo>
                <a:lnTo>
                  <a:pt x="436111" y="697823"/>
                </a:lnTo>
                <a:lnTo>
                  <a:pt x="437429" y="695846"/>
                </a:lnTo>
                <a:lnTo>
                  <a:pt x="438087" y="693210"/>
                </a:lnTo>
                <a:lnTo>
                  <a:pt x="438746" y="689915"/>
                </a:lnTo>
                <a:lnTo>
                  <a:pt x="438746" y="689256"/>
                </a:lnTo>
                <a:lnTo>
                  <a:pt x="438087" y="689256"/>
                </a:lnTo>
                <a:lnTo>
                  <a:pt x="437429" y="691233"/>
                </a:lnTo>
                <a:lnTo>
                  <a:pt x="429523" y="695846"/>
                </a:lnTo>
                <a:lnTo>
                  <a:pt x="419642" y="699140"/>
                </a:lnTo>
                <a:lnTo>
                  <a:pt x="412395" y="697823"/>
                </a:lnTo>
                <a:lnTo>
                  <a:pt x="405149" y="694528"/>
                </a:lnTo>
                <a:lnTo>
                  <a:pt x="405807" y="678054"/>
                </a:lnTo>
                <a:lnTo>
                  <a:pt x="438087" y="656309"/>
                </a:lnTo>
                <a:lnTo>
                  <a:pt x="441381" y="649720"/>
                </a:lnTo>
                <a:lnTo>
                  <a:pt x="445334" y="645107"/>
                </a:lnTo>
                <a:lnTo>
                  <a:pt x="451263" y="641812"/>
                </a:lnTo>
                <a:lnTo>
                  <a:pt x="456533" y="639176"/>
                </a:lnTo>
                <a:lnTo>
                  <a:pt x="461803" y="634564"/>
                </a:lnTo>
                <a:lnTo>
                  <a:pt x="464439" y="632587"/>
                </a:lnTo>
                <a:lnTo>
                  <a:pt x="467732" y="631269"/>
                </a:lnTo>
                <a:lnTo>
                  <a:pt x="470368" y="630610"/>
                </a:lnTo>
                <a:lnTo>
                  <a:pt x="470368" y="628633"/>
                </a:lnTo>
                <a:lnTo>
                  <a:pt x="471026" y="626657"/>
                </a:lnTo>
                <a:lnTo>
                  <a:pt x="473003" y="624680"/>
                </a:lnTo>
                <a:lnTo>
                  <a:pt x="474320" y="622703"/>
                </a:lnTo>
                <a:lnTo>
                  <a:pt x="475638" y="621385"/>
                </a:lnTo>
                <a:lnTo>
                  <a:pt x="476955" y="620067"/>
                </a:lnTo>
                <a:lnTo>
                  <a:pt x="478932" y="619408"/>
                </a:lnTo>
                <a:lnTo>
                  <a:pt x="480908" y="618749"/>
                </a:lnTo>
                <a:lnTo>
                  <a:pt x="483543" y="618749"/>
                </a:lnTo>
                <a:lnTo>
                  <a:pt x="488155" y="610842"/>
                </a:lnTo>
                <a:lnTo>
                  <a:pt x="492766" y="603593"/>
                </a:lnTo>
                <a:lnTo>
                  <a:pt x="498036" y="598322"/>
                </a:lnTo>
                <a:lnTo>
                  <a:pt x="503965" y="594368"/>
                </a:lnTo>
                <a:lnTo>
                  <a:pt x="511212" y="591073"/>
                </a:lnTo>
                <a:lnTo>
                  <a:pt x="519117" y="590415"/>
                </a:lnTo>
                <a:lnTo>
                  <a:pt x="528999" y="592391"/>
                </a:lnTo>
                <a:lnTo>
                  <a:pt x="528340" y="583166"/>
                </a:lnTo>
                <a:lnTo>
                  <a:pt x="528999" y="575259"/>
                </a:lnTo>
                <a:lnTo>
                  <a:pt x="532293" y="568669"/>
                </a:lnTo>
                <a:lnTo>
                  <a:pt x="537563" y="562739"/>
                </a:lnTo>
                <a:lnTo>
                  <a:pt x="544151" y="558126"/>
                </a:lnTo>
                <a:lnTo>
                  <a:pt x="552056" y="554173"/>
                </a:lnTo>
                <a:lnTo>
                  <a:pt x="559961" y="552196"/>
                </a:lnTo>
                <a:lnTo>
                  <a:pt x="565890" y="547583"/>
                </a:lnTo>
                <a:lnTo>
                  <a:pt x="570502" y="542312"/>
                </a:lnTo>
                <a:lnTo>
                  <a:pt x="575772" y="537699"/>
                </a:lnTo>
                <a:lnTo>
                  <a:pt x="581042" y="532427"/>
                </a:lnTo>
                <a:lnTo>
                  <a:pt x="586971" y="528474"/>
                </a:lnTo>
                <a:lnTo>
                  <a:pt x="588948" y="527156"/>
                </a:lnTo>
                <a:lnTo>
                  <a:pt x="590924" y="526497"/>
                </a:lnTo>
                <a:lnTo>
                  <a:pt x="592900" y="527156"/>
                </a:lnTo>
                <a:lnTo>
                  <a:pt x="594877" y="529133"/>
                </a:lnTo>
                <a:lnTo>
                  <a:pt x="608052" y="528474"/>
                </a:lnTo>
                <a:lnTo>
                  <a:pt x="608052" y="527815"/>
                </a:lnTo>
                <a:lnTo>
                  <a:pt x="609370" y="528474"/>
                </a:lnTo>
                <a:lnTo>
                  <a:pt x="607393" y="521225"/>
                </a:lnTo>
                <a:lnTo>
                  <a:pt x="609370" y="514636"/>
                </a:lnTo>
                <a:lnTo>
                  <a:pt x="612664" y="510023"/>
                </a:lnTo>
                <a:lnTo>
                  <a:pt x="617275" y="506070"/>
                </a:lnTo>
                <a:lnTo>
                  <a:pt x="622545" y="501457"/>
                </a:lnTo>
                <a:lnTo>
                  <a:pt x="626498" y="496185"/>
                </a:lnTo>
                <a:lnTo>
                  <a:pt x="628474" y="495526"/>
                </a:lnTo>
                <a:lnTo>
                  <a:pt x="630451" y="495526"/>
                </a:lnTo>
                <a:lnTo>
                  <a:pt x="642309" y="479712"/>
                </a:lnTo>
                <a:lnTo>
                  <a:pt x="655484" y="465874"/>
                </a:lnTo>
                <a:lnTo>
                  <a:pt x="669318" y="453354"/>
                </a:lnTo>
                <a:lnTo>
                  <a:pt x="685129" y="441493"/>
                </a:lnTo>
                <a:lnTo>
                  <a:pt x="699622" y="429632"/>
                </a:lnTo>
                <a:lnTo>
                  <a:pt x="700940" y="432268"/>
                </a:lnTo>
                <a:lnTo>
                  <a:pt x="702916" y="433586"/>
                </a:lnTo>
                <a:lnTo>
                  <a:pt x="707528" y="434904"/>
                </a:lnTo>
                <a:lnTo>
                  <a:pt x="713457" y="435562"/>
                </a:lnTo>
                <a:lnTo>
                  <a:pt x="718727" y="435562"/>
                </a:lnTo>
                <a:lnTo>
                  <a:pt x="723997" y="432927"/>
                </a:lnTo>
                <a:lnTo>
                  <a:pt x="727950" y="426996"/>
                </a:lnTo>
                <a:lnTo>
                  <a:pt x="724656" y="421066"/>
                </a:lnTo>
                <a:lnTo>
                  <a:pt x="722680" y="413817"/>
                </a:lnTo>
                <a:lnTo>
                  <a:pt x="723997" y="407228"/>
                </a:lnTo>
                <a:lnTo>
                  <a:pt x="736514" y="407228"/>
                </a:lnTo>
                <a:lnTo>
                  <a:pt x="740467" y="400638"/>
                </a:lnTo>
                <a:lnTo>
                  <a:pt x="745737" y="394708"/>
                </a:lnTo>
                <a:lnTo>
                  <a:pt x="751007" y="389436"/>
                </a:lnTo>
                <a:lnTo>
                  <a:pt x="756936" y="384165"/>
                </a:lnTo>
                <a:lnTo>
                  <a:pt x="766159" y="372963"/>
                </a:lnTo>
                <a:lnTo>
                  <a:pt x="776041" y="365055"/>
                </a:lnTo>
                <a:lnTo>
                  <a:pt x="787240" y="358466"/>
                </a:lnTo>
                <a:lnTo>
                  <a:pt x="799098" y="352535"/>
                </a:lnTo>
                <a:lnTo>
                  <a:pt x="811615" y="346605"/>
                </a:lnTo>
                <a:lnTo>
                  <a:pt x="823473" y="340016"/>
                </a:lnTo>
                <a:lnTo>
                  <a:pt x="824790" y="330131"/>
                </a:lnTo>
                <a:lnTo>
                  <a:pt x="828743" y="322224"/>
                </a:lnTo>
                <a:lnTo>
                  <a:pt x="834013" y="316294"/>
                </a:lnTo>
                <a:lnTo>
                  <a:pt x="840601" y="311022"/>
                </a:lnTo>
                <a:lnTo>
                  <a:pt x="847847" y="307068"/>
                </a:lnTo>
                <a:lnTo>
                  <a:pt x="855753" y="302456"/>
                </a:lnTo>
                <a:lnTo>
                  <a:pt x="862999" y="297843"/>
                </a:lnTo>
                <a:lnTo>
                  <a:pt x="873540" y="283346"/>
                </a:lnTo>
                <a:lnTo>
                  <a:pt x="885398" y="271485"/>
                </a:lnTo>
                <a:lnTo>
                  <a:pt x="899232" y="260942"/>
                </a:lnTo>
                <a:lnTo>
                  <a:pt x="913725" y="251717"/>
                </a:lnTo>
                <a:lnTo>
                  <a:pt x="928218" y="243151"/>
                </a:lnTo>
                <a:lnTo>
                  <a:pt x="943370" y="234584"/>
                </a:lnTo>
                <a:lnTo>
                  <a:pt x="951934" y="224700"/>
                </a:lnTo>
                <a:lnTo>
                  <a:pt x="960498" y="216134"/>
                </a:lnTo>
                <a:lnTo>
                  <a:pt x="971039" y="208886"/>
                </a:lnTo>
                <a:lnTo>
                  <a:pt x="982897" y="202296"/>
                </a:lnTo>
                <a:lnTo>
                  <a:pt x="1004636" y="179892"/>
                </a:lnTo>
                <a:lnTo>
                  <a:pt x="1014518" y="177256"/>
                </a:lnTo>
                <a:lnTo>
                  <a:pt x="1022423" y="172644"/>
                </a:lnTo>
                <a:lnTo>
                  <a:pt x="1029011" y="166054"/>
                </a:lnTo>
                <a:lnTo>
                  <a:pt x="1028352" y="165395"/>
                </a:lnTo>
                <a:lnTo>
                  <a:pt x="1028352" y="164077"/>
                </a:lnTo>
                <a:lnTo>
                  <a:pt x="1028352" y="162100"/>
                </a:lnTo>
                <a:lnTo>
                  <a:pt x="1028352" y="160783"/>
                </a:lnTo>
                <a:lnTo>
                  <a:pt x="1028352" y="160124"/>
                </a:lnTo>
                <a:lnTo>
                  <a:pt x="1027694" y="158806"/>
                </a:lnTo>
                <a:lnTo>
                  <a:pt x="1038234" y="153534"/>
                </a:lnTo>
                <a:lnTo>
                  <a:pt x="1053386" y="139696"/>
                </a:lnTo>
                <a:lnTo>
                  <a:pt x="1067879" y="125200"/>
                </a:lnTo>
                <a:lnTo>
                  <a:pt x="1083690" y="112021"/>
                </a:lnTo>
                <a:lnTo>
                  <a:pt x="1100159" y="99501"/>
                </a:lnTo>
                <a:lnTo>
                  <a:pt x="1116629" y="88958"/>
                </a:lnTo>
                <a:lnTo>
                  <a:pt x="1135074" y="79073"/>
                </a:lnTo>
                <a:lnTo>
                  <a:pt x="1146932" y="67871"/>
                </a:lnTo>
                <a:lnTo>
                  <a:pt x="1158790" y="57987"/>
                </a:lnTo>
                <a:lnTo>
                  <a:pt x="1171307" y="48762"/>
                </a:lnTo>
                <a:lnTo>
                  <a:pt x="1185800" y="41514"/>
                </a:lnTo>
                <a:lnTo>
                  <a:pt x="1189094" y="36901"/>
                </a:lnTo>
                <a:lnTo>
                  <a:pt x="1191729" y="32947"/>
                </a:lnTo>
                <a:lnTo>
                  <a:pt x="1195023" y="28994"/>
                </a:lnTo>
                <a:lnTo>
                  <a:pt x="1199635" y="25699"/>
                </a:lnTo>
                <a:lnTo>
                  <a:pt x="1204905" y="24381"/>
                </a:lnTo>
                <a:lnTo>
                  <a:pt x="1212151" y="23722"/>
                </a:lnTo>
                <a:lnTo>
                  <a:pt x="1217422" y="25040"/>
                </a:lnTo>
                <a:lnTo>
                  <a:pt x="1222692" y="28994"/>
                </a:lnTo>
                <a:lnTo>
                  <a:pt x="1225327" y="34265"/>
                </a:lnTo>
                <a:lnTo>
                  <a:pt x="1224668" y="39537"/>
                </a:lnTo>
                <a:lnTo>
                  <a:pt x="1222033" y="42831"/>
                </a:lnTo>
                <a:lnTo>
                  <a:pt x="1219398" y="46785"/>
                </a:lnTo>
                <a:lnTo>
                  <a:pt x="1210834" y="54692"/>
                </a:lnTo>
                <a:lnTo>
                  <a:pt x="1202929" y="65236"/>
                </a:lnTo>
                <a:lnTo>
                  <a:pt x="1195682" y="74461"/>
                </a:lnTo>
                <a:lnTo>
                  <a:pt x="1192388" y="80391"/>
                </a:lnTo>
                <a:lnTo>
                  <a:pt x="1189094" y="85663"/>
                </a:lnTo>
                <a:lnTo>
                  <a:pt x="1184483" y="90934"/>
                </a:lnTo>
                <a:lnTo>
                  <a:pt x="1179871" y="96206"/>
                </a:lnTo>
                <a:lnTo>
                  <a:pt x="1173942" y="99501"/>
                </a:lnTo>
                <a:lnTo>
                  <a:pt x="1167355" y="102136"/>
                </a:lnTo>
                <a:lnTo>
                  <a:pt x="1165378" y="103454"/>
                </a:lnTo>
                <a:lnTo>
                  <a:pt x="1163402" y="103454"/>
                </a:lnTo>
                <a:lnTo>
                  <a:pt x="1162743" y="108067"/>
                </a:lnTo>
                <a:lnTo>
                  <a:pt x="1160767" y="110044"/>
                </a:lnTo>
                <a:lnTo>
                  <a:pt x="1159449" y="111362"/>
                </a:lnTo>
                <a:lnTo>
                  <a:pt x="1158132" y="113997"/>
                </a:lnTo>
                <a:lnTo>
                  <a:pt x="1156814" y="115315"/>
                </a:lnTo>
                <a:lnTo>
                  <a:pt x="1154838" y="115974"/>
                </a:lnTo>
                <a:lnTo>
                  <a:pt x="1154838" y="118610"/>
                </a:lnTo>
                <a:lnTo>
                  <a:pt x="1153520" y="121246"/>
                </a:lnTo>
                <a:lnTo>
                  <a:pt x="1152861" y="121905"/>
                </a:lnTo>
                <a:lnTo>
                  <a:pt x="1151544" y="122564"/>
                </a:lnTo>
                <a:lnTo>
                  <a:pt x="1150226" y="122564"/>
                </a:lnTo>
                <a:lnTo>
                  <a:pt x="1148250" y="122564"/>
                </a:lnTo>
                <a:lnTo>
                  <a:pt x="1146274" y="121905"/>
                </a:lnTo>
                <a:lnTo>
                  <a:pt x="1144956" y="120587"/>
                </a:lnTo>
                <a:lnTo>
                  <a:pt x="1141662" y="121905"/>
                </a:lnTo>
                <a:lnTo>
                  <a:pt x="1138368" y="123882"/>
                </a:lnTo>
                <a:lnTo>
                  <a:pt x="1134416" y="126517"/>
                </a:lnTo>
                <a:lnTo>
                  <a:pt x="1138368" y="133107"/>
                </a:lnTo>
                <a:lnTo>
                  <a:pt x="1144297" y="137061"/>
                </a:lnTo>
                <a:lnTo>
                  <a:pt x="1151544" y="139696"/>
                </a:lnTo>
                <a:lnTo>
                  <a:pt x="1158790" y="141014"/>
                </a:lnTo>
                <a:lnTo>
                  <a:pt x="1165378" y="142991"/>
                </a:lnTo>
                <a:lnTo>
                  <a:pt x="1171966" y="146286"/>
                </a:lnTo>
                <a:lnTo>
                  <a:pt x="1178554" y="141673"/>
                </a:lnTo>
                <a:lnTo>
                  <a:pt x="1178554" y="139696"/>
                </a:lnTo>
                <a:lnTo>
                  <a:pt x="1176577" y="136402"/>
                </a:lnTo>
                <a:lnTo>
                  <a:pt x="1173284" y="134425"/>
                </a:lnTo>
                <a:lnTo>
                  <a:pt x="1171307" y="132448"/>
                </a:lnTo>
                <a:lnTo>
                  <a:pt x="1170648" y="129812"/>
                </a:lnTo>
                <a:lnTo>
                  <a:pt x="1171966" y="127835"/>
                </a:lnTo>
                <a:lnTo>
                  <a:pt x="1177895" y="124541"/>
                </a:lnTo>
                <a:lnTo>
                  <a:pt x="1195023" y="135084"/>
                </a:lnTo>
                <a:lnTo>
                  <a:pt x="1198317" y="135084"/>
                </a:lnTo>
                <a:lnTo>
                  <a:pt x="1196341" y="132448"/>
                </a:lnTo>
                <a:lnTo>
                  <a:pt x="1189094" y="123223"/>
                </a:lnTo>
                <a:lnTo>
                  <a:pt x="1184483" y="115974"/>
                </a:lnTo>
                <a:lnTo>
                  <a:pt x="1183165" y="110044"/>
                </a:lnTo>
                <a:lnTo>
                  <a:pt x="1183824" y="105431"/>
                </a:lnTo>
                <a:lnTo>
                  <a:pt x="1188435" y="101478"/>
                </a:lnTo>
                <a:lnTo>
                  <a:pt x="1195023" y="96865"/>
                </a:lnTo>
                <a:lnTo>
                  <a:pt x="1204905" y="91593"/>
                </a:lnTo>
                <a:lnTo>
                  <a:pt x="1212151" y="85663"/>
                </a:lnTo>
                <a:lnTo>
                  <a:pt x="1219398" y="81050"/>
                </a:lnTo>
                <a:lnTo>
                  <a:pt x="1227303" y="77756"/>
                </a:lnTo>
                <a:lnTo>
                  <a:pt x="1235867" y="74461"/>
                </a:lnTo>
                <a:lnTo>
                  <a:pt x="1243773" y="71166"/>
                </a:lnTo>
                <a:lnTo>
                  <a:pt x="1251019" y="66553"/>
                </a:lnTo>
                <a:lnTo>
                  <a:pt x="1254313" y="59305"/>
                </a:lnTo>
                <a:lnTo>
                  <a:pt x="1259583" y="53375"/>
                </a:lnTo>
                <a:lnTo>
                  <a:pt x="1265512" y="49421"/>
                </a:lnTo>
                <a:lnTo>
                  <a:pt x="1272759" y="46785"/>
                </a:lnTo>
                <a:lnTo>
                  <a:pt x="1279347" y="42831"/>
                </a:lnTo>
                <a:lnTo>
                  <a:pt x="1283958" y="35583"/>
                </a:lnTo>
                <a:lnTo>
                  <a:pt x="1289887" y="29653"/>
                </a:lnTo>
                <a:lnTo>
                  <a:pt x="1296475" y="24381"/>
                </a:lnTo>
                <a:lnTo>
                  <a:pt x="1303063" y="18451"/>
                </a:lnTo>
                <a:lnTo>
                  <a:pt x="1308333" y="12520"/>
                </a:lnTo>
                <a:lnTo>
                  <a:pt x="1314262" y="10543"/>
                </a:lnTo>
                <a:lnTo>
                  <a:pt x="1320191" y="10543"/>
                </a:lnTo>
                <a:lnTo>
                  <a:pt x="1325461" y="11861"/>
                </a:lnTo>
                <a:lnTo>
                  <a:pt x="1331390" y="12520"/>
                </a:lnTo>
                <a:lnTo>
                  <a:pt x="1332708" y="11202"/>
                </a:lnTo>
                <a:lnTo>
                  <a:pt x="1334025" y="10543"/>
                </a:lnTo>
                <a:lnTo>
                  <a:pt x="1334025" y="7907"/>
                </a:lnTo>
                <a:lnTo>
                  <a:pt x="1334684" y="4613"/>
                </a:lnTo>
                <a:lnTo>
                  <a:pt x="1336660" y="2636"/>
                </a:lnTo>
                <a:lnTo>
                  <a:pt x="1343248" y="197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408270" y="1710696"/>
            <a:ext cx="2327462" cy="2107964"/>
          </a:xfrm>
          <a:custGeom>
            <a:avLst/>
            <a:gdLst/>
            <a:ahLst/>
            <a:cxnLst/>
            <a:rect l="l" t="t" r="r" b="b"/>
            <a:pathLst>
              <a:path w="2327462" h="2107964">
                <a:moveTo>
                  <a:pt x="1349836" y="0"/>
                </a:moveTo>
                <a:lnTo>
                  <a:pt x="1356424" y="0"/>
                </a:lnTo>
                <a:lnTo>
                  <a:pt x="1362353" y="1977"/>
                </a:lnTo>
                <a:lnTo>
                  <a:pt x="1366305" y="5931"/>
                </a:lnTo>
                <a:lnTo>
                  <a:pt x="1368941" y="11861"/>
                </a:lnTo>
                <a:lnTo>
                  <a:pt x="1368282" y="17133"/>
                </a:lnTo>
                <a:lnTo>
                  <a:pt x="1363670" y="21745"/>
                </a:lnTo>
                <a:lnTo>
                  <a:pt x="1357741" y="24381"/>
                </a:lnTo>
                <a:lnTo>
                  <a:pt x="1352471" y="30312"/>
                </a:lnTo>
                <a:lnTo>
                  <a:pt x="1349836" y="34265"/>
                </a:lnTo>
                <a:lnTo>
                  <a:pt x="1349177" y="38878"/>
                </a:lnTo>
                <a:lnTo>
                  <a:pt x="1349177" y="42831"/>
                </a:lnTo>
                <a:lnTo>
                  <a:pt x="1347860" y="47444"/>
                </a:lnTo>
                <a:lnTo>
                  <a:pt x="1345225" y="51398"/>
                </a:lnTo>
                <a:lnTo>
                  <a:pt x="1339954" y="52057"/>
                </a:lnTo>
                <a:lnTo>
                  <a:pt x="1335343" y="51398"/>
                </a:lnTo>
                <a:lnTo>
                  <a:pt x="1331390" y="48762"/>
                </a:lnTo>
                <a:lnTo>
                  <a:pt x="1330731" y="50080"/>
                </a:lnTo>
                <a:lnTo>
                  <a:pt x="1321509" y="52716"/>
                </a:lnTo>
                <a:lnTo>
                  <a:pt x="1312944" y="54034"/>
                </a:lnTo>
                <a:lnTo>
                  <a:pt x="1303722" y="56010"/>
                </a:lnTo>
                <a:lnTo>
                  <a:pt x="1296475" y="60623"/>
                </a:lnTo>
                <a:lnTo>
                  <a:pt x="1290546" y="61941"/>
                </a:lnTo>
                <a:lnTo>
                  <a:pt x="1288570" y="64577"/>
                </a:lnTo>
                <a:lnTo>
                  <a:pt x="1286593" y="66553"/>
                </a:lnTo>
                <a:lnTo>
                  <a:pt x="1287252" y="66553"/>
                </a:lnTo>
                <a:lnTo>
                  <a:pt x="1290546" y="67871"/>
                </a:lnTo>
                <a:lnTo>
                  <a:pt x="1293840" y="69189"/>
                </a:lnTo>
                <a:lnTo>
                  <a:pt x="1296475" y="71825"/>
                </a:lnTo>
                <a:lnTo>
                  <a:pt x="1297793" y="70507"/>
                </a:lnTo>
                <a:lnTo>
                  <a:pt x="1300428" y="68530"/>
                </a:lnTo>
                <a:lnTo>
                  <a:pt x="1302404" y="67871"/>
                </a:lnTo>
                <a:lnTo>
                  <a:pt x="1304380" y="67871"/>
                </a:lnTo>
                <a:lnTo>
                  <a:pt x="1307015" y="67871"/>
                </a:lnTo>
                <a:lnTo>
                  <a:pt x="1295816" y="84345"/>
                </a:lnTo>
                <a:lnTo>
                  <a:pt x="1293181" y="81709"/>
                </a:lnTo>
                <a:lnTo>
                  <a:pt x="1286593" y="86981"/>
                </a:lnTo>
                <a:lnTo>
                  <a:pt x="1278688" y="90934"/>
                </a:lnTo>
                <a:lnTo>
                  <a:pt x="1276712" y="91593"/>
                </a:lnTo>
                <a:lnTo>
                  <a:pt x="1274735" y="90934"/>
                </a:lnTo>
                <a:lnTo>
                  <a:pt x="1257607" y="100160"/>
                </a:lnTo>
                <a:lnTo>
                  <a:pt x="1257607" y="104113"/>
                </a:lnTo>
                <a:lnTo>
                  <a:pt x="1259583" y="107408"/>
                </a:lnTo>
                <a:lnTo>
                  <a:pt x="1262219" y="110044"/>
                </a:lnTo>
                <a:lnTo>
                  <a:pt x="1264854" y="112680"/>
                </a:lnTo>
                <a:lnTo>
                  <a:pt x="1266171" y="115974"/>
                </a:lnTo>
                <a:lnTo>
                  <a:pt x="1262219" y="119928"/>
                </a:lnTo>
                <a:lnTo>
                  <a:pt x="1256948" y="120587"/>
                </a:lnTo>
                <a:lnTo>
                  <a:pt x="1251678" y="119928"/>
                </a:lnTo>
                <a:lnTo>
                  <a:pt x="1251019" y="120587"/>
                </a:lnTo>
                <a:lnTo>
                  <a:pt x="1249702" y="121246"/>
                </a:lnTo>
                <a:lnTo>
                  <a:pt x="1241796" y="121246"/>
                </a:lnTo>
                <a:lnTo>
                  <a:pt x="1235867" y="119928"/>
                </a:lnTo>
                <a:lnTo>
                  <a:pt x="1229938" y="115974"/>
                </a:lnTo>
                <a:lnTo>
                  <a:pt x="1227962" y="119928"/>
                </a:lnTo>
                <a:lnTo>
                  <a:pt x="1224668" y="123223"/>
                </a:lnTo>
                <a:lnTo>
                  <a:pt x="1223351" y="123882"/>
                </a:lnTo>
                <a:lnTo>
                  <a:pt x="1225986" y="127835"/>
                </a:lnTo>
                <a:lnTo>
                  <a:pt x="1227303" y="130471"/>
                </a:lnTo>
                <a:lnTo>
                  <a:pt x="1226645" y="133766"/>
                </a:lnTo>
                <a:lnTo>
                  <a:pt x="1222033" y="137061"/>
                </a:lnTo>
                <a:lnTo>
                  <a:pt x="1220057" y="158806"/>
                </a:lnTo>
                <a:lnTo>
                  <a:pt x="1218739" y="160124"/>
                </a:lnTo>
                <a:lnTo>
                  <a:pt x="1216104" y="161442"/>
                </a:lnTo>
                <a:lnTo>
                  <a:pt x="1214128" y="163418"/>
                </a:lnTo>
                <a:lnTo>
                  <a:pt x="1206222" y="163418"/>
                </a:lnTo>
                <a:lnTo>
                  <a:pt x="1198317" y="160124"/>
                </a:lnTo>
                <a:lnTo>
                  <a:pt x="1197658" y="159465"/>
                </a:lnTo>
                <a:lnTo>
                  <a:pt x="1188435" y="158806"/>
                </a:lnTo>
                <a:lnTo>
                  <a:pt x="1177895" y="158806"/>
                </a:lnTo>
                <a:lnTo>
                  <a:pt x="1177895" y="158147"/>
                </a:lnTo>
                <a:lnTo>
                  <a:pt x="1176577" y="162100"/>
                </a:lnTo>
                <a:lnTo>
                  <a:pt x="1173942" y="165395"/>
                </a:lnTo>
                <a:lnTo>
                  <a:pt x="1171307" y="168031"/>
                </a:lnTo>
                <a:lnTo>
                  <a:pt x="1167355" y="170667"/>
                </a:lnTo>
                <a:lnTo>
                  <a:pt x="1165378" y="173961"/>
                </a:lnTo>
                <a:lnTo>
                  <a:pt x="1160108" y="179892"/>
                </a:lnTo>
                <a:lnTo>
                  <a:pt x="1158790" y="180551"/>
                </a:lnTo>
                <a:lnTo>
                  <a:pt x="1156814" y="181210"/>
                </a:lnTo>
                <a:lnTo>
                  <a:pt x="1154179" y="182528"/>
                </a:lnTo>
                <a:lnTo>
                  <a:pt x="1150226" y="189117"/>
                </a:lnTo>
                <a:lnTo>
                  <a:pt x="1150885" y="189117"/>
                </a:lnTo>
                <a:lnTo>
                  <a:pt x="1151544" y="189117"/>
                </a:lnTo>
                <a:lnTo>
                  <a:pt x="1156155" y="192412"/>
                </a:lnTo>
                <a:lnTo>
                  <a:pt x="1156814" y="197025"/>
                </a:lnTo>
                <a:lnTo>
                  <a:pt x="1154179" y="202296"/>
                </a:lnTo>
                <a:lnTo>
                  <a:pt x="1147591" y="217452"/>
                </a:lnTo>
                <a:lnTo>
                  <a:pt x="1125193" y="226677"/>
                </a:lnTo>
                <a:lnTo>
                  <a:pt x="1123875" y="227995"/>
                </a:lnTo>
                <a:lnTo>
                  <a:pt x="1121899" y="229313"/>
                </a:lnTo>
                <a:lnTo>
                  <a:pt x="1119264" y="230631"/>
                </a:lnTo>
                <a:lnTo>
                  <a:pt x="1117946" y="230631"/>
                </a:lnTo>
                <a:lnTo>
                  <a:pt x="1113994" y="233925"/>
                </a:lnTo>
                <a:lnTo>
                  <a:pt x="1108065" y="235243"/>
                </a:lnTo>
                <a:lnTo>
                  <a:pt x="1102794" y="235902"/>
                </a:lnTo>
                <a:lnTo>
                  <a:pt x="1097524" y="239197"/>
                </a:lnTo>
                <a:lnTo>
                  <a:pt x="1083690" y="253694"/>
                </a:lnTo>
                <a:lnTo>
                  <a:pt x="1083690" y="255012"/>
                </a:lnTo>
                <a:lnTo>
                  <a:pt x="1083031" y="257647"/>
                </a:lnTo>
                <a:lnTo>
                  <a:pt x="1082372" y="259624"/>
                </a:lnTo>
                <a:lnTo>
                  <a:pt x="1080396" y="261601"/>
                </a:lnTo>
                <a:lnTo>
                  <a:pt x="1074467" y="263578"/>
                </a:lnTo>
                <a:lnTo>
                  <a:pt x="1069855" y="262260"/>
                </a:lnTo>
                <a:lnTo>
                  <a:pt x="1065244" y="260283"/>
                </a:lnTo>
                <a:lnTo>
                  <a:pt x="1061291" y="256988"/>
                </a:lnTo>
                <a:lnTo>
                  <a:pt x="1063268" y="266214"/>
                </a:lnTo>
                <a:lnTo>
                  <a:pt x="1061950" y="272803"/>
                </a:lnTo>
                <a:lnTo>
                  <a:pt x="1059974" y="277416"/>
                </a:lnTo>
                <a:lnTo>
                  <a:pt x="1054703" y="278734"/>
                </a:lnTo>
                <a:lnTo>
                  <a:pt x="1047457" y="278734"/>
                </a:lnTo>
                <a:lnTo>
                  <a:pt x="1036917" y="276098"/>
                </a:lnTo>
                <a:lnTo>
                  <a:pt x="1036917" y="278075"/>
                </a:lnTo>
                <a:lnTo>
                  <a:pt x="1036917" y="280052"/>
                </a:lnTo>
                <a:lnTo>
                  <a:pt x="1035599" y="282028"/>
                </a:lnTo>
                <a:lnTo>
                  <a:pt x="1034281" y="283346"/>
                </a:lnTo>
                <a:lnTo>
                  <a:pt x="1036917" y="284005"/>
                </a:lnTo>
                <a:lnTo>
                  <a:pt x="1039552" y="285323"/>
                </a:lnTo>
                <a:lnTo>
                  <a:pt x="1041528" y="286641"/>
                </a:lnTo>
                <a:lnTo>
                  <a:pt x="1042846" y="289277"/>
                </a:lnTo>
                <a:lnTo>
                  <a:pt x="1044163" y="291913"/>
                </a:lnTo>
                <a:lnTo>
                  <a:pt x="1042846" y="295866"/>
                </a:lnTo>
                <a:lnTo>
                  <a:pt x="1041528" y="298502"/>
                </a:lnTo>
                <a:lnTo>
                  <a:pt x="1032964" y="299161"/>
                </a:lnTo>
                <a:lnTo>
                  <a:pt x="1024400" y="302456"/>
                </a:lnTo>
                <a:lnTo>
                  <a:pt x="1017153" y="307068"/>
                </a:lnTo>
                <a:lnTo>
                  <a:pt x="1009907" y="310363"/>
                </a:lnTo>
                <a:lnTo>
                  <a:pt x="1002001" y="313658"/>
                </a:lnTo>
                <a:lnTo>
                  <a:pt x="992778" y="314317"/>
                </a:lnTo>
                <a:lnTo>
                  <a:pt x="993437" y="314976"/>
                </a:lnTo>
                <a:lnTo>
                  <a:pt x="997390" y="323542"/>
                </a:lnTo>
                <a:lnTo>
                  <a:pt x="999366" y="333426"/>
                </a:lnTo>
                <a:lnTo>
                  <a:pt x="998707" y="340674"/>
                </a:lnTo>
                <a:lnTo>
                  <a:pt x="996731" y="346605"/>
                </a:lnTo>
                <a:lnTo>
                  <a:pt x="991461" y="351218"/>
                </a:lnTo>
                <a:lnTo>
                  <a:pt x="985532" y="353853"/>
                </a:lnTo>
                <a:lnTo>
                  <a:pt x="988826" y="354512"/>
                </a:lnTo>
                <a:lnTo>
                  <a:pt x="990802" y="354512"/>
                </a:lnTo>
                <a:lnTo>
                  <a:pt x="992778" y="355171"/>
                </a:lnTo>
                <a:lnTo>
                  <a:pt x="995414" y="357148"/>
                </a:lnTo>
                <a:lnTo>
                  <a:pt x="1002660" y="353194"/>
                </a:lnTo>
                <a:lnTo>
                  <a:pt x="1009248" y="350559"/>
                </a:lnTo>
                <a:lnTo>
                  <a:pt x="1016494" y="346605"/>
                </a:lnTo>
                <a:lnTo>
                  <a:pt x="1022423" y="341992"/>
                </a:lnTo>
                <a:lnTo>
                  <a:pt x="1028352" y="336062"/>
                </a:lnTo>
                <a:lnTo>
                  <a:pt x="1030988" y="330790"/>
                </a:lnTo>
                <a:lnTo>
                  <a:pt x="1036258" y="326178"/>
                </a:lnTo>
                <a:lnTo>
                  <a:pt x="1040869" y="322224"/>
                </a:lnTo>
                <a:lnTo>
                  <a:pt x="1046139" y="316952"/>
                </a:lnTo>
                <a:lnTo>
                  <a:pt x="1049433" y="312999"/>
                </a:lnTo>
                <a:lnTo>
                  <a:pt x="1052068" y="305750"/>
                </a:lnTo>
                <a:lnTo>
                  <a:pt x="1052068" y="298502"/>
                </a:lnTo>
                <a:lnTo>
                  <a:pt x="1061950" y="297184"/>
                </a:lnTo>
                <a:lnTo>
                  <a:pt x="1071832" y="293230"/>
                </a:lnTo>
                <a:lnTo>
                  <a:pt x="1071173" y="292571"/>
                </a:lnTo>
                <a:lnTo>
                  <a:pt x="1071173" y="289936"/>
                </a:lnTo>
                <a:lnTo>
                  <a:pt x="1071173" y="286641"/>
                </a:lnTo>
                <a:lnTo>
                  <a:pt x="1072490" y="284664"/>
                </a:lnTo>
                <a:lnTo>
                  <a:pt x="1074467" y="282687"/>
                </a:lnTo>
                <a:lnTo>
                  <a:pt x="1082372" y="278734"/>
                </a:lnTo>
                <a:lnTo>
                  <a:pt x="1090277" y="277416"/>
                </a:lnTo>
                <a:lnTo>
                  <a:pt x="1098842" y="277416"/>
                </a:lnTo>
                <a:lnTo>
                  <a:pt x="1107406" y="276757"/>
                </a:lnTo>
                <a:lnTo>
                  <a:pt x="1105429" y="268191"/>
                </a:lnTo>
                <a:lnTo>
                  <a:pt x="1106747" y="262260"/>
                </a:lnTo>
                <a:lnTo>
                  <a:pt x="1108065" y="259624"/>
                </a:lnTo>
                <a:lnTo>
                  <a:pt x="1111358" y="258306"/>
                </a:lnTo>
                <a:lnTo>
                  <a:pt x="1115970" y="258306"/>
                </a:lnTo>
                <a:lnTo>
                  <a:pt x="1120581" y="259624"/>
                </a:lnTo>
                <a:lnTo>
                  <a:pt x="1125852" y="260283"/>
                </a:lnTo>
                <a:lnTo>
                  <a:pt x="1129804" y="261601"/>
                </a:lnTo>
                <a:lnTo>
                  <a:pt x="1135733" y="256988"/>
                </a:lnTo>
                <a:lnTo>
                  <a:pt x="1135733" y="249081"/>
                </a:lnTo>
                <a:lnTo>
                  <a:pt x="1138368" y="243151"/>
                </a:lnTo>
                <a:lnTo>
                  <a:pt x="1141662" y="238538"/>
                </a:lnTo>
                <a:lnTo>
                  <a:pt x="1146274" y="233925"/>
                </a:lnTo>
                <a:lnTo>
                  <a:pt x="1150885" y="229313"/>
                </a:lnTo>
                <a:lnTo>
                  <a:pt x="1154179" y="224041"/>
                </a:lnTo>
                <a:lnTo>
                  <a:pt x="1160767" y="222723"/>
                </a:lnTo>
                <a:lnTo>
                  <a:pt x="1166696" y="220747"/>
                </a:lnTo>
                <a:lnTo>
                  <a:pt x="1171966" y="216793"/>
                </a:lnTo>
                <a:lnTo>
                  <a:pt x="1176577" y="212180"/>
                </a:lnTo>
                <a:lnTo>
                  <a:pt x="1181848" y="208227"/>
                </a:lnTo>
                <a:lnTo>
                  <a:pt x="1181848" y="207568"/>
                </a:lnTo>
                <a:lnTo>
                  <a:pt x="1187118" y="202296"/>
                </a:lnTo>
                <a:lnTo>
                  <a:pt x="1192388" y="199660"/>
                </a:lnTo>
                <a:lnTo>
                  <a:pt x="1199635" y="198342"/>
                </a:lnTo>
                <a:lnTo>
                  <a:pt x="1202270" y="197025"/>
                </a:lnTo>
                <a:lnTo>
                  <a:pt x="1204905" y="195048"/>
                </a:lnTo>
                <a:lnTo>
                  <a:pt x="1208858" y="193071"/>
                </a:lnTo>
                <a:lnTo>
                  <a:pt x="1212151" y="192412"/>
                </a:lnTo>
                <a:lnTo>
                  <a:pt x="1214787" y="192412"/>
                </a:lnTo>
                <a:lnTo>
                  <a:pt x="1214128" y="191753"/>
                </a:lnTo>
                <a:lnTo>
                  <a:pt x="1213469" y="191094"/>
                </a:lnTo>
                <a:lnTo>
                  <a:pt x="1210834" y="183846"/>
                </a:lnTo>
                <a:lnTo>
                  <a:pt x="1212151" y="176597"/>
                </a:lnTo>
                <a:lnTo>
                  <a:pt x="1214787" y="168690"/>
                </a:lnTo>
                <a:lnTo>
                  <a:pt x="1216763" y="166054"/>
                </a:lnTo>
                <a:lnTo>
                  <a:pt x="1220057" y="164077"/>
                </a:lnTo>
                <a:lnTo>
                  <a:pt x="1228621" y="159465"/>
                </a:lnTo>
                <a:lnTo>
                  <a:pt x="1235209" y="154193"/>
                </a:lnTo>
                <a:lnTo>
                  <a:pt x="1243114" y="148922"/>
                </a:lnTo>
                <a:lnTo>
                  <a:pt x="1250361" y="146945"/>
                </a:lnTo>
                <a:lnTo>
                  <a:pt x="1258266" y="145627"/>
                </a:lnTo>
                <a:lnTo>
                  <a:pt x="1266171" y="143650"/>
                </a:lnTo>
                <a:lnTo>
                  <a:pt x="1270783" y="143650"/>
                </a:lnTo>
                <a:lnTo>
                  <a:pt x="1270124" y="142991"/>
                </a:lnTo>
                <a:lnTo>
                  <a:pt x="1273418" y="129812"/>
                </a:lnTo>
                <a:lnTo>
                  <a:pt x="1280664" y="119928"/>
                </a:lnTo>
                <a:lnTo>
                  <a:pt x="1289228" y="112021"/>
                </a:lnTo>
                <a:lnTo>
                  <a:pt x="1299769" y="105431"/>
                </a:lnTo>
                <a:lnTo>
                  <a:pt x="1312286" y="101478"/>
                </a:lnTo>
                <a:lnTo>
                  <a:pt x="1318215" y="98183"/>
                </a:lnTo>
                <a:lnTo>
                  <a:pt x="1318873" y="96865"/>
                </a:lnTo>
                <a:lnTo>
                  <a:pt x="1320191" y="95547"/>
                </a:lnTo>
                <a:lnTo>
                  <a:pt x="1328755" y="88958"/>
                </a:lnTo>
                <a:lnTo>
                  <a:pt x="1338637" y="81709"/>
                </a:lnTo>
                <a:lnTo>
                  <a:pt x="1349177" y="76438"/>
                </a:lnTo>
                <a:lnTo>
                  <a:pt x="1350495" y="75120"/>
                </a:lnTo>
                <a:lnTo>
                  <a:pt x="1355106" y="71825"/>
                </a:lnTo>
                <a:lnTo>
                  <a:pt x="1360376" y="69189"/>
                </a:lnTo>
                <a:lnTo>
                  <a:pt x="1366305" y="68530"/>
                </a:lnTo>
                <a:lnTo>
                  <a:pt x="1368282" y="68530"/>
                </a:lnTo>
                <a:lnTo>
                  <a:pt x="1369599" y="67871"/>
                </a:lnTo>
                <a:lnTo>
                  <a:pt x="1370917" y="67871"/>
                </a:lnTo>
                <a:lnTo>
                  <a:pt x="1371576" y="67212"/>
                </a:lnTo>
                <a:lnTo>
                  <a:pt x="1372893" y="67212"/>
                </a:lnTo>
                <a:lnTo>
                  <a:pt x="1374211" y="67212"/>
                </a:lnTo>
                <a:lnTo>
                  <a:pt x="1375528" y="67871"/>
                </a:lnTo>
                <a:lnTo>
                  <a:pt x="1375528" y="69189"/>
                </a:lnTo>
                <a:lnTo>
                  <a:pt x="1375528" y="71166"/>
                </a:lnTo>
                <a:lnTo>
                  <a:pt x="1374870" y="73143"/>
                </a:lnTo>
                <a:lnTo>
                  <a:pt x="1372893" y="74461"/>
                </a:lnTo>
                <a:lnTo>
                  <a:pt x="1371576" y="76438"/>
                </a:lnTo>
                <a:lnTo>
                  <a:pt x="1370258" y="78414"/>
                </a:lnTo>
                <a:lnTo>
                  <a:pt x="1370917" y="78414"/>
                </a:lnTo>
                <a:lnTo>
                  <a:pt x="1372234" y="79073"/>
                </a:lnTo>
                <a:lnTo>
                  <a:pt x="1372893" y="79732"/>
                </a:lnTo>
                <a:lnTo>
                  <a:pt x="1382116" y="83027"/>
                </a:lnTo>
                <a:lnTo>
                  <a:pt x="1389363" y="86981"/>
                </a:lnTo>
                <a:lnTo>
                  <a:pt x="1388704" y="90275"/>
                </a:lnTo>
                <a:lnTo>
                  <a:pt x="1389363" y="92252"/>
                </a:lnTo>
                <a:lnTo>
                  <a:pt x="1392657" y="98183"/>
                </a:lnTo>
                <a:lnTo>
                  <a:pt x="1391339" y="104772"/>
                </a:lnTo>
                <a:lnTo>
                  <a:pt x="1399903" y="107408"/>
                </a:lnTo>
                <a:lnTo>
                  <a:pt x="1407808" y="107408"/>
                </a:lnTo>
                <a:lnTo>
                  <a:pt x="1415714" y="107408"/>
                </a:lnTo>
                <a:lnTo>
                  <a:pt x="1423619" y="109385"/>
                </a:lnTo>
                <a:lnTo>
                  <a:pt x="1427572" y="116633"/>
                </a:lnTo>
                <a:lnTo>
                  <a:pt x="1428231" y="123882"/>
                </a:lnTo>
                <a:lnTo>
                  <a:pt x="1426913" y="129812"/>
                </a:lnTo>
                <a:lnTo>
                  <a:pt x="1423619" y="135743"/>
                </a:lnTo>
                <a:lnTo>
                  <a:pt x="1419008" y="141673"/>
                </a:lnTo>
                <a:lnTo>
                  <a:pt x="1414396" y="147604"/>
                </a:lnTo>
                <a:lnTo>
                  <a:pt x="1405173" y="148263"/>
                </a:lnTo>
                <a:lnTo>
                  <a:pt x="1393315" y="158806"/>
                </a:lnTo>
                <a:lnTo>
                  <a:pt x="1382116" y="164077"/>
                </a:lnTo>
                <a:lnTo>
                  <a:pt x="1384092" y="168690"/>
                </a:lnTo>
                <a:lnTo>
                  <a:pt x="1387386" y="173961"/>
                </a:lnTo>
                <a:lnTo>
                  <a:pt x="1388704" y="179233"/>
                </a:lnTo>
                <a:lnTo>
                  <a:pt x="1388704" y="185164"/>
                </a:lnTo>
                <a:lnTo>
                  <a:pt x="1386069" y="191094"/>
                </a:lnTo>
                <a:lnTo>
                  <a:pt x="1383434" y="191753"/>
                </a:lnTo>
                <a:lnTo>
                  <a:pt x="1381457" y="192412"/>
                </a:lnTo>
                <a:lnTo>
                  <a:pt x="1378822" y="192412"/>
                </a:lnTo>
                <a:lnTo>
                  <a:pt x="1381457" y="193730"/>
                </a:lnTo>
                <a:lnTo>
                  <a:pt x="1383434" y="195707"/>
                </a:lnTo>
                <a:lnTo>
                  <a:pt x="1386069" y="198342"/>
                </a:lnTo>
                <a:lnTo>
                  <a:pt x="1386728" y="202296"/>
                </a:lnTo>
                <a:lnTo>
                  <a:pt x="1396609" y="208886"/>
                </a:lnTo>
                <a:lnTo>
                  <a:pt x="1424278" y="220747"/>
                </a:lnTo>
                <a:lnTo>
                  <a:pt x="1474345" y="221405"/>
                </a:lnTo>
                <a:lnTo>
                  <a:pt x="1479615" y="216134"/>
                </a:lnTo>
                <a:lnTo>
                  <a:pt x="1494108" y="210203"/>
                </a:lnTo>
                <a:lnTo>
                  <a:pt x="1502672" y="200978"/>
                </a:lnTo>
                <a:lnTo>
                  <a:pt x="1511895" y="195707"/>
                </a:lnTo>
                <a:lnTo>
                  <a:pt x="1521118" y="195048"/>
                </a:lnTo>
                <a:lnTo>
                  <a:pt x="1532976" y="196366"/>
                </a:lnTo>
                <a:lnTo>
                  <a:pt x="1546152" y="200978"/>
                </a:lnTo>
                <a:lnTo>
                  <a:pt x="1558010" y="204932"/>
                </a:lnTo>
                <a:lnTo>
                  <a:pt x="1564598" y="210203"/>
                </a:lnTo>
                <a:lnTo>
                  <a:pt x="1568550" y="215475"/>
                </a:lnTo>
                <a:lnTo>
                  <a:pt x="1569209" y="220747"/>
                </a:lnTo>
                <a:lnTo>
                  <a:pt x="1567891" y="226677"/>
                </a:lnTo>
                <a:lnTo>
                  <a:pt x="1564598" y="233266"/>
                </a:lnTo>
                <a:lnTo>
                  <a:pt x="1561962" y="240515"/>
                </a:lnTo>
                <a:lnTo>
                  <a:pt x="1559327" y="241833"/>
                </a:lnTo>
                <a:lnTo>
                  <a:pt x="1558010" y="242492"/>
                </a:lnTo>
                <a:lnTo>
                  <a:pt x="1556033" y="243151"/>
                </a:lnTo>
                <a:lnTo>
                  <a:pt x="1554057" y="242492"/>
                </a:lnTo>
                <a:lnTo>
                  <a:pt x="1551422" y="241833"/>
                </a:lnTo>
                <a:lnTo>
                  <a:pt x="1550763" y="239856"/>
                </a:lnTo>
                <a:lnTo>
                  <a:pt x="1539564" y="245127"/>
                </a:lnTo>
                <a:lnTo>
                  <a:pt x="1538905" y="247763"/>
                </a:lnTo>
                <a:lnTo>
                  <a:pt x="1537588" y="251058"/>
                </a:lnTo>
                <a:lnTo>
                  <a:pt x="1536929" y="253694"/>
                </a:lnTo>
                <a:lnTo>
                  <a:pt x="1538905" y="256988"/>
                </a:lnTo>
                <a:lnTo>
                  <a:pt x="1534294" y="260942"/>
                </a:lnTo>
                <a:lnTo>
                  <a:pt x="1529682" y="264237"/>
                </a:lnTo>
                <a:lnTo>
                  <a:pt x="1524412" y="264896"/>
                </a:lnTo>
                <a:lnTo>
                  <a:pt x="1517824" y="262260"/>
                </a:lnTo>
                <a:lnTo>
                  <a:pt x="1515189" y="260942"/>
                </a:lnTo>
                <a:lnTo>
                  <a:pt x="1513213" y="260283"/>
                </a:lnTo>
                <a:lnTo>
                  <a:pt x="1511237" y="260283"/>
                </a:lnTo>
                <a:lnTo>
                  <a:pt x="1509260" y="260283"/>
                </a:lnTo>
                <a:lnTo>
                  <a:pt x="1508601" y="261601"/>
                </a:lnTo>
                <a:lnTo>
                  <a:pt x="1507943" y="262260"/>
                </a:lnTo>
                <a:lnTo>
                  <a:pt x="1507284" y="264237"/>
                </a:lnTo>
                <a:lnTo>
                  <a:pt x="1507284" y="265555"/>
                </a:lnTo>
                <a:lnTo>
                  <a:pt x="1506625" y="266873"/>
                </a:lnTo>
                <a:lnTo>
                  <a:pt x="1506625" y="269508"/>
                </a:lnTo>
                <a:lnTo>
                  <a:pt x="1506625" y="270826"/>
                </a:lnTo>
                <a:lnTo>
                  <a:pt x="1527706" y="288618"/>
                </a:lnTo>
                <a:lnTo>
                  <a:pt x="1531659" y="291254"/>
                </a:lnTo>
                <a:lnTo>
                  <a:pt x="1532317" y="295207"/>
                </a:lnTo>
                <a:lnTo>
                  <a:pt x="1532976" y="299161"/>
                </a:lnTo>
                <a:lnTo>
                  <a:pt x="1533635" y="303774"/>
                </a:lnTo>
                <a:lnTo>
                  <a:pt x="1534294" y="307727"/>
                </a:lnTo>
                <a:lnTo>
                  <a:pt x="1537588" y="310363"/>
                </a:lnTo>
                <a:lnTo>
                  <a:pt x="1543517" y="311681"/>
                </a:lnTo>
                <a:lnTo>
                  <a:pt x="1558010" y="305750"/>
                </a:lnTo>
                <a:lnTo>
                  <a:pt x="1569868" y="302456"/>
                </a:lnTo>
                <a:lnTo>
                  <a:pt x="1579091" y="301797"/>
                </a:lnTo>
                <a:lnTo>
                  <a:pt x="1586337" y="303115"/>
                </a:lnTo>
                <a:lnTo>
                  <a:pt x="1591607" y="307727"/>
                </a:lnTo>
                <a:lnTo>
                  <a:pt x="1595560" y="314317"/>
                </a:lnTo>
                <a:lnTo>
                  <a:pt x="1598854" y="323542"/>
                </a:lnTo>
                <a:lnTo>
                  <a:pt x="1602807" y="323542"/>
                </a:lnTo>
                <a:lnTo>
                  <a:pt x="1606759" y="321565"/>
                </a:lnTo>
                <a:lnTo>
                  <a:pt x="1612030" y="316952"/>
                </a:lnTo>
                <a:lnTo>
                  <a:pt x="1617959" y="314317"/>
                </a:lnTo>
                <a:lnTo>
                  <a:pt x="1624546" y="311681"/>
                </a:lnTo>
                <a:lnTo>
                  <a:pt x="1630475" y="308386"/>
                </a:lnTo>
                <a:lnTo>
                  <a:pt x="1635087" y="303774"/>
                </a:lnTo>
                <a:lnTo>
                  <a:pt x="1637063" y="300479"/>
                </a:lnTo>
                <a:lnTo>
                  <a:pt x="1639698" y="297843"/>
                </a:lnTo>
                <a:lnTo>
                  <a:pt x="1643651" y="297184"/>
                </a:lnTo>
                <a:lnTo>
                  <a:pt x="1647604" y="296525"/>
                </a:lnTo>
                <a:lnTo>
                  <a:pt x="1660779" y="291913"/>
                </a:lnTo>
                <a:lnTo>
                  <a:pt x="1660120" y="288618"/>
                </a:lnTo>
                <a:lnTo>
                  <a:pt x="1668026" y="284664"/>
                </a:lnTo>
                <a:lnTo>
                  <a:pt x="1688448" y="289277"/>
                </a:lnTo>
                <a:lnTo>
                  <a:pt x="1684495" y="284005"/>
                </a:lnTo>
                <a:lnTo>
                  <a:pt x="1681860" y="278075"/>
                </a:lnTo>
                <a:lnTo>
                  <a:pt x="1683178" y="271485"/>
                </a:lnTo>
                <a:lnTo>
                  <a:pt x="1687130" y="270167"/>
                </a:lnTo>
                <a:lnTo>
                  <a:pt x="1692400" y="270826"/>
                </a:lnTo>
                <a:lnTo>
                  <a:pt x="1697012" y="270167"/>
                </a:lnTo>
                <a:lnTo>
                  <a:pt x="1700965" y="266873"/>
                </a:lnTo>
                <a:lnTo>
                  <a:pt x="1704917" y="265555"/>
                </a:lnTo>
                <a:lnTo>
                  <a:pt x="1706235" y="258965"/>
                </a:lnTo>
                <a:lnTo>
                  <a:pt x="1708211" y="256988"/>
                </a:lnTo>
                <a:lnTo>
                  <a:pt x="1711505" y="255671"/>
                </a:lnTo>
                <a:lnTo>
                  <a:pt x="1714799" y="258306"/>
                </a:lnTo>
                <a:lnTo>
                  <a:pt x="1718752" y="260942"/>
                </a:lnTo>
                <a:lnTo>
                  <a:pt x="1726657" y="258965"/>
                </a:lnTo>
                <a:lnTo>
                  <a:pt x="1724022" y="245127"/>
                </a:lnTo>
                <a:lnTo>
                  <a:pt x="1723363" y="244469"/>
                </a:lnTo>
                <a:lnTo>
                  <a:pt x="1722045" y="241174"/>
                </a:lnTo>
                <a:lnTo>
                  <a:pt x="1725998" y="236561"/>
                </a:lnTo>
                <a:lnTo>
                  <a:pt x="1731927" y="233925"/>
                </a:lnTo>
                <a:lnTo>
                  <a:pt x="1738515" y="231949"/>
                </a:lnTo>
                <a:lnTo>
                  <a:pt x="1744444" y="230631"/>
                </a:lnTo>
                <a:lnTo>
                  <a:pt x="1747738" y="230631"/>
                </a:lnTo>
                <a:lnTo>
                  <a:pt x="1749714" y="229972"/>
                </a:lnTo>
                <a:lnTo>
                  <a:pt x="1750373" y="228654"/>
                </a:lnTo>
                <a:lnTo>
                  <a:pt x="1751032" y="227995"/>
                </a:lnTo>
                <a:lnTo>
                  <a:pt x="1751032" y="226677"/>
                </a:lnTo>
                <a:lnTo>
                  <a:pt x="1751032" y="224700"/>
                </a:lnTo>
                <a:lnTo>
                  <a:pt x="1750373" y="223382"/>
                </a:lnTo>
                <a:lnTo>
                  <a:pt x="1750373" y="222064"/>
                </a:lnTo>
                <a:lnTo>
                  <a:pt x="1750373" y="220747"/>
                </a:lnTo>
                <a:lnTo>
                  <a:pt x="1753667" y="215475"/>
                </a:lnTo>
                <a:lnTo>
                  <a:pt x="1757619" y="214157"/>
                </a:lnTo>
                <a:lnTo>
                  <a:pt x="1762890" y="215475"/>
                </a:lnTo>
                <a:lnTo>
                  <a:pt x="1764207" y="217452"/>
                </a:lnTo>
                <a:lnTo>
                  <a:pt x="1765525" y="220088"/>
                </a:lnTo>
                <a:lnTo>
                  <a:pt x="1770795" y="217452"/>
                </a:lnTo>
                <a:lnTo>
                  <a:pt x="1775406" y="214157"/>
                </a:lnTo>
                <a:lnTo>
                  <a:pt x="1778700" y="208886"/>
                </a:lnTo>
                <a:lnTo>
                  <a:pt x="1778700" y="202296"/>
                </a:lnTo>
                <a:lnTo>
                  <a:pt x="1781994" y="200978"/>
                </a:lnTo>
                <a:lnTo>
                  <a:pt x="1782653" y="196366"/>
                </a:lnTo>
                <a:lnTo>
                  <a:pt x="1785288" y="192412"/>
                </a:lnTo>
                <a:lnTo>
                  <a:pt x="1787923" y="189776"/>
                </a:lnTo>
                <a:lnTo>
                  <a:pt x="1792535" y="188458"/>
                </a:lnTo>
                <a:lnTo>
                  <a:pt x="1794511" y="192412"/>
                </a:lnTo>
                <a:lnTo>
                  <a:pt x="1797805" y="198342"/>
                </a:lnTo>
                <a:lnTo>
                  <a:pt x="1798464" y="203614"/>
                </a:lnTo>
                <a:lnTo>
                  <a:pt x="1795170" y="208886"/>
                </a:lnTo>
                <a:lnTo>
                  <a:pt x="1791876" y="213498"/>
                </a:lnTo>
                <a:lnTo>
                  <a:pt x="1796487" y="216134"/>
                </a:lnTo>
                <a:lnTo>
                  <a:pt x="1805710" y="217452"/>
                </a:lnTo>
                <a:lnTo>
                  <a:pt x="1807687" y="217452"/>
                </a:lnTo>
                <a:lnTo>
                  <a:pt x="1809663" y="214816"/>
                </a:lnTo>
                <a:lnTo>
                  <a:pt x="1810980" y="213498"/>
                </a:lnTo>
                <a:lnTo>
                  <a:pt x="1812298" y="211521"/>
                </a:lnTo>
                <a:lnTo>
                  <a:pt x="1809663" y="209544"/>
                </a:lnTo>
                <a:lnTo>
                  <a:pt x="1806369" y="207568"/>
                </a:lnTo>
                <a:lnTo>
                  <a:pt x="1804393" y="204273"/>
                </a:lnTo>
                <a:lnTo>
                  <a:pt x="1803075" y="200978"/>
                </a:lnTo>
                <a:lnTo>
                  <a:pt x="1803075" y="197683"/>
                </a:lnTo>
                <a:lnTo>
                  <a:pt x="1804393" y="195048"/>
                </a:lnTo>
                <a:lnTo>
                  <a:pt x="1807028" y="193071"/>
                </a:lnTo>
                <a:lnTo>
                  <a:pt x="1809663" y="191753"/>
                </a:lnTo>
                <a:lnTo>
                  <a:pt x="1810322" y="189776"/>
                </a:lnTo>
                <a:lnTo>
                  <a:pt x="1810980" y="186481"/>
                </a:lnTo>
                <a:lnTo>
                  <a:pt x="1810980" y="183846"/>
                </a:lnTo>
                <a:lnTo>
                  <a:pt x="1818886" y="184505"/>
                </a:lnTo>
                <a:lnTo>
                  <a:pt x="1825474" y="182528"/>
                </a:lnTo>
                <a:lnTo>
                  <a:pt x="1831403" y="178574"/>
                </a:lnTo>
                <a:lnTo>
                  <a:pt x="1837990" y="173961"/>
                </a:lnTo>
                <a:lnTo>
                  <a:pt x="1843919" y="170008"/>
                </a:lnTo>
                <a:lnTo>
                  <a:pt x="1849848" y="166713"/>
                </a:lnTo>
                <a:lnTo>
                  <a:pt x="1857095" y="165395"/>
                </a:lnTo>
                <a:lnTo>
                  <a:pt x="1859730" y="163418"/>
                </a:lnTo>
                <a:lnTo>
                  <a:pt x="1860389" y="160783"/>
                </a:lnTo>
                <a:lnTo>
                  <a:pt x="1860389" y="158147"/>
                </a:lnTo>
                <a:lnTo>
                  <a:pt x="1859730" y="154852"/>
                </a:lnTo>
                <a:lnTo>
                  <a:pt x="1866318" y="153534"/>
                </a:lnTo>
                <a:lnTo>
                  <a:pt x="1867635" y="152216"/>
                </a:lnTo>
                <a:lnTo>
                  <a:pt x="1869612" y="150239"/>
                </a:lnTo>
                <a:lnTo>
                  <a:pt x="1872247" y="149581"/>
                </a:lnTo>
                <a:lnTo>
                  <a:pt x="1873564" y="148263"/>
                </a:lnTo>
                <a:lnTo>
                  <a:pt x="1875541" y="146945"/>
                </a:lnTo>
                <a:lnTo>
                  <a:pt x="1877517" y="144968"/>
                </a:lnTo>
                <a:lnTo>
                  <a:pt x="1878835" y="142332"/>
                </a:lnTo>
                <a:lnTo>
                  <a:pt x="1878835" y="140355"/>
                </a:lnTo>
                <a:lnTo>
                  <a:pt x="1884764" y="141014"/>
                </a:lnTo>
                <a:lnTo>
                  <a:pt x="1888057" y="140355"/>
                </a:lnTo>
                <a:lnTo>
                  <a:pt x="1890693" y="139037"/>
                </a:lnTo>
                <a:lnTo>
                  <a:pt x="1891351" y="135084"/>
                </a:lnTo>
                <a:lnTo>
                  <a:pt x="1891351" y="131130"/>
                </a:lnTo>
                <a:lnTo>
                  <a:pt x="1890034" y="129812"/>
                </a:lnTo>
                <a:lnTo>
                  <a:pt x="1888057" y="127835"/>
                </a:lnTo>
                <a:lnTo>
                  <a:pt x="1888716" y="122564"/>
                </a:lnTo>
                <a:lnTo>
                  <a:pt x="1891351" y="118610"/>
                </a:lnTo>
                <a:lnTo>
                  <a:pt x="1895963" y="116633"/>
                </a:lnTo>
                <a:lnTo>
                  <a:pt x="1899915" y="114656"/>
                </a:lnTo>
                <a:lnTo>
                  <a:pt x="1900574" y="112680"/>
                </a:lnTo>
                <a:lnTo>
                  <a:pt x="1902551" y="112021"/>
                </a:lnTo>
                <a:lnTo>
                  <a:pt x="1904527" y="111362"/>
                </a:lnTo>
                <a:lnTo>
                  <a:pt x="1905844" y="110703"/>
                </a:lnTo>
                <a:lnTo>
                  <a:pt x="1907162" y="110044"/>
                </a:lnTo>
                <a:lnTo>
                  <a:pt x="1909138" y="109385"/>
                </a:lnTo>
                <a:lnTo>
                  <a:pt x="1910456" y="108726"/>
                </a:lnTo>
                <a:lnTo>
                  <a:pt x="1911773" y="106090"/>
                </a:lnTo>
                <a:lnTo>
                  <a:pt x="1913091" y="104772"/>
                </a:lnTo>
                <a:lnTo>
                  <a:pt x="1916385" y="103454"/>
                </a:lnTo>
                <a:lnTo>
                  <a:pt x="1917702" y="102136"/>
                </a:lnTo>
                <a:lnTo>
                  <a:pt x="1919679" y="100160"/>
                </a:lnTo>
                <a:lnTo>
                  <a:pt x="1922314" y="99501"/>
                </a:lnTo>
                <a:lnTo>
                  <a:pt x="1924949" y="98842"/>
                </a:lnTo>
                <a:lnTo>
                  <a:pt x="1927584" y="98183"/>
                </a:lnTo>
                <a:lnTo>
                  <a:pt x="1926267" y="98183"/>
                </a:lnTo>
                <a:lnTo>
                  <a:pt x="1925608" y="97524"/>
                </a:lnTo>
                <a:lnTo>
                  <a:pt x="1924949" y="93570"/>
                </a:lnTo>
                <a:lnTo>
                  <a:pt x="1924949" y="90934"/>
                </a:lnTo>
                <a:lnTo>
                  <a:pt x="1925608" y="86981"/>
                </a:lnTo>
                <a:lnTo>
                  <a:pt x="1933513" y="83686"/>
                </a:lnTo>
                <a:lnTo>
                  <a:pt x="1940760" y="80391"/>
                </a:lnTo>
                <a:lnTo>
                  <a:pt x="1948665" y="79073"/>
                </a:lnTo>
                <a:lnTo>
                  <a:pt x="1956570" y="80391"/>
                </a:lnTo>
                <a:lnTo>
                  <a:pt x="1959205" y="81050"/>
                </a:lnTo>
                <a:lnTo>
                  <a:pt x="1960523" y="81050"/>
                </a:lnTo>
                <a:lnTo>
                  <a:pt x="1961182" y="81050"/>
                </a:lnTo>
                <a:lnTo>
                  <a:pt x="1962499" y="80391"/>
                </a:lnTo>
                <a:lnTo>
                  <a:pt x="1963158" y="79073"/>
                </a:lnTo>
                <a:lnTo>
                  <a:pt x="1965134" y="78414"/>
                </a:lnTo>
                <a:lnTo>
                  <a:pt x="1965793" y="77756"/>
                </a:lnTo>
                <a:lnTo>
                  <a:pt x="1967111" y="76438"/>
                </a:lnTo>
                <a:lnTo>
                  <a:pt x="1968428" y="74461"/>
                </a:lnTo>
                <a:lnTo>
                  <a:pt x="1969746" y="74461"/>
                </a:lnTo>
                <a:lnTo>
                  <a:pt x="1971722" y="75120"/>
                </a:lnTo>
                <a:lnTo>
                  <a:pt x="1973699" y="71166"/>
                </a:lnTo>
                <a:lnTo>
                  <a:pt x="1975675" y="66553"/>
                </a:lnTo>
                <a:lnTo>
                  <a:pt x="1980286" y="64577"/>
                </a:lnTo>
                <a:lnTo>
                  <a:pt x="1985557" y="62600"/>
                </a:lnTo>
                <a:lnTo>
                  <a:pt x="1988192" y="61941"/>
                </a:lnTo>
                <a:lnTo>
                  <a:pt x="1991486" y="60623"/>
                </a:lnTo>
                <a:lnTo>
                  <a:pt x="1995438" y="59305"/>
                </a:lnTo>
                <a:lnTo>
                  <a:pt x="1998073" y="59964"/>
                </a:lnTo>
                <a:lnTo>
                  <a:pt x="2000050" y="61941"/>
                </a:lnTo>
                <a:lnTo>
                  <a:pt x="2000050" y="66553"/>
                </a:lnTo>
                <a:lnTo>
                  <a:pt x="1997415" y="70507"/>
                </a:lnTo>
                <a:lnTo>
                  <a:pt x="1993462" y="74461"/>
                </a:lnTo>
                <a:lnTo>
                  <a:pt x="1998732" y="77097"/>
                </a:lnTo>
                <a:lnTo>
                  <a:pt x="2003344" y="76438"/>
                </a:lnTo>
                <a:lnTo>
                  <a:pt x="2005979" y="73802"/>
                </a:lnTo>
                <a:lnTo>
                  <a:pt x="2008614" y="70507"/>
                </a:lnTo>
                <a:lnTo>
                  <a:pt x="2011249" y="66553"/>
                </a:lnTo>
                <a:lnTo>
                  <a:pt x="2014543" y="63918"/>
                </a:lnTo>
                <a:lnTo>
                  <a:pt x="2012566" y="59964"/>
                </a:lnTo>
                <a:lnTo>
                  <a:pt x="2010590" y="56669"/>
                </a:lnTo>
                <a:lnTo>
                  <a:pt x="2006637" y="54034"/>
                </a:lnTo>
                <a:lnTo>
                  <a:pt x="2004661" y="51398"/>
                </a:lnTo>
                <a:lnTo>
                  <a:pt x="2003344" y="47444"/>
                </a:lnTo>
                <a:lnTo>
                  <a:pt x="2004002" y="42831"/>
                </a:lnTo>
                <a:lnTo>
                  <a:pt x="2010590" y="36242"/>
                </a:lnTo>
                <a:lnTo>
                  <a:pt x="2014543" y="35583"/>
                </a:lnTo>
                <a:lnTo>
                  <a:pt x="2017178" y="34265"/>
                </a:lnTo>
                <a:lnTo>
                  <a:pt x="2021131" y="32947"/>
                </a:lnTo>
                <a:lnTo>
                  <a:pt x="2023766" y="30970"/>
                </a:lnTo>
                <a:lnTo>
                  <a:pt x="2027060" y="30970"/>
                </a:lnTo>
                <a:lnTo>
                  <a:pt x="2029695" y="34265"/>
                </a:lnTo>
                <a:lnTo>
                  <a:pt x="2031012" y="40196"/>
                </a:lnTo>
                <a:lnTo>
                  <a:pt x="2033647" y="40855"/>
                </a:lnTo>
                <a:lnTo>
                  <a:pt x="2034306" y="42173"/>
                </a:lnTo>
                <a:lnTo>
                  <a:pt x="2034965" y="42831"/>
                </a:lnTo>
                <a:lnTo>
                  <a:pt x="2034306" y="44149"/>
                </a:lnTo>
                <a:lnTo>
                  <a:pt x="2034306" y="46126"/>
                </a:lnTo>
                <a:lnTo>
                  <a:pt x="2033647" y="47444"/>
                </a:lnTo>
                <a:lnTo>
                  <a:pt x="2033647" y="48762"/>
                </a:lnTo>
                <a:lnTo>
                  <a:pt x="2036941" y="52716"/>
                </a:lnTo>
                <a:lnTo>
                  <a:pt x="2037600" y="56669"/>
                </a:lnTo>
                <a:lnTo>
                  <a:pt x="2036941" y="61941"/>
                </a:lnTo>
                <a:lnTo>
                  <a:pt x="2036282" y="63918"/>
                </a:lnTo>
                <a:lnTo>
                  <a:pt x="2034965" y="65236"/>
                </a:lnTo>
                <a:lnTo>
                  <a:pt x="2033647" y="65895"/>
                </a:lnTo>
                <a:lnTo>
                  <a:pt x="2031671" y="65895"/>
                </a:lnTo>
                <a:lnTo>
                  <a:pt x="2029695" y="66553"/>
                </a:lnTo>
                <a:lnTo>
                  <a:pt x="2028377" y="67212"/>
                </a:lnTo>
                <a:lnTo>
                  <a:pt x="2027060" y="68530"/>
                </a:lnTo>
                <a:lnTo>
                  <a:pt x="2025742" y="70507"/>
                </a:lnTo>
                <a:lnTo>
                  <a:pt x="2025083" y="70507"/>
                </a:lnTo>
                <a:lnTo>
                  <a:pt x="2023107" y="75120"/>
                </a:lnTo>
                <a:lnTo>
                  <a:pt x="2021131" y="80391"/>
                </a:lnTo>
                <a:lnTo>
                  <a:pt x="2018495" y="85004"/>
                </a:lnTo>
                <a:lnTo>
                  <a:pt x="2015860" y="89617"/>
                </a:lnTo>
                <a:lnTo>
                  <a:pt x="2011249" y="91593"/>
                </a:lnTo>
                <a:lnTo>
                  <a:pt x="2005320" y="92911"/>
                </a:lnTo>
                <a:lnTo>
                  <a:pt x="1998732" y="92252"/>
                </a:lnTo>
                <a:lnTo>
                  <a:pt x="1992803" y="88958"/>
                </a:lnTo>
                <a:lnTo>
                  <a:pt x="1992803" y="90275"/>
                </a:lnTo>
                <a:lnTo>
                  <a:pt x="1991486" y="92252"/>
                </a:lnTo>
                <a:lnTo>
                  <a:pt x="1988192" y="94888"/>
                </a:lnTo>
                <a:lnTo>
                  <a:pt x="1986874" y="95547"/>
                </a:lnTo>
                <a:lnTo>
                  <a:pt x="1986874" y="98842"/>
                </a:lnTo>
                <a:lnTo>
                  <a:pt x="1986215" y="103454"/>
                </a:lnTo>
                <a:lnTo>
                  <a:pt x="1984898" y="106090"/>
                </a:lnTo>
                <a:lnTo>
                  <a:pt x="1980945" y="108726"/>
                </a:lnTo>
                <a:lnTo>
                  <a:pt x="1975016" y="108726"/>
                </a:lnTo>
                <a:lnTo>
                  <a:pt x="1978969" y="112680"/>
                </a:lnTo>
                <a:lnTo>
                  <a:pt x="1982921" y="117292"/>
                </a:lnTo>
                <a:lnTo>
                  <a:pt x="1986874" y="121246"/>
                </a:lnTo>
                <a:lnTo>
                  <a:pt x="1990168" y="126517"/>
                </a:lnTo>
                <a:lnTo>
                  <a:pt x="1990827" y="132448"/>
                </a:lnTo>
                <a:lnTo>
                  <a:pt x="1986874" y="136402"/>
                </a:lnTo>
                <a:lnTo>
                  <a:pt x="1983580" y="140355"/>
                </a:lnTo>
                <a:lnTo>
                  <a:pt x="1980286" y="144968"/>
                </a:lnTo>
                <a:lnTo>
                  <a:pt x="1969087" y="157488"/>
                </a:lnTo>
                <a:lnTo>
                  <a:pt x="1967770" y="159465"/>
                </a:lnTo>
                <a:lnTo>
                  <a:pt x="1965793" y="160783"/>
                </a:lnTo>
                <a:lnTo>
                  <a:pt x="1963158" y="161442"/>
                </a:lnTo>
                <a:lnTo>
                  <a:pt x="1960523" y="162100"/>
                </a:lnTo>
                <a:lnTo>
                  <a:pt x="1958547" y="162100"/>
                </a:lnTo>
                <a:lnTo>
                  <a:pt x="1956570" y="162100"/>
                </a:lnTo>
                <a:lnTo>
                  <a:pt x="1955912" y="161442"/>
                </a:lnTo>
                <a:lnTo>
                  <a:pt x="1944712" y="173303"/>
                </a:lnTo>
                <a:lnTo>
                  <a:pt x="1942077" y="179892"/>
                </a:lnTo>
                <a:lnTo>
                  <a:pt x="1937466" y="184505"/>
                </a:lnTo>
                <a:lnTo>
                  <a:pt x="1932196" y="189117"/>
                </a:lnTo>
                <a:lnTo>
                  <a:pt x="1926267" y="192412"/>
                </a:lnTo>
                <a:lnTo>
                  <a:pt x="1919679" y="199660"/>
                </a:lnTo>
                <a:lnTo>
                  <a:pt x="1916385" y="205591"/>
                </a:lnTo>
                <a:lnTo>
                  <a:pt x="1911115" y="209544"/>
                </a:lnTo>
                <a:lnTo>
                  <a:pt x="1904527" y="210203"/>
                </a:lnTo>
                <a:lnTo>
                  <a:pt x="1903868" y="209544"/>
                </a:lnTo>
                <a:lnTo>
                  <a:pt x="1903209" y="208886"/>
                </a:lnTo>
                <a:lnTo>
                  <a:pt x="1896622" y="217452"/>
                </a:lnTo>
                <a:lnTo>
                  <a:pt x="1894645" y="218770"/>
                </a:lnTo>
                <a:lnTo>
                  <a:pt x="1892669" y="220088"/>
                </a:lnTo>
                <a:lnTo>
                  <a:pt x="1890693" y="220747"/>
                </a:lnTo>
                <a:lnTo>
                  <a:pt x="1887399" y="220747"/>
                </a:lnTo>
                <a:lnTo>
                  <a:pt x="1887399" y="222723"/>
                </a:lnTo>
                <a:lnTo>
                  <a:pt x="1886740" y="224700"/>
                </a:lnTo>
                <a:lnTo>
                  <a:pt x="1885422" y="226677"/>
                </a:lnTo>
                <a:lnTo>
                  <a:pt x="1884105" y="227336"/>
                </a:lnTo>
                <a:lnTo>
                  <a:pt x="1882128" y="228654"/>
                </a:lnTo>
                <a:lnTo>
                  <a:pt x="1880152" y="229313"/>
                </a:lnTo>
                <a:lnTo>
                  <a:pt x="1880152" y="229972"/>
                </a:lnTo>
                <a:lnTo>
                  <a:pt x="1877517" y="235902"/>
                </a:lnTo>
                <a:lnTo>
                  <a:pt x="1872906" y="239856"/>
                </a:lnTo>
                <a:lnTo>
                  <a:pt x="1867635" y="241833"/>
                </a:lnTo>
                <a:lnTo>
                  <a:pt x="1860389" y="241174"/>
                </a:lnTo>
                <a:lnTo>
                  <a:pt x="1857754" y="251058"/>
                </a:lnTo>
                <a:lnTo>
                  <a:pt x="1849190" y="253035"/>
                </a:lnTo>
                <a:lnTo>
                  <a:pt x="1848531" y="254353"/>
                </a:lnTo>
                <a:lnTo>
                  <a:pt x="1847872" y="255671"/>
                </a:lnTo>
                <a:lnTo>
                  <a:pt x="1846554" y="257647"/>
                </a:lnTo>
                <a:lnTo>
                  <a:pt x="1843919" y="258965"/>
                </a:lnTo>
                <a:lnTo>
                  <a:pt x="1841943" y="266873"/>
                </a:lnTo>
                <a:lnTo>
                  <a:pt x="1836673" y="273462"/>
                </a:lnTo>
                <a:lnTo>
                  <a:pt x="1830744" y="278075"/>
                </a:lnTo>
                <a:lnTo>
                  <a:pt x="1822180" y="280052"/>
                </a:lnTo>
                <a:lnTo>
                  <a:pt x="1822838" y="280052"/>
                </a:lnTo>
                <a:lnTo>
                  <a:pt x="1823497" y="284005"/>
                </a:lnTo>
                <a:lnTo>
                  <a:pt x="1823497" y="286641"/>
                </a:lnTo>
                <a:lnTo>
                  <a:pt x="1822838" y="289936"/>
                </a:lnTo>
                <a:lnTo>
                  <a:pt x="1820203" y="292571"/>
                </a:lnTo>
                <a:lnTo>
                  <a:pt x="1810980" y="298502"/>
                </a:lnTo>
                <a:lnTo>
                  <a:pt x="1800440" y="304433"/>
                </a:lnTo>
                <a:lnTo>
                  <a:pt x="1789241" y="309045"/>
                </a:lnTo>
                <a:lnTo>
                  <a:pt x="1788582" y="307727"/>
                </a:lnTo>
                <a:lnTo>
                  <a:pt x="1789241" y="314317"/>
                </a:lnTo>
                <a:lnTo>
                  <a:pt x="1787264" y="320906"/>
                </a:lnTo>
                <a:lnTo>
                  <a:pt x="1784629" y="322883"/>
                </a:lnTo>
                <a:lnTo>
                  <a:pt x="1781994" y="324201"/>
                </a:lnTo>
                <a:lnTo>
                  <a:pt x="1779359" y="326178"/>
                </a:lnTo>
                <a:lnTo>
                  <a:pt x="1778042" y="328155"/>
                </a:lnTo>
                <a:lnTo>
                  <a:pt x="1775406" y="330131"/>
                </a:lnTo>
                <a:lnTo>
                  <a:pt x="1772771" y="332108"/>
                </a:lnTo>
                <a:lnTo>
                  <a:pt x="1770136" y="332767"/>
                </a:lnTo>
                <a:lnTo>
                  <a:pt x="1767501" y="333426"/>
                </a:lnTo>
                <a:lnTo>
                  <a:pt x="1759596" y="335403"/>
                </a:lnTo>
                <a:lnTo>
                  <a:pt x="1759596" y="336721"/>
                </a:lnTo>
                <a:lnTo>
                  <a:pt x="1757619" y="338039"/>
                </a:lnTo>
                <a:lnTo>
                  <a:pt x="1755643" y="338039"/>
                </a:lnTo>
                <a:lnTo>
                  <a:pt x="1754326" y="336721"/>
                </a:lnTo>
                <a:lnTo>
                  <a:pt x="1749714" y="338698"/>
                </a:lnTo>
                <a:lnTo>
                  <a:pt x="1749714" y="343310"/>
                </a:lnTo>
                <a:lnTo>
                  <a:pt x="1747738" y="347264"/>
                </a:lnTo>
                <a:lnTo>
                  <a:pt x="1743785" y="349241"/>
                </a:lnTo>
                <a:lnTo>
                  <a:pt x="1738515" y="350559"/>
                </a:lnTo>
                <a:lnTo>
                  <a:pt x="1732586" y="356489"/>
                </a:lnTo>
                <a:lnTo>
                  <a:pt x="1726657" y="361102"/>
                </a:lnTo>
                <a:lnTo>
                  <a:pt x="1719410" y="365714"/>
                </a:lnTo>
                <a:lnTo>
                  <a:pt x="1719410" y="366373"/>
                </a:lnTo>
                <a:lnTo>
                  <a:pt x="1716116" y="370986"/>
                </a:lnTo>
                <a:lnTo>
                  <a:pt x="1704917" y="374281"/>
                </a:lnTo>
                <a:lnTo>
                  <a:pt x="1705576" y="377575"/>
                </a:lnTo>
                <a:lnTo>
                  <a:pt x="1704917" y="379552"/>
                </a:lnTo>
                <a:lnTo>
                  <a:pt x="1703600" y="382188"/>
                </a:lnTo>
                <a:lnTo>
                  <a:pt x="1701623" y="383506"/>
                </a:lnTo>
                <a:lnTo>
                  <a:pt x="1700306" y="384824"/>
                </a:lnTo>
                <a:lnTo>
                  <a:pt x="1691742" y="390095"/>
                </a:lnTo>
                <a:lnTo>
                  <a:pt x="1683178" y="390754"/>
                </a:lnTo>
                <a:lnTo>
                  <a:pt x="1675272" y="390095"/>
                </a:lnTo>
                <a:lnTo>
                  <a:pt x="1667367" y="388118"/>
                </a:lnTo>
                <a:lnTo>
                  <a:pt x="1658144" y="384824"/>
                </a:lnTo>
                <a:lnTo>
                  <a:pt x="1657485" y="384165"/>
                </a:lnTo>
                <a:lnTo>
                  <a:pt x="1656168" y="390754"/>
                </a:lnTo>
                <a:lnTo>
                  <a:pt x="1652215" y="397344"/>
                </a:lnTo>
                <a:lnTo>
                  <a:pt x="1648921" y="403274"/>
                </a:lnTo>
                <a:lnTo>
                  <a:pt x="1646286" y="409864"/>
                </a:lnTo>
                <a:lnTo>
                  <a:pt x="1643651" y="409864"/>
                </a:lnTo>
                <a:lnTo>
                  <a:pt x="1641016" y="409864"/>
                </a:lnTo>
                <a:lnTo>
                  <a:pt x="1637722" y="408546"/>
                </a:lnTo>
                <a:lnTo>
                  <a:pt x="1635087" y="406569"/>
                </a:lnTo>
                <a:lnTo>
                  <a:pt x="1631793" y="403933"/>
                </a:lnTo>
                <a:lnTo>
                  <a:pt x="1629817" y="401297"/>
                </a:lnTo>
                <a:lnTo>
                  <a:pt x="1627181" y="398662"/>
                </a:lnTo>
                <a:lnTo>
                  <a:pt x="1625864" y="400638"/>
                </a:lnTo>
                <a:lnTo>
                  <a:pt x="1624546" y="401956"/>
                </a:lnTo>
                <a:lnTo>
                  <a:pt x="1625864" y="406569"/>
                </a:lnTo>
                <a:lnTo>
                  <a:pt x="1625864" y="407887"/>
                </a:lnTo>
                <a:lnTo>
                  <a:pt x="1625205" y="409205"/>
                </a:lnTo>
                <a:lnTo>
                  <a:pt x="1625864" y="410523"/>
                </a:lnTo>
                <a:lnTo>
                  <a:pt x="1625864" y="411840"/>
                </a:lnTo>
                <a:lnTo>
                  <a:pt x="1625864" y="413817"/>
                </a:lnTo>
                <a:lnTo>
                  <a:pt x="1625205" y="414476"/>
                </a:lnTo>
                <a:lnTo>
                  <a:pt x="1625205" y="415794"/>
                </a:lnTo>
                <a:lnTo>
                  <a:pt x="1623888" y="416453"/>
                </a:lnTo>
                <a:lnTo>
                  <a:pt x="1622570" y="417112"/>
                </a:lnTo>
                <a:lnTo>
                  <a:pt x="1619935" y="417771"/>
                </a:lnTo>
                <a:lnTo>
                  <a:pt x="1622570" y="419748"/>
                </a:lnTo>
                <a:lnTo>
                  <a:pt x="1620594" y="427655"/>
                </a:lnTo>
                <a:lnTo>
                  <a:pt x="1617300" y="434904"/>
                </a:lnTo>
                <a:lnTo>
                  <a:pt x="1612688" y="441493"/>
                </a:lnTo>
                <a:lnTo>
                  <a:pt x="1608077" y="448741"/>
                </a:lnTo>
                <a:lnTo>
                  <a:pt x="1604783" y="456649"/>
                </a:lnTo>
                <a:lnTo>
                  <a:pt x="1604124" y="464556"/>
                </a:lnTo>
                <a:lnTo>
                  <a:pt x="1598854" y="464556"/>
                </a:lnTo>
                <a:lnTo>
                  <a:pt x="1595560" y="463238"/>
                </a:lnTo>
                <a:lnTo>
                  <a:pt x="1594243" y="459284"/>
                </a:lnTo>
                <a:lnTo>
                  <a:pt x="1592266" y="455331"/>
                </a:lnTo>
                <a:lnTo>
                  <a:pt x="1589631" y="452695"/>
                </a:lnTo>
                <a:lnTo>
                  <a:pt x="1586996" y="451377"/>
                </a:lnTo>
                <a:lnTo>
                  <a:pt x="1575138" y="454013"/>
                </a:lnTo>
                <a:lnTo>
                  <a:pt x="1577114" y="457967"/>
                </a:lnTo>
                <a:lnTo>
                  <a:pt x="1577114" y="463897"/>
                </a:lnTo>
                <a:lnTo>
                  <a:pt x="1575138" y="469828"/>
                </a:lnTo>
                <a:lnTo>
                  <a:pt x="1569868" y="473781"/>
                </a:lnTo>
                <a:lnTo>
                  <a:pt x="1558669" y="481689"/>
                </a:lnTo>
                <a:lnTo>
                  <a:pt x="1548787" y="490914"/>
                </a:lnTo>
                <a:lnTo>
                  <a:pt x="1539564" y="502116"/>
                </a:lnTo>
                <a:lnTo>
                  <a:pt x="1533635" y="515295"/>
                </a:lnTo>
                <a:lnTo>
                  <a:pt x="1531659" y="516613"/>
                </a:lnTo>
                <a:lnTo>
                  <a:pt x="1528365" y="519249"/>
                </a:lnTo>
                <a:lnTo>
                  <a:pt x="1526388" y="519907"/>
                </a:lnTo>
                <a:lnTo>
                  <a:pt x="1565256" y="517272"/>
                </a:lnTo>
                <a:lnTo>
                  <a:pt x="1569868" y="513318"/>
                </a:lnTo>
                <a:lnTo>
                  <a:pt x="1574479" y="508705"/>
                </a:lnTo>
                <a:lnTo>
                  <a:pt x="1580408" y="506729"/>
                </a:lnTo>
                <a:lnTo>
                  <a:pt x="1586996" y="506070"/>
                </a:lnTo>
                <a:lnTo>
                  <a:pt x="1577114" y="495526"/>
                </a:lnTo>
                <a:lnTo>
                  <a:pt x="1583043" y="490255"/>
                </a:lnTo>
                <a:lnTo>
                  <a:pt x="1587655" y="483665"/>
                </a:lnTo>
                <a:lnTo>
                  <a:pt x="1596219" y="484324"/>
                </a:lnTo>
                <a:lnTo>
                  <a:pt x="1598854" y="477076"/>
                </a:lnTo>
                <a:lnTo>
                  <a:pt x="1602148" y="470487"/>
                </a:lnTo>
                <a:lnTo>
                  <a:pt x="1607418" y="465215"/>
                </a:lnTo>
                <a:lnTo>
                  <a:pt x="1612688" y="459284"/>
                </a:lnTo>
                <a:lnTo>
                  <a:pt x="1617300" y="452695"/>
                </a:lnTo>
                <a:lnTo>
                  <a:pt x="1632452" y="441493"/>
                </a:lnTo>
                <a:lnTo>
                  <a:pt x="1648921" y="431609"/>
                </a:lnTo>
                <a:lnTo>
                  <a:pt x="1666049" y="421725"/>
                </a:lnTo>
                <a:lnTo>
                  <a:pt x="1683178" y="414476"/>
                </a:lnTo>
                <a:lnTo>
                  <a:pt x="1684495" y="406569"/>
                </a:lnTo>
                <a:lnTo>
                  <a:pt x="1687789" y="400638"/>
                </a:lnTo>
                <a:lnTo>
                  <a:pt x="1693059" y="396685"/>
                </a:lnTo>
                <a:lnTo>
                  <a:pt x="1698988" y="392731"/>
                </a:lnTo>
                <a:lnTo>
                  <a:pt x="1705576" y="390754"/>
                </a:lnTo>
                <a:lnTo>
                  <a:pt x="1711505" y="388118"/>
                </a:lnTo>
                <a:lnTo>
                  <a:pt x="1719410" y="378234"/>
                </a:lnTo>
                <a:lnTo>
                  <a:pt x="1727316" y="372304"/>
                </a:lnTo>
                <a:lnTo>
                  <a:pt x="1737197" y="370327"/>
                </a:lnTo>
                <a:lnTo>
                  <a:pt x="1747079" y="370986"/>
                </a:lnTo>
                <a:lnTo>
                  <a:pt x="1755643" y="374281"/>
                </a:lnTo>
                <a:lnTo>
                  <a:pt x="1764207" y="381529"/>
                </a:lnTo>
                <a:lnTo>
                  <a:pt x="1772771" y="390095"/>
                </a:lnTo>
                <a:lnTo>
                  <a:pt x="1778700" y="401297"/>
                </a:lnTo>
                <a:lnTo>
                  <a:pt x="1782653" y="397344"/>
                </a:lnTo>
                <a:lnTo>
                  <a:pt x="1787923" y="394708"/>
                </a:lnTo>
                <a:lnTo>
                  <a:pt x="1793193" y="392072"/>
                </a:lnTo>
                <a:lnTo>
                  <a:pt x="1797805" y="390754"/>
                </a:lnTo>
                <a:lnTo>
                  <a:pt x="1799122" y="388777"/>
                </a:lnTo>
                <a:lnTo>
                  <a:pt x="1800440" y="386801"/>
                </a:lnTo>
                <a:lnTo>
                  <a:pt x="1801758" y="386142"/>
                </a:lnTo>
                <a:lnTo>
                  <a:pt x="1803734" y="384824"/>
                </a:lnTo>
                <a:lnTo>
                  <a:pt x="1805710" y="384824"/>
                </a:lnTo>
                <a:lnTo>
                  <a:pt x="1810322" y="383506"/>
                </a:lnTo>
                <a:lnTo>
                  <a:pt x="1815592" y="382847"/>
                </a:lnTo>
                <a:lnTo>
                  <a:pt x="1819545" y="384824"/>
                </a:lnTo>
                <a:lnTo>
                  <a:pt x="1822180" y="391413"/>
                </a:lnTo>
                <a:lnTo>
                  <a:pt x="1821521" y="397344"/>
                </a:lnTo>
                <a:lnTo>
                  <a:pt x="1817568" y="402615"/>
                </a:lnTo>
                <a:lnTo>
                  <a:pt x="1807687" y="407228"/>
                </a:lnTo>
                <a:lnTo>
                  <a:pt x="1799122" y="411182"/>
                </a:lnTo>
                <a:lnTo>
                  <a:pt x="1791217" y="416453"/>
                </a:lnTo>
                <a:lnTo>
                  <a:pt x="1787264" y="416453"/>
                </a:lnTo>
                <a:lnTo>
                  <a:pt x="1784629" y="415135"/>
                </a:lnTo>
                <a:lnTo>
                  <a:pt x="1781994" y="413158"/>
                </a:lnTo>
                <a:lnTo>
                  <a:pt x="1779359" y="410523"/>
                </a:lnTo>
                <a:lnTo>
                  <a:pt x="1778700" y="413158"/>
                </a:lnTo>
                <a:lnTo>
                  <a:pt x="1778042" y="415135"/>
                </a:lnTo>
                <a:lnTo>
                  <a:pt x="1778042" y="417112"/>
                </a:lnTo>
                <a:lnTo>
                  <a:pt x="1772771" y="419748"/>
                </a:lnTo>
                <a:lnTo>
                  <a:pt x="1769477" y="423043"/>
                </a:lnTo>
                <a:lnTo>
                  <a:pt x="1768160" y="427655"/>
                </a:lnTo>
                <a:lnTo>
                  <a:pt x="1766184" y="432268"/>
                </a:lnTo>
                <a:lnTo>
                  <a:pt x="1763548" y="436221"/>
                </a:lnTo>
                <a:lnTo>
                  <a:pt x="1760913" y="439516"/>
                </a:lnTo>
                <a:lnTo>
                  <a:pt x="1760255" y="444788"/>
                </a:lnTo>
                <a:lnTo>
                  <a:pt x="1762890" y="452036"/>
                </a:lnTo>
                <a:lnTo>
                  <a:pt x="1765525" y="459284"/>
                </a:lnTo>
                <a:lnTo>
                  <a:pt x="1765525" y="466533"/>
                </a:lnTo>
                <a:lnTo>
                  <a:pt x="1776065" y="466533"/>
                </a:lnTo>
                <a:lnTo>
                  <a:pt x="1785288" y="463897"/>
                </a:lnTo>
                <a:lnTo>
                  <a:pt x="1793193" y="458626"/>
                </a:lnTo>
                <a:lnTo>
                  <a:pt x="1799122" y="451377"/>
                </a:lnTo>
                <a:lnTo>
                  <a:pt x="1804393" y="442152"/>
                </a:lnTo>
                <a:lnTo>
                  <a:pt x="1805710" y="439516"/>
                </a:lnTo>
                <a:lnTo>
                  <a:pt x="1804393" y="440834"/>
                </a:lnTo>
                <a:lnTo>
                  <a:pt x="1803075" y="442152"/>
                </a:lnTo>
                <a:lnTo>
                  <a:pt x="1801099" y="442811"/>
                </a:lnTo>
                <a:lnTo>
                  <a:pt x="1800440" y="444129"/>
                </a:lnTo>
                <a:lnTo>
                  <a:pt x="1799122" y="445447"/>
                </a:lnTo>
                <a:lnTo>
                  <a:pt x="1797805" y="446765"/>
                </a:lnTo>
                <a:lnTo>
                  <a:pt x="1797146" y="447423"/>
                </a:lnTo>
                <a:lnTo>
                  <a:pt x="1795170" y="447423"/>
                </a:lnTo>
                <a:lnTo>
                  <a:pt x="1793852" y="447423"/>
                </a:lnTo>
                <a:lnTo>
                  <a:pt x="1792535" y="446106"/>
                </a:lnTo>
                <a:lnTo>
                  <a:pt x="1791217" y="442152"/>
                </a:lnTo>
                <a:lnTo>
                  <a:pt x="1791876" y="438857"/>
                </a:lnTo>
                <a:lnTo>
                  <a:pt x="1793852" y="434245"/>
                </a:lnTo>
                <a:lnTo>
                  <a:pt x="1794511" y="429632"/>
                </a:lnTo>
                <a:lnTo>
                  <a:pt x="1795170" y="428973"/>
                </a:lnTo>
                <a:lnTo>
                  <a:pt x="1796487" y="427655"/>
                </a:lnTo>
                <a:lnTo>
                  <a:pt x="1797146" y="427655"/>
                </a:lnTo>
                <a:lnTo>
                  <a:pt x="1798464" y="427655"/>
                </a:lnTo>
                <a:lnTo>
                  <a:pt x="1799122" y="428314"/>
                </a:lnTo>
                <a:lnTo>
                  <a:pt x="1799122" y="428973"/>
                </a:lnTo>
                <a:lnTo>
                  <a:pt x="1801099" y="419089"/>
                </a:lnTo>
                <a:lnTo>
                  <a:pt x="1818227" y="419089"/>
                </a:lnTo>
                <a:lnTo>
                  <a:pt x="1819545" y="417112"/>
                </a:lnTo>
                <a:lnTo>
                  <a:pt x="1821521" y="416453"/>
                </a:lnTo>
                <a:lnTo>
                  <a:pt x="1824156" y="416453"/>
                </a:lnTo>
                <a:lnTo>
                  <a:pt x="1825474" y="417771"/>
                </a:lnTo>
                <a:lnTo>
                  <a:pt x="1828109" y="419748"/>
                </a:lnTo>
                <a:lnTo>
                  <a:pt x="1829426" y="421066"/>
                </a:lnTo>
                <a:lnTo>
                  <a:pt x="1831403" y="420407"/>
                </a:lnTo>
                <a:lnTo>
                  <a:pt x="1835355" y="419748"/>
                </a:lnTo>
                <a:lnTo>
                  <a:pt x="1837990" y="419748"/>
                </a:lnTo>
                <a:lnTo>
                  <a:pt x="1837990" y="416453"/>
                </a:lnTo>
                <a:lnTo>
                  <a:pt x="1837332" y="415135"/>
                </a:lnTo>
                <a:lnTo>
                  <a:pt x="1837332" y="414476"/>
                </a:lnTo>
                <a:lnTo>
                  <a:pt x="1835355" y="413817"/>
                </a:lnTo>
                <a:lnTo>
                  <a:pt x="1832720" y="411840"/>
                </a:lnTo>
                <a:lnTo>
                  <a:pt x="1830744" y="410523"/>
                </a:lnTo>
                <a:lnTo>
                  <a:pt x="1830085" y="408546"/>
                </a:lnTo>
                <a:lnTo>
                  <a:pt x="1829426" y="405251"/>
                </a:lnTo>
                <a:lnTo>
                  <a:pt x="1830085" y="402615"/>
                </a:lnTo>
                <a:lnTo>
                  <a:pt x="1831403" y="400638"/>
                </a:lnTo>
                <a:lnTo>
                  <a:pt x="1834038" y="398003"/>
                </a:lnTo>
                <a:lnTo>
                  <a:pt x="1836673" y="396685"/>
                </a:lnTo>
                <a:lnTo>
                  <a:pt x="1839967" y="396685"/>
                </a:lnTo>
                <a:lnTo>
                  <a:pt x="1841284" y="394708"/>
                </a:lnTo>
                <a:lnTo>
                  <a:pt x="1841943" y="392731"/>
                </a:lnTo>
                <a:lnTo>
                  <a:pt x="1841284" y="392731"/>
                </a:lnTo>
                <a:lnTo>
                  <a:pt x="1840625" y="392072"/>
                </a:lnTo>
                <a:lnTo>
                  <a:pt x="1840625" y="390754"/>
                </a:lnTo>
                <a:lnTo>
                  <a:pt x="1840625" y="388777"/>
                </a:lnTo>
                <a:lnTo>
                  <a:pt x="1843919" y="388118"/>
                </a:lnTo>
                <a:lnTo>
                  <a:pt x="1847872" y="386801"/>
                </a:lnTo>
                <a:lnTo>
                  <a:pt x="1849190" y="384824"/>
                </a:lnTo>
                <a:lnTo>
                  <a:pt x="1851166" y="382188"/>
                </a:lnTo>
                <a:lnTo>
                  <a:pt x="1853142" y="379552"/>
                </a:lnTo>
                <a:lnTo>
                  <a:pt x="1856436" y="379552"/>
                </a:lnTo>
                <a:lnTo>
                  <a:pt x="1859071" y="388118"/>
                </a:lnTo>
                <a:lnTo>
                  <a:pt x="1860389" y="389436"/>
                </a:lnTo>
                <a:lnTo>
                  <a:pt x="1861048" y="391413"/>
                </a:lnTo>
                <a:lnTo>
                  <a:pt x="1861048" y="392731"/>
                </a:lnTo>
                <a:lnTo>
                  <a:pt x="1865659" y="391413"/>
                </a:lnTo>
                <a:lnTo>
                  <a:pt x="1861706" y="388777"/>
                </a:lnTo>
                <a:lnTo>
                  <a:pt x="1861048" y="384824"/>
                </a:lnTo>
                <a:lnTo>
                  <a:pt x="1861706" y="381529"/>
                </a:lnTo>
                <a:lnTo>
                  <a:pt x="1863024" y="376916"/>
                </a:lnTo>
                <a:lnTo>
                  <a:pt x="1863683" y="375599"/>
                </a:lnTo>
                <a:lnTo>
                  <a:pt x="1865659" y="372963"/>
                </a:lnTo>
                <a:lnTo>
                  <a:pt x="1866977" y="371645"/>
                </a:lnTo>
                <a:lnTo>
                  <a:pt x="1868294" y="370986"/>
                </a:lnTo>
                <a:lnTo>
                  <a:pt x="1870270" y="370327"/>
                </a:lnTo>
                <a:lnTo>
                  <a:pt x="1873564" y="363079"/>
                </a:lnTo>
                <a:lnTo>
                  <a:pt x="1876199" y="357148"/>
                </a:lnTo>
                <a:lnTo>
                  <a:pt x="1881470" y="352535"/>
                </a:lnTo>
                <a:lnTo>
                  <a:pt x="1887399" y="350559"/>
                </a:lnTo>
                <a:lnTo>
                  <a:pt x="1894645" y="348582"/>
                </a:lnTo>
                <a:lnTo>
                  <a:pt x="1904527" y="351218"/>
                </a:lnTo>
                <a:lnTo>
                  <a:pt x="1900574" y="353194"/>
                </a:lnTo>
                <a:lnTo>
                  <a:pt x="1896622" y="356489"/>
                </a:lnTo>
                <a:lnTo>
                  <a:pt x="1893328" y="359784"/>
                </a:lnTo>
                <a:lnTo>
                  <a:pt x="1892010" y="363738"/>
                </a:lnTo>
                <a:lnTo>
                  <a:pt x="1892010" y="369668"/>
                </a:lnTo>
                <a:lnTo>
                  <a:pt x="1888057" y="375599"/>
                </a:lnTo>
                <a:lnTo>
                  <a:pt x="1886081" y="384824"/>
                </a:lnTo>
                <a:lnTo>
                  <a:pt x="1888057" y="386801"/>
                </a:lnTo>
                <a:lnTo>
                  <a:pt x="1890034" y="389436"/>
                </a:lnTo>
                <a:lnTo>
                  <a:pt x="1892010" y="390754"/>
                </a:lnTo>
                <a:lnTo>
                  <a:pt x="1894645" y="392731"/>
                </a:lnTo>
                <a:lnTo>
                  <a:pt x="1901233" y="396685"/>
                </a:lnTo>
                <a:lnTo>
                  <a:pt x="1905186" y="401297"/>
                </a:lnTo>
                <a:lnTo>
                  <a:pt x="1905844" y="404592"/>
                </a:lnTo>
                <a:lnTo>
                  <a:pt x="1903209" y="409205"/>
                </a:lnTo>
                <a:lnTo>
                  <a:pt x="1895963" y="413817"/>
                </a:lnTo>
                <a:lnTo>
                  <a:pt x="1893328" y="414476"/>
                </a:lnTo>
                <a:lnTo>
                  <a:pt x="1891351" y="415135"/>
                </a:lnTo>
                <a:lnTo>
                  <a:pt x="1891351" y="417112"/>
                </a:lnTo>
                <a:lnTo>
                  <a:pt x="1897280" y="420407"/>
                </a:lnTo>
                <a:lnTo>
                  <a:pt x="1902551" y="423043"/>
                </a:lnTo>
                <a:lnTo>
                  <a:pt x="1906503" y="427655"/>
                </a:lnTo>
                <a:lnTo>
                  <a:pt x="1905844" y="434245"/>
                </a:lnTo>
                <a:lnTo>
                  <a:pt x="1904527" y="440834"/>
                </a:lnTo>
                <a:lnTo>
                  <a:pt x="1902551" y="446765"/>
                </a:lnTo>
                <a:lnTo>
                  <a:pt x="1898598" y="451377"/>
                </a:lnTo>
                <a:lnTo>
                  <a:pt x="1893328" y="453354"/>
                </a:lnTo>
                <a:lnTo>
                  <a:pt x="1886740" y="454013"/>
                </a:lnTo>
                <a:lnTo>
                  <a:pt x="1878176" y="452036"/>
                </a:lnTo>
                <a:lnTo>
                  <a:pt x="1873564" y="452036"/>
                </a:lnTo>
                <a:lnTo>
                  <a:pt x="1870270" y="453354"/>
                </a:lnTo>
                <a:lnTo>
                  <a:pt x="1867635" y="455331"/>
                </a:lnTo>
                <a:lnTo>
                  <a:pt x="1865000" y="459284"/>
                </a:lnTo>
                <a:lnTo>
                  <a:pt x="1859730" y="461261"/>
                </a:lnTo>
                <a:lnTo>
                  <a:pt x="1854460" y="461261"/>
                </a:lnTo>
                <a:lnTo>
                  <a:pt x="1849190" y="460602"/>
                </a:lnTo>
                <a:lnTo>
                  <a:pt x="1843919" y="459943"/>
                </a:lnTo>
                <a:lnTo>
                  <a:pt x="1842602" y="457308"/>
                </a:lnTo>
                <a:lnTo>
                  <a:pt x="1841943" y="457308"/>
                </a:lnTo>
                <a:lnTo>
                  <a:pt x="1843919" y="459943"/>
                </a:lnTo>
                <a:lnTo>
                  <a:pt x="1848531" y="465874"/>
                </a:lnTo>
                <a:lnTo>
                  <a:pt x="1853801" y="470487"/>
                </a:lnTo>
                <a:lnTo>
                  <a:pt x="1857754" y="475099"/>
                </a:lnTo>
                <a:lnTo>
                  <a:pt x="1861048" y="479053"/>
                </a:lnTo>
                <a:lnTo>
                  <a:pt x="1859071" y="483665"/>
                </a:lnTo>
                <a:lnTo>
                  <a:pt x="1856436" y="484983"/>
                </a:lnTo>
                <a:lnTo>
                  <a:pt x="1853142" y="484324"/>
                </a:lnTo>
                <a:lnTo>
                  <a:pt x="1849848" y="483007"/>
                </a:lnTo>
                <a:lnTo>
                  <a:pt x="1846554" y="481030"/>
                </a:lnTo>
                <a:lnTo>
                  <a:pt x="1842602" y="478394"/>
                </a:lnTo>
                <a:lnTo>
                  <a:pt x="1839967" y="477076"/>
                </a:lnTo>
                <a:lnTo>
                  <a:pt x="1836673" y="477076"/>
                </a:lnTo>
                <a:lnTo>
                  <a:pt x="1834696" y="478394"/>
                </a:lnTo>
                <a:lnTo>
                  <a:pt x="1832720" y="483007"/>
                </a:lnTo>
                <a:lnTo>
                  <a:pt x="1832061" y="490914"/>
                </a:lnTo>
                <a:lnTo>
                  <a:pt x="1834038" y="493550"/>
                </a:lnTo>
                <a:lnTo>
                  <a:pt x="1835355" y="495526"/>
                </a:lnTo>
                <a:lnTo>
                  <a:pt x="1835355" y="496844"/>
                </a:lnTo>
                <a:lnTo>
                  <a:pt x="1835355" y="498821"/>
                </a:lnTo>
                <a:lnTo>
                  <a:pt x="1834038" y="500798"/>
                </a:lnTo>
                <a:lnTo>
                  <a:pt x="1830744" y="502775"/>
                </a:lnTo>
                <a:lnTo>
                  <a:pt x="1830744" y="508046"/>
                </a:lnTo>
                <a:lnTo>
                  <a:pt x="1828109" y="509364"/>
                </a:lnTo>
                <a:lnTo>
                  <a:pt x="1825474" y="512659"/>
                </a:lnTo>
                <a:lnTo>
                  <a:pt x="1824156" y="515954"/>
                </a:lnTo>
                <a:lnTo>
                  <a:pt x="1822180" y="519249"/>
                </a:lnTo>
                <a:lnTo>
                  <a:pt x="1818886" y="520566"/>
                </a:lnTo>
                <a:lnTo>
                  <a:pt x="1815592" y="520566"/>
                </a:lnTo>
                <a:lnTo>
                  <a:pt x="1811639" y="518590"/>
                </a:lnTo>
                <a:lnTo>
                  <a:pt x="1809663" y="514636"/>
                </a:lnTo>
                <a:lnTo>
                  <a:pt x="1809004" y="510682"/>
                </a:lnTo>
                <a:lnTo>
                  <a:pt x="1809004" y="506729"/>
                </a:lnTo>
                <a:lnTo>
                  <a:pt x="1807687" y="502116"/>
                </a:lnTo>
                <a:lnTo>
                  <a:pt x="1809004" y="502116"/>
                </a:lnTo>
                <a:lnTo>
                  <a:pt x="1797805" y="501457"/>
                </a:lnTo>
                <a:lnTo>
                  <a:pt x="1796487" y="506070"/>
                </a:lnTo>
                <a:lnTo>
                  <a:pt x="1792535" y="510023"/>
                </a:lnTo>
                <a:lnTo>
                  <a:pt x="1785288" y="513977"/>
                </a:lnTo>
                <a:lnTo>
                  <a:pt x="1782653" y="510023"/>
                </a:lnTo>
                <a:lnTo>
                  <a:pt x="1783971" y="506729"/>
                </a:lnTo>
                <a:lnTo>
                  <a:pt x="1785288" y="502116"/>
                </a:lnTo>
                <a:lnTo>
                  <a:pt x="1781994" y="500139"/>
                </a:lnTo>
                <a:lnTo>
                  <a:pt x="1779359" y="498162"/>
                </a:lnTo>
                <a:lnTo>
                  <a:pt x="1776065" y="495526"/>
                </a:lnTo>
                <a:lnTo>
                  <a:pt x="1776065" y="494868"/>
                </a:lnTo>
                <a:lnTo>
                  <a:pt x="1775406" y="495526"/>
                </a:lnTo>
                <a:lnTo>
                  <a:pt x="1775406" y="502116"/>
                </a:lnTo>
                <a:lnTo>
                  <a:pt x="1774089" y="508705"/>
                </a:lnTo>
                <a:lnTo>
                  <a:pt x="1770136" y="513977"/>
                </a:lnTo>
                <a:lnTo>
                  <a:pt x="1764207" y="517272"/>
                </a:lnTo>
                <a:lnTo>
                  <a:pt x="1766184" y="523861"/>
                </a:lnTo>
                <a:lnTo>
                  <a:pt x="1768819" y="527815"/>
                </a:lnTo>
                <a:lnTo>
                  <a:pt x="1773430" y="528474"/>
                </a:lnTo>
                <a:lnTo>
                  <a:pt x="1778042" y="528474"/>
                </a:lnTo>
                <a:lnTo>
                  <a:pt x="1781994" y="528474"/>
                </a:lnTo>
                <a:lnTo>
                  <a:pt x="1787264" y="527815"/>
                </a:lnTo>
                <a:lnTo>
                  <a:pt x="1791876" y="528474"/>
                </a:lnTo>
                <a:lnTo>
                  <a:pt x="1785288" y="550878"/>
                </a:lnTo>
                <a:lnTo>
                  <a:pt x="1774089" y="550878"/>
                </a:lnTo>
                <a:lnTo>
                  <a:pt x="1767501" y="551537"/>
                </a:lnTo>
                <a:lnTo>
                  <a:pt x="1759596" y="550878"/>
                </a:lnTo>
                <a:lnTo>
                  <a:pt x="1751032" y="549560"/>
                </a:lnTo>
                <a:lnTo>
                  <a:pt x="1743785" y="548242"/>
                </a:lnTo>
                <a:lnTo>
                  <a:pt x="1743785" y="554173"/>
                </a:lnTo>
                <a:lnTo>
                  <a:pt x="1742468" y="560103"/>
                </a:lnTo>
                <a:lnTo>
                  <a:pt x="1741809" y="560762"/>
                </a:lnTo>
                <a:lnTo>
                  <a:pt x="1742468" y="564057"/>
                </a:lnTo>
                <a:lnTo>
                  <a:pt x="1743785" y="566034"/>
                </a:lnTo>
                <a:lnTo>
                  <a:pt x="1744444" y="568669"/>
                </a:lnTo>
                <a:lnTo>
                  <a:pt x="1743785" y="570646"/>
                </a:lnTo>
                <a:lnTo>
                  <a:pt x="1743126" y="572623"/>
                </a:lnTo>
                <a:lnTo>
                  <a:pt x="1741809" y="575259"/>
                </a:lnTo>
                <a:lnTo>
                  <a:pt x="1739174" y="577236"/>
                </a:lnTo>
                <a:lnTo>
                  <a:pt x="1736539" y="578554"/>
                </a:lnTo>
                <a:lnTo>
                  <a:pt x="1740491" y="583166"/>
                </a:lnTo>
                <a:lnTo>
                  <a:pt x="1723363" y="594368"/>
                </a:lnTo>
                <a:lnTo>
                  <a:pt x="1714799" y="599640"/>
                </a:lnTo>
                <a:lnTo>
                  <a:pt x="1706235" y="600958"/>
                </a:lnTo>
                <a:lnTo>
                  <a:pt x="1705576" y="602935"/>
                </a:lnTo>
                <a:lnTo>
                  <a:pt x="1702282" y="602935"/>
                </a:lnTo>
                <a:lnTo>
                  <a:pt x="1700306" y="601617"/>
                </a:lnTo>
                <a:lnTo>
                  <a:pt x="1698329" y="600299"/>
                </a:lnTo>
                <a:lnTo>
                  <a:pt x="1697012" y="598322"/>
                </a:lnTo>
                <a:lnTo>
                  <a:pt x="1695694" y="598322"/>
                </a:lnTo>
                <a:lnTo>
                  <a:pt x="1694377" y="604911"/>
                </a:lnTo>
                <a:lnTo>
                  <a:pt x="1694377" y="610183"/>
                </a:lnTo>
                <a:lnTo>
                  <a:pt x="1697012" y="613478"/>
                </a:lnTo>
                <a:lnTo>
                  <a:pt x="1699647" y="615454"/>
                </a:lnTo>
                <a:lnTo>
                  <a:pt x="1704258" y="616113"/>
                </a:lnTo>
                <a:lnTo>
                  <a:pt x="1708211" y="618090"/>
                </a:lnTo>
                <a:lnTo>
                  <a:pt x="1712823" y="618749"/>
                </a:lnTo>
                <a:lnTo>
                  <a:pt x="1716775" y="620067"/>
                </a:lnTo>
                <a:lnTo>
                  <a:pt x="1722045" y="616113"/>
                </a:lnTo>
                <a:lnTo>
                  <a:pt x="1727316" y="615454"/>
                </a:lnTo>
                <a:lnTo>
                  <a:pt x="1733245" y="615454"/>
                </a:lnTo>
                <a:lnTo>
                  <a:pt x="1735880" y="616772"/>
                </a:lnTo>
                <a:lnTo>
                  <a:pt x="1737197" y="618749"/>
                </a:lnTo>
                <a:lnTo>
                  <a:pt x="1737197" y="614137"/>
                </a:lnTo>
                <a:lnTo>
                  <a:pt x="1736539" y="608865"/>
                </a:lnTo>
                <a:lnTo>
                  <a:pt x="1735880" y="604911"/>
                </a:lnTo>
                <a:lnTo>
                  <a:pt x="1736539" y="602276"/>
                </a:lnTo>
                <a:lnTo>
                  <a:pt x="1737856" y="600299"/>
                </a:lnTo>
                <a:lnTo>
                  <a:pt x="1739174" y="597663"/>
                </a:lnTo>
                <a:lnTo>
                  <a:pt x="1741150" y="596345"/>
                </a:lnTo>
                <a:lnTo>
                  <a:pt x="1753667" y="589756"/>
                </a:lnTo>
                <a:lnTo>
                  <a:pt x="1764207" y="581848"/>
                </a:lnTo>
                <a:lnTo>
                  <a:pt x="1776724" y="577895"/>
                </a:lnTo>
                <a:lnTo>
                  <a:pt x="1787923" y="577236"/>
                </a:lnTo>
                <a:lnTo>
                  <a:pt x="1799122" y="577895"/>
                </a:lnTo>
                <a:lnTo>
                  <a:pt x="1810322" y="581189"/>
                </a:lnTo>
                <a:lnTo>
                  <a:pt x="1821521" y="585143"/>
                </a:lnTo>
                <a:lnTo>
                  <a:pt x="1828767" y="581189"/>
                </a:lnTo>
                <a:lnTo>
                  <a:pt x="1830085" y="577236"/>
                </a:lnTo>
                <a:lnTo>
                  <a:pt x="1832720" y="575259"/>
                </a:lnTo>
                <a:lnTo>
                  <a:pt x="1836673" y="573282"/>
                </a:lnTo>
                <a:lnTo>
                  <a:pt x="1840625" y="571964"/>
                </a:lnTo>
                <a:lnTo>
                  <a:pt x="1841284" y="577236"/>
                </a:lnTo>
                <a:lnTo>
                  <a:pt x="1841284" y="581848"/>
                </a:lnTo>
                <a:lnTo>
                  <a:pt x="1841943" y="585802"/>
                </a:lnTo>
                <a:lnTo>
                  <a:pt x="1844578" y="589756"/>
                </a:lnTo>
                <a:lnTo>
                  <a:pt x="1846554" y="591073"/>
                </a:lnTo>
                <a:lnTo>
                  <a:pt x="1847872" y="592391"/>
                </a:lnTo>
                <a:lnTo>
                  <a:pt x="1849190" y="594368"/>
                </a:lnTo>
                <a:lnTo>
                  <a:pt x="1850507" y="595686"/>
                </a:lnTo>
                <a:lnTo>
                  <a:pt x="1852483" y="597004"/>
                </a:lnTo>
                <a:lnTo>
                  <a:pt x="1853142" y="599640"/>
                </a:lnTo>
                <a:lnTo>
                  <a:pt x="1855119" y="597663"/>
                </a:lnTo>
                <a:lnTo>
                  <a:pt x="1857095" y="596345"/>
                </a:lnTo>
                <a:lnTo>
                  <a:pt x="1865659" y="589756"/>
                </a:lnTo>
                <a:lnTo>
                  <a:pt x="1873564" y="583825"/>
                </a:lnTo>
                <a:lnTo>
                  <a:pt x="1882128" y="578554"/>
                </a:lnTo>
                <a:lnTo>
                  <a:pt x="1892010" y="575918"/>
                </a:lnTo>
                <a:lnTo>
                  <a:pt x="1892010" y="575259"/>
                </a:lnTo>
                <a:lnTo>
                  <a:pt x="1892669" y="571964"/>
                </a:lnTo>
                <a:lnTo>
                  <a:pt x="1893986" y="569328"/>
                </a:lnTo>
                <a:lnTo>
                  <a:pt x="1895963" y="566034"/>
                </a:lnTo>
                <a:lnTo>
                  <a:pt x="1896622" y="566034"/>
                </a:lnTo>
                <a:lnTo>
                  <a:pt x="1894645" y="565375"/>
                </a:lnTo>
                <a:lnTo>
                  <a:pt x="1893986" y="565375"/>
                </a:lnTo>
                <a:lnTo>
                  <a:pt x="1892669" y="562739"/>
                </a:lnTo>
                <a:lnTo>
                  <a:pt x="1891351" y="560103"/>
                </a:lnTo>
                <a:lnTo>
                  <a:pt x="1890693" y="564057"/>
                </a:lnTo>
                <a:lnTo>
                  <a:pt x="1884764" y="562739"/>
                </a:lnTo>
                <a:lnTo>
                  <a:pt x="1879493" y="564057"/>
                </a:lnTo>
                <a:lnTo>
                  <a:pt x="1873564" y="566034"/>
                </a:lnTo>
                <a:lnTo>
                  <a:pt x="1868294" y="567351"/>
                </a:lnTo>
                <a:lnTo>
                  <a:pt x="1861706" y="566034"/>
                </a:lnTo>
                <a:lnTo>
                  <a:pt x="1857754" y="564057"/>
                </a:lnTo>
                <a:lnTo>
                  <a:pt x="1855777" y="560762"/>
                </a:lnTo>
                <a:lnTo>
                  <a:pt x="1857095" y="556808"/>
                </a:lnTo>
                <a:lnTo>
                  <a:pt x="1861048" y="550878"/>
                </a:lnTo>
                <a:lnTo>
                  <a:pt x="1863024" y="546924"/>
                </a:lnTo>
                <a:lnTo>
                  <a:pt x="1866977" y="544288"/>
                </a:lnTo>
                <a:lnTo>
                  <a:pt x="1871588" y="542312"/>
                </a:lnTo>
                <a:lnTo>
                  <a:pt x="1874882" y="540994"/>
                </a:lnTo>
                <a:lnTo>
                  <a:pt x="1878835" y="538358"/>
                </a:lnTo>
                <a:lnTo>
                  <a:pt x="1882128" y="536381"/>
                </a:lnTo>
                <a:lnTo>
                  <a:pt x="1882128" y="533745"/>
                </a:lnTo>
                <a:lnTo>
                  <a:pt x="1879493" y="532427"/>
                </a:lnTo>
                <a:lnTo>
                  <a:pt x="1878835" y="529792"/>
                </a:lnTo>
                <a:lnTo>
                  <a:pt x="1878176" y="527815"/>
                </a:lnTo>
                <a:lnTo>
                  <a:pt x="1878176" y="525838"/>
                </a:lnTo>
                <a:lnTo>
                  <a:pt x="1878835" y="523202"/>
                </a:lnTo>
                <a:lnTo>
                  <a:pt x="1880811" y="521225"/>
                </a:lnTo>
                <a:lnTo>
                  <a:pt x="1888057" y="519249"/>
                </a:lnTo>
                <a:lnTo>
                  <a:pt x="1896622" y="517272"/>
                </a:lnTo>
                <a:lnTo>
                  <a:pt x="1903868" y="513977"/>
                </a:lnTo>
                <a:lnTo>
                  <a:pt x="1906503" y="513977"/>
                </a:lnTo>
                <a:lnTo>
                  <a:pt x="1909797" y="514636"/>
                </a:lnTo>
                <a:lnTo>
                  <a:pt x="1917044" y="514636"/>
                </a:lnTo>
                <a:lnTo>
                  <a:pt x="1922973" y="510682"/>
                </a:lnTo>
                <a:lnTo>
                  <a:pt x="1941418" y="498821"/>
                </a:lnTo>
                <a:lnTo>
                  <a:pt x="1944712" y="494868"/>
                </a:lnTo>
                <a:lnTo>
                  <a:pt x="1947347" y="493550"/>
                </a:lnTo>
                <a:lnTo>
                  <a:pt x="1949983" y="491573"/>
                </a:lnTo>
                <a:lnTo>
                  <a:pt x="1951959" y="492232"/>
                </a:lnTo>
                <a:lnTo>
                  <a:pt x="1951959" y="490255"/>
                </a:lnTo>
                <a:lnTo>
                  <a:pt x="1952618" y="488937"/>
                </a:lnTo>
                <a:lnTo>
                  <a:pt x="1953276" y="487619"/>
                </a:lnTo>
                <a:lnTo>
                  <a:pt x="1954594" y="486301"/>
                </a:lnTo>
                <a:lnTo>
                  <a:pt x="1956570" y="486301"/>
                </a:lnTo>
                <a:lnTo>
                  <a:pt x="1959205" y="486301"/>
                </a:lnTo>
                <a:lnTo>
                  <a:pt x="1980286" y="481030"/>
                </a:lnTo>
                <a:lnTo>
                  <a:pt x="1980945" y="479053"/>
                </a:lnTo>
                <a:lnTo>
                  <a:pt x="1981604" y="477735"/>
                </a:lnTo>
                <a:lnTo>
                  <a:pt x="1983580" y="476417"/>
                </a:lnTo>
                <a:lnTo>
                  <a:pt x="1984239" y="475099"/>
                </a:lnTo>
                <a:lnTo>
                  <a:pt x="2004661" y="467851"/>
                </a:lnTo>
                <a:lnTo>
                  <a:pt x="2004661" y="465874"/>
                </a:lnTo>
                <a:lnTo>
                  <a:pt x="2004661" y="463238"/>
                </a:lnTo>
                <a:lnTo>
                  <a:pt x="2005320" y="461261"/>
                </a:lnTo>
                <a:lnTo>
                  <a:pt x="2006637" y="459284"/>
                </a:lnTo>
                <a:lnTo>
                  <a:pt x="2009273" y="457967"/>
                </a:lnTo>
                <a:lnTo>
                  <a:pt x="2011249" y="457308"/>
                </a:lnTo>
                <a:lnTo>
                  <a:pt x="2028377" y="450059"/>
                </a:lnTo>
                <a:lnTo>
                  <a:pt x="2044188" y="440834"/>
                </a:lnTo>
                <a:lnTo>
                  <a:pt x="2061316" y="432927"/>
                </a:lnTo>
                <a:lnTo>
                  <a:pt x="2078444" y="426337"/>
                </a:lnTo>
                <a:lnTo>
                  <a:pt x="2096231" y="421066"/>
                </a:lnTo>
                <a:lnTo>
                  <a:pt x="2115336" y="419089"/>
                </a:lnTo>
                <a:lnTo>
                  <a:pt x="2116653" y="423043"/>
                </a:lnTo>
                <a:lnTo>
                  <a:pt x="2118630" y="428314"/>
                </a:lnTo>
                <a:lnTo>
                  <a:pt x="2118630" y="432927"/>
                </a:lnTo>
                <a:lnTo>
                  <a:pt x="2115995" y="437539"/>
                </a:lnTo>
                <a:lnTo>
                  <a:pt x="2107430" y="440175"/>
                </a:lnTo>
                <a:lnTo>
                  <a:pt x="2105454" y="440834"/>
                </a:lnTo>
                <a:lnTo>
                  <a:pt x="2104137" y="441493"/>
                </a:lnTo>
                <a:lnTo>
                  <a:pt x="2110066" y="446765"/>
                </a:lnTo>
                <a:lnTo>
                  <a:pt x="2114677" y="452036"/>
                </a:lnTo>
                <a:lnTo>
                  <a:pt x="2115995" y="457308"/>
                </a:lnTo>
                <a:lnTo>
                  <a:pt x="2115336" y="462579"/>
                </a:lnTo>
                <a:lnTo>
                  <a:pt x="2110724" y="466533"/>
                </a:lnTo>
                <a:lnTo>
                  <a:pt x="2102160" y="471145"/>
                </a:lnTo>
                <a:lnTo>
                  <a:pt x="2098866" y="476417"/>
                </a:lnTo>
                <a:lnTo>
                  <a:pt x="2099525" y="479712"/>
                </a:lnTo>
                <a:lnTo>
                  <a:pt x="2097549" y="484983"/>
                </a:lnTo>
                <a:lnTo>
                  <a:pt x="2096890" y="490255"/>
                </a:lnTo>
                <a:lnTo>
                  <a:pt x="2095572" y="495526"/>
                </a:lnTo>
                <a:lnTo>
                  <a:pt x="2092279" y="500139"/>
                </a:lnTo>
                <a:lnTo>
                  <a:pt x="2086350" y="502775"/>
                </a:lnTo>
                <a:lnTo>
                  <a:pt x="2073833" y="507388"/>
                </a:lnTo>
                <a:lnTo>
                  <a:pt x="2070539" y="513318"/>
                </a:lnTo>
                <a:lnTo>
                  <a:pt x="2065269" y="517272"/>
                </a:lnTo>
                <a:lnTo>
                  <a:pt x="2058681" y="520566"/>
                </a:lnTo>
                <a:lnTo>
                  <a:pt x="2053411" y="516613"/>
                </a:lnTo>
                <a:lnTo>
                  <a:pt x="2052752" y="514636"/>
                </a:lnTo>
                <a:lnTo>
                  <a:pt x="2052752" y="512659"/>
                </a:lnTo>
                <a:lnTo>
                  <a:pt x="2053411" y="510023"/>
                </a:lnTo>
                <a:lnTo>
                  <a:pt x="2049458" y="513318"/>
                </a:lnTo>
                <a:lnTo>
                  <a:pt x="2047482" y="516613"/>
                </a:lnTo>
                <a:lnTo>
                  <a:pt x="2044188" y="519907"/>
                </a:lnTo>
                <a:lnTo>
                  <a:pt x="2040235" y="521225"/>
                </a:lnTo>
                <a:lnTo>
                  <a:pt x="2041553" y="522543"/>
                </a:lnTo>
                <a:lnTo>
                  <a:pt x="2042211" y="523202"/>
                </a:lnTo>
                <a:lnTo>
                  <a:pt x="2042870" y="525179"/>
                </a:lnTo>
                <a:lnTo>
                  <a:pt x="2042211" y="527156"/>
                </a:lnTo>
                <a:lnTo>
                  <a:pt x="2040894" y="528474"/>
                </a:lnTo>
                <a:lnTo>
                  <a:pt x="2039576" y="529133"/>
                </a:lnTo>
                <a:lnTo>
                  <a:pt x="2037600" y="531110"/>
                </a:lnTo>
                <a:lnTo>
                  <a:pt x="2036941" y="532427"/>
                </a:lnTo>
                <a:lnTo>
                  <a:pt x="2035624" y="533745"/>
                </a:lnTo>
                <a:lnTo>
                  <a:pt x="2033647" y="534404"/>
                </a:lnTo>
                <a:lnTo>
                  <a:pt x="2032989" y="534404"/>
                </a:lnTo>
                <a:lnTo>
                  <a:pt x="2031671" y="536381"/>
                </a:lnTo>
                <a:lnTo>
                  <a:pt x="2029695" y="537699"/>
                </a:lnTo>
                <a:lnTo>
                  <a:pt x="2028377" y="539017"/>
                </a:lnTo>
                <a:lnTo>
                  <a:pt x="2027060" y="539676"/>
                </a:lnTo>
                <a:lnTo>
                  <a:pt x="2024424" y="540994"/>
                </a:lnTo>
                <a:lnTo>
                  <a:pt x="2023107" y="542312"/>
                </a:lnTo>
                <a:lnTo>
                  <a:pt x="2022448" y="544288"/>
                </a:lnTo>
                <a:lnTo>
                  <a:pt x="2004002" y="553514"/>
                </a:lnTo>
                <a:lnTo>
                  <a:pt x="2002685" y="554832"/>
                </a:lnTo>
                <a:lnTo>
                  <a:pt x="2002026" y="557467"/>
                </a:lnTo>
                <a:lnTo>
                  <a:pt x="1999391" y="558785"/>
                </a:lnTo>
                <a:lnTo>
                  <a:pt x="1996756" y="559444"/>
                </a:lnTo>
                <a:lnTo>
                  <a:pt x="1991486" y="567351"/>
                </a:lnTo>
                <a:lnTo>
                  <a:pt x="1987533" y="575259"/>
                </a:lnTo>
                <a:lnTo>
                  <a:pt x="1983580" y="579212"/>
                </a:lnTo>
                <a:lnTo>
                  <a:pt x="1977651" y="579871"/>
                </a:lnTo>
                <a:lnTo>
                  <a:pt x="1969087" y="577236"/>
                </a:lnTo>
                <a:lnTo>
                  <a:pt x="1969087" y="574600"/>
                </a:lnTo>
                <a:lnTo>
                  <a:pt x="1968428" y="578554"/>
                </a:lnTo>
                <a:lnTo>
                  <a:pt x="1967770" y="583166"/>
                </a:lnTo>
                <a:lnTo>
                  <a:pt x="1967111" y="587779"/>
                </a:lnTo>
                <a:lnTo>
                  <a:pt x="1965134" y="590415"/>
                </a:lnTo>
                <a:lnTo>
                  <a:pt x="1961182" y="593709"/>
                </a:lnTo>
                <a:lnTo>
                  <a:pt x="1955253" y="593709"/>
                </a:lnTo>
                <a:lnTo>
                  <a:pt x="1953276" y="602276"/>
                </a:lnTo>
                <a:lnTo>
                  <a:pt x="1949324" y="603593"/>
                </a:lnTo>
                <a:lnTo>
                  <a:pt x="1946030" y="602935"/>
                </a:lnTo>
                <a:lnTo>
                  <a:pt x="1942736" y="600958"/>
                </a:lnTo>
                <a:lnTo>
                  <a:pt x="1940760" y="597663"/>
                </a:lnTo>
                <a:lnTo>
                  <a:pt x="1937466" y="595686"/>
                </a:lnTo>
                <a:lnTo>
                  <a:pt x="1935489" y="592391"/>
                </a:lnTo>
                <a:lnTo>
                  <a:pt x="1933513" y="589756"/>
                </a:lnTo>
                <a:lnTo>
                  <a:pt x="1931537" y="590415"/>
                </a:lnTo>
                <a:lnTo>
                  <a:pt x="1930219" y="590415"/>
                </a:lnTo>
                <a:lnTo>
                  <a:pt x="1928243" y="589097"/>
                </a:lnTo>
                <a:lnTo>
                  <a:pt x="1926267" y="587779"/>
                </a:lnTo>
                <a:lnTo>
                  <a:pt x="1924290" y="585802"/>
                </a:lnTo>
                <a:lnTo>
                  <a:pt x="1922973" y="587779"/>
                </a:lnTo>
                <a:lnTo>
                  <a:pt x="1921655" y="589097"/>
                </a:lnTo>
                <a:lnTo>
                  <a:pt x="1919020" y="589756"/>
                </a:lnTo>
                <a:lnTo>
                  <a:pt x="1917044" y="589756"/>
                </a:lnTo>
                <a:lnTo>
                  <a:pt x="1917702" y="591732"/>
                </a:lnTo>
                <a:lnTo>
                  <a:pt x="1917044" y="594368"/>
                </a:lnTo>
                <a:lnTo>
                  <a:pt x="1916385" y="596345"/>
                </a:lnTo>
                <a:lnTo>
                  <a:pt x="1915726" y="597663"/>
                </a:lnTo>
                <a:lnTo>
                  <a:pt x="1915067" y="598322"/>
                </a:lnTo>
                <a:lnTo>
                  <a:pt x="1915726" y="603593"/>
                </a:lnTo>
                <a:lnTo>
                  <a:pt x="1916385" y="610183"/>
                </a:lnTo>
                <a:lnTo>
                  <a:pt x="1913750" y="615454"/>
                </a:lnTo>
                <a:lnTo>
                  <a:pt x="1911115" y="620726"/>
                </a:lnTo>
                <a:lnTo>
                  <a:pt x="1907162" y="625339"/>
                </a:lnTo>
                <a:lnTo>
                  <a:pt x="1904527" y="630610"/>
                </a:lnTo>
                <a:lnTo>
                  <a:pt x="1903209" y="633246"/>
                </a:lnTo>
                <a:lnTo>
                  <a:pt x="1900574" y="634564"/>
                </a:lnTo>
                <a:lnTo>
                  <a:pt x="1898598" y="635882"/>
                </a:lnTo>
                <a:lnTo>
                  <a:pt x="1896622" y="637200"/>
                </a:lnTo>
                <a:lnTo>
                  <a:pt x="1893986" y="637859"/>
                </a:lnTo>
                <a:lnTo>
                  <a:pt x="1890693" y="637859"/>
                </a:lnTo>
                <a:lnTo>
                  <a:pt x="1887399" y="637200"/>
                </a:lnTo>
                <a:lnTo>
                  <a:pt x="1886740" y="635882"/>
                </a:lnTo>
                <a:lnTo>
                  <a:pt x="1885422" y="638518"/>
                </a:lnTo>
                <a:lnTo>
                  <a:pt x="1884105" y="639835"/>
                </a:lnTo>
                <a:lnTo>
                  <a:pt x="1881470" y="641153"/>
                </a:lnTo>
                <a:lnTo>
                  <a:pt x="1879493" y="641812"/>
                </a:lnTo>
                <a:lnTo>
                  <a:pt x="1878176" y="639835"/>
                </a:lnTo>
                <a:lnTo>
                  <a:pt x="1877517" y="638518"/>
                </a:lnTo>
                <a:lnTo>
                  <a:pt x="1874882" y="637200"/>
                </a:lnTo>
                <a:lnTo>
                  <a:pt x="1873564" y="635882"/>
                </a:lnTo>
                <a:lnTo>
                  <a:pt x="1870270" y="640494"/>
                </a:lnTo>
                <a:lnTo>
                  <a:pt x="1865659" y="643789"/>
                </a:lnTo>
                <a:lnTo>
                  <a:pt x="1861048" y="644448"/>
                </a:lnTo>
                <a:lnTo>
                  <a:pt x="1855777" y="643130"/>
                </a:lnTo>
                <a:lnTo>
                  <a:pt x="1851166" y="638518"/>
                </a:lnTo>
                <a:lnTo>
                  <a:pt x="1850507" y="635882"/>
                </a:lnTo>
                <a:lnTo>
                  <a:pt x="1844578" y="637859"/>
                </a:lnTo>
                <a:lnTo>
                  <a:pt x="1847872" y="643789"/>
                </a:lnTo>
                <a:lnTo>
                  <a:pt x="1851166" y="649720"/>
                </a:lnTo>
                <a:lnTo>
                  <a:pt x="1854460" y="656309"/>
                </a:lnTo>
                <a:lnTo>
                  <a:pt x="1856436" y="662898"/>
                </a:lnTo>
                <a:lnTo>
                  <a:pt x="1865000" y="662240"/>
                </a:lnTo>
                <a:lnTo>
                  <a:pt x="1865000" y="656309"/>
                </a:lnTo>
                <a:lnTo>
                  <a:pt x="1866977" y="651037"/>
                </a:lnTo>
                <a:lnTo>
                  <a:pt x="1870270" y="646425"/>
                </a:lnTo>
                <a:lnTo>
                  <a:pt x="1880811" y="646425"/>
                </a:lnTo>
                <a:lnTo>
                  <a:pt x="1890693" y="647743"/>
                </a:lnTo>
                <a:lnTo>
                  <a:pt x="1899915" y="650379"/>
                </a:lnTo>
                <a:lnTo>
                  <a:pt x="1909797" y="651696"/>
                </a:lnTo>
                <a:lnTo>
                  <a:pt x="1911773" y="652355"/>
                </a:lnTo>
                <a:lnTo>
                  <a:pt x="1913750" y="652355"/>
                </a:lnTo>
                <a:lnTo>
                  <a:pt x="1911773" y="650379"/>
                </a:lnTo>
                <a:lnTo>
                  <a:pt x="1909797" y="647743"/>
                </a:lnTo>
                <a:lnTo>
                  <a:pt x="1917702" y="645107"/>
                </a:lnTo>
                <a:lnTo>
                  <a:pt x="1923631" y="639176"/>
                </a:lnTo>
                <a:lnTo>
                  <a:pt x="1922314" y="635882"/>
                </a:lnTo>
                <a:lnTo>
                  <a:pt x="1921655" y="634564"/>
                </a:lnTo>
                <a:lnTo>
                  <a:pt x="1920996" y="631269"/>
                </a:lnTo>
                <a:lnTo>
                  <a:pt x="1920996" y="627974"/>
                </a:lnTo>
                <a:lnTo>
                  <a:pt x="1922314" y="625998"/>
                </a:lnTo>
                <a:lnTo>
                  <a:pt x="1925608" y="622703"/>
                </a:lnTo>
                <a:lnTo>
                  <a:pt x="1930878" y="622703"/>
                </a:lnTo>
                <a:lnTo>
                  <a:pt x="1935489" y="623362"/>
                </a:lnTo>
                <a:lnTo>
                  <a:pt x="1936148" y="624680"/>
                </a:lnTo>
                <a:lnTo>
                  <a:pt x="1936807" y="625339"/>
                </a:lnTo>
                <a:lnTo>
                  <a:pt x="1937466" y="626657"/>
                </a:lnTo>
                <a:lnTo>
                  <a:pt x="1938125" y="627315"/>
                </a:lnTo>
                <a:lnTo>
                  <a:pt x="1940101" y="626657"/>
                </a:lnTo>
                <a:lnTo>
                  <a:pt x="1940760" y="625998"/>
                </a:lnTo>
                <a:lnTo>
                  <a:pt x="1938125" y="624680"/>
                </a:lnTo>
                <a:lnTo>
                  <a:pt x="1936148" y="622044"/>
                </a:lnTo>
                <a:lnTo>
                  <a:pt x="1934831" y="619408"/>
                </a:lnTo>
                <a:lnTo>
                  <a:pt x="1933513" y="613478"/>
                </a:lnTo>
                <a:lnTo>
                  <a:pt x="1934831" y="607547"/>
                </a:lnTo>
                <a:lnTo>
                  <a:pt x="1936148" y="606229"/>
                </a:lnTo>
                <a:lnTo>
                  <a:pt x="1937466" y="604911"/>
                </a:lnTo>
                <a:lnTo>
                  <a:pt x="1940101" y="604252"/>
                </a:lnTo>
                <a:lnTo>
                  <a:pt x="1947347" y="606229"/>
                </a:lnTo>
                <a:lnTo>
                  <a:pt x="1954594" y="606229"/>
                </a:lnTo>
                <a:lnTo>
                  <a:pt x="1967111" y="616772"/>
                </a:lnTo>
                <a:lnTo>
                  <a:pt x="1972381" y="618749"/>
                </a:lnTo>
                <a:lnTo>
                  <a:pt x="1974357" y="621385"/>
                </a:lnTo>
                <a:lnTo>
                  <a:pt x="1974357" y="624680"/>
                </a:lnTo>
                <a:lnTo>
                  <a:pt x="1973699" y="627974"/>
                </a:lnTo>
                <a:lnTo>
                  <a:pt x="1972381" y="631928"/>
                </a:lnTo>
                <a:lnTo>
                  <a:pt x="1972381" y="634564"/>
                </a:lnTo>
                <a:lnTo>
                  <a:pt x="1972381" y="635223"/>
                </a:lnTo>
                <a:lnTo>
                  <a:pt x="1966452" y="637859"/>
                </a:lnTo>
                <a:lnTo>
                  <a:pt x="1960523" y="637200"/>
                </a:lnTo>
                <a:lnTo>
                  <a:pt x="1960523" y="641153"/>
                </a:lnTo>
                <a:lnTo>
                  <a:pt x="1959205" y="645107"/>
                </a:lnTo>
                <a:lnTo>
                  <a:pt x="1956570" y="648402"/>
                </a:lnTo>
                <a:lnTo>
                  <a:pt x="1955253" y="651696"/>
                </a:lnTo>
                <a:lnTo>
                  <a:pt x="1952618" y="653673"/>
                </a:lnTo>
                <a:lnTo>
                  <a:pt x="1949324" y="656309"/>
                </a:lnTo>
                <a:lnTo>
                  <a:pt x="1942736" y="657627"/>
                </a:lnTo>
                <a:lnTo>
                  <a:pt x="1936148" y="657627"/>
                </a:lnTo>
                <a:lnTo>
                  <a:pt x="1930219" y="654332"/>
                </a:lnTo>
                <a:lnTo>
                  <a:pt x="1928902" y="653014"/>
                </a:lnTo>
                <a:lnTo>
                  <a:pt x="1926267" y="655650"/>
                </a:lnTo>
                <a:lnTo>
                  <a:pt x="1924290" y="656968"/>
                </a:lnTo>
                <a:lnTo>
                  <a:pt x="1922973" y="658286"/>
                </a:lnTo>
                <a:lnTo>
                  <a:pt x="1921655" y="658286"/>
                </a:lnTo>
                <a:lnTo>
                  <a:pt x="1923631" y="664216"/>
                </a:lnTo>
                <a:lnTo>
                  <a:pt x="1922973" y="670806"/>
                </a:lnTo>
                <a:lnTo>
                  <a:pt x="1922314" y="678054"/>
                </a:lnTo>
                <a:lnTo>
                  <a:pt x="1922314" y="685303"/>
                </a:lnTo>
                <a:lnTo>
                  <a:pt x="1922314" y="691892"/>
                </a:lnTo>
                <a:lnTo>
                  <a:pt x="1919679" y="695187"/>
                </a:lnTo>
                <a:lnTo>
                  <a:pt x="1917702" y="697823"/>
                </a:lnTo>
                <a:lnTo>
                  <a:pt x="1915726" y="699799"/>
                </a:lnTo>
                <a:lnTo>
                  <a:pt x="1912432" y="701776"/>
                </a:lnTo>
                <a:lnTo>
                  <a:pt x="1917044" y="701117"/>
                </a:lnTo>
                <a:lnTo>
                  <a:pt x="1920996" y="701117"/>
                </a:lnTo>
                <a:lnTo>
                  <a:pt x="1924290" y="703753"/>
                </a:lnTo>
                <a:lnTo>
                  <a:pt x="1922973" y="708366"/>
                </a:lnTo>
                <a:lnTo>
                  <a:pt x="1928902" y="703753"/>
                </a:lnTo>
                <a:lnTo>
                  <a:pt x="1934831" y="699140"/>
                </a:lnTo>
                <a:lnTo>
                  <a:pt x="1940101" y="693869"/>
                </a:lnTo>
                <a:lnTo>
                  <a:pt x="1946689" y="687938"/>
                </a:lnTo>
                <a:lnTo>
                  <a:pt x="1953935" y="683326"/>
                </a:lnTo>
                <a:lnTo>
                  <a:pt x="1959205" y="681349"/>
                </a:lnTo>
                <a:lnTo>
                  <a:pt x="1962499" y="678054"/>
                </a:lnTo>
                <a:lnTo>
                  <a:pt x="1966452" y="674759"/>
                </a:lnTo>
                <a:lnTo>
                  <a:pt x="1979628" y="664216"/>
                </a:lnTo>
                <a:lnTo>
                  <a:pt x="1992803" y="654332"/>
                </a:lnTo>
                <a:lnTo>
                  <a:pt x="1993462" y="651696"/>
                </a:lnTo>
                <a:lnTo>
                  <a:pt x="1995438" y="650379"/>
                </a:lnTo>
                <a:lnTo>
                  <a:pt x="1996756" y="648402"/>
                </a:lnTo>
                <a:lnTo>
                  <a:pt x="1998073" y="647743"/>
                </a:lnTo>
                <a:lnTo>
                  <a:pt x="2000050" y="647084"/>
                </a:lnTo>
                <a:lnTo>
                  <a:pt x="2002026" y="647084"/>
                </a:lnTo>
                <a:lnTo>
                  <a:pt x="2002685" y="647084"/>
                </a:lnTo>
                <a:lnTo>
                  <a:pt x="2005979" y="644448"/>
                </a:lnTo>
                <a:lnTo>
                  <a:pt x="2008614" y="638518"/>
                </a:lnTo>
                <a:lnTo>
                  <a:pt x="2025083" y="626657"/>
                </a:lnTo>
                <a:lnTo>
                  <a:pt x="2032989" y="619408"/>
                </a:lnTo>
                <a:lnTo>
                  <a:pt x="2034965" y="618090"/>
                </a:lnTo>
                <a:lnTo>
                  <a:pt x="2035812" y="616820"/>
                </a:lnTo>
                <a:lnTo>
                  <a:pt x="2040894" y="612160"/>
                </a:lnTo>
                <a:lnTo>
                  <a:pt x="2044188" y="609524"/>
                </a:lnTo>
                <a:lnTo>
                  <a:pt x="2043529" y="604911"/>
                </a:lnTo>
                <a:lnTo>
                  <a:pt x="2042870" y="600299"/>
                </a:lnTo>
                <a:lnTo>
                  <a:pt x="2043529" y="597004"/>
                </a:lnTo>
                <a:lnTo>
                  <a:pt x="2043529" y="594368"/>
                </a:lnTo>
                <a:lnTo>
                  <a:pt x="2042211" y="595686"/>
                </a:lnTo>
                <a:lnTo>
                  <a:pt x="2040894" y="597004"/>
                </a:lnTo>
                <a:lnTo>
                  <a:pt x="2038918" y="598322"/>
                </a:lnTo>
                <a:lnTo>
                  <a:pt x="2037600" y="598322"/>
                </a:lnTo>
                <a:lnTo>
                  <a:pt x="2038918" y="601617"/>
                </a:lnTo>
                <a:lnTo>
                  <a:pt x="2039576" y="604911"/>
                </a:lnTo>
                <a:lnTo>
                  <a:pt x="2039576" y="608865"/>
                </a:lnTo>
                <a:lnTo>
                  <a:pt x="2038918" y="612160"/>
                </a:lnTo>
                <a:lnTo>
                  <a:pt x="2037600" y="614137"/>
                </a:lnTo>
                <a:lnTo>
                  <a:pt x="2036282" y="616113"/>
                </a:lnTo>
                <a:lnTo>
                  <a:pt x="2035812" y="616820"/>
                </a:lnTo>
                <a:lnTo>
                  <a:pt x="2032989" y="619408"/>
                </a:lnTo>
                <a:lnTo>
                  <a:pt x="2032989" y="619408"/>
                </a:lnTo>
                <a:lnTo>
                  <a:pt x="2029695" y="620067"/>
                </a:lnTo>
                <a:lnTo>
                  <a:pt x="2027060" y="620067"/>
                </a:lnTo>
                <a:lnTo>
                  <a:pt x="2023766" y="619408"/>
                </a:lnTo>
                <a:lnTo>
                  <a:pt x="2021131" y="618090"/>
                </a:lnTo>
                <a:lnTo>
                  <a:pt x="2016519" y="613478"/>
                </a:lnTo>
                <a:lnTo>
                  <a:pt x="2013225" y="608206"/>
                </a:lnTo>
                <a:lnTo>
                  <a:pt x="2011249" y="602276"/>
                </a:lnTo>
                <a:lnTo>
                  <a:pt x="2011249" y="601617"/>
                </a:lnTo>
                <a:lnTo>
                  <a:pt x="2010590" y="602276"/>
                </a:lnTo>
                <a:lnTo>
                  <a:pt x="2009931" y="602276"/>
                </a:lnTo>
                <a:lnTo>
                  <a:pt x="2008614" y="602276"/>
                </a:lnTo>
                <a:lnTo>
                  <a:pt x="2006637" y="601617"/>
                </a:lnTo>
                <a:lnTo>
                  <a:pt x="2005320" y="602935"/>
                </a:lnTo>
                <a:lnTo>
                  <a:pt x="2004661" y="604252"/>
                </a:lnTo>
                <a:lnTo>
                  <a:pt x="2003344" y="606229"/>
                </a:lnTo>
                <a:lnTo>
                  <a:pt x="2003344" y="608206"/>
                </a:lnTo>
                <a:lnTo>
                  <a:pt x="2003344" y="609524"/>
                </a:lnTo>
                <a:lnTo>
                  <a:pt x="2003344" y="612160"/>
                </a:lnTo>
                <a:lnTo>
                  <a:pt x="2002685" y="613478"/>
                </a:lnTo>
                <a:lnTo>
                  <a:pt x="2002685" y="614137"/>
                </a:lnTo>
                <a:lnTo>
                  <a:pt x="2000708" y="615454"/>
                </a:lnTo>
                <a:lnTo>
                  <a:pt x="2000050" y="616113"/>
                </a:lnTo>
                <a:lnTo>
                  <a:pt x="1998073" y="616113"/>
                </a:lnTo>
                <a:lnTo>
                  <a:pt x="1996756" y="616113"/>
                </a:lnTo>
                <a:lnTo>
                  <a:pt x="1994121" y="615454"/>
                </a:lnTo>
                <a:lnTo>
                  <a:pt x="1992803" y="614137"/>
                </a:lnTo>
                <a:lnTo>
                  <a:pt x="1992144" y="613478"/>
                </a:lnTo>
                <a:lnTo>
                  <a:pt x="1992144" y="612160"/>
                </a:lnTo>
                <a:lnTo>
                  <a:pt x="1992144" y="610183"/>
                </a:lnTo>
                <a:lnTo>
                  <a:pt x="1992144" y="608206"/>
                </a:lnTo>
                <a:lnTo>
                  <a:pt x="1992144" y="606888"/>
                </a:lnTo>
                <a:lnTo>
                  <a:pt x="1992144" y="604911"/>
                </a:lnTo>
                <a:lnTo>
                  <a:pt x="1993462" y="595686"/>
                </a:lnTo>
                <a:lnTo>
                  <a:pt x="1995438" y="592391"/>
                </a:lnTo>
                <a:lnTo>
                  <a:pt x="1998073" y="590415"/>
                </a:lnTo>
                <a:lnTo>
                  <a:pt x="2000708" y="588438"/>
                </a:lnTo>
                <a:lnTo>
                  <a:pt x="2003344" y="585802"/>
                </a:lnTo>
                <a:lnTo>
                  <a:pt x="2004661" y="583166"/>
                </a:lnTo>
                <a:lnTo>
                  <a:pt x="2004002" y="578554"/>
                </a:lnTo>
                <a:lnTo>
                  <a:pt x="2008614" y="577236"/>
                </a:lnTo>
                <a:lnTo>
                  <a:pt x="2006637" y="575918"/>
                </a:lnTo>
                <a:lnTo>
                  <a:pt x="2005979" y="574600"/>
                </a:lnTo>
                <a:lnTo>
                  <a:pt x="2004661" y="572623"/>
                </a:lnTo>
                <a:lnTo>
                  <a:pt x="2007955" y="566034"/>
                </a:lnTo>
                <a:lnTo>
                  <a:pt x="2010590" y="563398"/>
                </a:lnTo>
                <a:lnTo>
                  <a:pt x="2015202" y="562080"/>
                </a:lnTo>
                <a:lnTo>
                  <a:pt x="2019154" y="562739"/>
                </a:lnTo>
                <a:lnTo>
                  <a:pt x="2023766" y="564716"/>
                </a:lnTo>
                <a:lnTo>
                  <a:pt x="2028377" y="566693"/>
                </a:lnTo>
                <a:lnTo>
                  <a:pt x="2033647" y="565375"/>
                </a:lnTo>
                <a:lnTo>
                  <a:pt x="2036941" y="562739"/>
                </a:lnTo>
                <a:lnTo>
                  <a:pt x="2040894" y="558126"/>
                </a:lnTo>
                <a:lnTo>
                  <a:pt x="2062634" y="552196"/>
                </a:lnTo>
                <a:lnTo>
                  <a:pt x="2061975" y="550219"/>
                </a:lnTo>
                <a:lnTo>
                  <a:pt x="2062634" y="548242"/>
                </a:lnTo>
                <a:lnTo>
                  <a:pt x="2074492" y="544288"/>
                </a:lnTo>
                <a:lnTo>
                  <a:pt x="2078444" y="539017"/>
                </a:lnTo>
                <a:lnTo>
                  <a:pt x="2107430" y="523861"/>
                </a:lnTo>
                <a:lnTo>
                  <a:pt x="2136417" y="510682"/>
                </a:lnTo>
                <a:lnTo>
                  <a:pt x="2141687" y="510682"/>
                </a:lnTo>
                <a:lnTo>
                  <a:pt x="2145640" y="514636"/>
                </a:lnTo>
                <a:lnTo>
                  <a:pt x="2146957" y="519249"/>
                </a:lnTo>
                <a:lnTo>
                  <a:pt x="2146957" y="523861"/>
                </a:lnTo>
                <a:lnTo>
                  <a:pt x="2154862" y="525838"/>
                </a:lnTo>
                <a:lnTo>
                  <a:pt x="2158815" y="520566"/>
                </a:lnTo>
                <a:lnTo>
                  <a:pt x="2158156" y="514636"/>
                </a:lnTo>
                <a:lnTo>
                  <a:pt x="2159474" y="510023"/>
                </a:lnTo>
                <a:lnTo>
                  <a:pt x="2162109" y="506729"/>
                </a:lnTo>
                <a:lnTo>
                  <a:pt x="2168038" y="504093"/>
                </a:lnTo>
                <a:lnTo>
                  <a:pt x="2172649" y="502775"/>
                </a:lnTo>
                <a:lnTo>
                  <a:pt x="2177261" y="501457"/>
                </a:lnTo>
                <a:lnTo>
                  <a:pt x="2182531" y="504093"/>
                </a:lnTo>
                <a:lnTo>
                  <a:pt x="2185825" y="507388"/>
                </a:lnTo>
                <a:lnTo>
                  <a:pt x="2190436" y="510023"/>
                </a:lnTo>
                <a:lnTo>
                  <a:pt x="2194389" y="513318"/>
                </a:lnTo>
                <a:lnTo>
                  <a:pt x="2196365" y="517272"/>
                </a:lnTo>
                <a:lnTo>
                  <a:pt x="2197024" y="518590"/>
                </a:lnTo>
                <a:lnTo>
                  <a:pt x="2197683" y="516613"/>
                </a:lnTo>
                <a:lnTo>
                  <a:pt x="2200977" y="518590"/>
                </a:lnTo>
                <a:lnTo>
                  <a:pt x="2214811" y="511341"/>
                </a:lnTo>
                <a:lnTo>
                  <a:pt x="2229304" y="507388"/>
                </a:lnTo>
                <a:lnTo>
                  <a:pt x="2245115" y="504752"/>
                </a:lnTo>
                <a:lnTo>
                  <a:pt x="2251703" y="504093"/>
                </a:lnTo>
                <a:lnTo>
                  <a:pt x="2258949" y="506729"/>
                </a:lnTo>
                <a:lnTo>
                  <a:pt x="2263561" y="515954"/>
                </a:lnTo>
                <a:lnTo>
                  <a:pt x="2265537" y="522543"/>
                </a:lnTo>
                <a:lnTo>
                  <a:pt x="2265537" y="527815"/>
                </a:lnTo>
                <a:lnTo>
                  <a:pt x="2263561" y="532427"/>
                </a:lnTo>
                <a:lnTo>
                  <a:pt x="2258291" y="535722"/>
                </a:lnTo>
                <a:lnTo>
                  <a:pt x="2251703" y="540335"/>
                </a:lnTo>
                <a:lnTo>
                  <a:pt x="2241821" y="544947"/>
                </a:lnTo>
                <a:lnTo>
                  <a:pt x="2237868" y="546265"/>
                </a:lnTo>
                <a:lnTo>
                  <a:pt x="2233257" y="549560"/>
                </a:lnTo>
                <a:lnTo>
                  <a:pt x="2229304" y="552855"/>
                </a:lnTo>
                <a:lnTo>
                  <a:pt x="2222058" y="559444"/>
                </a:lnTo>
                <a:lnTo>
                  <a:pt x="2220081" y="563398"/>
                </a:lnTo>
                <a:lnTo>
                  <a:pt x="2216129" y="565375"/>
                </a:lnTo>
                <a:lnTo>
                  <a:pt x="2212176" y="566693"/>
                </a:lnTo>
                <a:lnTo>
                  <a:pt x="2208882" y="569328"/>
                </a:lnTo>
                <a:lnTo>
                  <a:pt x="2207565" y="573282"/>
                </a:lnTo>
                <a:lnTo>
                  <a:pt x="2205588" y="573282"/>
                </a:lnTo>
                <a:lnTo>
                  <a:pt x="2203612" y="577895"/>
                </a:lnTo>
                <a:lnTo>
                  <a:pt x="2199659" y="579871"/>
                </a:lnTo>
                <a:lnTo>
                  <a:pt x="2195707" y="581848"/>
                </a:lnTo>
                <a:lnTo>
                  <a:pt x="2191095" y="583166"/>
                </a:lnTo>
                <a:lnTo>
                  <a:pt x="2183849" y="594368"/>
                </a:lnTo>
                <a:lnTo>
                  <a:pt x="2178578" y="590415"/>
                </a:lnTo>
                <a:lnTo>
                  <a:pt x="2173967" y="589756"/>
                </a:lnTo>
                <a:lnTo>
                  <a:pt x="2171332" y="591073"/>
                </a:lnTo>
                <a:lnTo>
                  <a:pt x="2170014" y="594368"/>
                </a:lnTo>
                <a:lnTo>
                  <a:pt x="2168038" y="598322"/>
                </a:lnTo>
                <a:lnTo>
                  <a:pt x="2167379" y="603593"/>
                </a:lnTo>
                <a:lnTo>
                  <a:pt x="2162109" y="604252"/>
                </a:lnTo>
                <a:lnTo>
                  <a:pt x="2158815" y="608206"/>
                </a:lnTo>
                <a:lnTo>
                  <a:pt x="2155521" y="612160"/>
                </a:lnTo>
                <a:lnTo>
                  <a:pt x="2152227" y="615454"/>
                </a:lnTo>
                <a:lnTo>
                  <a:pt x="2148275" y="618749"/>
                </a:lnTo>
                <a:lnTo>
                  <a:pt x="2144981" y="618090"/>
                </a:lnTo>
                <a:lnTo>
                  <a:pt x="2141687" y="618090"/>
                </a:lnTo>
                <a:lnTo>
                  <a:pt x="2138393" y="616772"/>
                </a:lnTo>
                <a:lnTo>
                  <a:pt x="2135758" y="614796"/>
                </a:lnTo>
                <a:lnTo>
                  <a:pt x="2133782" y="610842"/>
                </a:lnTo>
                <a:lnTo>
                  <a:pt x="2134440" y="608206"/>
                </a:lnTo>
                <a:lnTo>
                  <a:pt x="2128511" y="609524"/>
                </a:lnTo>
                <a:lnTo>
                  <a:pt x="2126535" y="612819"/>
                </a:lnTo>
                <a:lnTo>
                  <a:pt x="2126535" y="615454"/>
                </a:lnTo>
                <a:lnTo>
                  <a:pt x="2127853" y="619408"/>
                </a:lnTo>
                <a:lnTo>
                  <a:pt x="2129170" y="622703"/>
                </a:lnTo>
                <a:lnTo>
                  <a:pt x="2130488" y="626657"/>
                </a:lnTo>
                <a:lnTo>
                  <a:pt x="2130488" y="629292"/>
                </a:lnTo>
                <a:lnTo>
                  <a:pt x="2128511" y="632587"/>
                </a:lnTo>
                <a:lnTo>
                  <a:pt x="2120606" y="621385"/>
                </a:lnTo>
                <a:lnTo>
                  <a:pt x="2112042" y="621385"/>
                </a:lnTo>
                <a:lnTo>
                  <a:pt x="2104795" y="623362"/>
                </a:lnTo>
                <a:lnTo>
                  <a:pt x="2098208" y="627974"/>
                </a:lnTo>
                <a:lnTo>
                  <a:pt x="2097549" y="633905"/>
                </a:lnTo>
                <a:lnTo>
                  <a:pt x="2095572" y="637859"/>
                </a:lnTo>
                <a:lnTo>
                  <a:pt x="2092279" y="639835"/>
                </a:lnTo>
                <a:lnTo>
                  <a:pt x="2087667" y="638518"/>
                </a:lnTo>
                <a:lnTo>
                  <a:pt x="2083056" y="635223"/>
                </a:lnTo>
                <a:lnTo>
                  <a:pt x="2081079" y="633905"/>
                </a:lnTo>
                <a:lnTo>
                  <a:pt x="2080421" y="633246"/>
                </a:lnTo>
                <a:lnTo>
                  <a:pt x="2079103" y="634564"/>
                </a:lnTo>
                <a:lnTo>
                  <a:pt x="2078444" y="635882"/>
                </a:lnTo>
                <a:lnTo>
                  <a:pt x="2077127" y="637859"/>
                </a:lnTo>
                <a:lnTo>
                  <a:pt x="2078444" y="639176"/>
                </a:lnTo>
                <a:lnTo>
                  <a:pt x="2079762" y="640494"/>
                </a:lnTo>
                <a:lnTo>
                  <a:pt x="2079762" y="641812"/>
                </a:lnTo>
                <a:lnTo>
                  <a:pt x="2080421" y="644448"/>
                </a:lnTo>
                <a:lnTo>
                  <a:pt x="2080421" y="646425"/>
                </a:lnTo>
                <a:lnTo>
                  <a:pt x="2079762" y="655650"/>
                </a:lnTo>
                <a:lnTo>
                  <a:pt x="2078444" y="664216"/>
                </a:lnTo>
                <a:lnTo>
                  <a:pt x="2074492" y="670806"/>
                </a:lnTo>
                <a:lnTo>
                  <a:pt x="2070539" y="677395"/>
                </a:lnTo>
                <a:lnTo>
                  <a:pt x="2065927" y="683326"/>
                </a:lnTo>
                <a:lnTo>
                  <a:pt x="2059340" y="687279"/>
                </a:lnTo>
                <a:lnTo>
                  <a:pt x="2051434" y="689256"/>
                </a:lnTo>
                <a:lnTo>
                  <a:pt x="2054728" y="693210"/>
                </a:lnTo>
                <a:lnTo>
                  <a:pt x="2058022" y="693210"/>
                </a:lnTo>
                <a:lnTo>
                  <a:pt x="2060657" y="690574"/>
                </a:lnTo>
                <a:lnTo>
                  <a:pt x="2064610" y="688597"/>
                </a:lnTo>
                <a:lnTo>
                  <a:pt x="2067245" y="686620"/>
                </a:lnTo>
                <a:lnTo>
                  <a:pt x="2071198" y="687279"/>
                </a:lnTo>
                <a:lnTo>
                  <a:pt x="2069221" y="691892"/>
                </a:lnTo>
                <a:lnTo>
                  <a:pt x="2066586" y="695846"/>
                </a:lnTo>
                <a:lnTo>
                  <a:pt x="2062634" y="699799"/>
                </a:lnTo>
                <a:lnTo>
                  <a:pt x="2058681" y="703094"/>
                </a:lnTo>
                <a:lnTo>
                  <a:pt x="2054728" y="707048"/>
                </a:lnTo>
                <a:lnTo>
                  <a:pt x="2052752" y="712319"/>
                </a:lnTo>
                <a:lnTo>
                  <a:pt x="2053411" y="718250"/>
                </a:lnTo>
                <a:lnTo>
                  <a:pt x="2054069" y="718250"/>
                </a:lnTo>
                <a:lnTo>
                  <a:pt x="2059998" y="712319"/>
                </a:lnTo>
                <a:lnTo>
                  <a:pt x="2065927" y="707048"/>
                </a:lnTo>
                <a:lnTo>
                  <a:pt x="2072515" y="702435"/>
                </a:lnTo>
                <a:lnTo>
                  <a:pt x="2080421" y="700458"/>
                </a:lnTo>
                <a:lnTo>
                  <a:pt x="2089643" y="701117"/>
                </a:lnTo>
                <a:lnTo>
                  <a:pt x="2090302" y="700458"/>
                </a:lnTo>
                <a:lnTo>
                  <a:pt x="2101501" y="689915"/>
                </a:lnTo>
                <a:lnTo>
                  <a:pt x="2102160" y="688597"/>
                </a:lnTo>
                <a:lnTo>
                  <a:pt x="2103478" y="688597"/>
                </a:lnTo>
                <a:lnTo>
                  <a:pt x="2120606" y="674759"/>
                </a:lnTo>
                <a:lnTo>
                  <a:pt x="2139711" y="662240"/>
                </a:lnTo>
                <a:lnTo>
                  <a:pt x="2139052" y="665534"/>
                </a:lnTo>
                <a:lnTo>
                  <a:pt x="2125217" y="677395"/>
                </a:lnTo>
                <a:lnTo>
                  <a:pt x="2127194" y="676736"/>
                </a:lnTo>
                <a:lnTo>
                  <a:pt x="2143004" y="664216"/>
                </a:lnTo>
                <a:lnTo>
                  <a:pt x="2160791" y="653673"/>
                </a:lnTo>
                <a:lnTo>
                  <a:pt x="2178578" y="643789"/>
                </a:lnTo>
                <a:lnTo>
                  <a:pt x="2183190" y="645766"/>
                </a:lnTo>
                <a:lnTo>
                  <a:pt x="2187143" y="645107"/>
                </a:lnTo>
                <a:lnTo>
                  <a:pt x="2191095" y="643789"/>
                </a:lnTo>
                <a:lnTo>
                  <a:pt x="2192413" y="641153"/>
                </a:lnTo>
                <a:lnTo>
                  <a:pt x="2195048" y="639835"/>
                </a:lnTo>
                <a:lnTo>
                  <a:pt x="2197024" y="638518"/>
                </a:lnTo>
                <a:lnTo>
                  <a:pt x="2199001" y="635882"/>
                </a:lnTo>
                <a:lnTo>
                  <a:pt x="2202953" y="634564"/>
                </a:lnTo>
                <a:lnTo>
                  <a:pt x="2205588" y="632587"/>
                </a:lnTo>
                <a:lnTo>
                  <a:pt x="2208882" y="630610"/>
                </a:lnTo>
                <a:lnTo>
                  <a:pt x="2211517" y="627974"/>
                </a:lnTo>
                <a:lnTo>
                  <a:pt x="2215470" y="625998"/>
                </a:lnTo>
                <a:lnTo>
                  <a:pt x="2220081" y="624680"/>
                </a:lnTo>
                <a:lnTo>
                  <a:pt x="2224693" y="622703"/>
                </a:lnTo>
                <a:lnTo>
                  <a:pt x="2229963" y="624680"/>
                </a:lnTo>
                <a:lnTo>
                  <a:pt x="2233257" y="625339"/>
                </a:lnTo>
                <a:lnTo>
                  <a:pt x="2235233" y="626657"/>
                </a:lnTo>
                <a:lnTo>
                  <a:pt x="2254997" y="612160"/>
                </a:lnTo>
                <a:lnTo>
                  <a:pt x="2275419" y="598322"/>
                </a:lnTo>
                <a:lnTo>
                  <a:pt x="2295182" y="584484"/>
                </a:lnTo>
                <a:lnTo>
                  <a:pt x="2296500" y="583825"/>
                </a:lnTo>
                <a:lnTo>
                  <a:pt x="2297817" y="583825"/>
                </a:lnTo>
                <a:lnTo>
                  <a:pt x="2299135" y="583825"/>
                </a:lnTo>
                <a:lnTo>
                  <a:pt x="2301111" y="583825"/>
                </a:lnTo>
                <a:lnTo>
                  <a:pt x="2301770" y="585143"/>
                </a:lnTo>
                <a:lnTo>
                  <a:pt x="2301770" y="587120"/>
                </a:lnTo>
                <a:lnTo>
                  <a:pt x="2301770" y="589097"/>
                </a:lnTo>
                <a:lnTo>
                  <a:pt x="2289253" y="600958"/>
                </a:lnTo>
                <a:lnTo>
                  <a:pt x="2276078" y="612819"/>
                </a:lnTo>
                <a:lnTo>
                  <a:pt x="2260926" y="622703"/>
                </a:lnTo>
                <a:lnTo>
                  <a:pt x="2243139" y="639835"/>
                </a:lnTo>
                <a:lnTo>
                  <a:pt x="2244456" y="652355"/>
                </a:lnTo>
                <a:lnTo>
                  <a:pt x="2247091" y="658286"/>
                </a:lnTo>
                <a:lnTo>
                  <a:pt x="2247091" y="662898"/>
                </a:lnTo>
                <a:lnTo>
                  <a:pt x="2245774" y="666193"/>
                </a:lnTo>
                <a:lnTo>
                  <a:pt x="2241821" y="668829"/>
                </a:lnTo>
                <a:lnTo>
                  <a:pt x="2238527" y="671465"/>
                </a:lnTo>
                <a:lnTo>
                  <a:pt x="2234575" y="674101"/>
                </a:lnTo>
                <a:lnTo>
                  <a:pt x="2209541" y="693869"/>
                </a:lnTo>
                <a:lnTo>
                  <a:pt x="2184507" y="712978"/>
                </a:lnTo>
                <a:lnTo>
                  <a:pt x="2179896" y="719568"/>
                </a:lnTo>
                <a:lnTo>
                  <a:pt x="2174626" y="724839"/>
                </a:lnTo>
                <a:lnTo>
                  <a:pt x="2168697" y="727475"/>
                </a:lnTo>
                <a:lnTo>
                  <a:pt x="2162109" y="728134"/>
                </a:lnTo>
                <a:lnTo>
                  <a:pt x="2154204" y="727475"/>
                </a:lnTo>
                <a:lnTo>
                  <a:pt x="2148275" y="737359"/>
                </a:lnTo>
                <a:lnTo>
                  <a:pt x="2140369" y="745267"/>
                </a:lnTo>
                <a:lnTo>
                  <a:pt x="2130488" y="751856"/>
                </a:lnTo>
                <a:lnTo>
                  <a:pt x="2120606" y="756469"/>
                </a:lnTo>
                <a:lnTo>
                  <a:pt x="2114677" y="759763"/>
                </a:lnTo>
                <a:lnTo>
                  <a:pt x="2110066" y="764376"/>
                </a:lnTo>
                <a:lnTo>
                  <a:pt x="2105454" y="768989"/>
                </a:lnTo>
                <a:lnTo>
                  <a:pt x="2101501" y="774260"/>
                </a:lnTo>
                <a:lnTo>
                  <a:pt x="2095572" y="776896"/>
                </a:lnTo>
                <a:lnTo>
                  <a:pt x="2088985" y="777555"/>
                </a:lnTo>
                <a:lnTo>
                  <a:pt x="2077785" y="787439"/>
                </a:lnTo>
                <a:lnTo>
                  <a:pt x="2066586" y="796664"/>
                </a:lnTo>
                <a:lnTo>
                  <a:pt x="2054069" y="803913"/>
                </a:lnTo>
                <a:lnTo>
                  <a:pt x="2050117" y="807866"/>
                </a:lnTo>
                <a:lnTo>
                  <a:pt x="2042870" y="814456"/>
                </a:lnTo>
                <a:lnTo>
                  <a:pt x="2034306" y="819727"/>
                </a:lnTo>
                <a:lnTo>
                  <a:pt x="2024424" y="823681"/>
                </a:lnTo>
                <a:lnTo>
                  <a:pt x="2021789" y="826976"/>
                </a:lnTo>
                <a:lnTo>
                  <a:pt x="2018495" y="830270"/>
                </a:lnTo>
                <a:lnTo>
                  <a:pt x="2025083" y="834883"/>
                </a:lnTo>
                <a:lnTo>
                  <a:pt x="2032989" y="838837"/>
                </a:lnTo>
                <a:lnTo>
                  <a:pt x="2042211" y="845426"/>
                </a:lnTo>
                <a:lnTo>
                  <a:pt x="2042211" y="846744"/>
                </a:lnTo>
                <a:lnTo>
                  <a:pt x="2056705" y="838837"/>
                </a:lnTo>
                <a:lnTo>
                  <a:pt x="2062634" y="844108"/>
                </a:lnTo>
                <a:lnTo>
                  <a:pt x="2067904" y="850039"/>
                </a:lnTo>
                <a:lnTo>
                  <a:pt x="2071856" y="856628"/>
                </a:lnTo>
                <a:lnTo>
                  <a:pt x="2090961" y="843449"/>
                </a:lnTo>
                <a:lnTo>
                  <a:pt x="2110066" y="830929"/>
                </a:lnTo>
                <a:lnTo>
                  <a:pt x="2110066" y="830270"/>
                </a:lnTo>
                <a:lnTo>
                  <a:pt x="2110066" y="827635"/>
                </a:lnTo>
                <a:lnTo>
                  <a:pt x="2110724" y="826317"/>
                </a:lnTo>
                <a:lnTo>
                  <a:pt x="2111383" y="824340"/>
                </a:lnTo>
                <a:lnTo>
                  <a:pt x="2112042" y="822363"/>
                </a:lnTo>
                <a:lnTo>
                  <a:pt x="2114018" y="821045"/>
                </a:lnTo>
                <a:lnTo>
                  <a:pt x="2126535" y="811820"/>
                </a:lnTo>
                <a:lnTo>
                  <a:pt x="2139052" y="801936"/>
                </a:lnTo>
                <a:lnTo>
                  <a:pt x="2152227" y="794687"/>
                </a:lnTo>
                <a:lnTo>
                  <a:pt x="2171991" y="782167"/>
                </a:lnTo>
                <a:lnTo>
                  <a:pt x="2173967" y="783485"/>
                </a:lnTo>
                <a:lnTo>
                  <a:pt x="2174626" y="785462"/>
                </a:lnTo>
                <a:lnTo>
                  <a:pt x="2175943" y="788098"/>
                </a:lnTo>
                <a:lnTo>
                  <a:pt x="2175943" y="790075"/>
                </a:lnTo>
                <a:lnTo>
                  <a:pt x="2166062" y="799959"/>
                </a:lnTo>
                <a:lnTo>
                  <a:pt x="2153545" y="809184"/>
                </a:lnTo>
                <a:lnTo>
                  <a:pt x="2148933" y="815774"/>
                </a:lnTo>
                <a:lnTo>
                  <a:pt x="2143663" y="821704"/>
                </a:lnTo>
                <a:lnTo>
                  <a:pt x="2137075" y="826317"/>
                </a:lnTo>
                <a:lnTo>
                  <a:pt x="2131146" y="831588"/>
                </a:lnTo>
                <a:lnTo>
                  <a:pt x="2127194" y="834224"/>
                </a:lnTo>
                <a:lnTo>
                  <a:pt x="2122582" y="836860"/>
                </a:lnTo>
                <a:lnTo>
                  <a:pt x="2117312" y="836860"/>
                </a:lnTo>
                <a:lnTo>
                  <a:pt x="2116653" y="836860"/>
                </a:lnTo>
                <a:lnTo>
                  <a:pt x="2104137" y="849380"/>
                </a:lnTo>
                <a:lnTo>
                  <a:pt x="2099525" y="855310"/>
                </a:lnTo>
                <a:lnTo>
                  <a:pt x="2095572" y="861900"/>
                </a:lnTo>
                <a:lnTo>
                  <a:pt x="2089643" y="867171"/>
                </a:lnTo>
                <a:lnTo>
                  <a:pt x="2085032" y="870466"/>
                </a:lnTo>
                <a:lnTo>
                  <a:pt x="2079762" y="873761"/>
                </a:lnTo>
                <a:lnTo>
                  <a:pt x="2086350" y="871784"/>
                </a:lnTo>
                <a:lnTo>
                  <a:pt x="2092937" y="871125"/>
                </a:lnTo>
                <a:lnTo>
                  <a:pt x="2099525" y="870466"/>
                </a:lnTo>
                <a:lnTo>
                  <a:pt x="2106113" y="872443"/>
                </a:lnTo>
                <a:lnTo>
                  <a:pt x="2112701" y="877714"/>
                </a:lnTo>
                <a:lnTo>
                  <a:pt x="2114018" y="878373"/>
                </a:lnTo>
                <a:lnTo>
                  <a:pt x="2114677" y="879691"/>
                </a:lnTo>
                <a:lnTo>
                  <a:pt x="2115336" y="881009"/>
                </a:lnTo>
                <a:lnTo>
                  <a:pt x="2115336" y="882327"/>
                </a:lnTo>
                <a:lnTo>
                  <a:pt x="2114677" y="883645"/>
                </a:lnTo>
                <a:lnTo>
                  <a:pt x="2114677" y="887599"/>
                </a:lnTo>
                <a:lnTo>
                  <a:pt x="2110724" y="892211"/>
                </a:lnTo>
                <a:lnTo>
                  <a:pt x="2106113" y="896824"/>
                </a:lnTo>
                <a:lnTo>
                  <a:pt x="2110066" y="894847"/>
                </a:lnTo>
                <a:lnTo>
                  <a:pt x="2114018" y="892870"/>
                </a:lnTo>
                <a:lnTo>
                  <a:pt x="2117312" y="890893"/>
                </a:lnTo>
                <a:lnTo>
                  <a:pt x="2125217" y="888916"/>
                </a:lnTo>
                <a:lnTo>
                  <a:pt x="2127194" y="888258"/>
                </a:lnTo>
                <a:lnTo>
                  <a:pt x="2127853" y="888916"/>
                </a:lnTo>
                <a:lnTo>
                  <a:pt x="2129170" y="889575"/>
                </a:lnTo>
                <a:lnTo>
                  <a:pt x="2129170" y="890234"/>
                </a:lnTo>
                <a:lnTo>
                  <a:pt x="2129829" y="892211"/>
                </a:lnTo>
                <a:lnTo>
                  <a:pt x="2129829" y="892870"/>
                </a:lnTo>
                <a:lnTo>
                  <a:pt x="2125217" y="900119"/>
                </a:lnTo>
                <a:lnTo>
                  <a:pt x="2120606" y="906049"/>
                </a:lnTo>
                <a:lnTo>
                  <a:pt x="2114677" y="911321"/>
                </a:lnTo>
                <a:lnTo>
                  <a:pt x="2108089" y="915933"/>
                </a:lnTo>
                <a:lnTo>
                  <a:pt x="2101501" y="921205"/>
                </a:lnTo>
                <a:lnTo>
                  <a:pt x="2096231" y="925158"/>
                </a:lnTo>
                <a:lnTo>
                  <a:pt x="2090302" y="928453"/>
                </a:lnTo>
                <a:lnTo>
                  <a:pt x="2083714" y="930430"/>
                </a:lnTo>
                <a:lnTo>
                  <a:pt x="2080421" y="931089"/>
                </a:lnTo>
                <a:lnTo>
                  <a:pt x="2073833" y="938337"/>
                </a:lnTo>
                <a:lnTo>
                  <a:pt x="2077127" y="942291"/>
                </a:lnTo>
                <a:lnTo>
                  <a:pt x="2078444" y="945586"/>
                </a:lnTo>
                <a:lnTo>
                  <a:pt x="2078444" y="949539"/>
                </a:lnTo>
                <a:lnTo>
                  <a:pt x="2074492" y="952834"/>
                </a:lnTo>
                <a:lnTo>
                  <a:pt x="2070539" y="956129"/>
                </a:lnTo>
                <a:lnTo>
                  <a:pt x="2066586" y="958765"/>
                </a:lnTo>
                <a:lnTo>
                  <a:pt x="2062634" y="962718"/>
                </a:lnTo>
                <a:lnTo>
                  <a:pt x="2060657" y="967331"/>
                </a:lnTo>
                <a:lnTo>
                  <a:pt x="2067245" y="967331"/>
                </a:lnTo>
                <a:lnTo>
                  <a:pt x="2072515" y="964695"/>
                </a:lnTo>
                <a:lnTo>
                  <a:pt x="2077127" y="961400"/>
                </a:lnTo>
                <a:lnTo>
                  <a:pt x="2081079" y="957447"/>
                </a:lnTo>
                <a:lnTo>
                  <a:pt x="2097549" y="944927"/>
                </a:lnTo>
                <a:lnTo>
                  <a:pt x="2114677" y="935702"/>
                </a:lnTo>
                <a:lnTo>
                  <a:pt x="2133123" y="927135"/>
                </a:lnTo>
                <a:lnTo>
                  <a:pt x="2152227" y="920546"/>
                </a:lnTo>
                <a:lnTo>
                  <a:pt x="2153545" y="919887"/>
                </a:lnTo>
                <a:lnTo>
                  <a:pt x="2155521" y="919887"/>
                </a:lnTo>
                <a:lnTo>
                  <a:pt x="2156180" y="920546"/>
                </a:lnTo>
                <a:lnTo>
                  <a:pt x="2157498" y="921864"/>
                </a:lnTo>
                <a:lnTo>
                  <a:pt x="2158156" y="923841"/>
                </a:lnTo>
                <a:lnTo>
                  <a:pt x="2158156" y="925158"/>
                </a:lnTo>
                <a:lnTo>
                  <a:pt x="2158156" y="926476"/>
                </a:lnTo>
                <a:lnTo>
                  <a:pt x="2145640" y="940314"/>
                </a:lnTo>
                <a:lnTo>
                  <a:pt x="2131146" y="952175"/>
                </a:lnTo>
                <a:lnTo>
                  <a:pt x="2117312" y="963377"/>
                </a:lnTo>
                <a:lnTo>
                  <a:pt x="2115995" y="963377"/>
                </a:lnTo>
                <a:lnTo>
                  <a:pt x="2115995" y="964036"/>
                </a:lnTo>
                <a:lnTo>
                  <a:pt x="2115995" y="964695"/>
                </a:lnTo>
                <a:lnTo>
                  <a:pt x="2116653" y="965354"/>
                </a:lnTo>
                <a:lnTo>
                  <a:pt x="2117312" y="965354"/>
                </a:lnTo>
                <a:lnTo>
                  <a:pt x="2121265" y="964036"/>
                </a:lnTo>
                <a:lnTo>
                  <a:pt x="2123241" y="964695"/>
                </a:lnTo>
                <a:lnTo>
                  <a:pt x="2125217" y="967331"/>
                </a:lnTo>
                <a:lnTo>
                  <a:pt x="2127853" y="969308"/>
                </a:lnTo>
                <a:lnTo>
                  <a:pt x="2129829" y="971285"/>
                </a:lnTo>
                <a:lnTo>
                  <a:pt x="2133782" y="971944"/>
                </a:lnTo>
                <a:lnTo>
                  <a:pt x="2133782" y="977215"/>
                </a:lnTo>
                <a:lnTo>
                  <a:pt x="2132464" y="981169"/>
                </a:lnTo>
                <a:lnTo>
                  <a:pt x="2128511" y="983805"/>
                </a:lnTo>
                <a:lnTo>
                  <a:pt x="2124559" y="987099"/>
                </a:lnTo>
                <a:lnTo>
                  <a:pt x="2121265" y="989735"/>
                </a:lnTo>
                <a:lnTo>
                  <a:pt x="2118630" y="993689"/>
                </a:lnTo>
                <a:lnTo>
                  <a:pt x="2118630" y="995666"/>
                </a:lnTo>
                <a:lnTo>
                  <a:pt x="2117971" y="996983"/>
                </a:lnTo>
                <a:lnTo>
                  <a:pt x="2117312" y="998960"/>
                </a:lnTo>
                <a:lnTo>
                  <a:pt x="2117312" y="1000278"/>
                </a:lnTo>
                <a:lnTo>
                  <a:pt x="2117312" y="1001596"/>
                </a:lnTo>
                <a:lnTo>
                  <a:pt x="2117971" y="1002255"/>
                </a:lnTo>
                <a:lnTo>
                  <a:pt x="2119947" y="1002914"/>
                </a:lnTo>
                <a:lnTo>
                  <a:pt x="2121924" y="1004891"/>
                </a:lnTo>
                <a:lnTo>
                  <a:pt x="2125217" y="1002914"/>
                </a:lnTo>
                <a:lnTo>
                  <a:pt x="2128511" y="1004891"/>
                </a:lnTo>
                <a:lnTo>
                  <a:pt x="2130488" y="1006868"/>
                </a:lnTo>
                <a:lnTo>
                  <a:pt x="2133123" y="1008844"/>
                </a:lnTo>
                <a:lnTo>
                  <a:pt x="2135758" y="1009503"/>
                </a:lnTo>
                <a:lnTo>
                  <a:pt x="2136417" y="1009503"/>
                </a:lnTo>
                <a:lnTo>
                  <a:pt x="2142346" y="1000937"/>
                </a:lnTo>
                <a:lnTo>
                  <a:pt x="2149592" y="994348"/>
                </a:lnTo>
                <a:lnTo>
                  <a:pt x="2158156" y="989076"/>
                </a:lnTo>
                <a:lnTo>
                  <a:pt x="2166720" y="983146"/>
                </a:lnTo>
                <a:lnTo>
                  <a:pt x="2174626" y="977874"/>
                </a:lnTo>
                <a:lnTo>
                  <a:pt x="2177920" y="977874"/>
                </a:lnTo>
                <a:lnTo>
                  <a:pt x="2178578" y="977874"/>
                </a:lnTo>
                <a:lnTo>
                  <a:pt x="2177920" y="975897"/>
                </a:lnTo>
                <a:lnTo>
                  <a:pt x="2177920" y="973920"/>
                </a:lnTo>
                <a:lnTo>
                  <a:pt x="2178578" y="971944"/>
                </a:lnTo>
                <a:lnTo>
                  <a:pt x="2179237" y="970626"/>
                </a:lnTo>
                <a:lnTo>
                  <a:pt x="2180555" y="969308"/>
                </a:lnTo>
                <a:lnTo>
                  <a:pt x="2182531" y="968649"/>
                </a:lnTo>
                <a:lnTo>
                  <a:pt x="2183849" y="967331"/>
                </a:lnTo>
                <a:lnTo>
                  <a:pt x="2185166" y="966013"/>
                </a:lnTo>
                <a:lnTo>
                  <a:pt x="2186484" y="965354"/>
                </a:lnTo>
                <a:lnTo>
                  <a:pt x="2189119" y="964695"/>
                </a:lnTo>
                <a:lnTo>
                  <a:pt x="2190436" y="964036"/>
                </a:lnTo>
                <a:lnTo>
                  <a:pt x="2219423" y="945586"/>
                </a:lnTo>
                <a:lnTo>
                  <a:pt x="2223375" y="948221"/>
                </a:lnTo>
                <a:lnTo>
                  <a:pt x="2219423" y="953493"/>
                </a:lnTo>
                <a:lnTo>
                  <a:pt x="2216129" y="959424"/>
                </a:lnTo>
                <a:lnTo>
                  <a:pt x="2213494" y="966013"/>
                </a:lnTo>
                <a:lnTo>
                  <a:pt x="2210859" y="973261"/>
                </a:lnTo>
                <a:lnTo>
                  <a:pt x="2207565" y="978533"/>
                </a:lnTo>
                <a:lnTo>
                  <a:pt x="2202294" y="983146"/>
                </a:lnTo>
                <a:lnTo>
                  <a:pt x="2196365" y="987758"/>
                </a:lnTo>
                <a:lnTo>
                  <a:pt x="2192413" y="993030"/>
                </a:lnTo>
                <a:lnTo>
                  <a:pt x="2190436" y="998960"/>
                </a:lnTo>
                <a:lnTo>
                  <a:pt x="2188460" y="1005550"/>
                </a:lnTo>
                <a:lnTo>
                  <a:pt x="2185825" y="1011480"/>
                </a:lnTo>
                <a:lnTo>
                  <a:pt x="2181872" y="1016752"/>
                </a:lnTo>
                <a:lnTo>
                  <a:pt x="2187143" y="1020046"/>
                </a:lnTo>
                <a:lnTo>
                  <a:pt x="2212176" y="996983"/>
                </a:lnTo>
                <a:lnTo>
                  <a:pt x="2219423" y="994348"/>
                </a:lnTo>
                <a:lnTo>
                  <a:pt x="2224034" y="989076"/>
                </a:lnTo>
                <a:lnTo>
                  <a:pt x="2229963" y="985781"/>
                </a:lnTo>
                <a:lnTo>
                  <a:pt x="2237868" y="982487"/>
                </a:lnTo>
                <a:lnTo>
                  <a:pt x="2235892" y="987099"/>
                </a:lnTo>
                <a:lnTo>
                  <a:pt x="2233257" y="989735"/>
                </a:lnTo>
                <a:lnTo>
                  <a:pt x="2229304" y="993030"/>
                </a:lnTo>
                <a:lnTo>
                  <a:pt x="2226669" y="996324"/>
                </a:lnTo>
                <a:lnTo>
                  <a:pt x="2224693" y="1000937"/>
                </a:lnTo>
                <a:lnTo>
                  <a:pt x="2244456" y="988417"/>
                </a:lnTo>
                <a:lnTo>
                  <a:pt x="2260267" y="973920"/>
                </a:lnTo>
                <a:lnTo>
                  <a:pt x="2268172" y="970626"/>
                </a:lnTo>
                <a:lnTo>
                  <a:pt x="2270149" y="969967"/>
                </a:lnTo>
                <a:lnTo>
                  <a:pt x="2270807" y="970626"/>
                </a:lnTo>
                <a:lnTo>
                  <a:pt x="2272125" y="971285"/>
                </a:lnTo>
                <a:lnTo>
                  <a:pt x="2272125" y="971944"/>
                </a:lnTo>
                <a:lnTo>
                  <a:pt x="2272784" y="973920"/>
                </a:lnTo>
                <a:lnTo>
                  <a:pt x="2272784" y="974579"/>
                </a:lnTo>
                <a:lnTo>
                  <a:pt x="2264220" y="987099"/>
                </a:lnTo>
                <a:lnTo>
                  <a:pt x="2253020" y="996324"/>
                </a:lnTo>
                <a:lnTo>
                  <a:pt x="2241162" y="1005550"/>
                </a:lnTo>
                <a:lnTo>
                  <a:pt x="2227987" y="1012139"/>
                </a:lnTo>
                <a:lnTo>
                  <a:pt x="2226669" y="1012798"/>
                </a:lnTo>
                <a:lnTo>
                  <a:pt x="2226010" y="1014116"/>
                </a:lnTo>
                <a:lnTo>
                  <a:pt x="2224693" y="1016752"/>
                </a:lnTo>
                <a:lnTo>
                  <a:pt x="2224034" y="1018070"/>
                </a:lnTo>
                <a:lnTo>
                  <a:pt x="2222717" y="1019388"/>
                </a:lnTo>
                <a:lnTo>
                  <a:pt x="2220740" y="1020705"/>
                </a:lnTo>
                <a:lnTo>
                  <a:pt x="2224034" y="1020705"/>
                </a:lnTo>
                <a:lnTo>
                  <a:pt x="2278713" y="975897"/>
                </a:lnTo>
                <a:lnTo>
                  <a:pt x="2283983" y="978533"/>
                </a:lnTo>
                <a:lnTo>
                  <a:pt x="2284642" y="981169"/>
                </a:lnTo>
                <a:lnTo>
                  <a:pt x="2283324" y="983146"/>
                </a:lnTo>
                <a:lnTo>
                  <a:pt x="2280030" y="985781"/>
                </a:lnTo>
                <a:lnTo>
                  <a:pt x="2278054" y="988417"/>
                </a:lnTo>
                <a:lnTo>
                  <a:pt x="2274101" y="991712"/>
                </a:lnTo>
                <a:lnTo>
                  <a:pt x="2270149" y="994348"/>
                </a:lnTo>
                <a:lnTo>
                  <a:pt x="2265537" y="996983"/>
                </a:lnTo>
                <a:lnTo>
                  <a:pt x="2261584" y="1000278"/>
                </a:lnTo>
                <a:lnTo>
                  <a:pt x="2259608" y="1005550"/>
                </a:lnTo>
                <a:lnTo>
                  <a:pt x="2261584" y="1002914"/>
                </a:lnTo>
                <a:lnTo>
                  <a:pt x="2264878" y="1002255"/>
                </a:lnTo>
                <a:lnTo>
                  <a:pt x="2267513" y="1001596"/>
                </a:lnTo>
                <a:lnTo>
                  <a:pt x="2270807" y="1001596"/>
                </a:lnTo>
                <a:lnTo>
                  <a:pt x="2272784" y="1002255"/>
                </a:lnTo>
                <a:lnTo>
                  <a:pt x="2282665" y="991712"/>
                </a:lnTo>
                <a:lnTo>
                  <a:pt x="2294523" y="983146"/>
                </a:lnTo>
                <a:lnTo>
                  <a:pt x="2295182" y="980510"/>
                </a:lnTo>
                <a:lnTo>
                  <a:pt x="2298476" y="975897"/>
                </a:lnTo>
                <a:lnTo>
                  <a:pt x="2303087" y="973261"/>
                </a:lnTo>
                <a:lnTo>
                  <a:pt x="2308358" y="970626"/>
                </a:lnTo>
                <a:lnTo>
                  <a:pt x="2313628" y="968649"/>
                </a:lnTo>
                <a:lnTo>
                  <a:pt x="2315604" y="971944"/>
                </a:lnTo>
                <a:lnTo>
                  <a:pt x="2314945" y="974579"/>
                </a:lnTo>
                <a:lnTo>
                  <a:pt x="2313628" y="977215"/>
                </a:lnTo>
                <a:lnTo>
                  <a:pt x="2311652" y="980510"/>
                </a:lnTo>
                <a:lnTo>
                  <a:pt x="2311652" y="983146"/>
                </a:lnTo>
                <a:lnTo>
                  <a:pt x="2324168" y="976556"/>
                </a:lnTo>
                <a:lnTo>
                  <a:pt x="2327462" y="979851"/>
                </a:lnTo>
                <a:lnTo>
                  <a:pt x="2263561" y="1040474"/>
                </a:lnTo>
                <a:lnTo>
                  <a:pt x="2258291" y="1051676"/>
                </a:lnTo>
                <a:lnTo>
                  <a:pt x="2254338" y="1054312"/>
                </a:lnTo>
                <a:lnTo>
                  <a:pt x="2252362" y="1056947"/>
                </a:lnTo>
                <a:lnTo>
                  <a:pt x="2249068" y="1060242"/>
                </a:lnTo>
                <a:lnTo>
                  <a:pt x="2245774" y="1061560"/>
                </a:lnTo>
                <a:lnTo>
                  <a:pt x="2240504" y="1068149"/>
                </a:lnTo>
                <a:lnTo>
                  <a:pt x="2230622" y="1074080"/>
                </a:lnTo>
                <a:lnTo>
                  <a:pt x="2222717" y="1081328"/>
                </a:lnTo>
                <a:lnTo>
                  <a:pt x="2214811" y="1089236"/>
                </a:lnTo>
                <a:lnTo>
                  <a:pt x="2207565" y="1097802"/>
                </a:lnTo>
                <a:lnTo>
                  <a:pt x="2203612" y="1096484"/>
                </a:lnTo>
                <a:lnTo>
                  <a:pt x="2198342" y="1102415"/>
                </a:lnTo>
                <a:lnTo>
                  <a:pt x="2191095" y="1107027"/>
                </a:lnTo>
                <a:lnTo>
                  <a:pt x="2188460" y="1112958"/>
                </a:lnTo>
                <a:lnTo>
                  <a:pt x="2183849" y="1117570"/>
                </a:lnTo>
                <a:lnTo>
                  <a:pt x="2177920" y="1119547"/>
                </a:lnTo>
                <a:lnTo>
                  <a:pt x="2166720" y="1126796"/>
                </a:lnTo>
                <a:lnTo>
                  <a:pt x="2157498" y="1136021"/>
                </a:lnTo>
                <a:lnTo>
                  <a:pt x="2156180" y="1139315"/>
                </a:lnTo>
                <a:lnTo>
                  <a:pt x="2157498" y="1146564"/>
                </a:lnTo>
                <a:lnTo>
                  <a:pt x="2159474" y="1151835"/>
                </a:lnTo>
                <a:lnTo>
                  <a:pt x="2161450" y="1153812"/>
                </a:lnTo>
                <a:lnTo>
                  <a:pt x="2165403" y="1153812"/>
                </a:lnTo>
                <a:lnTo>
                  <a:pt x="2168697" y="1151835"/>
                </a:lnTo>
                <a:lnTo>
                  <a:pt x="2172649" y="1149200"/>
                </a:lnTo>
                <a:lnTo>
                  <a:pt x="2177261" y="1144587"/>
                </a:lnTo>
                <a:lnTo>
                  <a:pt x="2177920" y="1150518"/>
                </a:lnTo>
                <a:lnTo>
                  <a:pt x="2175943" y="1155789"/>
                </a:lnTo>
                <a:lnTo>
                  <a:pt x="2171991" y="1159084"/>
                </a:lnTo>
                <a:lnTo>
                  <a:pt x="2168038" y="1162379"/>
                </a:lnTo>
                <a:lnTo>
                  <a:pt x="2165403" y="1166332"/>
                </a:lnTo>
                <a:lnTo>
                  <a:pt x="2164085" y="1170286"/>
                </a:lnTo>
                <a:lnTo>
                  <a:pt x="2131146" y="1197962"/>
                </a:lnTo>
                <a:lnTo>
                  <a:pt x="2097549" y="1223660"/>
                </a:lnTo>
                <a:lnTo>
                  <a:pt x="2096231" y="1226296"/>
                </a:lnTo>
                <a:lnTo>
                  <a:pt x="2094914" y="1229591"/>
                </a:lnTo>
                <a:lnTo>
                  <a:pt x="2092937" y="1230909"/>
                </a:lnTo>
                <a:lnTo>
                  <a:pt x="2093596" y="1236839"/>
                </a:lnTo>
                <a:lnTo>
                  <a:pt x="2096231" y="1242770"/>
                </a:lnTo>
                <a:lnTo>
                  <a:pt x="2097549" y="1248700"/>
                </a:lnTo>
                <a:lnTo>
                  <a:pt x="2098208" y="1250018"/>
                </a:lnTo>
                <a:lnTo>
                  <a:pt x="2098208" y="1251336"/>
                </a:lnTo>
                <a:lnTo>
                  <a:pt x="2102160" y="1267810"/>
                </a:lnTo>
                <a:lnTo>
                  <a:pt x="2104795" y="1267810"/>
                </a:lnTo>
                <a:lnTo>
                  <a:pt x="2109407" y="1269787"/>
                </a:lnTo>
                <a:lnTo>
                  <a:pt x="2112701" y="1276376"/>
                </a:lnTo>
                <a:lnTo>
                  <a:pt x="2114677" y="1282306"/>
                </a:lnTo>
                <a:lnTo>
                  <a:pt x="2114018" y="1288896"/>
                </a:lnTo>
                <a:lnTo>
                  <a:pt x="2108748" y="1295485"/>
                </a:lnTo>
                <a:lnTo>
                  <a:pt x="2104137" y="1297462"/>
                </a:lnTo>
                <a:lnTo>
                  <a:pt x="2104137" y="1298780"/>
                </a:lnTo>
                <a:lnTo>
                  <a:pt x="2104137" y="1300098"/>
                </a:lnTo>
                <a:lnTo>
                  <a:pt x="2104137" y="1301416"/>
                </a:lnTo>
                <a:lnTo>
                  <a:pt x="2104137" y="1303393"/>
                </a:lnTo>
                <a:lnTo>
                  <a:pt x="2103478" y="1304711"/>
                </a:lnTo>
                <a:lnTo>
                  <a:pt x="2102819" y="1305370"/>
                </a:lnTo>
                <a:lnTo>
                  <a:pt x="2100184" y="1306028"/>
                </a:lnTo>
                <a:lnTo>
                  <a:pt x="2096231" y="1307346"/>
                </a:lnTo>
                <a:lnTo>
                  <a:pt x="2092937" y="1310641"/>
                </a:lnTo>
                <a:lnTo>
                  <a:pt x="2089643" y="1312618"/>
                </a:lnTo>
                <a:lnTo>
                  <a:pt x="2085691" y="1314595"/>
                </a:lnTo>
                <a:lnTo>
                  <a:pt x="2083714" y="1314595"/>
                </a:lnTo>
                <a:lnTo>
                  <a:pt x="2081079" y="1313936"/>
                </a:lnTo>
                <a:lnTo>
                  <a:pt x="2079103" y="1312618"/>
                </a:lnTo>
                <a:lnTo>
                  <a:pt x="2078444" y="1313936"/>
                </a:lnTo>
                <a:lnTo>
                  <a:pt x="2077127" y="1315913"/>
                </a:lnTo>
                <a:lnTo>
                  <a:pt x="2078444" y="1316572"/>
                </a:lnTo>
                <a:lnTo>
                  <a:pt x="2079103" y="1317231"/>
                </a:lnTo>
                <a:lnTo>
                  <a:pt x="2079103" y="1317889"/>
                </a:lnTo>
                <a:lnTo>
                  <a:pt x="2079103" y="1318548"/>
                </a:lnTo>
                <a:lnTo>
                  <a:pt x="2078444" y="1319207"/>
                </a:lnTo>
                <a:lnTo>
                  <a:pt x="2077785" y="1319866"/>
                </a:lnTo>
                <a:lnTo>
                  <a:pt x="2077127" y="1320525"/>
                </a:lnTo>
                <a:lnTo>
                  <a:pt x="2076468" y="1321843"/>
                </a:lnTo>
                <a:lnTo>
                  <a:pt x="2071198" y="1325797"/>
                </a:lnTo>
                <a:lnTo>
                  <a:pt x="2065927" y="1329750"/>
                </a:lnTo>
                <a:lnTo>
                  <a:pt x="2061975" y="1335681"/>
                </a:lnTo>
                <a:lnTo>
                  <a:pt x="2069221" y="1330409"/>
                </a:lnTo>
                <a:lnTo>
                  <a:pt x="2076468" y="1325138"/>
                </a:lnTo>
                <a:lnTo>
                  <a:pt x="2083056" y="1319866"/>
                </a:lnTo>
                <a:lnTo>
                  <a:pt x="2090302" y="1319866"/>
                </a:lnTo>
                <a:lnTo>
                  <a:pt x="2096231" y="1317231"/>
                </a:lnTo>
                <a:lnTo>
                  <a:pt x="2102160" y="1314595"/>
                </a:lnTo>
                <a:lnTo>
                  <a:pt x="2108748" y="1313936"/>
                </a:lnTo>
                <a:lnTo>
                  <a:pt x="2110724" y="1313936"/>
                </a:lnTo>
                <a:lnTo>
                  <a:pt x="2112701" y="1313936"/>
                </a:lnTo>
                <a:lnTo>
                  <a:pt x="2114677" y="1314595"/>
                </a:lnTo>
                <a:lnTo>
                  <a:pt x="2115336" y="1314595"/>
                </a:lnTo>
                <a:lnTo>
                  <a:pt x="2117312" y="1313277"/>
                </a:lnTo>
                <a:lnTo>
                  <a:pt x="2119947" y="1311959"/>
                </a:lnTo>
                <a:lnTo>
                  <a:pt x="2122582" y="1311300"/>
                </a:lnTo>
                <a:lnTo>
                  <a:pt x="2125217" y="1311300"/>
                </a:lnTo>
                <a:lnTo>
                  <a:pt x="2135099" y="1318548"/>
                </a:lnTo>
                <a:lnTo>
                  <a:pt x="2135099" y="1322502"/>
                </a:lnTo>
                <a:lnTo>
                  <a:pt x="2135099" y="1330409"/>
                </a:lnTo>
                <a:lnTo>
                  <a:pt x="2133123" y="1336999"/>
                </a:lnTo>
                <a:lnTo>
                  <a:pt x="2128511" y="1342270"/>
                </a:lnTo>
                <a:lnTo>
                  <a:pt x="2123241" y="1346883"/>
                </a:lnTo>
                <a:lnTo>
                  <a:pt x="2117312" y="1350837"/>
                </a:lnTo>
                <a:lnTo>
                  <a:pt x="2111383" y="1355449"/>
                </a:lnTo>
                <a:lnTo>
                  <a:pt x="2110724" y="1356767"/>
                </a:lnTo>
                <a:lnTo>
                  <a:pt x="2109407" y="1357426"/>
                </a:lnTo>
                <a:lnTo>
                  <a:pt x="2108089" y="1357426"/>
                </a:lnTo>
                <a:lnTo>
                  <a:pt x="2105454" y="1358085"/>
                </a:lnTo>
                <a:lnTo>
                  <a:pt x="2103478" y="1356767"/>
                </a:lnTo>
                <a:lnTo>
                  <a:pt x="2100184" y="1355449"/>
                </a:lnTo>
                <a:lnTo>
                  <a:pt x="2098208" y="1354131"/>
                </a:lnTo>
                <a:lnTo>
                  <a:pt x="2097549" y="1355449"/>
                </a:lnTo>
                <a:lnTo>
                  <a:pt x="2096890" y="1356767"/>
                </a:lnTo>
                <a:lnTo>
                  <a:pt x="2092279" y="1359403"/>
                </a:lnTo>
                <a:lnTo>
                  <a:pt x="2088985" y="1360062"/>
                </a:lnTo>
                <a:lnTo>
                  <a:pt x="2085032" y="1358085"/>
                </a:lnTo>
                <a:lnTo>
                  <a:pt x="2083056" y="1354790"/>
                </a:lnTo>
                <a:lnTo>
                  <a:pt x="2081079" y="1356108"/>
                </a:lnTo>
                <a:lnTo>
                  <a:pt x="2079103" y="1358085"/>
                </a:lnTo>
                <a:lnTo>
                  <a:pt x="2073833" y="1364016"/>
                </a:lnTo>
                <a:lnTo>
                  <a:pt x="2067245" y="1369287"/>
                </a:lnTo>
                <a:lnTo>
                  <a:pt x="2059998" y="1373241"/>
                </a:lnTo>
                <a:lnTo>
                  <a:pt x="2058022" y="1375218"/>
                </a:lnTo>
                <a:lnTo>
                  <a:pt x="2054728" y="1375218"/>
                </a:lnTo>
                <a:lnTo>
                  <a:pt x="2052752" y="1375218"/>
                </a:lnTo>
                <a:lnTo>
                  <a:pt x="2049458" y="1373900"/>
                </a:lnTo>
                <a:lnTo>
                  <a:pt x="2049458" y="1373241"/>
                </a:lnTo>
                <a:lnTo>
                  <a:pt x="2048799" y="1374559"/>
                </a:lnTo>
                <a:lnTo>
                  <a:pt x="2048140" y="1375877"/>
                </a:lnTo>
                <a:lnTo>
                  <a:pt x="2048140" y="1378512"/>
                </a:lnTo>
                <a:lnTo>
                  <a:pt x="2047482" y="1379830"/>
                </a:lnTo>
                <a:lnTo>
                  <a:pt x="2047482" y="1381148"/>
                </a:lnTo>
                <a:lnTo>
                  <a:pt x="2046164" y="1382466"/>
                </a:lnTo>
                <a:lnTo>
                  <a:pt x="2044188" y="1384443"/>
                </a:lnTo>
                <a:lnTo>
                  <a:pt x="2042870" y="1385102"/>
                </a:lnTo>
                <a:lnTo>
                  <a:pt x="2040235" y="1385102"/>
                </a:lnTo>
                <a:lnTo>
                  <a:pt x="2037600" y="1385102"/>
                </a:lnTo>
                <a:lnTo>
                  <a:pt x="2036282" y="1384443"/>
                </a:lnTo>
                <a:lnTo>
                  <a:pt x="2034306" y="1382466"/>
                </a:lnTo>
                <a:lnTo>
                  <a:pt x="2032989" y="1378512"/>
                </a:lnTo>
                <a:lnTo>
                  <a:pt x="2033647" y="1373900"/>
                </a:lnTo>
                <a:lnTo>
                  <a:pt x="2035624" y="1370605"/>
                </a:lnTo>
                <a:lnTo>
                  <a:pt x="2038918" y="1367310"/>
                </a:lnTo>
                <a:lnTo>
                  <a:pt x="2040894" y="1364016"/>
                </a:lnTo>
                <a:lnTo>
                  <a:pt x="2042211" y="1362039"/>
                </a:lnTo>
                <a:lnTo>
                  <a:pt x="2042211" y="1361380"/>
                </a:lnTo>
                <a:lnTo>
                  <a:pt x="2040235" y="1360062"/>
                </a:lnTo>
                <a:lnTo>
                  <a:pt x="2038918" y="1357426"/>
                </a:lnTo>
                <a:lnTo>
                  <a:pt x="2037600" y="1355449"/>
                </a:lnTo>
                <a:lnTo>
                  <a:pt x="2036941" y="1355449"/>
                </a:lnTo>
                <a:lnTo>
                  <a:pt x="2036282" y="1355449"/>
                </a:lnTo>
                <a:lnTo>
                  <a:pt x="2035624" y="1356767"/>
                </a:lnTo>
                <a:lnTo>
                  <a:pt x="2033647" y="1357426"/>
                </a:lnTo>
                <a:lnTo>
                  <a:pt x="2033647" y="1359403"/>
                </a:lnTo>
                <a:lnTo>
                  <a:pt x="2035624" y="1361380"/>
                </a:lnTo>
                <a:lnTo>
                  <a:pt x="2036282" y="1362698"/>
                </a:lnTo>
                <a:lnTo>
                  <a:pt x="2036282" y="1363357"/>
                </a:lnTo>
                <a:lnTo>
                  <a:pt x="2035624" y="1364675"/>
                </a:lnTo>
                <a:lnTo>
                  <a:pt x="2034965" y="1365992"/>
                </a:lnTo>
                <a:lnTo>
                  <a:pt x="2033647" y="1366651"/>
                </a:lnTo>
                <a:lnTo>
                  <a:pt x="2031012" y="1366651"/>
                </a:lnTo>
                <a:lnTo>
                  <a:pt x="2029036" y="1367310"/>
                </a:lnTo>
                <a:lnTo>
                  <a:pt x="2027060" y="1367969"/>
                </a:lnTo>
                <a:lnTo>
                  <a:pt x="2025083" y="1368628"/>
                </a:lnTo>
                <a:lnTo>
                  <a:pt x="2025083" y="1369946"/>
                </a:lnTo>
                <a:lnTo>
                  <a:pt x="2025083" y="1371923"/>
                </a:lnTo>
                <a:lnTo>
                  <a:pt x="2025083" y="1373241"/>
                </a:lnTo>
                <a:lnTo>
                  <a:pt x="2025742" y="1374559"/>
                </a:lnTo>
                <a:lnTo>
                  <a:pt x="2027060" y="1375877"/>
                </a:lnTo>
                <a:lnTo>
                  <a:pt x="2027718" y="1378512"/>
                </a:lnTo>
                <a:lnTo>
                  <a:pt x="2031012" y="1380489"/>
                </a:lnTo>
                <a:lnTo>
                  <a:pt x="2032989" y="1383125"/>
                </a:lnTo>
                <a:lnTo>
                  <a:pt x="2032989" y="1387079"/>
                </a:lnTo>
                <a:lnTo>
                  <a:pt x="2031671" y="1389055"/>
                </a:lnTo>
                <a:lnTo>
                  <a:pt x="2030353" y="1391691"/>
                </a:lnTo>
                <a:lnTo>
                  <a:pt x="2029036" y="1393009"/>
                </a:lnTo>
                <a:lnTo>
                  <a:pt x="2027060" y="1393668"/>
                </a:lnTo>
                <a:lnTo>
                  <a:pt x="2023766" y="1394327"/>
                </a:lnTo>
                <a:lnTo>
                  <a:pt x="2021789" y="1393009"/>
                </a:lnTo>
                <a:lnTo>
                  <a:pt x="2020472" y="1392350"/>
                </a:lnTo>
                <a:lnTo>
                  <a:pt x="2018495" y="1391032"/>
                </a:lnTo>
                <a:lnTo>
                  <a:pt x="2018495" y="1389055"/>
                </a:lnTo>
                <a:lnTo>
                  <a:pt x="2018495" y="1387738"/>
                </a:lnTo>
                <a:lnTo>
                  <a:pt x="2019154" y="1386420"/>
                </a:lnTo>
                <a:lnTo>
                  <a:pt x="2020472" y="1385102"/>
                </a:lnTo>
                <a:lnTo>
                  <a:pt x="2021789" y="1383125"/>
                </a:lnTo>
                <a:lnTo>
                  <a:pt x="2021131" y="1382466"/>
                </a:lnTo>
                <a:lnTo>
                  <a:pt x="2017837" y="1384443"/>
                </a:lnTo>
                <a:lnTo>
                  <a:pt x="2015202" y="1385761"/>
                </a:lnTo>
                <a:lnTo>
                  <a:pt x="2012566" y="1387738"/>
                </a:lnTo>
                <a:lnTo>
                  <a:pt x="2011908" y="1391032"/>
                </a:lnTo>
                <a:lnTo>
                  <a:pt x="2013225" y="1394986"/>
                </a:lnTo>
                <a:lnTo>
                  <a:pt x="2014543" y="1396963"/>
                </a:lnTo>
                <a:lnTo>
                  <a:pt x="2014543" y="1398940"/>
                </a:lnTo>
                <a:lnTo>
                  <a:pt x="2013225" y="1400258"/>
                </a:lnTo>
                <a:lnTo>
                  <a:pt x="2012566" y="1401575"/>
                </a:lnTo>
                <a:lnTo>
                  <a:pt x="2011249" y="1403552"/>
                </a:lnTo>
                <a:lnTo>
                  <a:pt x="2010590" y="1404870"/>
                </a:lnTo>
                <a:lnTo>
                  <a:pt x="2009931" y="1406188"/>
                </a:lnTo>
                <a:lnTo>
                  <a:pt x="2007955" y="1406847"/>
                </a:lnTo>
                <a:lnTo>
                  <a:pt x="2005979" y="1407506"/>
                </a:lnTo>
                <a:lnTo>
                  <a:pt x="2004661" y="1406847"/>
                </a:lnTo>
                <a:lnTo>
                  <a:pt x="2004002" y="1406188"/>
                </a:lnTo>
                <a:lnTo>
                  <a:pt x="2003344" y="1405529"/>
                </a:lnTo>
                <a:lnTo>
                  <a:pt x="2002685" y="1404211"/>
                </a:lnTo>
                <a:lnTo>
                  <a:pt x="2002685" y="1402893"/>
                </a:lnTo>
                <a:lnTo>
                  <a:pt x="1998073" y="1404211"/>
                </a:lnTo>
                <a:lnTo>
                  <a:pt x="1994121" y="1406188"/>
                </a:lnTo>
                <a:lnTo>
                  <a:pt x="1990827" y="1408165"/>
                </a:lnTo>
                <a:lnTo>
                  <a:pt x="1986215" y="1409483"/>
                </a:lnTo>
                <a:lnTo>
                  <a:pt x="1986874" y="1414095"/>
                </a:lnTo>
                <a:lnTo>
                  <a:pt x="1985557" y="1416072"/>
                </a:lnTo>
                <a:lnTo>
                  <a:pt x="1978310" y="1417390"/>
                </a:lnTo>
                <a:lnTo>
                  <a:pt x="1969746" y="1418049"/>
                </a:lnTo>
                <a:lnTo>
                  <a:pt x="1962499" y="1415413"/>
                </a:lnTo>
                <a:lnTo>
                  <a:pt x="1961841" y="1420026"/>
                </a:lnTo>
                <a:lnTo>
                  <a:pt x="1958547" y="1425956"/>
                </a:lnTo>
                <a:lnTo>
                  <a:pt x="1954594" y="1428592"/>
                </a:lnTo>
                <a:lnTo>
                  <a:pt x="1950641" y="1427933"/>
                </a:lnTo>
                <a:lnTo>
                  <a:pt x="1946030" y="1423980"/>
                </a:lnTo>
                <a:lnTo>
                  <a:pt x="1944712" y="1422662"/>
                </a:lnTo>
                <a:lnTo>
                  <a:pt x="1942736" y="1427933"/>
                </a:lnTo>
                <a:lnTo>
                  <a:pt x="1941418" y="1432546"/>
                </a:lnTo>
                <a:lnTo>
                  <a:pt x="1941418" y="1438476"/>
                </a:lnTo>
                <a:lnTo>
                  <a:pt x="1940760" y="1439135"/>
                </a:lnTo>
                <a:lnTo>
                  <a:pt x="1940760" y="1442430"/>
                </a:lnTo>
                <a:lnTo>
                  <a:pt x="1938125" y="1443748"/>
                </a:lnTo>
                <a:lnTo>
                  <a:pt x="1936807" y="1445066"/>
                </a:lnTo>
                <a:lnTo>
                  <a:pt x="1934831" y="1446384"/>
                </a:lnTo>
                <a:lnTo>
                  <a:pt x="1932196" y="1446384"/>
                </a:lnTo>
                <a:lnTo>
                  <a:pt x="1930219" y="1446384"/>
                </a:lnTo>
                <a:lnTo>
                  <a:pt x="1926267" y="1447043"/>
                </a:lnTo>
                <a:lnTo>
                  <a:pt x="1923631" y="1447702"/>
                </a:lnTo>
                <a:lnTo>
                  <a:pt x="1921655" y="1449019"/>
                </a:lnTo>
                <a:lnTo>
                  <a:pt x="1919020" y="1450337"/>
                </a:lnTo>
                <a:lnTo>
                  <a:pt x="1917044" y="1451655"/>
                </a:lnTo>
                <a:lnTo>
                  <a:pt x="1915067" y="1452973"/>
                </a:lnTo>
                <a:lnTo>
                  <a:pt x="1911773" y="1453632"/>
                </a:lnTo>
                <a:lnTo>
                  <a:pt x="1909797" y="1452973"/>
                </a:lnTo>
                <a:lnTo>
                  <a:pt x="1908480" y="1450996"/>
                </a:lnTo>
                <a:lnTo>
                  <a:pt x="1906503" y="1449678"/>
                </a:lnTo>
                <a:lnTo>
                  <a:pt x="1905844" y="1450996"/>
                </a:lnTo>
                <a:lnTo>
                  <a:pt x="1904527" y="1450996"/>
                </a:lnTo>
                <a:lnTo>
                  <a:pt x="1903209" y="1451655"/>
                </a:lnTo>
                <a:lnTo>
                  <a:pt x="1901233" y="1451655"/>
                </a:lnTo>
                <a:lnTo>
                  <a:pt x="1900574" y="1452973"/>
                </a:lnTo>
                <a:lnTo>
                  <a:pt x="1899915" y="1453632"/>
                </a:lnTo>
                <a:lnTo>
                  <a:pt x="1899257" y="1454950"/>
                </a:lnTo>
                <a:lnTo>
                  <a:pt x="1899257" y="1455609"/>
                </a:lnTo>
                <a:lnTo>
                  <a:pt x="1899257" y="1456927"/>
                </a:lnTo>
                <a:lnTo>
                  <a:pt x="1899257" y="1458904"/>
                </a:lnTo>
                <a:lnTo>
                  <a:pt x="1898598" y="1459563"/>
                </a:lnTo>
                <a:lnTo>
                  <a:pt x="1897939" y="1460222"/>
                </a:lnTo>
                <a:lnTo>
                  <a:pt x="1894645" y="1460880"/>
                </a:lnTo>
                <a:lnTo>
                  <a:pt x="1892010" y="1460880"/>
                </a:lnTo>
                <a:lnTo>
                  <a:pt x="1890034" y="1460222"/>
                </a:lnTo>
                <a:lnTo>
                  <a:pt x="1886740" y="1457586"/>
                </a:lnTo>
                <a:lnTo>
                  <a:pt x="1886081" y="1451655"/>
                </a:lnTo>
                <a:lnTo>
                  <a:pt x="1884764" y="1452973"/>
                </a:lnTo>
                <a:lnTo>
                  <a:pt x="1882128" y="1451655"/>
                </a:lnTo>
                <a:lnTo>
                  <a:pt x="1881470" y="1449019"/>
                </a:lnTo>
                <a:lnTo>
                  <a:pt x="1879493" y="1438476"/>
                </a:lnTo>
                <a:lnTo>
                  <a:pt x="1879493" y="1435841"/>
                </a:lnTo>
                <a:lnTo>
                  <a:pt x="1880811" y="1434523"/>
                </a:lnTo>
                <a:lnTo>
                  <a:pt x="1882128" y="1433205"/>
                </a:lnTo>
                <a:lnTo>
                  <a:pt x="1883446" y="1433205"/>
                </a:lnTo>
                <a:lnTo>
                  <a:pt x="1884764" y="1434523"/>
                </a:lnTo>
                <a:lnTo>
                  <a:pt x="1885422" y="1435182"/>
                </a:lnTo>
                <a:lnTo>
                  <a:pt x="1886081" y="1436500"/>
                </a:lnTo>
                <a:lnTo>
                  <a:pt x="1886740" y="1437158"/>
                </a:lnTo>
                <a:lnTo>
                  <a:pt x="1887399" y="1438476"/>
                </a:lnTo>
                <a:lnTo>
                  <a:pt x="1888057" y="1439135"/>
                </a:lnTo>
                <a:lnTo>
                  <a:pt x="1888716" y="1440453"/>
                </a:lnTo>
                <a:lnTo>
                  <a:pt x="1890693" y="1440453"/>
                </a:lnTo>
                <a:lnTo>
                  <a:pt x="1892669" y="1436500"/>
                </a:lnTo>
                <a:lnTo>
                  <a:pt x="1891351" y="1434523"/>
                </a:lnTo>
                <a:lnTo>
                  <a:pt x="1890693" y="1432546"/>
                </a:lnTo>
                <a:lnTo>
                  <a:pt x="1890693" y="1431228"/>
                </a:lnTo>
                <a:lnTo>
                  <a:pt x="1891351" y="1430569"/>
                </a:lnTo>
                <a:lnTo>
                  <a:pt x="1892669" y="1429251"/>
                </a:lnTo>
                <a:lnTo>
                  <a:pt x="1890693" y="1428592"/>
                </a:lnTo>
                <a:lnTo>
                  <a:pt x="1890034" y="1426615"/>
                </a:lnTo>
                <a:lnTo>
                  <a:pt x="1888057" y="1425297"/>
                </a:lnTo>
                <a:lnTo>
                  <a:pt x="1888057" y="1423321"/>
                </a:lnTo>
                <a:lnTo>
                  <a:pt x="1888716" y="1420685"/>
                </a:lnTo>
                <a:lnTo>
                  <a:pt x="1888057" y="1420685"/>
                </a:lnTo>
                <a:lnTo>
                  <a:pt x="1886081" y="1420685"/>
                </a:lnTo>
                <a:lnTo>
                  <a:pt x="1884764" y="1420685"/>
                </a:lnTo>
                <a:lnTo>
                  <a:pt x="1882128" y="1420026"/>
                </a:lnTo>
                <a:lnTo>
                  <a:pt x="1880811" y="1418708"/>
                </a:lnTo>
                <a:lnTo>
                  <a:pt x="1880152" y="1419367"/>
                </a:lnTo>
                <a:lnTo>
                  <a:pt x="1879493" y="1419367"/>
                </a:lnTo>
                <a:lnTo>
                  <a:pt x="1878835" y="1419367"/>
                </a:lnTo>
                <a:lnTo>
                  <a:pt x="1878835" y="1418708"/>
                </a:lnTo>
                <a:lnTo>
                  <a:pt x="1878176" y="1418708"/>
                </a:lnTo>
                <a:lnTo>
                  <a:pt x="1877517" y="1420026"/>
                </a:lnTo>
                <a:lnTo>
                  <a:pt x="1874223" y="1423980"/>
                </a:lnTo>
                <a:lnTo>
                  <a:pt x="1873564" y="1425297"/>
                </a:lnTo>
                <a:lnTo>
                  <a:pt x="1872906" y="1427933"/>
                </a:lnTo>
                <a:lnTo>
                  <a:pt x="1873564" y="1440453"/>
                </a:lnTo>
                <a:lnTo>
                  <a:pt x="1872247" y="1442430"/>
                </a:lnTo>
                <a:lnTo>
                  <a:pt x="1871588" y="1443748"/>
                </a:lnTo>
                <a:lnTo>
                  <a:pt x="1868953" y="1444407"/>
                </a:lnTo>
                <a:lnTo>
                  <a:pt x="1867635" y="1445066"/>
                </a:lnTo>
                <a:lnTo>
                  <a:pt x="1862365" y="1447702"/>
                </a:lnTo>
                <a:lnTo>
                  <a:pt x="1857095" y="1449019"/>
                </a:lnTo>
                <a:lnTo>
                  <a:pt x="1852483" y="1449019"/>
                </a:lnTo>
                <a:lnTo>
                  <a:pt x="1851166" y="1449019"/>
                </a:lnTo>
                <a:lnTo>
                  <a:pt x="1850507" y="1450996"/>
                </a:lnTo>
                <a:lnTo>
                  <a:pt x="1848531" y="1453632"/>
                </a:lnTo>
                <a:lnTo>
                  <a:pt x="1849848" y="1454950"/>
                </a:lnTo>
                <a:lnTo>
                  <a:pt x="1851166" y="1456268"/>
                </a:lnTo>
                <a:lnTo>
                  <a:pt x="1851166" y="1458904"/>
                </a:lnTo>
                <a:lnTo>
                  <a:pt x="1851166" y="1462198"/>
                </a:lnTo>
                <a:lnTo>
                  <a:pt x="1849848" y="1465493"/>
                </a:lnTo>
                <a:lnTo>
                  <a:pt x="1848531" y="1467470"/>
                </a:lnTo>
                <a:lnTo>
                  <a:pt x="1847213" y="1468129"/>
                </a:lnTo>
                <a:lnTo>
                  <a:pt x="1843261" y="1468129"/>
                </a:lnTo>
                <a:lnTo>
                  <a:pt x="1839967" y="1468129"/>
                </a:lnTo>
                <a:lnTo>
                  <a:pt x="1836673" y="1468788"/>
                </a:lnTo>
                <a:lnTo>
                  <a:pt x="1834696" y="1470106"/>
                </a:lnTo>
                <a:lnTo>
                  <a:pt x="1832720" y="1474718"/>
                </a:lnTo>
                <a:lnTo>
                  <a:pt x="1830744" y="1475377"/>
                </a:lnTo>
                <a:lnTo>
                  <a:pt x="1828767" y="1475377"/>
                </a:lnTo>
                <a:lnTo>
                  <a:pt x="1825474" y="1472741"/>
                </a:lnTo>
                <a:lnTo>
                  <a:pt x="1822180" y="1471424"/>
                </a:lnTo>
                <a:lnTo>
                  <a:pt x="1818227" y="1468788"/>
                </a:lnTo>
                <a:lnTo>
                  <a:pt x="1816251" y="1466152"/>
                </a:lnTo>
                <a:lnTo>
                  <a:pt x="1814274" y="1461539"/>
                </a:lnTo>
                <a:lnTo>
                  <a:pt x="1816251" y="1460880"/>
                </a:lnTo>
                <a:lnTo>
                  <a:pt x="1814274" y="1459563"/>
                </a:lnTo>
                <a:lnTo>
                  <a:pt x="1813616" y="1457586"/>
                </a:lnTo>
                <a:lnTo>
                  <a:pt x="1809663" y="1458904"/>
                </a:lnTo>
                <a:lnTo>
                  <a:pt x="1810322" y="1461539"/>
                </a:lnTo>
                <a:lnTo>
                  <a:pt x="1809004" y="1469447"/>
                </a:lnTo>
                <a:lnTo>
                  <a:pt x="1807028" y="1474059"/>
                </a:lnTo>
                <a:lnTo>
                  <a:pt x="1804393" y="1476036"/>
                </a:lnTo>
                <a:lnTo>
                  <a:pt x="1799781" y="1475377"/>
                </a:lnTo>
                <a:lnTo>
                  <a:pt x="1793852" y="1472083"/>
                </a:lnTo>
                <a:lnTo>
                  <a:pt x="1793852" y="1474718"/>
                </a:lnTo>
                <a:lnTo>
                  <a:pt x="1793193" y="1480649"/>
                </a:lnTo>
                <a:lnTo>
                  <a:pt x="1792535" y="1487238"/>
                </a:lnTo>
                <a:lnTo>
                  <a:pt x="1791217" y="1493828"/>
                </a:lnTo>
                <a:lnTo>
                  <a:pt x="1789241" y="1496463"/>
                </a:lnTo>
                <a:lnTo>
                  <a:pt x="1788582" y="1498440"/>
                </a:lnTo>
                <a:lnTo>
                  <a:pt x="1787923" y="1500417"/>
                </a:lnTo>
                <a:lnTo>
                  <a:pt x="1787264" y="1503712"/>
                </a:lnTo>
                <a:lnTo>
                  <a:pt x="1787264" y="1510301"/>
                </a:lnTo>
                <a:lnTo>
                  <a:pt x="1785288" y="1516232"/>
                </a:lnTo>
                <a:lnTo>
                  <a:pt x="1780677" y="1521503"/>
                </a:lnTo>
                <a:lnTo>
                  <a:pt x="1776724" y="1522162"/>
                </a:lnTo>
                <a:lnTo>
                  <a:pt x="1774748" y="1521503"/>
                </a:lnTo>
                <a:lnTo>
                  <a:pt x="1772771" y="1519527"/>
                </a:lnTo>
                <a:lnTo>
                  <a:pt x="1770136" y="1517550"/>
                </a:lnTo>
                <a:lnTo>
                  <a:pt x="1768160" y="1516232"/>
                </a:lnTo>
                <a:lnTo>
                  <a:pt x="1766842" y="1514914"/>
                </a:lnTo>
                <a:lnTo>
                  <a:pt x="1764207" y="1512937"/>
                </a:lnTo>
                <a:lnTo>
                  <a:pt x="1762890" y="1512278"/>
                </a:lnTo>
                <a:lnTo>
                  <a:pt x="1760913" y="1512278"/>
                </a:lnTo>
                <a:lnTo>
                  <a:pt x="1757619" y="1511619"/>
                </a:lnTo>
                <a:lnTo>
                  <a:pt x="1756302" y="1510301"/>
                </a:lnTo>
                <a:lnTo>
                  <a:pt x="1754326" y="1508983"/>
                </a:lnTo>
                <a:lnTo>
                  <a:pt x="1754326" y="1509642"/>
                </a:lnTo>
                <a:lnTo>
                  <a:pt x="1753008" y="1510301"/>
                </a:lnTo>
                <a:lnTo>
                  <a:pt x="1751032" y="1510301"/>
                </a:lnTo>
                <a:lnTo>
                  <a:pt x="1751032" y="1509642"/>
                </a:lnTo>
                <a:lnTo>
                  <a:pt x="1749055" y="1510301"/>
                </a:lnTo>
                <a:lnTo>
                  <a:pt x="1749714" y="1510960"/>
                </a:lnTo>
                <a:lnTo>
                  <a:pt x="1749714" y="1513596"/>
                </a:lnTo>
                <a:lnTo>
                  <a:pt x="1749055" y="1516232"/>
                </a:lnTo>
                <a:lnTo>
                  <a:pt x="1745761" y="1519527"/>
                </a:lnTo>
                <a:lnTo>
                  <a:pt x="1742468" y="1521503"/>
                </a:lnTo>
                <a:lnTo>
                  <a:pt x="1737197" y="1521503"/>
                </a:lnTo>
                <a:lnTo>
                  <a:pt x="1736539" y="1520185"/>
                </a:lnTo>
                <a:lnTo>
                  <a:pt x="1733245" y="1520185"/>
                </a:lnTo>
                <a:lnTo>
                  <a:pt x="1732586" y="1520185"/>
                </a:lnTo>
                <a:lnTo>
                  <a:pt x="1734562" y="1524139"/>
                </a:lnTo>
                <a:lnTo>
                  <a:pt x="1734562" y="1526116"/>
                </a:lnTo>
                <a:lnTo>
                  <a:pt x="1733245" y="1528752"/>
                </a:lnTo>
                <a:lnTo>
                  <a:pt x="1732586" y="1530070"/>
                </a:lnTo>
                <a:lnTo>
                  <a:pt x="1731268" y="1530729"/>
                </a:lnTo>
                <a:lnTo>
                  <a:pt x="1729951" y="1531388"/>
                </a:lnTo>
                <a:lnTo>
                  <a:pt x="1728633" y="1532046"/>
                </a:lnTo>
                <a:lnTo>
                  <a:pt x="1726657" y="1532705"/>
                </a:lnTo>
                <a:lnTo>
                  <a:pt x="1725339" y="1534023"/>
                </a:lnTo>
                <a:lnTo>
                  <a:pt x="1724681" y="1535341"/>
                </a:lnTo>
                <a:lnTo>
                  <a:pt x="1723363" y="1537977"/>
                </a:lnTo>
                <a:lnTo>
                  <a:pt x="1720728" y="1541272"/>
                </a:lnTo>
                <a:lnTo>
                  <a:pt x="1718752" y="1542590"/>
                </a:lnTo>
                <a:lnTo>
                  <a:pt x="1716775" y="1543907"/>
                </a:lnTo>
                <a:lnTo>
                  <a:pt x="1713481" y="1544566"/>
                </a:lnTo>
                <a:lnTo>
                  <a:pt x="1710846" y="1544566"/>
                </a:lnTo>
                <a:lnTo>
                  <a:pt x="1710846" y="1543907"/>
                </a:lnTo>
                <a:lnTo>
                  <a:pt x="1710187" y="1546543"/>
                </a:lnTo>
                <a:lnTo>
                  <a:pt x="1709529" y="1547861"/>
                </a:lnTo>
                <a:lnTo>
                  <a:pt x="1707552" y="1549179"/>
                </a:lnTo>
                <a:lnTo>
                  <a:pt x="1704917" y="1550497"/>
                </a:lnTo>
                <a:lnTo>
                  <a:pt x="1701623" y="1550497"/>
                </a:lnTo>
                <a:lnTo>
                  <a:pt x="1701623" y="1552474"/>
                </a:lnTo>
                <a:lnTo>
                  <a:pt x="1701623" y="1554451"/>
                </a:lnTo>
                <a:lnTo>
                  <a:pt x="1700965" y="1556427"/>
                </a:lnTo>
                <a:lnTo>
                  <a:pt x="1699647" y="1557745"/>
                </a:lnTo>
                <a:lnTo>
                  <a:pt x="1698329" y="1559722"/>
                </a:lnTo>
                <a:lnTo>
                  <a:pt x="1687130" y="1567629"/>
                </a:lnTo>
                <a:lnTo>
                  <a:pt x="1676590" y="1574878"/>
                </a:lnTo>
                <a:lnTo>
                  <a:pt x="1672637" y="1573560"/>
                </a:lnTo>
                <a:lnTo>
                  <a:pt x="1669343" y="1575537"/>
                </a:lnTo>
                <a:lnTo>
                  <a:pt x="1666708" y="1576196"/>
                </a:lnTo>
                <a:lnTo>
                  <a:pt x="1664073" y="1576196"/>
                </a:lnTo>
                <a:lnTo>
                  <a:pt x="1661438" y="1575537"/>
                </a:lnTo>
                <a:lnTo>
                  <a:pt x="1662097" y="1578173"/>
                </a:lnTo>
                <a:lnTo>
                  <a:pt x="1662097" y="1579490"/>
                </a:lnTo>
                <a:lnTo>
                  <a:pt x="1662097" y="1581467"/>
                </a:lnTo>
                <a:lnTo>
                  <a:pt x="1660779" y="1584103"/>
                </a:lnTo>
                <a:lnTo>
                  <a:pt x="1658144" y="1585421"/>
                </a:lnTo>
                <a:lnTo>
                  <a:pt x="1655509" y="1586080"/>
                </a:lnTo>
                <a:lnTo>
                  <a:pt x="1651556" y="1586739"/>
                </a:lnTo>
                <a:lnTo>
                  <a:pt x="1648262" y="1586739"/>
                </a:lnTo>
                <a:lnTo>
                  <a:pt x="1644968" y="1586739"/>
                </a:lnTo>
                <a:lnTo>
                  <a:pt x="1642992" y="1588716"/>
                </a:lnTo>
                <a:lnTo>
                  <a:pt x="1641675" y="1591351"/>
                </a:lnTo>
                <a:lnTo>
                  <a:pt x="1639039" y="1592669"/>
                </a:lnTo>
                <a:lnTo>
                  <a:pt x="1637063" y="1593987"/>
                </a:lnTo>
                <a:lnTo>
                  <a:pt x="1637063" y="1594646"/>
                </a:lnTo>
                <a:lnTo>
                  <a:pt x="1635746" y="1597282"/>
                </a:lnTo>
                <a:lnTo>
                  <a:pt x="1633769" y="1598600"/>
                </a:lnTo>
                <a:lnTo>
                  <a:pt x="1633110" y="1598600"/>
                </a:lnTo>
                <a:lnTo>
                  <a:pt x="1635087" y="1599259"/>
                </a:lnTo>
                <a:lnTo>
                  <a:pt x="1636404" y="1601236"/>
                </a:lnTo>
                <a:lnTo>
                  <a:pt x="1636404" y="1603871"/>
                </a:lnTo>
                <a:lnTo>
                  <a:pt x="1636404" y="1605848"/>
                </a:lnTo>
                <a:lnTo>
                  <a:pt x="1627840" y="1613756"/>
                </a:lnTo>
                <a:lnTo>
                  <a:pt x="1619276" y="1619686"/>
                </a:lnTo>
                <a:lnTo>
                  <a:pt x="1608736" y="1624958"/>
                </a:lnTo>
                <a:lnTo>
                  <a:pt x="1604783" y="1625617"/>
                </a:lnTo>
                <a:lnTo>
                  <a:pt x="1599513" y="1625617"/>
                </a:lnTo>
                <a:lnTo>
                  <a:pt x="1594901" y="1624958"/>
                </a:lnTo>
                <a:lnTo>
                  <a:pt x="1590290" y="1626276"/>
                </a:lnTo>
                <a:lnTo>
                  <a:pt x="1586337" y="1630229"/>
                </a:lnTo>
                <a:lnTo>
                  <a:pt x="1582385" y="1635501"/>
                </a:lnTo>
                <a:lnTo>
                  <a:pt x="1577114" y="1639454"/>
                </a:lnTo>
                <a:lnTo>
                  <a:pt x="1571185" y="1640772"/>
                </a:lnTo>
                <a:lnTo>
                  <a:pt x="1566574" y="1648680"/>
                </a:lnTo>
                <a:lnTo>
                  <a:pt x="1562621" y="1648680"/>
                </a:lnTo>
                <a:lnTo>
                  <a:pt x="1560645" y="1652633"/>
                </a:lnTo>
                <a:lnTo>
                  <a:pt x="1558669" y="1651974"/>
                </a:lnTo>
                <a:lnTo>
                  <a:pt x="1557351" y="1651974"/>
                </a:lnTo>
                <a:lnTo>
                  <a:pt x="1556692" y="1651974"/>
                </a:lnTo>
                <a:lnTo>
                  <a:pt x="1554716" y="1653292"/>
                </a:lnTo>
                <a:lnTo>
                  <a:pt x="1555375" y="1654610"/>
                </a:lnTo>
                <a:lnTo>
                  <a:pt x="1556033" y="1655928"/>
                </a:lnTo>
                <a:lnTo>
                  <a:pt x="1555375" y="1657246"/>
                </a:lnTo>
                <a:lnTo>
                  <a:pt x="1555375" y="1658564"/>
                </a:lnTo>
                <a:lnTo>
                  <a:pt x="1555375" y="1659223"/>
                </a:lnTo>
                <a:lnTo>
                  <a:pt x="1555375" y="1659882"/>
                </a:lnTo>
                <a:lnTo>
                  <a:pt x="1555375" y="1661200"/>
                </a:lnTo>
                <a:lnTo>
                  <a:pt x="1536929" y="1668448"/>
                </a:lnTo>
                <a:lnTo>
                  <a:pt x="1537588" y="1675037"/>
                </a:lnTo>
                <a:lnTo>
                  <a:pt x="1528365" y="1678332"/>
                </a:lnTo>
                <a:lnTo>
                  <a:pt x="1523753" y="1678991"/>
                </a:lnTo>
                <a:lnTo>
                  <a:pt x="1488179" y="1707985"/>
                </a:lnTo>
                <a:lnTo>
                  <a:pt x="1483568" y="1711938"/>
                </a:lnTo>
                <a:lnTo>
                  <a:pt x="1478298" y="1716551"/>
                </a:lnTo>
                <a:lnTo>
                  <a:pt x="1477639" y="1717210"/>
                </a:lnTo>
                <a:lnTo>
                  <a:pt x="1476321" y="1717210"/>
                </a:lnTo>
                <a:lnTo>
                  <a:pt x="1472369" y="1723799"/>
                </a:lnTo>
                <a:lnTo>
                  <a:pt x="1469075" y="1725117"/>
                </a:lnTo>
                <a:lnTo>
                  <a:pt x="1464463" y="1727094"/>
                </a:lnTo>
                <a:lnTo>
                  <a:pt x="1461169" y="1728412"/>
                </a:lnTo>
                <a:lnTo>
                  <a:pt x="1452605" y="1734342"/>
                </a:lnTo>
                <a:lnTo>
                  <a:pt x="1450629" y="1736978"/>
                </a:lnTo>
                <a:lnTo>
                  <a:pt x="1447335" y="1740273"/>
                </a:lnTo>
                <a:lnTo>
                  <a:pt x="1444041" y="1741591"/>
                </a:lnTo>
                <a:lnTo>
                  <a:pt x="1440089" y="1744227"/>
                </a:lnTo>
                <a:lnTo>
                  <a:pt x="1440747" y="1744227"/>
                </a:lnTo>
                <a:lnTo>
                  <a:pt x="1437453" y="1748180"/>
                </a:lnTo>
                <a:lnTo>
                  <a:pt x="1432842" y="1750816"/>
                </a:lnTo>
                <a:lnTo>
                  <a:pt x="1428231" y="1753452"/>
                </a:lnTo>
                <a:lnTo>
                  <a:pt x="1403197" y="1773220"/>
                </a:lnTo>
                <a:lnTo>
                  <a:pt x="1378163" y="1794306"/>
                </a:lnTo>
                <a:lnTo>
                  <a:pt x="1333367" y="1830548"/>
                </a:lnTo>
                <a:lnTo>
                  <a:pt x="1288570" y="1866131"/>
                </a:lnTo>
                <a:lnTo>
                  <a:pt x="1243114" y="1901714"/>
                </a:lnTo>
                <a:lnTo>
                  <a:pt x="1231915" y="1910281"/>
                </a:lnTo>
                <a:lnTo>
                  <a:pt x="1220057" y="1917529"/>
                </a:lnTo>
                <a:lnTo>
                  <a:pt x="1207540" y="1924119"/>
                </a:lnTo>
                <a:lnTo>
                  <a:pt x="1206881" y="1928072"/>
                </a:lnTo>
                <a:lnTo>
                  <a:pt x="1177236" y="1953771"/>
                </a:lnTo>
                <a:lnTo>
                  <a:pt x="1140345" y="1978811"/>
                </a:lnTo>
                <a:lnTo>
                  <a:pt x="1135733" y="1976175"/>
                </a:lnTo>
                <a:lnTo>
                  <a:pt x="1134416" y="1972880"/>
                </a:lnTo>
                <a:lnTo>
                  <a:pt x="1135733" y="1970245"/>
                </a:lnTo>
                <a:lnTo>
                  <a:pt x="1139027" y="1966950"/>
                </a:lnTo>
                <a:lnTo>
                  <a:pt x="1141662" y="1965632"/>
                </a:lnTo>
                <a:lnTo>
                  <a:pt x="1146274" y="1960360"/>
                </a:lnTo>
                <a:lnTo>
                  <a:pt x="1148909" y="1955089"/>
                </a:lnTo>
                <a:lnTo>
                  <a:pt x="1148909" y="1949158"/>
                </a:lnTo>
                <a:lnTo>
                  <a:pt x="1147591" y="1942569"/>
                </a:lnTo>
                <a:lnTo>
                  <a:pt x="1144956" y="1942569"/>
                </a:lnTo>
                <a:lnTo>
                  <a:pt x="1131781" y="1954430"/>
                </a:lnTo>
                <a:lnTo>
                  <a:pt x="1115970" y="1964973"/>
                </a:lnTo>
                <a:lnTo>
                  <a:pt x="1111358" y="1962337"/>
                </a:lnTo>
                <a:lnTo>
                  <a:pt x="1107406" y="1963655"/>
                </a:lnTo>
                <a:lnTo>
                  <a:pt x="1103453" y="1966291"/>
                </a:lnTo>
                <a:lnTo>
                  <a:pt x="1100818" y="1968268"/>
                </a:lnTo>
                <a:lnTo>
                  <a:pt x="1096865" y="1970245"/>
                </a:lnTo>
                <a:lnTo>
                  <a:pt x="1092913" y="1970904"/>
                </a:lnTo>
                <a:lnTo>
                  <a:pt x="1089619" y="1968268"/>
                </a:lnTo>
                <a:lnTo>
                  <a:pt x="1110041" y="1949158"/>
                </a:lnTo>
                <a:lnTo>
                  <a:pt x="1119264" y="1942569"/>
                </a:lnTo>
                <a:lnTo>
                  <a:pt x="1123216" y="1940592"/>
                </a:lnTo>
                <a:lnTo>
                  <a:pt x="1127828" y="1936638"/>
                </a:lnTo>
                <a:lnTo>
                  <a:pt x="1131781" y="1933344"/>
                </a:lnTo>
                <a:lnTo>
                  <a:pt x="1135074" y="1930049"/>
                </a:lnTo>
                <a:lnTo>
                  <a:pt x="1139686" y="1926754"/>
                </a:lnTo>
                <a:lnTo>
                  <a:pt x="1140345" y="1921483"/>
                </a:lnTo>
                <a:lnTo>
                  <a:pt x="1140345" y="1916211"/>
                </a:lnTo>
                <a:lnTo>
                  <a:pt x="1137710" y="1911599"/>
                </a:lnTo>
                <a:lnTo>
                  <a:pt x="1133757" y="1914893"/>
                </a:lnTo>
                <a:lnTo>
                  <a:pt x="1128487" y="1918188"/>
                </a:lnTo>
                <a:lnTo>
                  <a:pt x="1123216" y="1920165"/>
                </a:lnTo>
                <a:lnTo>
                  <a:pt x="1117287" y="1920165"/>
                </a:lnTo>
                <a:lnTo>
                  <a:pt x="1115970" y="1921483"/>
                </a:lnTo>
                <a:lnTo>
                  <a:pt x="1110700" y="1926095"/>
                </a:lnTo>
                <a:lnTo>
                  <a:pt x="1105429" y="1930049"/>
                </a:lnTo>
                <a:lnTo>
                  <a:pt x="1100159" y="1934662"/>
                </a:lnTo>
                <a:lnTo>
                  <a:pt x="1094230" y="1937297"/>
                </a:lnTo>
                <a:lnTo>
                  <a:pt x="1085666" y="1938615"/>
                </a:lnTo>
                <a:lnTo>
                  <a:pt x="1086325" y="1939933"/>
                </a:lnTo>
                <a:lnTo>
                  <a:pt x="1086325" y="1941251"/>
                </a:lnTo>
                <a:lnTo>
                  <a:pt x="1083690" y="1946523"/>
                </a:lnTo>
                <a:lnTo>
                  <a:pt x="1079078" y="1949817"/>
                </a:lnTo>
                <a:lnTo>
                  <a:pt x="1073808" y="1952453"/>
                </a:lnTo>
                <a:lnTo>
                  <a:pt x="1069197" y="1955089"/>
                </a:lnTo>
                <a:lnTo>
                  <a:pt x="1054045" y="1958384"/>
                </a:lnTo>
                <a:lnTo>
                  <a:pt x="1039552" y="1960360"/>
                </a:lnTo>
                <a:lnTo>
                  <a:pt x="1024400" y="1960360"/>
                </a:lnTo>
                <a:lnTo>
                  <a:pt x="1026376" y="1955748"/>
                </a:lnTo>
                <a:lnTo>
                  <a:pt x="1028352" y="1952453"/>
                </a:lnTo>
                <a:lnTo>
                  <a:pt x="1029670" y="1947841"/>
                </a:lnTo>
                <a:lnTo>
                  <a:pt x="1029011" y="1942569"/>
                </a:lnTo>
                <a:lnTo>
                  <a:pt x="1032964" y="1939274"/>
                </a:lnTo>
                <a:lnTo>
                  <a:pt x="1034281" y="1936638"/>
                </a:lnTo>
                <a:lnTo>
                  <a:pt x="1035599" y="1935321"/>
                </a:lnTo>
                <a:lnTo>
                  <a:pt x="1038234" y="1933344"/>
                </a:lnTo>
                <a:lnTo>
                  <a:pt x="1040210" y="1932685"/>
                </a:lnTo>
                <a:lnTo>
                  <a:pt x="1042187" y="1931367"/>
                </a:lnTo>
                <a:lnTo>
                  <a:pt x="1044163" y="1931367"/>
                </a:lnTo>
                <a:lnTo>
                  <a:pt x="1045481" y="1932685"/>
                </a:lnTo>
                <a:lnTo>
                  <a:pt x="1050751" y="1927413"/>
                </a:lnTo>
                <a:lnTo>
                  <a:pt x="1054703" y="1922142"/>
                </a:lnTo>
                <a:lnTo>
                  <a:pt x="1059974" y="1916870"/>
                </a:lnTo>
                <a:lnTo>
                  <a:pt x="1066561" y="1913575"/>
                </a:lnTo>
                <a:lnTo>
                  <a:pt x="1076443" y="1904350"/>
                </a:lnTo>
                <a:lnTo>
                  <a:pt x="1088301" y="1893807"/>
                </a:lnTo>
                <a:lnTo>
                  <a:pt x="1080396" y="1892489"/>
                </a:lnTo>
                <a:lnTo>
                  <a:pt x="1073808" y="1893148"/>
                </a:lnTo>
                <a:lnTo>
                  <a:pt x="1067879" y="1895784"/>
                </a:lnTo>
                <a:lnTo>
                  <a:pt x="1061291" y="1898420"/>
                </a:lnTo>
                <a:lnTo>
                  <a:pt x="1046139" y="1907645"/>
                </a:lnTo>
                <a:lnTo>
                  <a:pt x="1030329" y="1916870"/>
                </a:lnTo>
                <a:lnTo>
                  <a:pt x="1014518" y="1924777"/>
                </a:lnTo>
                <a:lnTo>
                  <a:pt x="996731" y="1930708"/>
                </a:lnTo>
                <a:lnTo>
                  <a:pt x="991461" y="1935980"/>
                </a:lnTo>
                <a:lnTo>
                  <a:pt x="985532" y="1940592"/>
                </a:lnTo>
                <a:lnTo>
                  <a:pt x="978944" y="1943228"/>
                </a:lnTo>
                <a:lnTo>
                  <a:pt x="972356" y="1947841"/>
                </a:lnTo>
                <a:lnTo>
                  <a:pt x="967086" y="1953112"/>
                </a:lnTo>
                <a:lnTo>
                  <a:pt x="964451" y="1953112"/>
                </a:lnTo>
                <a:lnTo>
                  <a:pt x="946664" y="1966950"/>
                </a:lnTo>
                <a:lnTo>
                  <a:pt x="927559" y="1979470"/>
                </a:lnTo>
                <a:lnTo>
                  <a:pt x="908455" y="1990672"/>
                </a:lnTo>
                <a:lnTo>
                  <a:pt x="888033" y="2001215"/>
                </a:lnTo>
                <a:lnTo>
                  <a:pt x="862340" y="2016371"/>
                </a:lnTo>
                <a:lnTo>
                  <a:pt x="837966" y="2033503"/>
                </a:lnTo>
                <a:lnTo>
                  <a:pt x="812932" y="2049318"/>
                </a:lnTo>
                <a:lnTo>
                  <a:pt x="805686" y="2052613"/>
                </a:lnTo>
                <a:lnTo>
                  <a:pt x="802392" y="2058543"/>
                </a:lnTo>
                <a:lnTo>
                  <a:pt x="797780" y="2061838"/>
                </a:lnTo>
                <a:lnTo>
                  <a:pt x="791851" y="2065792"/>
                </a:lnTo>
                <a:lnTo>
                  <a:pt x="785922" y="2067768"/>
                </a:lnTo>
                <a:lnTo>
                  <a:pt x="780652" y="2071722"/>
                </a:lnTo>
                <a:lnTo>
                  <a:pt x="772747" y="2079629"/>
                </a:lnTo>
                <a:lnTo>
                  <a:pt x="762865" y="2085560"/>
                </a:lnTo>
                <a:lnTo>
                  <a:pt x="752983" y="2090832"/>
                </a:lnTo>
                <a:lnTo>
                  <a:pt x="743102" y="2096762"/>
                </a:lnTo>
                <a:lnTo>
                  <a:pt x="735855" y="2098080"/>
                </a:lnTo>
                <a:lnTo>
                  <a:pt x="729267" y="2102034"/>
                </a:lnTo>
                <a:lnTo>
                  <a:pt x="721362" y="2105328"/>
                </a:lnTo>
                <a:lnTo>
                  <a:pt x="712798" y="2107964"/>
                </a:lnTo>
                <a:lnTo>
                  <a:pt x="717409" y="2100716"/>
                </a:lnTo>
                <a:lnTo>
                  <a:pt x="722679" y="2094785"/>
                </a:lnTo>
                <a:lnTo>
                  <a:pt x="729267" y="2090173"/>
                </a:lnTo>
                <a:lnTo>
                  <a:pt x="735196" y="2084901"/>
                </a:lnTo>
                <a:lnTo>
                  <a:pt x="740466" y="2079629"/>
                </a:lnTo>
                <a:lnTo>
                  <a:pt x="735855" y="2078971"/>
                </a:lnTo>
                <a:lnTo>
                  <a:pt x="731902" y="2080288"/>
                </a:lnTo>
                <a:lnTo>
                  <a:pt x="729267" y="2082924"/>
                </a:lnTo>
                <a:lnTo>
                  <a:pt x="725973" y="2084901"/>
                </a:lnTo>
                <a:lnTo>
                  <a:pt x="722021" y="2084901"/>
                </a:lnTo>
                <a:lnTo>
                  <a:pt x="727950" y="2072381"/>
                </a:lnTo>
                <a:lnTo>
                  <a:pt x="735855" y="2065792"/>
                </a:lnTo>
                <a:lnTo>
                  <a:pt x="754301" y="2050636"/>
                </a:lnTo>
                <a:lnTo>
                  <a:pt x="774064" y="2035480"/>
                </a:lnTo>
                <a:lnTo>
                  <a:pt x="793169" y="2020983"/>
                </a:lnTo>
                <a:lnTo>
                  <a:pt x="811615" y="2004510"/>
                </a:lnTo>
                <a:lnTo>
                  <a:pt x="909772" y="1923460"/>
                </a:lnTo>
                <a:lnTo>
                  <a:pt x="924266" y="1910281"/>
                </a:lnTo>
                <a:lnTo>
                  <a:pt x="935465" y="1897102"/>
                </a:lnTo>
                <a:lnTo>
                  <a:pt x="936124" y="1893807"/>
                </a:lnTo>
                <a:lnTo>
                  <a:pt x="937441" y="1891830"/>
                </a:lnTo>
                <a:lnTo>
                  <a:pt x="940076" y="1889853"/>
                </a:lnTo>
                <a:lnTo>
                  <a:pt x="941394" y="1889194"/>
                </a:lnTo>
                <a:lnTo>
                  <a:pt x="942053" y="1889194"/>
                </a:lnTo>
                <a:lnTo>
                  <a:pt x="947982" y="1883923"/>
                </a:lnTo>
                <a:lnTo>
                  <a:pt x="953911" y="1878651"/>
                </a:lnTo>
                <a:lnTo>
                  <a:pt x="942053" y="1870744"/>
                </a:lnTo>
                <a:lnTo>
                  <a:pt x="936782" y="1874698"/>
                </a:lnTo>
                <a:lnTo>
                  <a:pt x="930195" y="1877992"/>
                </a:lnTo>
                <a:lnTo>
                  <a:pt x="923607" y="1879969"/>
                </a:lnTo>
                <a:lnTo>
                  <a:pt x="917678" y="1882605"/>
                </a:lnTo>
                <a:lnTo>
                  <a:pt x="911090" y="1885241"/>
                </a:lnTo>
                <a:lnTo>
                  <a:pt x="905820" y="1889853"/>
                </a:lnTo>
                <a:lnTo>
                  <a:pt x="902526" y="1896443"/>
                </a:lnTo>
                <a:lnTo>
                  <a:pt x="906479" y="1899079"/>
                </a:lnTo>
                <a:lnTo>
                  <a:pt x="909772" y="1901714"/>
                </a:lnTo>
                <a:lnTo>
                  <a:pt x="909772" y="1903691"/>
                </a:lnTo>
                <a:lnTo>
                  <a:pt x="907796" y="1905668"/>
                </a:lnTo>
                <a:lnTo>
                  <a:pt x="903185" y="1908963"/>
                </a:lnTo>
                <a:lnTo>
                  <a:pt x="895938" y="1913575"/>
                </a:lnTo>
                <a:lnTo>
                  <a:pt x="891327" y="1916870"/>
                </a:lnTo>
                <a:lnTo>
                  <a:pt x="886056" y="1917529"/>
                </a:lnTo>
                <a:lnTo>
                  <a:pt x="881445" y="1916211"/>
                </a:lnTo>
                <a:lnTo>
                  <a:pt x="877492" y="1914234"/>
                </a:lnTo>
                <a:lnTo>
                  <a:pt x="872881" y="1912258"/>
                </a:lnTo>
                <a:lnTo>
                  <a:pt x="868269" y="1911599"/>
                </a:lnTo>
                <a:lnTo>
                  <a:pt x="866952" y="1909622"/>
                </a:lnTo>
                <a:lnTo>
                  <a:pt x="866952" y="1908304"/>
                </a:lnTo>
                <a:lnTo>
                  <a:pt x="866952" y="1905668"/>
                </a:lnTo>
                <a:lnTo>
                  <a:pt x="867611" y="1905668"/>
                </a:lnTo>
                <a:lnTo>
                  <a:pt x="868928" y="1903691"/>
                </a:lnTo>
                <a:lnTo>
                  <a:pt x="871563" y="1903032"/>
                </a:lnTo>
                <a:lnTo>
                  <a:pt x="873540" y="1903032"/>
                </a:lnTo>
                <a:lnTo>
                  <a:pt x="875516" y="1903032"/>
                </a:lnTo>
                <a:lnTo>
                  <a:pt x="878151" y="1903032"/>
                </a:lnTo>
                <a:lnTo>
                  <a:pt x="875516" y="1901055"/>
                </a:lnTo>
                <a:lnTo>
                  <a:pt x="872881" y="1897761"/>
                </a:lnTo>
                <a:lnTo>
                  <a:pt x="872881" y="1895784"/>
                </a:lnTo>
                <a:lnTo>
                  <a:pt x="872881" y="1893807"/>
                </a:lnTo>
                <a:lnTo>
                  <a:pt x="870905" y="1893807"/>
                </a:lnTo>
                <a:lnTo>
                  <a:pt x="868269" y="1893807"/>
                </a:lnTo>
                <a:lnTo>
                  <a:pt x="866952" y="1893148"/>
                </a:lnTo>
                <a:lnTo>
                  <a:pt x="865634" y="1893148"/>
                </a:lnTo>
                <a:lnTo>
                  <a:pt x="864317" y="1891830"/>
                </a:lnTo>
                <a:lnTo>
                  <a:pt x="862999" y="1891171"/>
                </a:lnTo>
                <a:lnTo>
                  <a:pt x="861023" y="1884582"/>
                </a:lnTo>
                <a:lnTo>
                  <a:pt x="858388" y="1881287"/>
                </a:lnTo>
                <a:lnTo>
                  <a:pt x="855753" y="1882605"/>
                </a:lnTo>
                <a:lnTo>
                  <a:pt x="854435" y="1885241"/>
                </a:lnTo>
                <a:lnTo>
                  <a:pt x="852459" y="1888536"/>
                </a:lnTo>
                <a:lnTo>
                  <a:pt x="850482" y="1891171"/>
                </a:lnTo>
                <a:lnTo>
                  <a:pt x="848506" y="1891830"/>
                </a:lnTo>
                <a:lnTo>
                  <a:pt x="845871" y="1891830"/>
                </a:lnTo>
                <a:lnTo>
                  <a:pt x="842577" y="1891171"/>
                </a:lnTo>
                <a:lnTo>
                  <a:pt x="840601" y="1889853"/>
                </a:lnTo>
                <a:lnTo>
                  <a:pt x="839283" y="1888536"/>
                </a:lnTo>
                <a:lnTo>
                  <a:pt x="837966" y="1885900"/>
                </a:lnTo>
                <a:lnTo>
                  <a:pt x="836648" y="1883264"/>
                </a:lnTo>
                <a:lnTo>
                  <a:pt x="837307" y="1877333"/>
                </a:lnTo>
                <a:lnTo>
                  <a:pt x="825449" y="1865472"/>
                </a:lnTo>
                <a:lnTo>
                  <a:pt x="859705" y="1829889"/>
                </a:lnTo>
                <a:lnTo>
                  <a:pt x="861682" y="1824618"/>
                </a:lnTo>
                <a:lnTo>
                  <a:pt x="862999" y="1820664"/>
                </a:lnTo>
                <a:lnTo>
                  <a:pt x="865634" y="1816052"/>
                </a:lnTo>
                <a:lnTo>
                  <a:pt x="868928" y="1815393"/>
                </a:lnTo>
                <a:lnTo>
                  <a:pt x="872881" y="1815393"/>
                </a:lnTo>
                <a:lnTo>
                  <a:pt x="876834" y="1816711"/>
                </a:lnTo>
                <a:lnTo>
                  <a:pt x="876834" y="1818028"/>
                </a:lnTo>
                <a:lnTo>
                  <a:pt x="878151" y="1817370"/>
                </a:lnTo>
                <a:lnTo>
                  <a:pt x="879469" y="1816711"/>
                </a:lnTo>
                <a:lnTo>
                  <a:pt x="881445" y="1816711"/>
                </a:lnTo>
                <a:lnTo>
                  <a:pt x="880786" y="1812098"/>
                </a:lnTo>
                <a:lnTo>
                  <a:pt x="887374" y="1806167"/>
                </a:lnTo>
                <a:lnTo>
                  <a:pt x="886715" y="1804850"/>
                </a:lnTo>
                <a:lnTo>
                  <a:pt x="886056" y="1802873"/>
                </a:lnTo>
                <a:lnTo>
                  <a:pt x="886056" y="1800237"/>
                </a:lnTo>
                <a:lnTo>
                  <a:pt x="886715" y="1798260"/>
                </a:lnTo>
                <a:lnTo>
                  <a:pt x="888033" y="1796283"/>
                </a:lnTo>
                <a:lnTo>
                  <a:pt x="890009" y="1794306"/>
                </a:lnTo>
                <a:lnTo>
                  <a:pt x="891327" y="1792330"/>
                </a:lnTo>
                <a:lnTo>
                  <a:pt x="893303" y="1791012"/>
                </a:lnTo>
                <a:lnTo>
                  <a:pt x="895938" y="1790353"/>
                </a:lnTo>
                <a:lnTo>
                  <a:pt x="898573" y="1790353"/>
                </a:lnTo>
                <a:lnTo>
                  <a:pt x="897914" y="1787717"/>
                </a:lnTo>
                <a:lnTo>
                  <a:pt x="898573" y="1786399"/>
                </a:lnTo>
                <a:lnTo>
                  <a:pt x="899232" y="1785081"/>
                </a:lnTo>
                <a:lnTo>
                  <a:pt x="901208" y="1783763"/>
                </a:lnTo>
                <a:lnTo>
                  <a:pt x="882763" y="1781128"/>
                </a:lnTo>
                <a:lnTo>
                  <a:pt x="866293" y="1789694"/>
                </a:lnTo>
                <a:lnTo>
                  <a:pt x="859705" y="1791671"/>
                </a:lnTo>
                <a:lnTo>
                  <a:pt x="855094" y="1791012"/>
                </a:lnTo>
                <a:lnTo>
                  <a:pt x="852459" y="1789035"/>
                </a:lnTo>
                <a:lnTo>
                  <a:pt x="849824" y="1785081"/>
                </a:lnTo>
                <a:lnTo>
                  <a:pt x="847847" y="1780469"/>
                </a:lnTo>
                <a:lnTo>
                  <a:pt x="845871" y="1777174"/>
                </a:lnTo>
                <a:lnTo>
                  <a:pt x="842577" y="1773879"/>
                </a:lnTo>
                <a:lnTo>
                  <a:pt x="839283" y="1772561"/>
                </a:lnTo>
                <a:lnTo>
                  <a:pt x="834013" y="1773220"/>
                </a:lnTo>
                <a:lnTo>
                  <a:pt x="832037" y="1775197"/>
                </a:lnTo>
                <a:lnTo>
                  <a:pt x="830060" y="1777174"/>
                </a:lnTo>
                <a:lnTo>
                  <a:pt x="828084" y="1777833"/>
                </a:lnTo>
                <a:lnTo>
                  <a:pt x="824790" y="1777833"/>
                </a:lnTo>
                <a:lnTo>
                  <a:pt x="822155" y="1777833"/>
                </a:lnTo>
                <a:lnTo>
                  <a:pt x="816226" y="1774538"/>
                </a:lnTo>
                <a:lnTo>
                  <a:pt x="809638" y="1773879"/>
                </a:lnTo>
                <a:lnTo>
                  <a:pt x="803050" y="1773879"/>
                </a:lnTo>
                <a:lnTo>
                  <a:pt x="796463" y="1774538"/>
                </a:lnTo>
                <a:lnTo>
                  <a:pt x="789875" y="1774538"/>
                </a:lnTo>
                <a:lnTo>
                  <a:pt x="783946" y="1771902"/>
                </a:lnTo>
                <a:lnTo>
                  <a:pt x="783287" y="1768608"/>
                </a:lnTo>
                <a:lnTo>
                  <a:pt x="783287" y="1766631"/>
                </a:lnTo>
                <a:lnTo>
                  <a:pt x="763524" y="1768608"/>
                </a:lnTo>
                <a:lnTo>
                  <a:pt x="762865" y="1770584"/>
                </a:lnTo>
                <a:lnTo>
                  <a:pt x="762206" y="1771902"/>
                </a:lnTo>
                <a:lnTo>
                  <a:pt x="762206" y="1773879"/>
                </a:lnTo>
                <a:lnTo>
                  <a:pt x="762865" y="1776515"/>
                </a:lnTo>
                <a:lnTo>
                  <a:pt x="758912" y="1778492"/>
                </a:lnTo>
                <a:lnTo>
                  <a:pt x="754301" y="1778492"/>
                </a:lnTo>
                <a:lnTo>
                  <a:pt x="749689" y="1780469"/>
                </a:lnTo>
                <a:lnTo>
                  <a:pt x="744419" y="1785081"/>
                </a:lnTo>
                <a:lnTo>
                  <a:pt x="737831" y="1789035"/>
                </a:lnTo>
                <a:lnTo>
                  <a:pt x="730585" y="1791012"/>
                </a:lnTo>
                <a:lnTo>
                  <a:pt x="724656" y="1794306"/>
                </a:lnTo>
                <a:lnTo>
                  <a:pt x="725315" y="1801555"/>
                </a:lnTo>
                <a:lnTo>
                  <a:pt x="725315" y="1804850"/>
                </a:lnTo>
                <a:lnTo>
                  <a:pt x="723338" y="1806826"/>
                </a:lnTo>
                <a:lnTo>
                  <a:pt x="720044" y="1808803"/>
                </a:lnTo>
                <a:lnTo>
                  <a:pt x="716750" y="1808803"/>
                </a:lnTo>
                <a:lnTo>
                  <a:pt x="712798" y="1808144"/>
                </a:lnTo>
                <a:lnTo>
                  <a:pt x="709504" y="1808144"/>
                </a:lnTo>
                <a:lnTo>
                  <a:pt x="705551" y="1808144"/>
                </a:lnTo>
                <a:lnTo>
                  <a:pt x="696987" y="1810780"/>
                </a:lnTo>
                <a:lnTo>
                  <a:pt x="696987" y="1814075"/>
                </a:lnTo>
                <a:lnTo>
                  <a:pt x="689082" y="1816711"/>
                </a:lnTo>
                <a:lnTo>
                  <a:pt x="688423" y="1816711"/>
                </a:lnTo>
                <a:lnTo>
                  <a:pt x="688423" y="1818028"/>
                </a:lnTo>
                <a:lnTo>
                  <a:pt x="677883" y="1822641"/>
                </a:lnTo>
                <a:lnTo>
                  <a:pt x="674589" y="1823300"/>
                </a:lnTo>
                <a:lnTo>
                  <a:pt x="674589" y="1825277"/>
                </a:lnTo>
                <a:lnTo>
                  <a:pt x="674589" y="1827913"/>
                </a:lnTo>
                <a:lnTo>
                  <a:pt x="673930" y="1830548"/>
                </a:lnTo>
                <a:lnTo>
                  <a:pt x="669318" y="1832525"/>
                </a:lnTo>
                <a:lnTo>
                  <a:pt x="664048" y="1831207"/>
                </a:lnTo>
                <a:lnTo>
                  <a:pt x="660096" y="1832525"/>
                </a:lnTo>
                <a:lnTo>
                  <a:pt x="655484" y="1835161"/>
                </a:lnTo>
                <a:lnTo>
                  <a:pt x="651531" y="1836479"/>
                </a:lnTo>
                <a:lnTo>
                  <a:pt x="650873" y="1843068"/>
                </a:lnTo>
                <a:lnTo>
                  <a:pt x="648896" y="1845704"/>
                </a:lnTo>
                <a:lnTo>
                  <a:pt x="646261" y="1845704"/>
                </a:lnTo>
                <a:lnTo>
                  <a:pt x="642309" y="1843727"/>
                </a:lnTo>
                <a:lnTo>
                  <a:pt x="638356" y="1841092"/>
                </a:lnTo>
                <a:lnTo>
                  <a:pt x="630451" y="1843068"/>
                </a:lnTo>
                <a:lnTo>
                  <a:pt x="632427" y="1857565"/>
                </a:lnTo>
                <a:lnTo>
                  <a:pt x="634403" y="1858224"/>
                </a:lnTo>
                <a:lnTo>
                  <a:pt x="635721" y="1860201"/>
                </a:lnTo>
                <a:lnTo>
                  <a:pt x="630451" y="1865472"/>
                </a:lnTo>
                <a:lnTo>
                  <a:pt x="624522" y="1868108"/>
                </a:lnTo>
                <a:lnTo>
                  <a:pt x="618593" y="1870085"/>
                </a:lnTo>
                <a:lnTo>
                  <a:pt x="612005" y="1871403"/>
                </a:lnTo>
                <a:lnTo>
                  <a:pt x="609370" y="1871403"/>
                </a:lnTo>
                <a:lnTo>
                  <a:pt x="607393" y="1872062"/>
                </a:lnTo>
                <a:lnTo>
                  <a:pt x="606076" y="1873380"/>
                </a:lnTo>
                <a:lnTo>
                  <a:pt x="606076" y="1874039"/>
                </a:lnTo>
                <a:lnTo>
                  <a:pt x="605417" y="1875357"/>
                </a:lnTo>
                <a:lnTo>
                  <a:pt x="606076" y="1877333"/>
                </a:lnTo>
                <a:lnTo>
                  <a:pt x="606076" y="1878651"/>
                </a:lnTo>
                <a:lnTo>
                  <a:pt x="606735" y="1879969"/>
                </a:lnTo>
                <a:lnTo>
                  <a:pt x="606735" y="1881287"/>
                </a:lnTo>
                <a:lnTo>
                  <a:pt x="604099" y="1886559"/>
                </a:lnTo>
                <a:lnTo>
                  <a:pt x="599488" y="1887218"/>
                </a:lnTo>
                <a:lnTo>
                  <a:pt x="594218" y="1886559"/>
                </a:lnTo>
                <a:lnTo>
                  <a:pt x="592900" y="1884582"/>
                </a:lnTo>
                <a:lnTo>
                  <a:pt x="591583" y="1882605"/>
                </a:lnTo>
                <a:lnTo>
                  <a:pt x="585654" y="1884582"/>
                </a:lnTo>
                <a:lnTo>
                  <a:pt x="581042" y="1888536"/>
                </a:lnTo>
                <a:lnTo>
                  <a:pt x="579066" y="1892489"/>
                </a:lnTo>
                <a:lnTo>
                  <a:pt x="579066" y="1899738"/>
                </a:lnTo>
                <a:lnTo>
                  <a:pt x="575113" y="1901714"/>
                </a:lnTo>
                <a:lnTo>
                  <a:pt x="573796" y="1905668"/>
                </a:lnTo>
                <a:lnTo>
                  <a:pt x="572478" y="1909622"/>
                </a:lnTo>
                <a:lnTo>
                  <a:pt x="568525" y="1912258"/>
                </a:lnTo>
                <a:lnTo>
                  <a:pt x="563914" y="1914234"/>
                </a:lnTo>
                <a:lnTo>
                  <a:pt x="562596" y="1909622"/>
                </a:lnTo>
                <a:lnTo>
                  <a:pt x="559303" y="1903691"/>
                </a:lnTo>
                <a:lnTo>
                  <a:pt x="559303" y="1898420"/>
                </a:lnTo>
                <a:lnTo>
                  <a:pt x="561279" y="1893148"/>
                </a:lnTo>
                <a:lnTo>
                  <a:pt x="565890" y="1888536"/>
                </a:lnTo>
                <a:lnTo>
                  <a:pt x="561279" y="1885900"/>
                </a:lnTo>
                <a:lnTo>
                  <a:pt x="550738" y="1884582"/>
                </a:lnTo>
                <a:lnTo>
                  <a:pt x="548762" y="1884582"/>
                </a:lnTo>
                <a:lnTo>
                  <a:pt x="548103" y="1887218"/>
                </a:lnTo>
                <a:lnTo>
                  <a:pt x="546786" y="1889194"/>
                </a:lnTo>
                <a:lnTo>
                  <a:pt x="544151" y="1890512"/>
                </a:lnTo>
                <a:lnTo>
                  <a:pt x="548103" y="1892489"/>
                </a:lnTo>
                <a:lnTo>
                  <a:pt x="550080" y="1895125"/>
                </a:lnTo>
                <a:lnTo>
                  <a:pt x="552056" y="1897761"/>
                </a:lnTo>
                <a:lnTo>
                  <a:pt x="554032" y="1901714"/>
                </a:lnTo>
                <a:lnTo>
                  <a:pt x="554032" y="1904350"/>
                </a:lnTo>
                <a:lnTo>
                  <a:pt x="552056" y="1907645"/>
                </a:lnTo>
                <a:lnTo>
                  <a:pt x="550080" y="1908963"/>
                </a:lnTo>
                <a:lnTo>
                  <a:pt x="548103" y="1910281"/>
                </a:lnTo>
                <a:lnTo>
                  <a:pt x="546786" y="1912258"/>
                </a:lnTo>
                <a:lnTo>
                  <a:pt x="545468" y="1915552"/>
                </a:lnTo>
                <a:lnTo>
                  <a:pt x="546786" y="1918188"/>
                </a:lnTo>
                <a:lnTo>
                  <a:pt x="538222" y="1917529"/>
                </a:lnTo>
                <a:lnTo>
                  <a:pt x="530975" y="1920165"/>
                </a:lnTo>
                <a:lnTo>
                  <a:pt x="525046" y="1923460"/>
                </a:lnTo>
                <a:lnTo>
                  <a:pt x="519117" y="1928072"/>
                </a:lnTo>
                <a:lnTo>
                  <a:pt x="513188" y="1932685"/>
                </a:lnTo>
                <a:lnTo>
                  <a:pt x="506600" y="1935321"/>
                </a:lnTo>
                <a:lnTo>
                  <a:pt x="499354" y="1936638"/>
                </a:lnTo>
                <a:lnTo>
                  <a:pt x="498036" y="1939274"/>
                </a:lnTo>
                <a:lnTo>
                  <a:pt x="497377" y="1941251"/>
                </a:lnTo>
                <a:lnTo>
                  <a:pt x="497377" y="1943887"/>
                </a:lnTo>
                <a:lnTo>
                  <a:pt x="497377" y="1947182"/>
                </a:lnTo>
                <a:lnTo>
                  <a:pt x="490131" y="1948499"/>
                </a:lnTo>
                <a:lnTo>
                  <a:pt x="489472" y="1949817"/>
                </a:lnTo>
                <a:lnTo>
                  <a:pt x="487496" y="1951794"/>
                </a:lnTo>
                <a:lnTo>
                  <a:pt x="485519" y="1952453"/>
                </a:lnTo>
                <a:lnTo>
                  <a:pt x="482884" y="1953771"/>
                </a:lnTo>
                <a:lnTo>
                  <a:pt x="481567" y="1955089"/>
                </a:lnTo>
                <a:lnTo>
                  <a:pt x="479590" y="1957066"/>
                </a:lnTo>
                <a:lnTo>
                  <a:pt x="478932" y="1959043"/>
                </a:lnTo>
                <a:lnTo>
                  <a:pt x="477614" y="1961678"/>
                </a:lnTo>
                <a:lnTo>
                  <a:pt x="473003" y="1961019"/>
                </a:lnTo>
                <a:lnTo>
                  <a:pt x="469050" y="1961678"/>
                </a:lnTo>
                <a:lnTo>
                  <a:pt x="467074" y="1963655"/>
                </a:lnTo>
                <a:lnTo>
                  <a:pt x="466415" y="1966950"/>
                </a:lnTo>
                <a:lnTo>
                  <a:pt x="465097" y="1970904"/>
                </a:lnTo>
                <a:lnTo>
                  <a:pt x="467074" y="1972221"/>
                </a:lnTo>
                <a:lnTo>
                  <a:pt x="468391" y="1974198"/>
                </a:lnTo>
                <a:lnTo>
                  <a:pt x="467732" y="1979470"/>
                </a:lnTo>
                <a:lnTo>
                  <a:pt x="465097" y="1983424"/>
                </a:lnTo>
                <a:lnTo>
                  <a:pt x="461803" y="1985400"/>
                </a:lnTo>
                <a:lnTo>
                  <a:pt x="456533" y="1986718"/>
                </a:lnTo>
                <a:lnTo>
                  <a:pt x="455874" y="1989354"/>
                </a:lnTo>
                <a:lnTo>
                  <a:pt x="454557" y="1990013"/>
                </a:lnTo>
                <a:lnTo>
                  <a:pt x="452581" y="1990672"/>
                </a:lnTo>
                <a:lnTo>
                  <a:pt x="451263" y="1991331"/>
                </a:lnTo>
                <a:lnTo>
                  <a:pt x="449287" y="1991990"/>
                </a:lnTo>
                <a:lnTo>
                  <a:pt x="447969" y="1992649"/>
                </a:lnTo>
                <a:lnTo>
                  <a:pt x="445993" y="1993308"/>
                </a:lnTo>
                <a:lnTo>
                  <a:pt x="445334" y="1995944"/>
                </a:lnTo>
                <a:lnTo>
                  <a:pt x="443358" y="1997261"/>
                </a:lnTo>
                <a:lnTo>
                  <a:pt x="441381" y="1998579"/>
                </a:lnTo>
                <a:lnTo>
                  <a:pt x="438746" y="1999897"/>
                </a:lnTo>
                <a:lnTo>
                  <a:pt x="436770" y="2001874"/>
                </a:lnTo>
                <a:lnTo>
                  <a:pt x="434135" y="2002533"/>
                </a:lnTo>
                <a:lnTo>
                  <a:pt x="432158" y="2002533"/>
                </a:lnTo>
                <a:lnTo>
                  <a:pt x="429523" y="2003192"/>
                </a:lnTo>
                <a:lnTo>
                  <a:pt x="430182" y="2003851"/>
                </a:lnTo>
                <a:lnTo>
                  <a:pt x="430841" y="2004510"/>
                </a:lnTo>
                <a:lnTo>
                  <a:pt x="431500" y="2008463"/>
                </a:lnTo>
                <a:lnTo>
                  <a:pt x="432158" y="2011099"/>
                </a:lnTo>
                <a:lnTo>
                  <a:pt x="430841" y="2015053"/>
                </a:lnTo>
                <a:lnTo>
                  <a:pt x="423594" y="2018348"/>
                </a:lnTo>
                <a:lnTo>
                  <a:pt x="416348" y="2021642"/>
                </a:lnTo>
                <a:lnTo>
                  <a:pt x="408442" y="2022960"/>
                </a:lnTo>
                <a:lnTo>
                  <a:pt x="399878" y="2021642"/>
                </a:lnTo>
                <a:lnTo>
                  <a:pt x="398561" y="2020983"/>
                </a:lnTo>
                <a:lnTo>
                  <a:pt x="396584" y="2020983"/>
                </a:lnTo>
                <a:lnTo>
                  <a:pt x="395267" y="2020983"/>
                </a:lnTo>
                <a:lnTo>
                  <a:pt x="394608" y="2021642"/>
                </a:lnTo>
                <a:lnTo>
                  <a:pt x="393291" y="2022960"/>
                </a:lnTo>
                <a:lnTo>
                  <a:pt x="392632" y="2023619"/>
                </a:lnTo>
                <a:lnTo>
                  <a:pt x="390655" y="2024278"/>
                </a:lnTo>
                <a:lnTo>
                  <a:pt x="389997" y="2026255"/>
                </a:lnTo>
                <a:lnTo>
                  <a:pt x="388679" y="2026914"/>
                </a:lnTo>
                <a:lnTo>
                  <a:pt x="386703" y="2027573"/>
                </a:lnTo>
                <a:lnTo>
                  <a:pt x="386044" y="2026914"/>
                </a:lnTo>
                <a:lnTo>
                  <a:pt x="383409" y="2030868"/>
                </a:lnTo>
                <a:lnTo>
                  <a:pt x="380774" y="2034821"/>
                </a:lnTo>
                <a:lnTo>
                  <a:pt x="376821" y="2038116"/>
                </a:lnTo>
                <a:lnTo>
                  <a:pt x="371551" y="2039434"/>
                </a:lnTo>
                <a:lnTo>
                  <a:pt x="368916" y="2040093"/>
                </a:lnTo>
                <a:lnTo>
                  <a:pt x="364963" y="2041411"/>
                </a:lnTo>
                <a:lnTo>
                  <a:pt x="362328" y="2042729"/>
                </a:lnTo>
                <a:lnTo>
                  <a:pt x="359034" y="2042070"/>
                </a:lnTo>
                <a:lnTo>
                  <a:pt x="357058" y="2040093"/>
                </a:lnTo>
                <a:lnTo>
                  <a:pt x="356399" y="2035480"/>
                </a:lnTo>
                <a:lnTo>
                  <a:pt x="359034" y="2030868"/>
                </a:lnTo>
                <a:lnTo>
                  <a:pt x="363646" y="2027573"/>
                </a:lnTo>
                <a:lnTo>
                  <a:pt x="357717" y="2025596"/>
                </a:lnTo>
                <a:lnTo>
                  <a:pt x="354423" y="2026255"/>
                </a:lnTo>
                <a:lnTo>
                  <a:pt x="351129" y="2028232"/>
                </a:lnTo>
                <a:lnTo>
                  <a:pt x="348494" y="2032185"/>
                </a:lnTo>
                <a:lnTo>
                  <a:pt x="345859" y="2035480"/>
                </a:lnTo>
                <a:lnTo>
                  <a:pt x="343223" y="2038775"/>
                </a:lnTo>
                <a:lnTo>
                  <a:pt x="343882" y="2042070"/>
                </a:lnTo>
                <a:lnTo>
                  <a:pt x="346517" y="2045364"/>
                </a:lnTo>
                <a:lnTo>
                  <a:pt x="349811" y="2047341"/>
                </a:lnTo>
                <a:lnTo>
                  <a:pt x="352446" y="2051295"/>
                </a:lnTo>
                <a:lnTo>
                  <a:pt x="354423" y="2053931"/>
                </a:lnTo>
                <a:lnTo>
                  <a:pt x="353105" y="2059202"/>
                </a:lnTo>
                <a:lnTo>
                  <a:pt x="345859" y="2065792"/>
                </a:lnTo>
                <a:lnTo>
                  <a:pt x="343223" y="2066451"/>
                </a:lnTo>
                <a:lnTo>
                  <a:pt x="339271" y="2067768"/>
                </a:lnTo>
                <a:lnTo>
                  <a:pt x="336636" y="2069745"/>
                </a:lnTo>
                <a:lnTo>
                  <a:pt x="332683" y="2071063"/>
                </a:lnTo>
                <a:lnTo>
                  <a:pt x="330048" y="2071063"/>
                </a:lnTo>
                <a:lnTo>
                  <a:pt x="327413" y="2067768"/>
                </a:lnTo>
                <a:lnTo>
                  <a:pt x="325436" y="2061838"/>
                </a:lnTo>
                <a:lnTo>
                  <a:pt x="324119" y="2061179"/>
                </a:lnTo>
                <a:lnTo>
                  <a:pt x="322143" y="2059861"/>
                </a:lnTo>
                <a:lnTo>
                  <a:pt x="322143" y="2059202"/>
                </a:lnTo>
                <a:lnTo>
                  <a:pt x="322143" y="2057884"/>
                </a:lnTo>
                <a:lnTo>
                  <a:pt x="323460" y="2055907"/>
                </a:lnTo>
                <a:lnTo>
                  <a:pt x="323460" y="2054590"/>
                </a:lnTo>
                <a:lnTo>
                  <a:pt x="323460" y="2053272"/>
                </a:lnTo>
                <a:lnTo>
                  <a:pt x="320166" y="2049318"/>
                </a:lnTo>
                <a:lnTo>
                  <a:pt x="318849" y="2045364"/>
                </a:lnTo>
                <a:lnTo>
                  <a:pt x="319507" y="2040093"/>
                </a:lnTo>
                <a:lnTo>
                  <a:pt x="320166" y="2038775"/>
                </a:lnTo>
                <a:lnTo>
                  <a:pt x="321484" y="2036798"/>
                </a:lnTo>
                <a:lnTo>
                  <a:pt x="323460" y="2036139"/>
                </a:lnTo>
                <a:lnTo>
                  <a:pt x="325436" y="2035480"/>
                </a:lnTo>
                <a:lnTo>
                  <a:pt x="326754" y="2035480"/>
                </a:lnTo>
                <a:lnTo>
                  <a:pt x="329389" y="2034821"/>
                </a:lnTo>
                <a:lnTo>
                  <a:pt x="330707" y="2033503"/>
                </a:lnTo>
                <a:lnTo>
                  <a:pt x="331365" y="2032185"/>
                </a:lnTo>
                <a:lnTo>
                  <a:pt x="333342" y="2026914"/>
                </a:lnTo>
                <a:lnTo>
                  <a:pt x="335977" y="2021642"/>
                </a:lnTo>
                <a:lnTo>
                  <a:pt x="338612" y="2017030"/>
                </a:lnTo>
                <a:lnTo>
                  <a:pt x="341906" y="2012417"/>
                </a:lnTo>
                <a:lnTo>
                  <a:pt x="345859" y="2010440"/>
                </a:lnTo>
                <a:lnTo>
                  <a:pt x="351129" y="2009122"/>
                </a:lnTo>
                <a:lnTo>
                  <a:pt x="358375" y="2009781"/>
                </a:lnTo>
                <a:lnTo>
                  <a:pt x="363646" y="2012417"/>
                </a:lnTo>
                <a:lnTo>
                  <a:pt x="363646" y="2011758"/>
                </a:lnTo>
                <a:lnTo>
                  <a:pt x="365622" y="2009781"/>
                </a:lnTo>
                <a:lnTo>
                  <a:pt x="368257" y="2007805"/>
                </a:lnTo>
                <a:lnTo>
                  <a:pt x="369575" y="2007146"/>
                </a:lnTo>
                <a:lnTo>
                  <a:pt x="370233" y="2003192"/>
                </a:lnTo>
                <a:lnTo>
                  <a:pt x="370892" y="1998579"/>
                </a:lnTo>
                <a:lnTo>
                  <a:pt x="372868" y="1995944"/>
                </a:lnTo>
                <a:lnTo>
                  <a:pt x="375504" y="1993308"/>
                </a:lnTo>
                <a:lnTo>
                  <a:pt x="381433" y="1993308"/>
                </a:lnTo>
                <a:lnTo>
                  <a:pt x="378139" y="1989354"/>
                </a:lnTo>
                <a:lnTo>
                  <a:pt x="374186" y="1984741"/>
                </a:lnTo>
                <a:lnTo>
                  <a:pt x="370233" y="1980788"/>
                </a:lnTo>
                <a:lnTo>
                  <a:pt x="367598" y="1976175"/>
                </a:lnTo>
                <a:lnTo>
                  <a:pt x="365622" y="1970245"/>
                </a:lnTo>
                <a:lnTo>
                  <a:pt x="369575" y="1965632"/>
                </a:lnTo>
                <a:lnTo>
                  <a:pt x="374186" y="1961678"/>
                </a:lnTo>
                <a:lnTo>
                  <a:pt x="376821" y="1957725"/>
                </a:lnTo>
                <a:lnTo>
                  <a:pt x="387362" y="1945205"/>
                </a:lnTo>
                <a:lnTo>
                  <a:pt x="389338" y="1942569"/>
                </a:lnTo>
                <a:lnTo>
                  <a:pt x="391973" y="1941251"/>
                </a:lnTo>
                <a:lnTo>
                  <a:pt x="393949" y="1940592"/>
                </a:lnTo>
                <a:lnTo>
                  <a:pt x="395926" y="1939933"/>
                </a:lnTo>
                <a:lnTo>
                  <a:pt x="398561" y="1939933"/>
                </a:lnTo>
                <a:lnTo>
                  <a:pt x="399878" y="1939933"/>
                </a:lnTo>
                <a:lnTo>
                  <a:pt x="401196" y="1940592"/>
                </a:lnTo>
                <a:lnTo>
                  <a:pt x="411736" y="1928731"/>
                </a:lnTo>
                <a:lnTo>
                  <a:pt x="414371" y="1922142"/>
                </a:lnTo>
                <a:lnTo>
                  <a:pt x="418983" y="1916870"/>
                </a:lnTo>
                <a:lnTo>
                  <a:pt x="424912" y="1913575"/>
                </a:lnTo>
                <a:lnTo>
                  <a:pt x="430182" y="1908963"/>
                </a:lnTo>
                <a:lnTo>
                  <a:pt x="437429" y="1901714"/>
                </a:lnTo>
                <a:lnTo>
                  <a:pt x="440064" y="1896443"/>
                </a:lnTo>
                <a:lnTo>
                  <a:pt x="445334" y="1892489"/>
                </a:lnTo>
                <a:lnTo>
                  <a:pt x="451922" y="1891830"/>
                </a:lnTo>
                <a:lnTo>
                  <a:pt x="452581" y="1892489"/>
                </a:lnTo>
                <a:lnTo>
                  <a:pt x="453898" y="1893148"/>
                </a:lnTo>
                <a:lnTo>
                  <a:pt x="460486" y="1884582"/>
                </a:lnTo>
                <a:lnTo>
                  <a:pt x="462462" y="1883264"/>
                </a:lnTo>
                <a:lnTo>
                  <a:pt x="464439" y="1881287"/>
                </a:lnTo>
                <a:lnTo>
                  <a:pt x="467074" y="1881287"/>
                </a:lnTo>
                <a:lnTo>
                  <a:pt x="469050" y="1881287"/>
                </a:lnTo>
                <a:lnTo>
                  <a:pt x="469709" y="1879310"/>
                </a:lnTo>
                <a:lnTo>
                  <a:pt x="469709" y="1877333"/>
                </a:lnTo>
                <a:lnTo>
                  <a:pt x="471026" y="1875357"/>
                </a:lnTo>
                <a:lnTo>
                  <a:pt x="473003" y="1874039"/>
                </a:lnTo>
                <a:lnTo>
                  <a:pt x="474320" y="1873380"/>
                </a:lnTo>
                <a:lnTo>
                  <a:pt x="476297" y="1872721"/>
                </a:lnTo>
                <a:lnTo>
                  <a:pt x="476297" y="1872062"/>
                </a:lnTo>
                <a:lnTo>
                  <a:pt x="479590" y="1866131"/>
                </a:lnTo>
                <a:lnTo>
                  <a:pt x="483543" y="1861519"/>
                </a:lnTo>
                <a:lnTo>
                  <a:pt x="489472" y="1860201"/>
                </a:lnTo>
                <a:lnTo>
                  <a:pt x="496060" y="1860860"/>
                </a:lnTo>
                <a:lnTo>
                  <a:pt x="498695" y="1851635"/>
                </a:lnTo>
                <a:lnTo>
                  <a:pt x="507259" y="1848999"/>
                </a:lnTo>
                <a:lnTo>
                  <a:pt x="509894" y="1846363"/>
                </a:lnTo>
                <a:lnTo>
                  <a:pt x="511212" y="1845045"/>
                </a:lnTo>
                <a:lnTo>
                  <a:pt x="512529" y="1843068"/>
                </a:lnTo>
                <a:lnTo>
                  <a:pt x="515823" y="1835161"/>
                </a:lnTo>
                <a:lnTo>
                  <a:pt x="519776" y="1828572"/>
                </a:lnTo>
                <a:lnTo>
                  <a:pt x="526364" y="1823959"/>
                </a:lnTo>
                <a:lnTo>
                  <a:pt x="534928" y="1821982"/>
                </a:lnTo>
                <a:lnTo>
                  <a:pt x="534928" y="1821323"/>
                </a:lnTo>
                <a:lnTo>
                  <a:pt x="533610" y="1818028"/>
                </a:lnTo>
                <a:lnTo>
                  <a:pt x="532951" y="1815393"/>
                </a:lnTo>
                <a:lnTo>
                  <a:pt x="534928" y="1811439"/>
                </a:lnTo>
                <a:lnTo>
                  <a:pt x="536245" y="1809462"/>
                </a:lnTo>
                <a:lnTo>
                  <a:pt x="546786" y="1803532"/>
                </a:lnTo>
                <a:lnTo>
                  <a:pt x="556009" y="1797601"/>
                </a:lnTo>
                <a:lnTo>
                  <a:pt x="567208" y="1792330"/>
                </a:lnTo>
                <a:lnTo>
                  <a:pt x="567867" y="1794306"/>
                </a:lnTo>
                <a:lnTo>
                  <a:pt x="568525" y="1795624"/>
                </a:lnTo>
                <a:lnTo>
                  <a:pt x="568525" y="1794306"/>
                </a:lnTo>
                <a:lnTo>
                  <a:pt x="567867" y="1787717"/>
                </a:lnTo>
                <a:lnTo>
                  <a:pt x="569843" y="1781128"/>
                </a:lnTo>
                <a:lnTo>
                  <a:pt x="572478" y="1779151"/>
                </a:lnTo>
                <a:lnTo>
                  <a:pt x="575113" y="1777833"/>
                </a:lnTo>
                <a:lnTo>
                  <a:pt x="578407" y="1776515"/>
                </a:lnTo>
                <a:lnTo>
                  <a:pt x="579725" y="1773879"/>
                </a:lnTo>
                <a:lnTo>
                  <a:pt x="581701" y="1771902"/>
                </a:lnTo>
                <a:lnTo>
                  <a:pt x="584336" y="1770584"/>
                </a:lnTo>
                <a:lnTo>
                  <a:pt x="586971" y="1769267"/>
                </a:lnTo>
                <a:lnTo>
                  <a:pt x="589606" y="1768608"/>
                </a:lnTo>
                <a:lnTo>
                  <a:pt x="597512" y="1766631"/>
                </a:lnTo>
                <a:lnTo>
                  <a:pt x="598170" y="1765313"/>
                </a:lnTo>
                <a:lnTo>
                  <a:pt x="599488" y="1764654"/>
                </a:lnTo>
                <a:lnTo>
                  <a:pt x="600806" y="1764654"/>
                </a:lnTo>
                <a:lnTo>
                  <a:pt x="603441" y="1764654"/>
                </a:lnTo>
                <a:lnTo>
                  <a:pt x="606735" y="1763995"/>
                </a:lnTo>
                <a:lnTo>
                  <a:pt x="606735" y="1758723"/>
                </a:lnTo>
                <a:lnTo>
                  <a:pt x="609370" y="1754770"/>
                </a:lnTo>
                <a:lnTo>
                  <a:pt x="612664" y="1752793"/>
                </a:lnTo>
                <a:lnTo>
                  <a:pt x="617934" y="1752134"/>
                </a:lnTo>
                <a:lnTo>
                  <a:pt x="623863" y="1746203"/>
                </a:lnTo>
                <a:lnTo>
                  <a:pt x="629792" y="1740932"/>
                </a:lnTo>
                <a:lnTo>
                  <a:pt x="637038" y="1736319"/>
                </a:lnTo>
                <a:lnTo>
                  <a:pt x="637697" y="1735660"/>
                </a:lnTo>
                <a:lnTo>
                  <a:pt x="641650" y="1730389"/>
                </a:lnTo>
                <a:lnTo>
                  <a:pt x="652849" y="1727753"/>
                </a:lnTo>
                <a:lnTo>
                  <a:pt x="651531" y="1724458"/>
                </a:lnTo>
                <a:lnTo>
                  <a:pt x="652849" y="1722481"/>
                </a:lnTo>
                <a:lnTo>
                  <a:pt x="653508" y="1720505"/>
                </a:lnTo>
                <a:lnTo>
                  <a:pt x="654825" y="1718528"/>
                </a:lnTo>
                <a:lnTo>
                  <a:pt x="656802" y="1717210"/>
                </a:lnTo>
                <a:lnTo>
                  <a:pt x="664048" y="1712597"/>
                </a:lnTo>
                <a:lnTo>
                  <a:pt x="671954" y="1710620"/>
                </a:lnTo>
                <a:lnTo>
                  <a:pt x="679200" y="1711279"/>
                </a:lnTo>
                <a:lnTo>
                  <a:pt x="687105" y="1713256"/>
                </a:lnTo>
                <a:lnTo>
                  <a:pt x="687764" y="1709962"/>
                </a:lnTo>
                <a:lnTo>
                  <a:pt x="689082" y="1706008"/>
                </a:lnTo>
                <a:lnTo>
                  <a:pt x="691717" y="1702713"/>
                </a:lnTo>
                <a:lnTo>
                  <a:pt x="692376" y="1698759"/>
                </a:lnTo>
                <a:lnTo>
                  <a:pt x="693693" y="1696783"/>
                </a:lnTo>
                <a:lnTo>
                  <a:pt x="695011" y="1695465"/>
                </a:lnTo>
                <a:lnTo>
                  <a:pt x="697646" y="1694147"/>
                </a:lnTo>
                <a:lnTo>
                  <a:pt x="699622" y="1693488"/>
                </a:lnTo>
                <a:lnTo>
                  <a:pt x="702257" y="1692829"/>
                </a:lnTo>
                <a:lnTo>
                  <a:pt x="705551" y="1694147"/>
                </a:lnTo>
                <a:lnTo>
                  <a:pt x="707528" y="1691511"/>
                </a:lnTo>
                <a:lnTo>
                  <a:pt x="710163" y="1689534"/>
                </a:lnTo>
                <a:lnTo>
                  <a:pt x="712798" y="1686898"/>
                </a:lnTo>
                <a:lnTo>
                  <a:pt x="716750" y="1685581"/>
                </a:lnTo>
                <a:lnTo>
                  <a:pt x="718727" y="1683604"/>
                </a:lnTo>
                <a:lnTo>
                  <a:pt x="720044" y="1680309"/>
                </a:lnTo>
                <a:lnTo>
                  <a:pt x="719386" y="1675696"/>
                </a:lnTo>
                <a:lnTo>
                  <a:pt x="722021" y="1675696"/>
                </a:lnTo>
                <a:lnTo>
                  <a:pt x="719386" y="1671084"/>
                </a:lnTo>
                <a:lnTo>
                  <a:pt x="716750" y="1668448"/>
                </a:lnTo>
                <a:lnTo>
                  <a:pt x="712798" y="1666471"/>
                </a:lnTo>
                <a:lnTo>
                  <a:pt x="709504" y="1664494"/>
                </a:lnTo>
                <a:lnTo>
                  <a:pt x="706869" y="1661859"/>
                </a:lnTo>
                <a:lnTo>
                  <a:pt x="706869" y="1657246"/>
                </a:lnTo>
                <a:lnTo>
                  <a:pt x="708845" y="1652633"/>
                </a:lnTo>
                <a:lnTo>
                  <a:pt x="704234" y="1648021"/>
                </a:lnTo>
                <a:lnTo>
                  <a:pt x="705551" y="1644726"/>
                </a:lnTo>
                <a:lnTo>
                  <a:pt x="707528" y="1642749"/>
                </a:lnTo>
                <a:lnTo>
                  <a:pt x="710821" y="1640772"/>
                </a:lnTo>
                <a:lnTo>
                  <a:pt x="712798" y="1637478"/>
                </a:lnTo>
                <a:lnTo>
                  <a:pt x="712798" y="1632206"/>
                </a:lnTo>
                <a:lnTo>
                  <a:pt x="704892" y="1636819"/>
                </a:lnTo>
                <a:lnTo>
                  <a:pt x="696328" y="1637478"/>
                </a:lnTo>
                <a:lnTo>
                  <a:pt x="687105" y="1636819"/>
                </a:lnTo>
                <a:lnTo>
                  <a:pt x="678541" y="1635501"/>
                </a:lnTo>
                <a:lnTo>
                  <a:pt x="669977" y="1635501"/>
                </a:lnTo>
                <a:lnTo>
                  <a:pt x="661413" y="1639454"/>
                </a:lnTo>
                <a:lnTo>
                  <a:pt x="662072" y="1640113"/>
                </a:lnTo>
                <a:lnTo>
                  <a:pt x="662072" y="1642749"/>
                </a:lnTo>
                <a:lnTo>
                  <a:pt x="661413" y="1646703"/>
                </a:lnTo>
                <a:lnTo>
                  <a:pt x="657460" y="1648680"/>
                </a:lnTo>
                <a:lnTo>
                  <a:pt x="653508" y="1649339"/>
                </a:lnTo>
                <a:lnTo>
                  <a:pt x="648896" y="1651974"/>
                </a:lnTo>
                <a:lnTo>
                  <a:pt x="642967" y="1656587"/>
                </a:lnTo>
                <a:lnTo>
                  <a:pt x="642967" y="1660541"/>
                </a:lnTo>
                <a:lnTo>
                  <a:pt x="642967" y="1664494"/>
                </a:lnTo>
                <a:lnTo>
                  <a:pt x="643626" y="1665812"/>
                </a:lnTo>
                <a:lnTo>
                  <a:pt x="644285" y="1667789"/>
                </a:lnTo>
                <a:lnTo>
                  <a:pt x="644285" y="1669766"/>
                </a:lnTo>
                <a:lnTo>
                  <a:pt x="643626" y="1673061"/>
                </a:lnTo>
                <a:lnTo>
                  <a:pt x="640332" y="1678332"/>
                </a:lnTo>
                <a:lnTo>
                  <a:pt x="638356" y="1680309"/>
                </a:lnTo>
                <a:lnTo>
                  <a:pt x="636380" y="1681627"/>
                </a:lnTo>
                <a:lnTo>
                  <a:pt x="634403" y="1681627"/>
                </a:lnTo>
                <a:lnTo>
                  <a:pt x="631109" y="1680968"/>
                </a:lnTo>
                <a:lnTo>
                  <a:pt x="630451" y="1680968"/>
                </a:lnTo>
                <a:lnTo>
                  <a:pt x="615299" y="1695465"/>
                </a:lnTo>
                <a:lnTo>
                  <a:pt x="611346" y="1702713"/>
                </a:lnTo>
                <a:lnTo>
                  <a:pt x="609370" y="1709962"/>
                </a:lnTo>
                <a:lnTo>
                  <a:pt x="609370" y="1717869"/>
                </a:lnTo>
                <a:lnTo>
                  <a:pt x="597512" y="1727753"/>
                </a:lnTo>
                <a:lnTo>
                  <a:pt x="591583" y="1725776"/>
                </a:lnTo>
                <a:lnTo>
                  <a:pt x="588289" y="1723140"/>
                </a:lnTo>
                <a:lnTo>
                  <a:pt x="587630" y="1718528"/>
                </a:lnTo>
                <a:lnTo>
                  <a:pt x="588289" y="1715233"/>
                </a:lnTo>
                <a:lnTo>
                  <a:pt x="588948" y="1710620"/>
                </a:lnTo>
                <a:lnTo>
                  <a:pt x="588948" y="1706008"/>
                </a:lnTo>
                <a:lnTo>
                  <a:pt x="583019" y="1710620"/>
                </a:lnTo>
                <a:lnTo>
                  <a:pt x="579725" y="1716551"/>
                </a:lnTo>
                <a:lnTo>
                  <a:pt x="576431" y="1723140"/>
                </a:lnTo>
                <a:lnTo>
                  <a:pt x="576431" y="1724458"/>
                </a:lnTo>
                <a:lnTo>
                  <a:pt x="575113" y="1727094"/>
                </a:lnTo>
                <a:lnTo>
                  <a:pt x="575772" y="1727094"/>
                </a:lnTo>
                <a:lnTo>
                  <a:pt x="577090" y="1729730"/>
                </a:lnTo>
                <a:lnTo>
                  <a:pt x="577090" y="1733025"/>
                </a:lnTo>
                <a:lnTo>
                  <a:pt x="576431" y="1735660"/>
                </a:lnTo>
                <a:lnTo>
                  <a:pt x="575113" y="1738296"/>
                </a:lnTo>
                <a:lnTo>
                  <a:pt x="560620" y="1742250"/>
                </a:lnTo>
                <a:lnTo>
                  <a:pt x="545468" y="1742909"/>
                </a:lnTo>
                <a:lnTo>
                  <a:pt x="530316" y="1742909"/>
                </a:lnTo>
                <a:lnTo>
                  <a:pt x="530316" y="1740932"/>
                </a:lnTo>
                <a:lnTo>
                  <a:pt x="528999" y="1740932"/>
                </a:lnTo>
                <a:lnTo>
                  <a:pt x="530316" y="1742909"/>
                </a:lnTo>
                <a:lnTo>
                  <a:pt x="532951" y="1750157"/>
                </a:lnTo>
                <a:lnTo>
                  <a:pt x="537563" y="1758064"/>
                </a:lnTo>
                <a:lnTo>
                  <a:pt x="543492" y="1763995"/>
                </a:lnTo>
                <a:lnTo>
                  <a:pt x="549421" y="1769267"/>
                </a:lnTo>
                <a:lnTo>
                  <a:pt x="551397" y="1773220"/>
                </a:lnTo>
                <a:lnTo>
                  <a:pt x="550738" y="1775197"/>
                </a:lnTo>
                <a:lnTo>
                  <a:pt x="548762" y="1777833"/>
                </a:lnTo>
                <a:lnTo>
                  <a:pt x="547445" y="1779151"/>
                </a:lnTo>
                <a:lnTo>
                  <a:pt x="545468" y="1781128"/>
                </a:lnTo>
                <a:lnTo>
                  <a:pt x="543492" y="1783104"/>
                </a:lnTo>
                <a:lnTo>
                  <a:pt x="540857" y="1783763"/>
                </a:lnTo>
                <a:lnTo>
                  <a:pt x="538222" y="1783763"/>
                </a:lnTo>
                <a:lnTo>
                  <a:pt x="535587" y="1783763"/>
                </a:lnTo>
                <a:lnTo>
                  <a:pt x="529658" y="1781786"/>
                </a:lnTo>
                <a:lnTo>
                  <a:pt x="525705" y="1778492"/>
                </a:lnTo>
                <a:lnTo>
                  <a:pt x="523070" y="1773879"/>
                </a:lnTo>
                <a:lnTo>
                  <a:pt x="522411" y="1767949"/>
                </a:lnTo>
                <a:lnTo>
                  <a:pt x="518458" y="1770584"/>
                </a:lnTo>
                <a:lnTo>
                  <a:pt x="517141" y="1769267"/>
                </a:lnTo>
                <a:lnTo>
                  <a:pt x="516482" y="1768608"/>
                </a:lnTo>
                <a:lnTo>
                  <a:pt x="511212" y="1769267"/>
                </a:lnTo>
                <a:lnTo>
                  <a:pt x="507918" y="1767290"/>
                </a:lnTo>
                <a:lnTo>
                  <a:pt x="505283" y="1762677"/>
                </a:lnTo>
                <a:lnTo>
                  <a:pt x="503965" y="1758064"/>
                </a:lnTo>
                <a:lnTo>
                  <a:pt x="503306" y="1756747"/>
                </a:lnTo>
                <a:lnTo>
                  <a:pt x="500671" y="1756088"/>
                </a:lnTo>
                <a:lnTo>
                  <a:pt x="500671" y="1760041"/>
                </a:lnTo>
                <a:lnTo>
                  <a:pt x="497377" y="1761359"/>
                </a:lnTo>
                <a:lnTo>
                  <a:pt x="486837" y="1773879"/>
                </a:lnTo>
                <a:lnTo>
                  <a:pt x="474979" y="1767949"/>
                </a:lnTo>
                <a:lnTo>
                  <a:pt x="474320" y="1763995"/>
                </a:lnTo>
                <a:lnTo>
                  <a:pt x="475638" y="1761359"/>
                </a:lnTo>
                <a:lnTo>
                  <a:pt x="476955" y="1760041"/>
                </a:lnTo>
                <a:lnTo>
                  <a:pt x="479590" y="1759382"/>
                </a:lnTo>
                <a:lnTo>
                  <a:pt x="480908" y="1759382"/>
                </a:lnTo>
                <a:lnTo>
                  <a:pt x="482884" y="1759382"/>
                </a:lnTo>
                <a:lnTo>
                  <a:pt x="485519" y="1759382"/>
                </a:lnTo>
                <a:lnTo>
                  <a:pt x="485519" y="1758723"/>
                </a:lnTo>
                <a:lnTo>
                  <a:pt x="486178" y="1756747"/>
                </a:lnTo>
                <a:lnTo>
                  <a:pt x="486837" y="1755429"/>
                </a:lnTo>
                <a:lnTo>
                  <a:pt x="488155" y="1754770"/>
                </a:lnTo>
                <a:lnTo>
                  <a:pt x="489472" y="1754111"/>
                </a:lnTo>
                <a:lnTo>
                  <a:pt x="491448" y="1752793"/>
                </a:lnTo>
                <a:lnTo>
                  <a:pt x="488155" y="1750816"/>
                </a:lnTo>
                <a:lnTo>
                  <a:pt x="485519" y="1748839"/>
                </a:lnTo>
                <a:lnTo>
                  <a:pt x="482884" y="1746862"/>
                </a:lnTo>
                <a:lnTo>
                  <a:pt x="480908" y="1744227"/>
                </a:lnTo>
                <a:lnTo>
                  <a:pt x="475638" y="1748839"/>
                </a:lnTo>
                <a:lnTo>
                  <a:pt x="469709" y="1752134"/>
                </a:lnTo>
                <a:lnTo>
                  <a:pt x="461803" y="1752793"/>
                </a:lnTo>
                <a:lnTo>
                  <a:pt x="451922" y="1750816"/>
                </a:lnTo>
                <a:lnTo>
                  <a:pt x="456533" y="1748839"/>
                </a:lnTo>
                <a:lnTo>
                  <a:pt x="460486" y="1746203"/>
                </a:lnTo>
                <a:lnTo>
                  <a:pt x="463121" y="1742250"/>
                </a:lnTo>
                <a:lnTo>
                  <a:pt x="465097" y="1738296"/>
                </a:lnTo>
                <a:lnTo>
                  <a:pt x="465097" y="1733025"/>
                </a:lnTo>
                <a:lnTo>
                  <a:pt x="468391" y="1727094"/>
                </a:lnTo>
                <a:lnTo>
                  <a:pt x="468391" y="1724458"/>
                </a:lnTo>
                <a:lnTo>
                  <a:pt x="468391" y="1723140"/>
                </a:lnTo>
                <a:lnTo>
                  <a:pt x="469050" y="1721164"/>
                </a:lnTo>
                <a:lnTo>
                  <a:pt x="470368" y="1718528"/>
                </a:lnTo>
                <a:lnTo>
                  <a:pt x="470368" y="1716551"/>
                </a:lnTo>
                <a:lnTo>
                  <a:pt x="467074" y="1710620"/>
                </a:lnTo>
                <a:lnTo>
                  <a:pt x="467074" y="1704031"/>
                </a:lnTo>
                <a:lnTo>
                  <a:pt x="468391" y="1699418"/>
                </a:lnTo>
                <a:lnTo>
                  <a:pt x="468391" y="1696124"/>
                </a:lnTo>
                <a:lnTo>
                  <a:pt x="467074" y="1691511"/>
                </a:lnTo>
                <a:lnTo>
                  <a:pt x="466415" y="1686898"/>
                </a:lnTo>
                <a:lnTo>
                  <a:pt x="466415" y="1683604"/>
                </a:lnTo>
                <a:lnTo>
                  <a:pt x="469709" y="1679650"/>
                </a:lnTo>
                <a:lnTo>
                  <a:pt x="473661" y="1678332"/>
                </a:lnTo>
                <a:lnTo>
                  <a:pt x="478932" y="1677673"/>
                </a:lnTo>
                <a:lnTo>
                  <a:pt x="482884" y="1679650"/>
                </a:lnTo>
                <a:lnTo>
                  <a:pt x="486837" y="1683604"/>
                </a:lnTo>
                <a:lnTo>
                  <a:pt x="490131" y="1686898"/>
                </a:lnTo>
                <a:lnTo>
                  <a:pt x="490131" y="1690193"/>
                </a:lnTo>
                <a:lnTo>
                  <a:pt x="492766" y="1689534"/>
                </a:lnTo>
                <a:lnTo>
                  <a:pt x="494742" y="1690193"/>
                </a:lnTo>
                <a:lnTo>
                  <a:pt x="497377" y="1690852"/>
                </a:lnTo>
                <a:lnTo>
                  <a:pt x="498695" y="1689534"/>
                </a:lnTo>
                <a:lnTo>
                  <a:pt x="501330" y="1688216"/>
                </a:lnTo>
                <a:lnTo>
                  <a:pt x="503306" y="1686898"/>
                </a:lnTo>
                <a:lnTo>
                  <a:pt x="504624" y="1685581"/>
                </a:lnTo>
                <a:lnTo>
                  <a:pt x="506600" y="1684263"/>
                </a:lnTo>
                <a:lnTo>
                  <a:pt x="507918" y="1683604"/>
                </a:lnTo>
                <a:lnTo>
                  <a:pt x="505942" y="1680309"/>
                </a:lnTo>
                <a:lnTo>
                  <a:pt x="503965" y="1677673"/>
                </a:lnTo>
                <a:lnTo>
                  <a:pt x="503306" y="1673720"/>
                </a:lnTo>
                <a:lnTo>
                  <a:pt x="505283" y="1669766"/>
                </a:lnTo>
                <a:lnTo>
                  <a:pt x="504624" y="1666471"/>
                </a:lnTo>
                <a:lnTo>
                  <a:pt x="498695" y="1671084"/>
                </a:lnTo>
                <a:lnTo>
                  <a:pt x="492107" y="1673720"/>
                </a:lnTo>
                <a:lnTo>
                  <a:pt x="482226" y="1675037"/>
                </a:lnTo>
                <a:lnTo>
                  <a:pt x="474320" y="1673061"/>
                </a:lnTo>
                <a:lnTo>
                  <a:pt x="466415" y="1668448"/>
                </a:lnTo>
                <a:lnTo>
                  <a:pt x="460486" y="1663176"/>
                </a:lnTo>
                <a:lnTo>
                  <a:pt x="450604" y="1667130"/>
                </a:lnTo>
                <a:lnTo>
                  <a:pt x="441381" y="1668448"/>
                </a:lnTo>
                <a:lnTo>
                  <a:pt x="431500" y="1666471"/>
                </a:lnTo>
                <a:lnTo>
                  <a:pt x="422936" y="1661200"/>
                </a:lnTo>
                <a:lnTo>
                  <a:pt x="417007" y="1656587"/>
                </a:lnTo>
                <a:lnTo>
                  <a:pt x="415030" y="1652633"/>
                </a:lnTo>
                <a:lnTo>
                  <a:pt x="416348" y="1647362"/>
                </a:lnTo>
                <a:lnTo>
                  <a:pt x="419642" y="1641431"/>
                </a:lnTo>
                <a:lnTo>
                  <a:pt x="420300" y="1640772"/>
                </a:lnTo>
                <a:lnTo>
                  <a:pt x="420959" y="1640113"/>
                </a:lnTo>
                <a:lnTo>
                  <a:pt x="412395" y="1634183"/>
                </a:lnTo>
                <a:lnTo>
                  <a:pt x="416348" y="1628252"/>
                </a:lnTo>
                <a:lnTo>
                  <a:pt x="420300" y="1622981"/>
                </a:lnTo>
                <a:lnTo>
                  <a:pt x="426229" y="1619027"/>
                </a:lnTo>
                <a:lnTo>
                  <a:pt x="433476" y="1617050"/>
                </a:lnTo>
                <a:lnTo>
                  <a:pt x="436770" y="1609802"/>
                </a:lnTo>
                <a:lnTo>
                  <a:pt x="440064" y="1602554"/>
                </a:lnTo>
                <a:lnTo>
                  <a:pt x="445993" y="1596623"/>
                </a:lnTo>
                <a:lnTo>
                  <a:pt x="456533" y="1596623"/>
                </a:lnTo>
                <a:lnTo>
                  <a:pt x="460486" y="1592669"/>
                </a:lnTo>
                <a:lnTo>
                  <a:pt x="463121" y="1588057"/>
                </a:lnTo>
                <a:lnTo>
                  <a:pt x="461145" y="1581467"/>
                </a:lnTo>
                <a:lnTo>
                  <a:pt x="464439" y="1575537"/>
                </a:lnTo>
                <a:lnTo>
                  <a:pt x="459827" y="1562358"/>
                </a:lnTo>
                <a:lnTo>
                  <a:pt x="460486" y="1563017"/>
                </a:lnTo>
                <a:lnTo>
                  <a:pt x="462462" y="1559063"/>
                </a:lnTo>
                <a:lnTo>
                  <a:pt x="460486" y="1555768"/>
                </a:lnTo>
                <a:lnTo>
                  <a:pt x="458510" y="1553133"/>
                </a:lnTo>
                <a:lnTo>
                  <a:pt x="469050" y="1547202"/>
                </a:lnTo>
                <a:lnTo>
                  <a:pt x="471026" y="1538636"/>
                </a:lnTo>
                <a:lnTo>
                  <a:pt x="474979" y="1532705"/>
                </a:lnTo>
                <a:lnTo>
                  <a:pt x="480249" y="1528752"/>
                </a:lnTo>
                <a:lnTo>
                  <a:pt x="486837" y="1524139"/>
                </a:lnTo>
                <a:lnTo>
                  <a:pt x="492766" y="1520185"/>
                </a:lnTo>
                <a:lnTo>
                  <a:pt x="498695" y="1514914"/>
                </a:lnTo>
                <a:lnTo>
                  <a:pt x="499354" y="1513596"/>
                </a:lnTo>
                <a:lnTo>
                  <a:pt x="500671" y="1511619"/>
                </a:lnTo>
                <a:lnTo>
                  <a:pt x="501330" y="1508983"/>
                </a:lnTo>
                <a:lnTo>
                  <a:pt x="501989" y="1505030"/>
                </a:lnTo>
                <a:lnTo>
                  <a:pt x="503965" y="1503053"/>
                </a:lnTo>
                <a:lnTo>
                  <a:pt x="507259" y="1501076"/>
                </a:lnTo>
                <a:lnTo>
                  <a:pt x="507259" y="1505030"/>
                </a:lnTo>
                <a:lnTo>
                  <a:pt x="550738" y="1459563"/>
                </a:lnTo>
                <a:lnTo>
                  <a:pt x="548762" y="1457586"/>
                </a:lnTo>
                <a:lnTo>
                  <a:pt x="547445" y="1456927"/>
                </a:lnTo>
                <a:lnTo>
                  <a:pt x="544809" y="1455609"/>
                </a:lnTo>
                <a:lnTo>
                  <a:pt x="542833" y="1454950"/>
                </a:lnTo>
                <a:lnTo>
                  <a:pt x="540857" y="1453632"/>
                </a:lnTo>
                <a:lnTo>
                  <a:pt x="538222" y="1452973"/>
                </a:lnTo>
                <a:lnTo>
                  <a:pt x="536245" y="1452973"/>
                </a:lnTo>
                <a:lnTo>
                  <a:pt x="532951" y="1452973"/>
                </a:lnTo>
                <a:lnTo>
                  <a:pt x="530975" y="1450996"/>
                </a:lnTo>
                <a:lnTo>
                  <a:pt x="529658" y="1449678"/>
                </a:lnTo>
                <a:lnTo>
                  <a:pt x="527022" y="1447702"/>
                </a:lnTo>
                <a:lnTo>
                  <a:pt x="527022" y="1449019"/>
                </a:lnTo>
                <a:lnTo>
                  <a:pt x="525705" y="1449678"/>
                </a:lnTo>
                <a:lnTo>
                  <a:pt x="523070" y="1450337"/>
                </a:lnTo>
                <a:lnTo>
                  <a:pt x="523729" y="1449678"/>
                </a:lnTo>
                <a:lnTo>
                  <a:pt x="523070" y="1449019"/>
                </a:lnTo>
                <a:lnTo>
                  <a:pt x="522411" y="1450337"/>
                </a:lnTo>
                <a:lnTo>
                  <a:pt x="520435" y="1450337"/>
                </a:lnTo>
                <a:lnTo>
                  <a:pt x="521093" y="1451655"/>
                </a:lnTo>
                <a:lnTo>
                  <a:pt x="521093" y="1454950"/>
                </a:lnTo>
                <a:lnTo>
                  <a:pt x="520435" y="1458904"/>
                </a:lnTo>
                <a:lnTo>
                  <a:pt x="517141" y="1463516"/>
                </a:lnTo>
                <a:lnTo>
                  <a:pt x="511871" y="1466811"/>
                </a:lnTo>
                <a:lnTo>
                  <a:pt x="504624" y="1466811"/>
                </a:lnTo>
                <a:lnTo>
                  <a:pt x="504624" y="1466152"/>
                </a:lnTo>
                <a:lnTo>
                  <a:pt x="503965" y="1465493"/>
                </a:lnTo>
                <a:lnTo>
                  <a:pt x="499354" y="1466152"/>
                </a:lnTo>
                <a:lnTo>
                  <a:pt x="501330" y="1471424"/>
                </a:lnTo>
                <a:lnTo>
                  <a:pt x="500671" y="1476036"/>
                </a:lnTo>
                <a:lnTo>
                  <a:pt x="498695" y="1479331"/>
                </a:lnTo>
                <a:lnTo>
                  <a:pt x="494742" y="1481308"/>
                </a:lnTo>
                <a:lnTo>
                  <a:pt x="491448" y="1482626"/>
                </a:lnTo>
                <a:lnTo>
                  <a:pt x="489472" y="1484602"/>
                </a:lnTo>
                <a:lnTo>
                  <a:pt x="488813" y="1486579"/>
                </a:lnTo>
                <a:lnTo>
                  <a:pt x="486837" y="1491192"/>
                </a:lnTo>
                <a:lnTo>
                  <a:pt x="484861" y="1493828"/>
                </a:lnTo>
                <a:lnTo>
                  <a:pt x="480249" y="1497781"/>
                </a:lnTo>
                <a:lnTo>
                  <a:pt x="475638" y="1499758"/>
                </a:lnTo>
                <a:lnTo>
                  <a:pt x="470368" y="1499758"/>
                </a:lnTo>
                <a:lnTo>
                  <a:pt x="469709" y="1503053"/>
                </a:lnTo>
                <a:lnTo>
                  <a:pt x="468391" y="1505030"/>
                </a:lnTo>
                <a:lnTo>
                  <a:pt x="467074" y="1506348"/>
                </a:lnTo>
                <a:lnTo>
                  <a:pt x="463780" y="1507666"/>
                </a:lnTo>
                <a:lnTo>
                  <a:pt x="461803" y="1508983"/>
                </a:lnTo>
                <a:lnTo>
                  <a:pt x="459827" y="1508983"/>
                </a:lnTo>
                <a:lnTo>
                  <a:pt x="459827" y="1510960"/>
                </a:lnTo>
                <a:lnTo>
                  <a:pt x="458510" y="1513596"/>
                </a:lnTo>
                <a:lnTo>
                  <a:pt x="457851" y="1516891"/>
                </a:lnTo>
                <a:lnTo>
                  <a:pt x="456533" y="1518868"/>
                </a:lnTo>
                <a:lnTo>
                  <a:pt x="454557" y="1521503"/>
                </a:lnTo>
                <a:lnTo>
                  <a:pt x="444675" y="1528752"/>
                </a:lnTo>
                <a:lnTo>
                  <a:pt x="435452" y="1536659"/>
                </a:lnTo>
                <a:lnTo>
                  <a:pt x="425571" y="1543907"/>
                </a:lnTo>
                <a:lnTo>
                  <a:pt x="419642" y="1542590"/>
                </a:lnTo>
                <a:lnTo>
                  <a:pt x="418324" y="1543907"/>
                </a:lnTo>
                <a:lnTo>
                  <a:pt x="417007" y="1544566"/>
                </a:lnTo>
                <a:lnTo>
                  <a:pt x="413054" y="1547202"/>
                </a:lnTo>
                <a:lnTo>
                  <a:pt x="409101" y="1547202"/>
                </a:lnTo>
                <a:lnTo>
                  <a:pt x="405149" y="1546543"/>
                </a:lnTo>
                <a:lnTo>
                  <a:pt x="406466" y="1549179"/>
                </a:lnTo>
                <a:lnTo>
                  <a:pt x="406466" y="1551156"/>
                </a:lnTo>
                <a:lnTo>
                  <a:pt x="406466" y="1554451"/>
                </a:lnTo>
                <a:lnTo>
                  <a:pt x="404490" y="1556427"/>
                </a:lnTo>
                <a:lnTo>
                  <a:pt x="401855" y="1559063"/>
                </a:lnTo>
                <a:lnTo>
                  <a:pt x="399220" y="1560381"/>
                </a:lnTo>
                <a:lnTo>
                  <a:pt x="395926" y="1561040"/>
                </a:lnTo>
                <a:lnTo>
                  <a:pt x="393291" y="1561699"/>
                </a:lnTo>
                <a:lnTo>
                  <a:pt x="388020" y="1561699"/>
                </a:lnTo>
                <a:lnTo>
                  <a:pt x="383409" y="1562358"/>
                </a:lnTo>
                <a:lnTo>
                  <a:pt x="381433" y="1565653"/>
                </a:lnTo>
                <a:lnTo>
                  <a:pt x="379456" y="1568288"/>
                </a:lnTo>
                <a:lnTo>
                  <a:pt x="376162" y="1571583"/>
                </a:lnTo>
                <a:lnTo>
                  <a:pt x="373527" y="1573560"/>
                </a:lnTo>
                <a:lnTo>
                  <a:pt x="373527" y="1574219"/>
                </a:lnTo>
                <a:lnTo>
                  <a:pt x="371551" y="1577514"/>
                </a:lnTo>
                <a:lnTo>
                  <a:pt x="369575" y="1578832"/>
                </a:lnTo>
                <a:lnTo>
                  <a:pt x="368916" y="1579490"/>
                </a:lnTo>
                <a:lnTo>
                  <a:pt x="370892" y="1580149"/>
                </a:lnTo>
                <a:lnTo>
                  <a:pt x="372868" y="1582126"/>
                </a:lnTo>
                <a:lnTo>
                  <a:pt x="373527" y="1585421"/>
                </a:lnTo>
                <a:lnTo>
                  <a:pt x="372868" y="1588716"/>
                </a:lnTo>
                <a:lnTo>
                  <a:pt x="362987" y="1599918"/>
                </a:lnTo>
                <a:lnTo>
                  <a:pt x="351129" y="1609802"/>
                </a:lnTo>
                <a:lnTo>
                  <a:pt x="337294" y="1616391"/>
                </a:lnTo>
                <a:lnTo>
                  <a:pt x="332024" y="1617709"/>
                </a:lnTo>
                <a:lnTo>
                  <a:pt x="326754" y="1618368"/>
                </a:lnTo>
                <a:lnTo>
                  <a:pt x="321484" y="1618368"/>
                </a:lnTo>
                <a:lnTo>
                  <a:pt x="315555" y="1618368"/>
                </a:lnTo>
                <a:lnTo>
                  <a:pt x="311602" y="1621004"/>
                </a:lnTo>
                <a:lnTo>
                  <a:pt x="306991" y="1625617"/>
                </a:lnTo>
                <a:lnTo>
                  <a:pt x="302379" y="1632206"/>
                </a:lnTo>
                <a:lnTo>
                  <a:pt x="295791" y="1637478"/>
                </a:lnTo>
                <a:lnTo>
                  <a:pt x="287227" y="1640772"/>
                </a:lnTo>
                <a:lnTo>
                  <a:pt x="280639" y="1651974"/>
                </a:lnTo>
                <a:lnTo>
                  <a:pt x="276687" y="1652633"/>
                </a:lnTo>
                <a:lnTo>
                  <a:pt x="274052" y="1658564"/>
                </a:lnTo>
                <a:lnTo>
                  <a:pt x="271417" y="1656587"/>
                </a:lnTo>
                <a:lnTo>
                  <a:pt x="269440" y="1655928"/>
                </a:lnTo>
                <a:lnTo>
                  <a:pt x="268123" y="1656587"/>
                </a:lnTo>
                <a:lnTo>
                  <a:pt x="266146" y="1657246"/>
                </a:lnTo>
                <a:lnTo>
                  <a:pt x="264829" y="1659223"/>
                </a:lnTo>
                <a:lnTo>
                  <a:pt x="266146" y="1661200"/>
                </a:lnTo>
                <a:lnTo>
                  <a:pt x="267464" y="1662518"/>
                </a:lnTo>
                <a:lnTo>
                  <a:pt x="266146" y="1665153"/>
                </a:lnTo>
                <a:lnTo>
                  <a:pt x="266146" y="1666471"/>
                </a:lnTo>
                <a:lnTo>
                  <a:pt x="267464" y="1667130"/>
                </a:lnTo>
                <a:lnTo>
                  <a:pt x="267464" y="1667789"/>
                </a:lnTo>
                <a:lnTo>
                  <a:pt x="266146" y="1669107"/>
                </a:lnTo>
                <a:lnTo>
                  <a:pt x="242430" y="1681627"/>
                </a:lnTo>
                <a:lnTo>
                  <a:pt x="243748" y="1690193"/>
                </a:lnTo>
                <a:lnTo>
                  <a:pt x="231890" y="1694147"/>
                </a:lnTo>
                <a:lnTo>
                  <a:pt x="218056" y="1698101"/>
                </a:lnTo>
                <a:lnTo>
                  <a:pt x="217397" y="1702713"/>
                </a:lnTo>
                <a:lnTo>
                  <a:pt x="214762" y="1705349"/>
                </a:lnTo>
                <a:lnTo>
                  <a:pt x="212127" y="1706008"/>
                </a:lnTo>
                <a:lnTo>
                  <a:pt x="208174" y="1706667"/>
                </a:lnTo>
                <a:lnTo>
                  <a:pt x="205539" y="1706667"/>
                </a:lnTo>
                <a:lnTo>
                  <a:pt x="201586" y="1707985"/>
                </a:lnTo>
                <a:lnTo>
                  <a:pt x="198951" y="1712597"/>
                </a:lnTo>
                <a:lnTo>
                  <a:pt x="199610" y="1717210"/>
                </a:lnTo>
                <a:lnTo>
                  <a:pt x="187093" y="1721823"/>
                </a:lnTo>
                <a:lnTo>
                  <a:pt x="183799" y="1730389"/>
                </a:lnTo>
                <a:lnTo>
                  <a:pt x="178529" y="1737637"/>
                </a:lnTo>
                <a:lnTo>
                  <a:pt x="172600" y="1744227"/>
                </a:lnTo>
                <a:lnTo>
                  <a:pt x="166012" y="1750816"/>
                </a:lnTo>
                <a:lnTo>
                  <a:pt x="164695" y="1752134"/>
                </a:lnTo>
                <a:lnTo>
                  <a:pt x="163377" y="1752134"/>
                </a:lnTo>
                <a:lnTo>
                  <a:pt x="158766" y="1761359"/>
                </a:lnTo>
                <a:lnTo>
                  <a:pt x="150860" y="1764654"/>
                </a:lnTo>
                <a:lnTo>
                  <a:pt x="141637" y="1767949"/>
                </a:lnTo>
                <a:lnTo>
                  <a:pt x="135050" y="1773879"/>
                </a:lnTo>
                <a:lnTo>
                  <a:pt x="134391" y="1773879"/>
                </a:lnTo>
                <a:lnTo>
                  <a:pt x="130438" y="1780469"/>
                </a:lnTo>
                <a:lnTo>
                  <a:pt x="123192" y="1785740"/>
                </a:lnTo>
                <a:lnTo>
                  <a:pt x="115286" y="1789694"/>
                </a:lnTo>
                <a:lnTo>
                  <a:pt x="116604" y="1791671"/>
                </a:lnTo>
                <a:lnTo>
                  <a:pt x="111992" y="1797601"/>
                </a:lnTo>
                <a:lnTo>
                  <a:pt x="105405" y="1801555"/>
                </a:lnTo>
                <a:lnTo>
                  <a:pt x="98158" y="1804850"/>
                </a:lnTo>
                <a:lnTo>
                  <a:pt x="92229" y="1809462"/>
                </a:lnTo>
                <a:lnTo>
                  <a:pt x="79712" y="1814075"/>
                </a:lnTo>
                <a:lnTo>
                  <a:pt x="63902" y="1827254"/>
                </a:lnTo>
                <a:lnTo>
                  <a:pt x="63243" y="1829231"/>
                </a:lnTo>
                <a:lnTo>
                  <a:pt x="61925" y="1830548"/>
                </a:lnTo>
                <a:lnTo>
                  <a:pt x="59290" y="1832525"/>
                </a:lnTo>
                <a:lnTo>
                  <a:pt x="57314" y="1833843"/>
                </a:lnTo>
                <a:lnTo>
                  <a:pt x="54679" y="1834502"/>
                </a:lnTo>
                <a:lnTo>
                  <a:pt x="52702" y="1835161"/>
                </a:lnTo>
                <a:lnTo>
                  <a:pt x="52044" y="1837138"/>
                </a:lnTo>
                <a:lnTo>
                  <a:pt x="50726" y="1839115"/>
                </a:lnTo>
                <a:lnTo>
                  <a:pt x="49408" y="1840433"/>
                </a:lnTo>
                <a:lnTo>
                  <a:pt x="47432" y="1841092"/>
                </a:lnTo>
                <a:lnTo>
                  <a:pt x="45456" y="1841092"/>
                </a:lnTo>
                <a:lnTo>
                  <a:pt x="43479" y="1835161"/>
                </a:lnTo>
                <a:lnTo>
                  <a:pt x="42162" y="1828572"/>
                </a:lnTo>
                <a:lnTo>
                  <a:pt x="41503" y="1821982"/>
                </a:lnTo>
                <a:lnTo>
                  <a:pt x="39527" y="1814734"/>
                </a:lnTo>
                <a:lnTo>
                  <a:pt x="35574" y="1808803"/>
                </a:lnTo>
                <a:lnTo>
                  <a:pt x="30963" y="1804850"/>
                </a:lnTo>
                <a:lnTo>
                  <a:pt x="25034" y="1803532"/>
                </a:lnTo>
                <a:lnTo>
                  <a:pt x="17128" y="1802873"/>
                </a:lnTo>
                <a:lnTo>
                  <a:pt x="9882" y="1803532"/>
                </a:lnTo>
                <a:lnTo>
                  <a:pt x="5929" y="1805509"/>
                </a:lnTo>
                <a:lnTo>
                  <a:pt x="3953" y="1798919"/>
                </a:lnTo>
                <a:lnTo>
                  <a:pt x="1976" y="1792330"/>
                </a:lnTo>
                <a:lnTo>
                  <a:pt x="659" y="1786399"/>
                </a:lnTo>
                <a:lnTo>
                  <a:pt x="0" y="1780469"/>
                </a:lnTo>
                <a:lnTo>
                  <a:pt x="659" y="1775197"/>
                </a:lnTo>
                <a:lnTo>
                  <a:pt x="3953" y="1770584"/>
                </a:lnTo>
                <a:lnTo>
                  <a:pt x="9882" y="1766631"/>
                </a:lnTo>
                <a:lnTo>
                  <a:pt x="19105" y="1763995"/>
                </a:lnTo>
                <a:lnTo>
                  <a:pt x="21081" y="1762677"/>
                </a:lnTo>
                <a:lnTo>
                  <a:pt x="22399" y="1761359"/>
                </a:lnTo>
                <a:lnTo>
                  <a:pt x="23716" y="1759382"/>
                </a:lnTo>
                <a:lnTo>
                  <a:pt x="25692" y="1756088"/>
                </a:lnTo>
                <a:lnTo>
                  <a:pt x="27010" y="1754111"/>
                </a:lnTo>
                <a:lnTo>
                  <a:pt x="28328" y="1752134"/>
                </a:lnTo>
                <a:lnTo>
                  <a:pt x="26351" y="1750816"/>
                </a:lnTo>
                <a:lnTo>
                  <a:pt x="25034" y="1750816"/>
                </a:lnTo>
                <a:lnTo>
                  <a:pt x="22399" y="1749498"/>
                </a:lnTo>
                <a:lnTo>
                  <a:pt x="21740" y="1748839"/>
                </a:lnTo>
                <a:lnTo>
                  <a:pt x="21081" y="1747521"/>
                </a:lnTo>
                <a:lnTo>
                  <a:pt x="20422" y="1745545"/>
                </a:lnTo>
                <a:lnTo>
                  <a:pt x="21740" y="1740932"/>
                </a:lnTo>
                <a:lnTo>
                  <a:pt x="25692" y="1738296"/>
                </a:lnTo>
                <a:lnTo>
                  <a:pt x="28986" y="1736978"/>
                </a:lnTo>
                <a:lnTo>
                  <a:pt x="33598" y="1735660"/>
                </a:lnTo>
                <a:lnTo>
                  <a:pt x="36233" y="1729730"/>
                </a:lnTo>
                <a:lnTo>
                  <a:pt x="35574" y="1728412"/>
                </a:lnTo>
                <a:lnTo>
                  <a:pt x="35574" y="1725776"/>
                </a:lnTo>
                <a:lnTo>
                  <a:pt x="36233" y="1724458"/>
                </a:lnTo>
                <a:lnTo>
                  <a:pt x="38209" y="1723140"/>
                </a:lnTo>
                <a:lnTo>
                  <a:pt x="28328" y="1717869"/>
                </a:lnTo>
                <a:lnTo>
                  <a:pt x="26351" y="1709303"/>
                </a:lnTo>
                <a:lnTo>
                  <a:pt x="26351" y="1704690"/>
                </a:lnTo>
                <a:lnTo>
                  <a:pt x="27010" y="1702713"/>
                </a:lnTo>
                <a:lnTo>
                  <a:pt x="29645" y="1700736"/>
                </a:lnTo>
                <a:lnTo>
                  <a:pt x="32939" y="1700077"/>
                </a:lnTo>
                <a:lnTo>
                  <a:pt x="36233" y="1700077"/>
                </a:lnTo>
                <a:lnTo>
                  <a:pt x="38868" y="1698759"/>
                </a:lnTo>
                <a:lnTo>
                  <a:pt x="40186" y="1700077"/>
                </a:lnTo>
                <a:lnTo>
                  <a:pt x="40844" y="1700736"/>
                </a:lnTo>
                <a:lnTo>
                  <a:pt x="42162" y="1700077"/>
                </a:lnTo>
                <a:lnTo>
                  <a:pt x="46773" y="1698101"/>
                </a:lnTo>
                <a:lnTo>
                  <a:pt x="46115" y="1696783"/>
                </a:lnTo>
                <a:lnTo>
                  <a:pt x="44797" y="1694147"/>
                </a:lnTo>
                <a:lnTo>
                  <a:pt x="49408" y="1688216"/>
                </a:lnTo>
                <a:lnTo>
                  <a:pt x="69831" y="1678332"/>
                </a:lnTo>
                <a:lnTo>
                  <a:pt x="76418" y="1666471"/>
                </a:lnTo>
                <a:lnTo>
                  <a:pt x="81689" y="1661859"/>
                </a:lnTo>
                <a:lnTo>
                  <a:pt x="81030" y="1660541"/>
                </a:lnTo>
                <a:lnTo>
                  <a:pt x="83665" y="1653951"/>
                </a:lnTo>
                <a:lnTo>
                  <a:pt x="88276" y="1648680"/>
                </a:lnTo>
                <a:lnTo>
                  <a:pt x="93547" y="1646044"/>
                </a:lnTo>
                <a:lnTo>
                  <a:pt x="99476" y="1642749"/>
                </a:lnTo>
                <a:lnTo>
                  <a:pt x="105405" y="1640113"/>
                </a:lnTo>
                <a:lnTo>
                  <a:pt x="107381" y="1638137"/>
                </a:lnTo>
                <a:lnTo>
                  <a:pt x="109357" y="1633524"/>
                </a:lnTo>
                <a:lnTo>
                  <a:pt x="105405" y="1628252"/>
                </a:lnTo>
                <a:lnTo>
                  <a:pt x="103428" y="1622981"/>
                </a:lnTo>
                <a:lnTo>
                  <a:pt x="104087" y="1617050"/>
                </a:lnTo>
                <a:lnTo>
                  <a:pt x="106722" y="1611779"/>
                </a:lnTo>
                <a:lnTo>
                  <a:pt x="108040" y="1605848"/>
                </a:lnTo>
                <a:lnTo>
                  <a:pt x="110016" y="1603212"/>
                </a:lnTo>
                <a:lnTo>
                  <a:pt x="112651" y="1600577"/>
                </a:lnTo>
                <a:lnTo>
                  <a:pt x="116604" y="1599918"/>
                </a:lnTo>
                <a:lnTo>
                  <a:pt x="120556" y="1599259"/>
                </a:lnTo>
                <a:lnTo>
                  <a:pt x="123192" y="1600577"/>
                </a:lnTo>
                <a:lnTo>
                  <a:pt x="125168" y="1603871"/>
                </a:lnTo>
                <a:lnTo>
                  <a:pt x="125168" y="1609802"/>
                </a:lnTo>
                <a:lnTo>
                  <a:pt x="123192" y="1615732"/>
                </a:lnTo>
                <a:lnTo>
                  <a:pt x="122533" y="1622322"/>
                </a:lnTo>
                <a:lnTo>
                  <a:pt x="124509" y="1619686"/>
                </a:lnTo>
                <a:lnTo>
                  <a:pt x="126485" y="1618368"/>
                </a:lnTo>
                <a:lnTo>
                  <a:pt x="128462" y="1618368"/>
                </a:lnTo>
                <a:lnTo>
                  <a:pt x="127144" y="1613097"/>
                </a:lnTo>
                <a:lnTo>
                  <a:pt x="128462" y="1609802"/>
                </a:lnTo>
                <a:lnTo>
                  <a:pt x="131097" y="1606507"/>
                </a:lnTo>
                <a:lnTo>
                  <a:pt x="134391" y="1603212"/>
                </a:lnTo>
                <a:lnTo>
                  <a:pt x="141637" y="1599918"/>
                </a:lnTo>
                <a:lnTo>
                  <a:pt x="150201" y="1598600"/>
                </a:lnTo>
                <a:lnTo>
                  <a:pt x="149543" y="1593987"/>
                </a:lnTo>
                <a:lnTo>
                  <a:pt x="151519" y="1590034"/>
                </a:lnTo>
                <a:lnTo>
                  <a:pt x="156130" y="1585421"/>
                </a:lnTo>
                <a:lnTo>
                  <a:pt x="158107" y="1584762"/>
                </a:lnTo>
                <a:lnTo>
                  <a:pt x="160083" y="1584762"/>
                </a:lnTo>
                <a:lnTo>
                  <a:pt x="160083" y="1584103"/>
                </a:lnTo>
                <a:lnTo>
                  <a:pt x="162718" y="1576196"/>
                </a:lnTo>
                <a:lnTo>
                  <a:pt x="166671" y="1572242"/>
                </a:lnTo>
                <a:lnTo>
                  <a:pt x="171941" y="1568288"/>
                </a:lnTo>
                <a:lnTo>
                  <a:pt x="177870" y="1566312"/>
                </a:lnTo>
                <a:lnTo>
                  <a:pt x="184458" y="1563676"/>
                </a:lnTo>
                <a:lnTo>
                  <a:pt x="195657" y="1563017"/>
                </a:lnTo>
                <a:lnTo>
                  <a:pt x="206856" y="1566312"/>
                </a:lnTo>
                <a:lnTo>
                  <a:pt x="207515" y="1566312"/>
                </a:lnTo>
                <a:lnTo>
                  <a:pt x="205539" y="1563017"/>
                </a:lnTo>
                <a:lnTo>
                  <a:pt x="203562" y="1561040"/>
                </a:lnTo>
                <a:lnTo>
                  <a:pt x="201586" y="1554451"/>
                </a:lnTo>
                <a:lnTo>
                  <a:pt x="199610" y="1547202"/>
                </a:lnTo>
                <a:lnTo>
                  <a:pt x="199610" y="1540613"/>
                </a:lnTo>
                <a:lnTo>
                  <a:pt x="208174" y="1530070"/>
                </a:lnTo>
                <a:lnTo>
                  <a:pt x="218056" y="1521503"/>
                </a:lnTo>
                <a:lnTo>
                  <a:pt x="229914" y="1513596"/>
                </a:lnTo>
                <a:lnTo>
                  <a:pt x="236501" y="1512278"/>
                </a:lnTo>
                <a:lnTo>
                  <a:pt x="243089" y="1512278"/>
                </a:lnTo>
                <a:lnTo>
                  <a:pt x="241113" y="1511619"/>
                </a:lnTo>
                <a:lnTo>
                  <a:pt x="239795" y="1510301"/>
                </a:lnTo>
                <a:lnTo>
                  <a:pt x="239136" y="1507666"/>
                </a:lnTo>
                <a:lnTo>
                  <a:pt x="239136" y="1505030"/>
                </a:lnTo>
                <a:lnTo>
                  <a:pt x="243089" y="1493828"/>
                </a:lnTo>
                <a:lnTo>
                  <a:pt x="245065" y="1482626"/>
                </a:lnTo>
                <a:lnTo>
                  <a:pt x="244407" y="1472741"/>
                </a:lnTo>
                <a:lnTo>
                  <a:pt x="240454" y="1462198"/>
                </a:lnTo>
                <a:lnTo>
                  <a:pt x="232549" y="1451655"/>
                </a:lnTo>
                <a:lnTo>
                  <a:pt x="227278" y="1445066"/>
                </a:lnTo>
                <a:lnTo>
                  <a:pt x="225961" y="1437817"/>
                </a:lnTo>
                <a:lnTo>
                  <a:pt x="226620" y="1430569"/>
                </a:lnTo>
                <a:lnTo>
                  <a:pt x="229914" y="1422662"/>
                </a:lnTo>
                <a:lnTo>
                  <a:pt x="231231" y="1420026"/>
                </a:lnTo>
                <a:lnTo>
                  <a:pt x="233207" y="1417390"/>
                </a:lnTo>
                <a:lnTo>
                  <a:pt x="238478" y="1415413"/>
                </a:lnTo>
                <a:lnTo>
                  <a:pt x="243748" y="1415413"/>
                </a:lnTo>
                <a:lnTo>
                  <a:pt x="249677" y="1416072"/>
                </a:lnTo>
                <a:lnTo>
                  <a:pt x="255606" y="1417390"/>
                </a:lnTo>
                <a:lnTo>
                  <a:pt x="260876" y="1420685"/>
                </a:lnTo>
                <a:lnTo>
                  <a:pt x="263511" y="1426615"/>
                </a:lnTo>
                <a:lnTo>
                  <a:pt x="264170" y="1429910"/>
                </a:lnTo>
                <a:lnTo>
                  <a:pt x="263511" y="1433205"/>
                </a:lnTo>
                <a:lnTo>
                  <a:pt x="260876" y="1439135"/>
                </a:lnTo>
                <a:lnTo>
                  <a:pt x="258900" y="1445066"/>
                </a:lnTo>
                <a:lnTo>
                  <a:pt x="262194" y="1451655"/>
                </a:lnTo>
                <a:lnTo>
                  <a:pt x="262194" y="1455609"/>
                </a:lnTo>
                <a:lnTo>
                  <a:pt x="262852" y="1458904"/>
                </a:lnTo>
                <a:lnTo>
                  <a:pt x="262852" y="1464175"/>
                </a:lnTo>
                <a:lnTo>
                  <a:pt x="262852" y="1470106"/>
                </a:lnTo>
                <a:lnTo>
                  <a:pt x="262852" y="1476036"/>
                </a:lnTo>
                <a:lnTo>
                  <a:pt x="264829" y="1481308"/>
                </a:lnTo>
                <a:lnTo>
                  <a:pt x="264829" y="1479990"/>
                </a:lnTo>
                <a:lnTo>
                  <a:pt x="265488" y="1479331"/>
                </a:lnTo>
                <a:lnTo>
                  <a:pt x="266146" y="1479331"/>
                </a:lnTo>
                <a:lnTo>
                  <a:pt x="267464" y="1476036"/>
                </a:lnTo>
                <a:lnTo>
                  <a:pt x="268781" y="1474718"/>
                </a:lnTo>
                <a:lnTo>
                  <a:pt x="270758" y="1472741"/>
                </a:lnTo>
                <a:lnTo>
                  <a:pt x="272075" y="1471424"/>
                </a:lnTo>
                <a:lnTo>
                  <a:pt x="274710" y="1468788"/>
                </a:lnTo>
                <a:lnTo>
                  <a:pt x="276687" y="1467470"/>
                </a:lnTo>
                <a:lnTo>
                  <a:pt x="280639" y="1466811"/>
                </a:lnTo>
                <a:lnTo>
                  <a:pt x="281298" y="1467470"/>
                </a:lnTo>
                <a:lnTo>
                  <a:pt x="281957" y="1466811"/>
                </a:lnTo>
                <a:lnTo>
                  <a:pt x="285910" y="1465493"/>
                </a:lnTo>
                <a:lnTo>
                  <a:pt x="289204" y="1463516"/>
                </a:lnTo>
                <a:lnTo>
                  <a:pt x="289862" y="1456927"/>
                </a:lnTo>
                <a:lnTo>
                  <a:pt x="293156" y="1451655"/>
                </a:lnTo>
                <a:lnTo>
                  <a:pt x="296450" y="1447043"/>
                </a:lnTo>
                <a:lnTo>
                  <a:pt x="301062" y="1442430"/>
                </a:lnTo>
                <a:lnTo>
                  <a:pt x="301062" y="1441771"/>
                </a:lnTo>
                <a:lnTo>
                  <a:pt x="300403" y="1441771"/>
                </a:lnTo>
                <a:lnTo>
                  <a:pt x="300403" y="1438476"/>
                </a:lnTo>
                <a:lnTo>
                  <a:pt x="300403" y="1436500"/>
                </a:lnTo>
                <a:lnTo>
                  <a:pt x="299744" y="1435841"/>
                </a:lnTo>
                <a:lnTo>
                  <a:pt x="299085" y="1434523"/>
                </a:lnTo>
                <a:lnTo>
                  <a:pt x="299085" y="1431887"/>
                </a:lnTo>
                <a:lnTo>
                  <a:pt x="293156" y="1431887"/>
                </a:lnTo>
                <a:lnTo>
                  <a:pt x="289862" y="1429910"/>
                </a:lnTo>
                <a:lnTo>
                  <a:pt x="289204" y="1425956"/>
                </a:lnTo>
                <a:lnTo>
                  <a:pt x="291180" y="1420026"/>
                </a:lnTo>
                <a:lnTo>
                  <a:pt x="303038" y="1430569"/>
                </a:lnTo>
                <a:lnTo>
                  <a:pt x="304355" y="1428592"/>
                </a:lnTo>
                <a:lnTo>
                  <a:pt x="303038" y="1425956"/>
                </a:lnTo>
                <a:lnTo>
                  <a:pt x="302379" y="1423980"/>
                </a:lnTo>
                <a:lnTo>
                  <a:pt x="300403" y="1420685"/>
                </a:lnTo>
                <a:lnTo>
                  <a:pt x="297109" y="1416072"/>
                </a:lnTo>
                <a:lnTo>
                  <a:pt x="296450" y="1410142"/>
                </a:lnTo>
                <a:lnTo>
                  <a:pt x="297109" y="1405529"/>
                </a:lnTo>
                <a:lnTo>
                  <a:pt x="301062" y="1402893"/>
                </a:lnTo>
                <a:lnTo>
                  <a:pt x="307649" y="1399599"/>
                </a:lnTo>
                <a:lnTo>
                  <a:pt x="312920" y="1401575"/>
                </a:lnTo>
                <a:lnTo>
                  <a:pt x="316872" y="1405529"/>
                </a:lnTo>
                <a:lnTo>
                  <a:pt x="320166" y="1409483"/>
                </a:lnTo>
                <a:lnTo>
                  <a:pt x="321484" y="1411460"/>
                </a:lnTo>
                <a:lnTo>
                  <a:pt x="324119" y="1413436"/>
                </a:lnTo>
                <a:lnTo>
                  <a:pt x="325436" y="1416731"/>
                </a:lnTo>
                <a:lnTo>
                  <a:pt x="326095" y="1418708"/>
                </a:lnTo>
                <a:lnTo>
                  <a:pt x="327413" y="1418049"/>
                </a:lnTo>
                <a:lnTo>
                  <a:pt x="330048" y="1417390"/>
                </a:lnTo>
                <a:lnTo>
                  <a:pt x="332024" y="1417390"/>
                </a:lnTo>
                <a:lnTo>
                  <a:pt x="331365" y="1415413"/>
                </a:lnTo>
                <a:lnTo>
                  <a:pt x="332024" y="1412119"/>
                </a:lnTo>
                <a:lnTo>
                  <a:pt x="333342" y="1410142"/>
                </a:lnTo>
                <a:lnTo>
                  <a:pt x="334659" y="1407506"/>
                </a:lnTo>
                <a:lnTo>
                  <a:pt x="335977" y="1407506"/>
                </a:lnTo>
                <a:lnTo>
                  <a:pt x="334001" y="1405529"/>
                </a:lnTo>
                <a:lnTo>
                  <a:pt x="334659" y="1404211"/>
                </a:lnTo>
                <a:lnTo>
                  <a:pt x="334659" y="1401575"/>
                </a:lnTo>
                <a:lnTo>
                  <a:pt x="334659" y="1399599"/>
                </a:lnTo>
                <a:lnTo>
                  <a:pt x="334659" y="1398281"/>
                </a:lnTo>
                <a:lnTo>
                  <a:pt x="333342" y="1396963"/>
                </a:lnTo>
                <a:lnTo>
                  <a:pt x="331365" y="1394986"/>
                </a:lnTo>
                <a:lnTo>
                  <a:pt x="328072" y="1391032"/>
                </a:lnTo>
                <a:lnTo>
                  <a:pt x="326754" y="1386420"/>
                </a:lnTo>
                <a:lnTo>
                  <a:pt x="328072" y="1381807"/>
                </a:lnTo>
                <a:lnTo>
                  <a:pt x="332024" y="1380489"/>
                </a:lnTo>
                <a:lnTo>
                  <a:pt x="334659" y="1377853"/>
                </a:lnTo>
                <a:lnTo>
                  <a:pt x="337953" y="1375218"/>
                </a:lnTo>
                <a:lnTo>
                  <a:pt x="341906" y="1374559"/>
                </a:lnTo>
                <a:lnTo>
                  <a:pt x="345859" y="1376536"/>
                </a:lnTo>
                <a:lnTo>
                  <a:pt x="352446" y="1380489"/>
                </a:lnTo>
                <a:lnTo>
                  <a:pt x="360352" y="1381148"/>
                </a:lnTo>
                <a:lnTo>
                  <a:pt x="357058" y="1379830"/>
                </a:lnTo>
                <a:lnTo>
                  <a:pt x="353105" y="1377853"/>
                </a:lnTo>
                <a:lnTo>
                  <a:pt x="350470" y="1375218"/>
                </a:lnTo>
                <a:lnTo>
                  <a:pt x="347835" y="1366651"/>
                </a:lnTo>
                <a:lnTo>
                  <a:pt x="348494" y="1364016"/>
                </a:lnTo>
                <a:lnTo>
                  <a:pt x="349152" y="1362039"/>
                </a:lnTo>
                <a:lnTo>
                  <a:pt x="350470" y="1360721"/>
                </a:lnTo>
                <a:lnTo>
                  <a:pt x="351788" y="1359403"/>
                </a:lnTo>
                <a:lnTo>
                  <a:pt x="353105" y="1358085"/>
                </a:lnTo>
                <a:lnTo>
                  <a:pt x="355081" y="1357426"/>
                </a:lnTo>
                <a:lnTo>
                  <a:pt x="357058" y="1357426"/>
                </a:lnTo>
                <a:lnTo>
                  <a:pt x="356399" y="1355449"/>
                </a:lnTo>
                <a:lnTo>
                  <a:pt x="357058" y="1353472"/>
                </a:lnTo>
                <a:lnTo>
                  <a:pt x="359034" y="1350178"/>
                </a:lnTo>
                <a:lnTo>
                  <a:pt x="365622" y="1344247"/>
                </a:lnTo>
                <a:lnTo>
                  <a:pt x="366939" y="1342929"/>
                </a:lnTo>
                <a:lnTo>
                  <a:pt x="367598" y="1341611"/>
                </a:lnTo>
                <a:lnTo>
                  <a:pt x="369575" y="1339635"/>
                </a:lnTo>
                <a:lnTo>
                  <a:pt x="371551" y="1338976"/>
                </a:lnTo>
                <a:lnTo>
                  <a:pt x="376821" y="1335022"/>
                </a:lnTo>
                <a:lnTo>
                  <a:pt x="377480" y="1333045"/>
                </a:lnTo>
                <a:lnTo>
                  <a:pt x="378139" y="1331068"/>
                </a:lnTo>
                <a:lnTo>
                  <a:pt x="380115" y="1329750"/>
                </a:lnTo>
                <a:lnTo>
                  <a:pt x="386044" y="1323161"/>
                </a:lnTo>
                <a:lnTo>
                  <a:pt x="392632" y="1317889"/>
                </a:lnTo>
                <a:lnTo>
                  <a:pt x="399878" y="1313277"/>
                </a:lnTo>
                <a:lnTo>
                  <a:pt x="399878" y="1311959"/>
                </a:lnTo>
                <a:lnTo>
                  <a:pt x="400537" y="1310641"/>
                </a:lnTo>
                <a:lnTo>
                  <a:pt x="401196" y="1308664"/>
                </a:lnTo>
                <a:lnTo>
                  <a:pt x="402513" y="1308005"/>
                </a:lnTo>
                <a:lnTo>
                  <a:pt x="417665" y="1294826"/>
                </a:lnTo>
                <a:lnTo>
                  <a:pt x="417665" y="1292850"/>
                </a:lnTo>
                <a:lnTo>
                  <a:pt x="419642" y="1290873"/>
                </a:lnTo>
                <a:lnTo>
                  <a:pt x="422936" y="1288896"/>
                </a:lnTo>
                <a:lnTo>
                  <a:pt x="426229" y="1286919"/>
                </a:lnTo>
                <a:lnTo>
                  <a:pt x="430182" y="1282306"/>
                </a:lnTo>
                <a:lnTo>
                  <a:pt x="433476" y="1279012"/>
                </a:lnTo>
                <a:lnTo>
                  <a:pt x="436111" y="1277035"/>
                </a:lnTo>
                <a:lnTo>
                  <a:pt x="436111" y="1275717"/>
                </a:lnTo>
                <a:lnTo>
                  <a:pt x="436111" y="1275058"/>
                </a:lnTo>
                <a:lnTo>
                  <a:pt x="437429" y="1273740"/>
                </a:lnTo>
                <a:lnTo>
                  <a:pt x="438746" y="1272422"/>
                </a:lnTo>
                <a:lnTo>
                  <a:pt x="441381" y="1270445"/>
                </a:lnTo>
                <a:lnTo>
                  <a:pt x="443358" y="1269787"/>
                </a:lnTo>
                <a:lnTo>
                  <a:pt x="445334" y="1268469"/>
                </a:lnTo>
                <a:lnTo>
                  <a:pt x="448628" y="1264515"/>
                </a:lnTo>
                <a:lnTo>
                  <a:pt x="449945" y="1260561"/>
                </a:lnTo>
                <a:lnTo>
                  <a:pt x="449945" y="1255290"/>
                </a:lnTo>
                <a:lnTo>
                  <a:pt x="448628" y="1250018"/>
                </a:lnTo>
                <a:lnTo>
                  <a:pt x="444016" y="1243429"/>
                </a:lnTo>
                <a:lnTo>
                  <a:pt x="442699" y="1238816"/>
                </a:lnTo>
                <a:lnTo>
                  <a:pt x="443358" y="1236180"/>
                </a:lnTo>
                <a:lnTo>
                  <a:pt x="445993" y="1232886"/>
                </a:lnTo>
                <a:lnTo>
                  <a:pt x="449287" y="1230909"/>
                </a:lnTo>
                <a:lnTo>
                  <a:pt x="453898" y="1228932"/>
                </a:lnTo>
                <a:lnTo>
                  <a:pt x="456533" y="1226296"/>
                </a:lnTo>
                <a:lnTo>
                  <a:pt x="461145" y="1220366"/>
                </a:lnTo>
                <a:lnTo>
                  <a:pt x="469050" y="1208505"/>
                </a:lnTo>
                <a:lnTo>
                  <a:pt x="479590" y="1199279"/>
                </a:lnTo>
                <a:lnTo>
                  <a:pt x="482226" y="1193349"/>
                </a:lnTo>
                <a:lnTo>
                  <a:pt x="485519" y="1188077"/>
                </a:lnTo>
                <a:lnTo>
                  <a:pt x="488813" y="1182806"/>
                </a:lnTo>
                <a:lnTo>
                  <a:pt x="493425" y="1179511"/>
                </a:lnTo>
                <a:lnTo>
                  <a:pt x="500671" y="1176875"/>
                </a:lnTo>
                <a:lnTo>
                  <a:pt x="519117" y="1156448"/>
                </a:lnTo>
                <a:lnTo>
                  <a:pt x="529658" y="1147882"/>
                </a:lnTo>
                <a:lnTo>
                  <a:pt x="539539" y="1138657"/>
                </a:lnTo>
                <a:lnTo>
                  <a:pt x="549421" y="1130090"/>
                </a:lnTo>
                <a:lnTo>
                  <a:pt x="557985" y="1119547"/>
                </a:lnTo>
                <a:lnTo>
                  <a:pt x="565890" y="1107686"/>
                </a:lnTo>
                <a:lnTo>
                  <a:pt x="581042" y="1096484"/>
                </a:lnTo>
                <a:lnTo>
                  <a:pt x="604099" y="1075398"/>
                </a:lnTo>
                <a:lnTo>
                  <a:pt x="615299" y="1067491"/>
                </a:lnTo>
                <a:lnTo>
                  <a:pt x="623863" y="1057606"/>
                </a:lnTo>
                <a:lnTo>
                  <a:pt x="631768" y="1047063"/>
                </a:lnTo>
                <a:lnTo>
                  <a:pt x="649555" y="1032566"/>
                </a:lnTo>
                <a:lnTo>
                  <a:pt x="651531" y="1025977"/>
                </a:lnTo>
                <a:lnTo>
                  <a:pt x="655484" y="1020046"/>
                </a:lnTo>
                <a:lnTo>
                  <a:pt x="661413" y="1014775"/>
                </a:lnTo>
                <a:lnTo>
                  <a:pt x="666025" y="1011480"/>
                </a:lnTo>
                <a:lnTo>
                  <a:pt x="671295" y="1007527"/>
                </a:lnTo>
                <a:lnTo>
                  <a:pt x="676565" y="1005550"/>
                </a:lnTo>
                <a:lnTo>
                  <a:pt x="682494" y="1006209"/>
                </a:lnTo>
                <a:lnTo>
                  <a:pt x="683812" y="998301"/>
                </a:lnTo>
                <a:lnTo>
                  <a:pt x="686447" y="991712"/>
                </a:lnTo>
                <a:lnTo>
                  <a:pt x="689082" y="983805"/>
                </a:lnTo>
                <a:lnTo>
                  <a:pt x="712139" y="967990"/>
                </a:lnTo>
                <a:lnTo>
                  <a:pt x="727950" y="959424"/>
                </a:lnTo>
                <a:lnTo>
                  <a:pt x="728608" y="958106"/>
                </a:lnTo>
                <a:lnTo>
                  <a:pt x="728608" y="959424"/>
                </a:lnTo>
                <a:lnTo>
                  <a:pt x="732561" y="956788"/>
                </a:lnTo>
                <a:lnTo>
                  <a:pt x="736514" y="954811"/>
                </a:lnTo>
                <a:lnTo>
                  <a:pt x="740466" y="951516"/>
                </a:lnTo>
                <a:lnTo>
                  <a:pt x="743760" y="949539"/>
                </a:lnTo>
                <a:lnTo>
                  <a:pt x="748372" y="946245"/>
                </a:lnTo>
                <a:lnTo>
                  <a:pt x="746395" y="946245"/>
                </a:lnTo>
                <a:lnTo>
                  <a:pt x="744419" y="945586"/>
                </a:lnTo>
                <a:lnTo>
                  <a:pt x="742443" y="944927"/>
                </a:lnTo>
                <a:lnTo>
                  <a:pt x="741784" y="943609"/>
                </a:lnTo>
                <a:lnTo>
                  <a:pt x="740466" y="942291"/>
                </a:lnTo>
                <a:lnTo>
                  <a:pt x="739808" y="940314"/>
                </a:lnTo>
                <a:lnTo>
                  <a:pt x="739808" y="938337"/>
                </a:lnTo>
                <a:lnTo>
                  <a:pt x="740466" y="935702"/>
                </a:lnTo>
                <a:lnTo>
                  <a:pt x="744419" y="929771"/>
                </a:lnTo>
                <a:lnTo>
                  <a:pt x="750348" y="925817"/>
                </a:lnTo>
                <a:lnTo>
                  <a:pt x="756936" y="922523"/>
                </a:lnTo>
                <a:lnTo>
                  <a:pt x="762865" y="919228"/>
                </a:lnTo>
                <a:lnTo>
                  <a:pt x="766159" y="914615"/>
                </a:lnTo>
                <a:lnTo>
                  <a:pt x="768794" y="909344"/>
                </a:lnTo>
                <a:lnTo>
                  <a:pt x="772747" y="906049"/>
                </a:lnTo>
                <a:lnTo>
                  <a:pt x="778017" y="904731"/>
                </a:lnTo>
                <a:lnTo>
                  <a:pt x="783946" y="904731"/>
                </a:lnTo>
                <a:lnTo>
                  <a:pt x="787899" y="906049"/>
                </a:lnTo>
                <a:lnTo>
                  <a:pt x="791192" y="908026"/>
                </a:lnTo>
                <a:lnTo>
                  <a:pt x="791851" y="908685"/>
                </a:lnTo>
                <a:lnTo>
                  <a:pt x="791851" y="909344"/>
                </a:lnTo>
                <a:lnTo>
                  <a:pt x="793169" y="906049"/>
                </a:lnTo>
                <a:lnTo>
                  <a:pt x="794486" y="902754"/>
                </a:lnTo>
                <a:lnTo>
                  <a:pt x="797121" y="900119"/>
                </a:lnTo>
                <a:lnTo>
                  <a:pt x="799098" y="897483"/>
                </a:lnTo>
                <a:lnTo>
                  <a:pt x="803709" y="865853"/>
                </a:lnTo>
                <a:lnTo>
                  <a:pt x="805027" y="864536"/>
                </a:lnTo>
                <a:lnTo>
                  <a:pt x="806344" y="864536"/>
                </a:lnTo>
                <a:lnTo>
                  <a:pt x="808321" y="865194"/>
                </a:lnTo>
                <a:lnTo>
                  <a:pt x="808979" y="867171"/>
                </a:lnTo>
                <a:lnTo>
                  <a:pt x="814908" y="870466"/>
                </a:lnTo>
                <a:lnTo>
                  <a:pt x="818861" y="871125"/>
                </a:lnTo>
                <a:lnTo>
                  <a:pt x="822155" y="870466"/>
                </a:lnTo>
                <a:lnTo>
                  <a:pt x="824131" y="868489"/>
                </a:lnTo>
                <a:lnTo>
                  <a:pt x="824790" y="864536"/>
                </a:lnTo>
                <a:lnTo>
                  <a:pt x="825449" y="859923"/>
                </a:lnTo>
                <a:lnTo>
                  <a:pt x="826766" y="855310"/>
                </a:lnTo>
                <a:lnTo>
                  <a:pt x="826766" y="850039"/>
                </a:lnTo>
                <a:lnTo>
                  <a:pt x="834672" y="839496"/>
                </a:lnTo>
                <a:lnTo>
                  <a:pt x="842577" y="828953"/>
                </a:lnTo>
                <a:lnTo>
                  <a:pt x="846530" y="826317"/>
                </a:lnTo>
                <a:lnTo>
                  <a:pt x="849824" y="824999"/>
                </a:lnTo>
                <a:lnTo>
                  <a:pt x="852459" y="821045"/>
                </a:lnTo>
                <a:lnTo>
                  <a:pt x="855753" y="820386"/>
                </a:lnTo>
                <a:lnTo>
                  <a:pt x="860364" y="820386"/>
                </a:lnTo>
                <a:lnTo>
                  <a:pt x="864976" y="820386"/>
                </a:lnTo>
                <a:lnTo>
                  <a:pt x="868269" y="819727"/>
                </a:lnTo>
                <a:lnTo>
                  <a:pt x="870905" y="817750"/>
                </a:lnTo>
                <a:lnTo>
                  <a:pt x="870905" y="813138"/>
                </a:lnTo>
                <a:lnTo>
                  <a:pt x="874198" y="807866"/>
                </a:lnTo>
                <a:lnTo>
                  <a:pt x="878810" y="802595"/>
                </a:lnTo>
                <a:lnTo>
                  <a:pt x="881445" y="797323"/>
                </a:lnTo>
                <a:lnTo>
                  <a:pt x="883421" y="790734"/>
                </a:lnTo>
                <a:lnTo>
                  <a:pt x="877492" y="790075"/>
                </a:lnTo>
                <a:lnTo>
                  <a:pt x="871563" y="790075"/>
                </a:lnTo>
                <a:lnTo>
                  <a:pt x="865634" y="788757"/>
                </a:lnTo>
                <a:lnTo>
                  <a:pt x="861023" y="784144"/>
                </a:lnTo>
                <a:lnTo>
                  <a:pt x="856411" y="790075"/>
                </a:lnTo>
                <a:lnTo>
                  <a:pt x="851800" y="793370"/>
                </a:lnTo>
                <a:lnTo>
                  <a:pt x="845871" y="794028"/>
                </a:lnTo>
                <a:lnTo>
                  <a:pt x="840601" y="792711"/>
                </a:lnTo>
                <a:lnTo>
                  <a:pt x="834672" y="790734"/>
                </a:lnTo>
                <a:lnTo>
                  <a:pt x="828743" y="789416"/>
                </a:lnTo>
                <a:lnTo>
                  <a:pt x="828084" y="788757"/>
                </a:lnTo>
                <a:lnTo>
                  <a:pt x="827425" y="790734"/>
                </a:lnTo>
                <a:lnTo>
                  <a:pt x="828084" y="790075"/>
                </a:lnTo>
                <a:lnTo>
                  <a:pt x="828084" y="792711"/>
                </a:lnTo>
                <a:lnTo>
                  <a:pt x="826766" y="795346"/>
                </a:lnTo>
                <a:lnTo>
                  <a:pt x="824790" y="797323"/>
                </a:lnTo>
                <a:lnTo>
                  <a:pt x="822814" y="799300"/>
                </a:lnTo>
                <a:lnTo>
                  <a:pt x="820837" y="799959"/>
                </a:lnTo>
                <a:lnTo>
                  <a:pt x="816885" y="799959"/>
                </a:lnTo>
                <a:lnTo>
                  <a:pt x="810956" y="809843"/>
                </a:lnTo>
                <a:lnTo>
                  <a:pt x="814250" y="811161"/>
                </a:lnTo>
                <a:lnTo>
                  <a:pt x="816226" y="811820"/>
                </a:lnTo>
                <a:lnTo>
                  <a:pt x="818202" y="812479"/>
                </a:lnTo>
                <a:lnTo>
                  <a:pt x="820837" y="813797"/>
                </a:lnTo>
                <a:lnTo>
                  <a:pt x="821496" y="816433"/>
                </a:lnTo>
                <a:lnTo>
                  <a:pt x="805027" y="832906"/>
                </a:lnTo>
                <a:lnTo>
                  <a:pt x="800415" y="844108"/>
                </a:lnTo>
                <a:lnTo>
                  <a:pt x="793828" y="851357"/>
                </a:lnTo>
                <a:lnTo>
                  <a:pt x="784605" y="856628"/>
                </a:lnTo>
                <a:lnTo>
                  <a:pt x="773405" y="858605"/>
                </a:lnTo>
                <a:lnTo>
                  <a:pt x="772088" y="871784"/>
                </a:lnTo>
                <a:lnTo>
                  <a:pt x="768135" y="884304"/>
                </a:lnTo>
                <a:lnTo>
                  <a:pt x="766818" y="886940"/>
                </a:lnTo>
                <a:lnTo>
                  <a:pt x="765500" y="888916"/>
                </a:lnTo>
                <a:lnTo>
                  <a:pt x="762865" y="890893"/>
                </a:lnTo>
                <a:lnTo>
                  <a:pt x="760230" y="892870"/>
                </a:lnTo>
                <a:lnTo>
                  <a:pt x="758912" y="897483"/>
                </a:lnTo>
                <a:lnTo>
                  <a:pt x="752983" y="895506"/>
                </a:lnTo>
                <a:lnTo>
                  <a:pt x="749031" y="893529"/>
                </a:lnTo>
                <a:lnTo>
                  <a:pt x="747054" y="888916"/>
                </a:lnTo>
                <a:lnTo>
                  <a:pt x="745737" y="884304"/>
                </a:lnTo>
                <a:lnTo>
                  <a:pt x="743760" y="880350"/>
                </a:lnTo>
                <a:lnTo>
                  <a:pt x="735196" y="894847"/>
                </a:lnTo>
                <a:lnTo>
                  <a:pt x="732561" y="896824"/>
                </a:lnTo>
                <a:lnTo>
                  <a:pt x="730585" y="899460"/>
                </a:lnTo>
                <a:lnTo>
                  <a:pt x="729926" y="913297"/>
                </a:lnTo>
                <a:lnTo>
                  <a:pt x="727291" y="913297"/>
                </a:lnTo>
                <a:lnTo>
                  <a:pt x="725315" y="913956"/>
                </a:lnTo>
                <a:lnTo>
                  <a:pt x="723997" y="914615"/>
                </a:lnTo>
                <a:lnTo>
                  <a:pt x="723338" y="915933"/>
                </a:lnTo>
                <a:lnTo>
                  <a:pt x="722679" y="917910"/>
                </a:lnTo>
                <a:lnTo>
                  <a:pt x="722679" y="919887"/>
                </a:lnTo>
                <a:lnTo>
                  <a:pt x="723338" y="921205"/>
                </a:lnTo>
                <a:lnTo>
                  <a:pt x="723997" y="923841"/>
                </a:lnTo>
                <a:lnTo>
                  <a:pt x="702916" y="929771"/>
                </a:lnTo>
                <a:lnTo>
                  <a:pt x="692376" y="934384"/>
                </a:lnTo>
                <a:lnTo>
                  <a:pt x="693693" y="940314"/>
                </a:lnTo>
                <a:lnTo>
                  <a:pt x="691717" y="946245"/>
                </a:lnTo>
                <a:lnTo>
                  <a:pt x="688423" y="950857"/>
                </a:lnTo>
                <a:lnTo>
                  <a:pt x="684470" y="955470"/>
                </a:lnTo>
                <a:lnTo>
                  <a:pt x="679200" y="961400"/>
                </a:lnTo>
                <a:lnTo>
                  <a:pt x="672612" y="970626"/>
                </a:lnTo>
                <a:lnTo>
                  <a:pt x="667342" y="980510"/>
                </a:lnTo>
                <a:lnTo>
                  <a:pt x="660754" y="989735"/>
                </a:lnTo>
                <a:lnTo>
                  <a:pt x="653508" y="998960"/>
                </a:lnTo>
                <a:lnTo>
                  <a:pt x="650873" y="1000278"/>
                </a:lnTo>
                <a:lnTo>
                  <a:pt x="648896" y="1000937"/>
                </a:lnTo>
                <a:lnTo>
                  <a:pt x="646920" y="1001596"/>
                </a:lnTo>
                <a:lnTo>
                  <a:pt x="644285" y="1000278"/>
                </a:lnTo>
                <a:lnTo>
                  <a:pt x="642309" y="998960"/>
                </a:lnTo>
                <a:lnTo>
                  <a:pt x="625839" y="998960"/>
                </a:lnTo>
                <a:lnTo>
                  <a:pt x="610687" y="999619"/>
                </a:lnTo>
                <a:lnTo>
                  <a:pt x="594877" y="1004232"/>
                </a:lnTo>
                <a:lnTo>
                  <a:pt x="594218" y="1002255"/>
                </a:lnTo>
                <a:lnTo>
                  <a:pt x="592900" y="1004232"/>
                </a:lnTo>
                <a:lnTo>
                  <a:pt x="590924" y="1006209"/>
                </a:lnTo>
                <a:lnTo>
                  <a:pt x="589606" y="1008185"/>
                </a:lnTo>
                <a:lnTo>
                  <a:pt x="588948" y="1010821"/>
                </a:lnTo>
                <a:lnTo>
                  <a:pt x="588289" y="1012798"/>
                </a:lnTo>
                <a:lnTo>
                  <a:pt x="582360" y="1013457"/>
                </a:lnTo>
                <a:lnTo>
                  <a:pt x="576431" y="1014116"/>
                </a:lnTo>
                <a:lnTo>
                  <a:pt x="571819" y="1014775"/>
                </a:lnTo>
                <a:lnTo>
                  <a:pt x="566549" y="1018070"/>
                </a:lnTo>
                <a:lnTo>
                  <a:pt x="562596" y="1024000"/>
                </a:lnTo>
                <a:lnTo>
                  <a:pt x="569184" y="1022023"/>
                </a:lnTo>
                <a:lnTo>
                  <a:pt x="575772" y="1023341"/>
                </a:lnTo>
                <a:lnTo>
                  <a:pt x="581042" y="1019388"/>
                </a:lnTo>
                <a:lnTo>
                  <a:pt x="586971" y="1019388"/>
                </a:lnTo>
                <a:lnTo>
                  <a:pt x="593559" y="1021364"/>
                </a:lnTo>
                <a:lnTo>
                  <a:pt x="599488" y="1025318"/>
                </a:lnTo>
                <a:lnTo>
                  <a:pt x="604099" y="1027954"/>
                </a:lnTo>
                <a:lnTo>
                  <a:pt x="605417" y="1032566"/>
                </a:lnTo>
                <a:lnTo>
                  <a:pt x="605417" y="1037179"/>
                </a:lnTo>
                <a:lnTo>
                  <a:pt x="600147" y="1037179"/>
                </a:lnTo>
                <a:lnTo>
                  <a:pt x="594877" y="1038497"/>
                </a:lnTo>
                <a:lnTo>
                  <a:pt x="584336" y="1042451"/>
                </a:lnTo>
                <a:lnTo>
                  <a:pt x="575113" y="1049040"/>
                </a:lnTo>
                <a:lnTo>
                  <a:pt x="564573" y="1052335"/>
                </a:lnTo>
                <a:lnTo>
                  <a:pt x="555350" y="1056947"/>
                </a:lnTo>
                <a:lnTo>
                  <a:pt x="543492" y="1074080"/>
                </a:lnTo>
                <a:lnTo>
                  <a:pt x="543492" y="1078034"/>
                </a:lnTo>
                <a:lnTo>
                  <a:pt x="544809" y="1082646"/>
                </a:lnTo>
                <a:lnTo>
                  <a:pt x="545468" y="1086600"/>
                </a:lnTo>
                <a:lnTo>
                  <a:pt x="543492" y="1090554"/>
                </a:lnTo>
                <a:lnTo>
                  <a:pt x="541516" y="1090554"/>
                </a:lnTo>
                <a:lnTo>
                  <a:pt x="538880" y="1089895"/>
                </a:lnTo>
                <a:lnTo>
                  <a:pt x="536904" y="1089236"/>
                </a:lnTo>
                <a:lnTo>
                  <a:pt x="534928" y="1088577"/>
                </a:lnTo>
                <a:lnTo>
                  <a:pt x="532951" y="1087259"/>
                </a:lnTo>
                <a:lnTo>
                  <a:pt x="531634" y="1085941"/>
                </a:lnTo>
                <a:lnTo>
                  <a:pt x="526364" y="1083964"/>
                </a:lnTo>
                <a:lnTo>
                  <a:pt x="523070" y="1086600"/>
                </a:lnTo>
                <a:lnTo>
                  <a:pt x="519117" y="1088577"/>
                </a:lnTo>
                <a:lnTo>
                  <a:pt x="515823" y="1089895"/>
                </a:lnTo>
                <a:lnTo>
                  <a:pt x="510553" y="1089895"/>
                </a:lnTo>
                <a:lnTo>
                  <a:pt x="509894" y="1089895"/>
                </a:lnTo>
                <a:lnTo>
                  <a:pt x="510553" y="1095825"/>
                </a:lnTo>
                <a:lnTo>
                  <a:pt x="508577" y="1100438"/>
                </a:lnTo>
                <a:lnTo>
                  <a:pt x="505283" y="1103074"/>
                </a:lnTo>
                <a:lnTo>
                  <a:pt x="501330" y="1106368"/>
                </a:lnTo>
                <a:lnTo>
                  <a:pt x="497377" y="1108345"/>
                </a:lnTo>
                <a:lnTo>
                  <a:pt x="492766" y="1110981"/>
                </a:lnTo>
                <a:lnTo>
                  <a:pt x="486837" y="1119547"/>
                </a:lnTo>
                <a:lnTo>
                  <a:pt x="483543" y="1129431"/>
                </a:lnTo>
                <a:lnTo>
                  <a:pt x="482226" y="1139315"/>
                </a:lnTo>
                <a:lnTo>
                  <a:pt x="480908" y="1149859"/>
                </a:lnTo>
                <a:lnTo>
                  <a:pt x="478932" y="1151176"/>
                </a:lnTo>
                <a:lnTo>
                  <a:pt x="476297" y="1151176"/>
                </a:lnTo>
                <a:lnTo>
                  <a:pt x="474320" y="1149859"/>
                </a:lnTo>
                <a:lnTo>
                  <a:pt x="473661" y="1149859"/>
                </a:lnTo>
                <a:lnTo>
                  <a:pt x="473661" y="1149200"/>
                </a:lnTo>
                <a:lnTo>
                  <a:pt x="467732" y="1149200"/>
                </a:lnTo>
                <a:lnTo>
                  <a:pt x="462462" y="1149200"/>
                </a:lnTo>
                <a:lnTo>
                  <a:pt x="457192" y="1150518"/>
                </a:lnTo>
                <a:lnTo>
                  <a:pt x="451922" y="1152494"/>
                </a:lnTo>
                <a:lnTo>
                  <a:pt x="445993" y="1155789"/>
                </a:lnTo>
                <a:lnTo>
                  <a:pt x="442040" y="1160402"/>
                </a:lnTo>
                <a:lnTo>
                  <a:pt x="439405" y="1164355"/>
                </a:lnTo>
                <a:lnTo>
                  <a:pt x="438087" y="1170286"/>
                </a:lnTo>
                <a:lnTo>
                  <a:pt x="437429" y="1176216"/>
                </a:lnTo>
                <a:lnTo>
                  <a:pt x="436111" y="1181488"/>
                </a:lnTo>
                <a:lnTo>
                  <a:pt x="418983" y="1181488"/>
                </a:lnTo>
                <a:lnTo>
                  <a:pt x="407784" y="1186759"/>
                </a:lnTo>
                <a:lnTo>
                  <a:pt x="409101" y="1192690"/>
                </a:lnTo>
                <a:lnTo>
                  <a:pt x="411078" y="1199279"/>
                </a:lnTo>
                <a:lnTo>
                  <a:pt x="411736" y="1205210"/>
                </a:lnTo>
                <a:lnTo>
                  <a:pt x="411078" y="1211140"/>
                </a:lnTo>
                <a:lnTo>
                  <a:pt x="407784" y="1215094"/>
                </a:lnTo>
                <a:lnTo>
                  <a:pt x="402513" y="1219707"/>
                </a:lnTo>
                <a:lnTo>
                  <a:pt x="395267" y="1223660"/>
                </a:lnTo>
                <a:lnTo>
                  <a:pt x="388679" y="1226296"/>
                </a:lnTo>
                <a:lnTo>
                  <a:pt x="381433" y="1227614"/>
                </a:lnTo>
                <a:lnTo>
                  <a:pt x="374186" y="1230250"/>
                </a:lnTo>
                <a:lnTo>
                  <a:pt x="368257" y="1234862"/>
                </a:lnTo>
                <a:lnTo>
                  <a:pt x="369575" y="1242111"/>
                </a:lnTo>
                <a:lnTo>
                  <a:pt x="368916" y="1248700"/>
                </a:lnTo>
                <a:lnTo>
                  <a:pt x="365622" y="1254631"/>
                </a:lnTo>
                <a:lnTo>
                  <a:pt x="362987" y="1259902"/>
                </a:lnTo>
                <a:lnTo>
                  <a:pt x="359034" y="1265833"/>
                </a:lnTo>
                <a:lnTo>
                  <a:pt x="356399" y="1271104"/>
                </a:lnTo>
                <a:lnTo>
                  <a:pt x="355740" y="1278353"/>
                </a:lnTo>
                <a:lnTo>
                  <a:pt x="349152" y="1275058"/>
                </a:lnTo>
                <a:lnTo>
                  <a:pt x="343223" y="1271104"/>
                </a:lnTo>
                <a:lnTo>
                  <a:pt x="337953" y="1267151"/>
                </a:lnTo>
                <a:lnTo>
                  <a:pt x="332024" y="1263197"/>
                </a:lnTo>
                <a:lnTo>
                  <a:pt x="324778" y="1261879"/>
                </a:lnTo>
                <a:lnTo>
                  <a:pt x="324119" y="1265833"/>
                </a:lnTo>
                <a:lnTo>
                  <a:pt x="324778" y="1269128"/>
                </a:lnTo>
                <a:lnTo>
                  <a:pt x="326095" y="1273081"/>
                </a:lnTo>
                <a:lnTo>
                  <a:pt x="327413" y="1276376"/>
                </a:lnTo>
                <a:lnTo>
                  <a:pt x="326754" y="1280330"/>
                </a:lnTo>
                <a:lnTo>
                  <a:pt x="323460" y="1283624"/>
                </a:lnTo>
                <a:lnTo>
                  <a:pt x="323460" y="1288237"/>
                </a:lnTo>
                <a:lnTo>
                  <a:pt x="325436" y="1291532"/>
                </a:lnTo>
                <a:lnTo>
                  <a:pt x="328072" y="1293509"/>
                </a:lnTo>
                <a:lnTo>
                  <a:pt x="332024" y="1294826"/>
                </a:lnTo>
                <a:lnTo>
                  <a:pt x="335977" y="1296144"/>
                </a:lnTo>
                <a:lnTo>
                  <a:pt x="338612" y="1299439"/>
                </a:lnTo>
                <a:lnTo>
                  <a:pt x="339930" y="1303393"/>
                </a:lnTo>
                <a:lnTo>
                  <a:pt x="321484" y="1311300"/>
                </a:lnTo>
                <a:lnTo>
                  <a:pt x="320166" y="1308664"/>
                </a:lnTo>
                <a:lnTo>
                  <a:pt x="318190" y="1306687"/>
                </a:lnTo>
                <a:lnTo>
                  <a:pt x="315555" y="1306028"/>
                </a:lnTo>
                <a:lnTo>
                  <a:pt x="313578" y="1305370"/>
                </a:lnTo>
                <a:lnTo>
                  <a:pt x="311602" y="1306687"/>
                </a:lnTo>
                <a:lnTo>
                  <a:pt x="308308" y="1308664"/>
                </a:lnTo>
                <a:lnTo>
                  <a:pt x="301720" y="1309982"/>
                </a:lnTo>
                <a:lnTo>
                  <a:pt x="295133" y="1308005"/>
                </a:lnTo>
                <a:lnTo>
                  <a:pt x="289204" y="1304052"/>
                </a:lnTo>
                <a:lnTo>
                  <a:pt x="278663" y="1303393"/>
                </a:lnTo>
                <a:lnTo>
                  <a:pt x="273393" y="1301416"/>
                </a:lnTo>
                <a:lnTo>
                  <a:pt x="267464" y="1303393"/>
                </a:lnTo>
                <a:lnTo>
                  <a:pt x="261535" y="1304711"/>
                </a:lnTo>
                <a:lnTo>
                  <a:pt x="255606" y="1304052"/>
                </a:lnTo>
                <a:lnTo>
                  <a:pt x="249677" y="1294826"/>
                </a:lnTo>
                <a:lnTo>
                  <a:pt x="247042" y="1295485"/>
                </a:lnTo>
                <a:lnTo>
                  <a:pt x="245065" y="1296144"/>
                </a:lnTo>
                <a:lnTo>
                  <a:pt x="240454" y="1295485"/>
                </a:lnTo>
                <a:lnTo>
                  <a:pt x="236501" y="1294826"/>
                </a:lnTo>
                <a:lnTo>
                  <a:pt x="233207" y="1292850"/>
                </a:lnTo>
                <a:lnTo>
                  <a:pt x="231890" y="1290873"/>
                </a:lnTo>
                <a:lnTo>
                  <a:pt x="232549" y="1286919"/>
                </a:lnTo>
                <a:lnTo>
                  <a:pt x="234525" y="1281648"/>
                </a:lnTo>
                <a:lnTo>
                  <a:pt x="256265" y="1254631"/>
                </a:lnTo>
                <a:lnTo>
                  <a:pt x="254947" y="1250018"/>
                </a:lnTo>
                <a:lnTo>
                  <a:pt x="252971" y="1245406"/>
                </a:lnTo>
                <a:lnTo>
                  <a:pt x="253630" y="1242111"/>
                </a:lnTo>
                <a:lnTo>
                  <a:pt x="256265" y="1238816"/>
                </a:lnTo>
                <a:lnTo>
                  <a:pt x="261535" y="1237498"/>
                </a:lnTo>
                <a:lnTo>
                  <a:pt x="262194" y="1235521"/>
                </a:lnTo>
                <a:lnTo>
                  <a:pt x="264170" y="1233545"/>
                </a:lnTo>
                <a:lnTo>
                  <a:pt x="268123" y="1224978"/>
                </a:lnTo>
                <a:lnTo>
                  <a:pt x="268781" y="1215094"/>
                </a:lnTo>
                <a:lnTo>
                  <a:pt x="274710" y="1215094"/>
                </a:lnTo>
                <a:lnTo>
                  <a:pt x="280639" y="1210481"/>
                </a:lnTo>
                <a:lnTo>
                  <a:pt x="286568" y="1200597"/>
                </a:lnTo>
                <a:lnTo>
                  <a:pt x="289204" y="1189395"/>
                </a:lnTo>
                <a:lnTo>
                  <a:pt x="290521" y="1178852"/>
                </a:lnTo>
                <a:lnTo>
                  <a:pt x="292497" y="1167650"/>
                </a:lnTo>
                <a:lnTo>
                  <a:pt x="281298" y="1165014"/>
                </a:lnTo>
                <a:lnTo>
                  <a:pt x="274710" y="1163037"/>
                </a:lnTo>
                <a:lnTo>
                  <a:pt x="268123" y="1163696"/>
                </a:lnTo>
                <a:lnTo>
                  <a:pt x="261535" y="1165014"/>
                </a:lnTo>
                <a:lnTo>
                  <a:pt x="254947" y="1167650"/>
                </a:lnTo>
                <a:lnTo>
                  <a:pt x="253630" y="1168968"/>
                </a:lnTo>
                <a:lnTo>
                  <a:pt x="252971" y="1170286"/>
                </a:lnTo>
                <a:lnTo>
                  <a:pt x="248359" y="1174240"/>
                </a:lnTo>
                <a:lnTo>
                  <a:pt x="242430" y="1176216"/>
                </a:lnTo>
                <a:lnTo>
                  <a:pt x="237160" y="1178852"/>
                </a:lnTo>
                <a:lnTo>
                  <a:pt x="235184" y="1180170"/>
                </a:lnTo>
                <a:lnTo>
                  <a:pt x="233866" y="1180170"/>
                </a:lnTo>
                <a:lnTo>
                  <a:pt x="232549" y="1180170"/>
                </a:lnTo>
                <a:lnTo>
                  <a:pt x="226620" y="1180829"/>
                </a:lnTo>
                <a:lnTo>
                  <a:pt x="221349" y="1178852"/>
                </a:lnTo>
                <a:lnTo>
                  <a:pt x="216079" y="1175557"/>
                </a:lnTo>
                <a:lnTo>
                  <a:pt x="214762" y="1176875"/>
                </a:lnTo>
                <a:lnTo>
                  <a:pt x="214762" y="1180829"/>
                </a:lnTo>
                <a:lnTo>
                  <a:pt x="208174" y="1183465"/>
                </a:lnTo>
                <a:lnTo>
                  <a:pt x="200927" y="1184783"/>
                </a:lnTo>
                <a:lnTo>
                  <a:pt x="194340" y="1184783"/>
                </a:lnTo>
                <a:lnTo>
                  <a:pt x="187752" y="1185442"/>
                </a:lnTo>
                <a:lnTo>
                  <a:pt x="183799" y="1188736"/>
                </a:lnTo>
                <a:lnTo>
                  <a:pt x="180505" y="1189395"/>
                </a:lnTo>
                <a:lnTo>
                  <a:pt x="177211" y="1188736"/>
                </a:lnTo>
                <a:lnTo>
                  <a:pt x="173917" y="1186759"/>
                </a:lnTo>
                <a:lnTo>
                  <a:pt x="169965" y="1185442"/>
                </a:lnTo>
                <a:lnTo>
                  <a:pt x="164695" y="1180829"/>
                </a:lnTo>
                <a:lnTo>
                  <a:pt x="162718" y="1176216"/>
                </a:lnTo>
                <a:lnTo>
                  <a:pt x="164036" y="1170945"/>
                </a:lnTo>
                <a:lnTo>
                  <a:pt x="166012" y="1166991"/>
                </a:lnTo>
                <a:lnTo>
                  <a:pt x="169965" y="1162379"/>
                </a:lnTo>
                <a:lnTo>
                  <a:pt x="163377" y="1155130"/>
                </a:lnTo>
                <a:lnTo>
                  <a:pt x="162059" y="1156448"/>
                </a:lnTo>
                <a:lnTo>
                  <a:pt x="160083" y="1157766"/>
                </a:lnTo>
                <a:lnTo>
                  <a:pt x="156130" y="1152494"/>
                </a:lnTo>
                <a:lnTo>
                  <a:pt x="151519" y="1148541"/>
                </a:lnTo>
                <a:lnTo>
                  <a:pt x="145590" y="1143928"/>
                </a:lnTo>
                <a:lnTo>
                  <a:pt x="140320" y="1138657"/>
                </a:lnTo>
                <a:lnTo>
                  <a:pt x="137026" y="1134044"/>
                </a:lnTo>
                <a:lnTo>
                  <a:pt x="133732" y="1128772"/>
                </a:lnTo>
                <a:lnTo>
                  <a:pt x="132414" y="1120865"/>
                </a:lnTo>
                <a:lnTo>
                  <a:pt x="134391" y="1112958"/>
                </a:lnTo>
                <a:lnTo>
                  <a:pt x="144931" y="1107027"/>
                </a:lnTo>
                <a:lnTo>
                  <a:pt x="147566" y="1099779"/>
                </a:lnTo>
                <a:lnTo>
                  <a:pt x="148884" y="1093189"/>
                </a:lnTo>
                <a:lnTo>
                  <a:pt x="146249" y="1088577"/>
                </a:lnTo>
                <a:lnTo>
                  <a:pt x="142955" y="1085282"/>
                </a:lnTo>
                <a:lnTo>
                  <a:pt x="138343" y="1081328"/>
                </a:lnTo>
                <a:lnTo>
                  <a:pt x="133073" y="1077375"/>
                </a:lnTo>
                <a:lnTo>
                  <a:pt x="127803" y="1074739"/>
                </a:lnTo>
                <a:lnTo>
                  <a:pt x="121874" y="1073421"/>
                </a:lnTo>
                <a:lnTo>
                  <a:pt x="115286" y="1073421"/>
                </a:lnTo>
                <a:lnTo>
                  <a:pt x="109357" y="1075398"/>
                </a:lnTo>
                <a:lnTo>
                  <a:pt x="106722" y="1076716"/>
                </a:lnTo>
                <a:lnTo>
                  <a:pt x="105405" y="1077375"/>
                </a:lnTo>
                <a:lnTo>
                  <a:pt x="103428" y="1077375"/>
                </a:lnTo>
                <a:lnTo>
                  <a:pt x="102111" y="1077375"/>
                </a:lnTo>
                <a:lnTo>
                  <a:pt x="101452" y="1076716"/>
                </a:lnTo>
                <a:lnTo>
                  <a:pt x="101452" y="1076057"/>
                </a:lnTo>
                <a:lnTo>
                  <a:pt x="101452" y="1074739"/>
                </a:lnTo>
                <a:lnTo>
                  <a:pt x="101452" y="1073421"/>
                </a:lnTo>
                <a:lnTo>
                  <a:pt x="101452" y="1071444"/>
                </a:lnTo>
                <a:lnTo>
                  <a:pt x="102111" y="1070126"/>
                </a:lnTo>
                <a:lnTo>
                  <a:pt x="102111" y="1069467"/>
                </a:lnTo>
                <a:lnTo>
                  <a:pt x="102111" y="1068149"/>
                </a:lnTo>
                <a:lnTo>
                  <a:pt x="101452" y="1067491"/>
                </a:lnTo>
                <a:lnTo>
                  <a:pt x="102111" y="1065514"/>
                </a:lnTo>
                <a:lnTo>
                  <a:pt x="96840" y="1068808"/>
                </a:lnTo>
                <a:lnTo>
                  <a:pt x="90911" y="1068149"/>
                </a:lnTo>
                <a:lnTo>
                  <a:pt x="84982" y="1066832"/>
                </a:lnTo>
                <a:lnTo>
                  <a:pt x="74442" y="1062219"/>
                </a:lnTo>
                <a:lnTo>
                  <a:pt x="66537" y="1056288"/>
                </a:lnTo>
                <a:lnTo>
                  <a:pt x="63902" y="1049040"/>
                </a:lnTo>
                <a:lnTo>
                  <a:pt x="63243" y="1040474"/>
                </a:lnTo>
                <a:lnTo>
                  <a:pt x="65878" y="1031907"/>
                </a:lnTo>
                <a:lnTo>
                  <a:pt x="70489" y="1022023"/>
                </a:lnTo>
                <a:lnTo>
                  <a:pt x="71807" y="1020046"/>
                </a:lnTo>
                <a:lnTo>
                  <a:pt x="72466" y="1017411"/>
                </a:lnTo>
                <a:lnTo>
                  <a:pt x="72466" y="1013457"/>
                </a:lnTo>
                <a:lnTo>
                  <a:pt x="73124" y="1009503"/>
                </a:lnTo>
                <a:lnTo>
                  <a:pt x="74442" y="1006868"/>
                </a:lnTo>
                <a:lnTo>
                  <a:pt x="75760" y="1004891"/>
                </a:lnTo>
                <a:lnTo>
                  <a:pt x="77736" y="1002914"/>
                </a:lnTo>
                <a:lnTo>
                  <a:pt x="82347" y="1004891"/>
                </a:lnTo>
                <a:lnTo>
                  <a:pt x="88276" y="1007527"/>
                </a:lnTo>
                <a:lnTo>
                  <a:pt x="88935" y="1010821"/>
                </a:lnTo>
                <a:lnTo>
                  <a:pt x="96840" y="1010821"/>
                </a:lnTo>
                <a:lnTo>
                  <a:pt x="98158" y="1006209"/>
                </a:lnTo>
                <a:lnTo>
                  <a:pt x="96182" y="1002914"/>
                </a:lnTo>
                <a:lnTo>
                  <a:pt x="93547" y="1000937"/>
                </a:lnTo>
                <a:lnTo>
                  <a:pt x="89594" y="998960"/>
                </a:lnTo>
                <a:lnTo>
                  <a:pt x="86959" y="996324"/>
                </a:lnTo>
                <a:lnTo>
                  <a:pt x="84982" y="993030"/>
                </a:lnTo>
                <a:lnTo>
                  <a:pt x="84982" y="989076"/>
                </a:lnTo>
                <a:lnTo>
                  <a:pt x="88276" y="983805"/>
                </a:lnTo>
                <a:lnTo>
                  <a:pt x="99476" y="971944"/>
                </a:lnTo>
                <a:lnTo>
                  <a:pt x="115286" y="968649"/>
                </a:lnTo>
                <a:lnTo>
                  <a:pt x="121215" y="968649"/>
                </a:lnTo>
                <a:lnTo>
                  <a:pt x="132414" y="957447"/>
                </a:lnTo>
                <a:lnTo>
                  <a:pt x="126485" y="952834"/>
                </a:lnTo>
                <a:lnTo>
                  <a:pt x="123192" y="948880"/>
                </a:lnTo>
                <a:lnTo>
                  <a:pt x="122533" y="942950"/>
                </a:lnTo>
                <a:lnTo>
                  <a:pt x="122533" y="936360"/>
                </a:lnTo>
                <a:lnTo>
                  <a:pt x="123192" y="930430"/>
                </a:lnTo>
                <a:lnTo>
                  <a:pt x="130438" y="931748"/>
                </a:lnTo>
                <a:lnTo>
                  <a:pt x="135708" y="931748"/>
                </a:lnTo>
                <a:lnTo>
                  <a:pt x="142955" y="930430"/>
                </a:lnTo>
                <a:lnTo>
                  <a:pt x="149543" y="930430"/>
                </a:lnTo>
                <a:lnTo>
                  <a:pt x="156130" y="919228"/>
                </a:lnTo>
                <a:lnTo>
                  <a:pt x="166012" y="920546"/>
                </a:lnTo>
                <a:lnTo>
                  <a:pt x="166671" y="931089"/>
                </a:lnTo>
                <a:lnTo>
                  <a:pt x="171941" y="933066"/>
                </a:lnTo>
                <a:lnTo>
                  <a:pt x="177211" y="933066"/>
                </a:lnTo>
                <a:lnTo>
                  <a:pt x="183140" y="931748"/>
                </a:lnTo>
                <a:lnTo>
                  <a:pt x="188411" y="931089"/>
                </a:lnTo>
                <a:lnTo>
                  <a:pt x="198951" y="925817"/>
                </a:lnTo>
                <a:lnTo>
                  <a:pt x="198951" y="923841"/>
                </a:lnTo>
                <a:lnTo>
                  <a:pt x="196975" y="921205"/>
                </a:lnTo>
                <a:lnTo>
                  <a:pt x="194998" y="918569"/>
                </a:lnTo>
                <a:lnTo>
                  <a:pt x="193022" y="915274"/>
                </a:lnTo>
                <a:lnTo>
                  <a:pt x="190387" y="912638"/>
                </a:lnTo>
                <a:lnTo>
                  <a:pt x="189069" y="909344"/>
                </a:lnTo>
                <a:lnTo>
                  <a:pt x="189728" y="908026"/>
                </a:lnTo>
                <a:lnTo>
                  <a:pt x="191704" y="906708"/>
                </a:lnTo>
                <a:lnTo>
                  <a:pt x="196975" y="906708"/>
                </a:lnTo>
                <a:lnTo>
                  <a:pt x="206198" y="907367"/>
                </a:lnTo>
                <a:lnTo>
                  <a:pt x="208833" y="906708"/>
                </a:lnTo>
                <a:lnTo>
                  <a:pt x="210150" y="904731"/>
                </a:lnTo>
                <a:lnTo>
                  <a:pt x="211468" y="900777"/>
                </a:lnTo>
                <a:lnTo>
                  <a:pt x="212127" y="896824"/>
                </a:lnTo>
                <a:lnTo>
                  <a:pt x="212785" y="894188"/>
                </a:lnTo>
                <a:lnTo>
                  <a:pt x="215420" y="894847"/>
                </a:lnTo>
                <a:lnTo>
                  <a:pt x="216079" y="888258"/>
                </a:lnTo>
                <a:lnTo>
                  <a:pt x="218056" y="881668"/>
                </a:lnTo>
                <a:lnTo>
                  <a:pt x="215420" y="875738"/>
                </a:lnTo>
                <a:lnTo>
                  <a:pt x="216079" y="869148"/>
                </a:lnTo>
                <a:lnTo>
                  <a:pt x="218056" y="863218"/>
                </a:lnTo>
                <a:lnTo>
                  <a:pt x="220032" y="857287"/>
                </a:lnTo>
                <a:lnTo>
                  <a:pt x="220691" y="850698"/>
                </a:lnTo>
                <a:lnTo>
                  <a:pt x="219373" y="844767"/>
                </a:lnTo>
                <a:lnTo>
                  <a:pt x="229914" y="844108"/>
                </a:lnTo>
                <a:lnTo>
                  <a:pt x="229914" y="849380"/>
                </a:lnTo>
                <a:lnTo>
                  <a:pt x="229914" y="853333"/>
                </a:lnTo>
                <a:lnTo>
                  <a:pt x="231231" y="857946"/>
                </a:lnTo>
                <a:lnTo>
                  <a:pt x="234525" y="861241"/>
                </a:lnTo>
                <a:lnTo>
                  <a:pt x="244407" y="856628"/>
                </a:lnTo>
                <a:lnTo>
                  <a:pt x="252971" y="852675"/>
                </a:lnTo>
                <a:lnTo>
                  <a:pt x="263511" y="850698"/>
                </a:lnTo>
                <a:lnTo>
                  <a:pt x="274052" y="851357"/>
                </a:lnTo>
                <a:lnTo>
                  <a:pt x="274710" y="845426"/>
                </a:lnTo>
                <a:lnTo>
                  <a:pt x="301720" y="823681"/>
                </a:lnTo>
                <a:lnTo>
                  <a:pt x="302379" y="813138"/>
                </a:lnTo>
                <a:lnTo>
                  <a:pt x="307649" y="807866"/>
                </a:lnTo>
                <a:lnTo>
                  <a:pt x="312920" y="801277"/>
                </a:lnTo>
                <a:lnTo>
                  <a:pt x="318190" y="795346"/>
                </a:lnTo>
                <a:lnTo>
                  <a:pt x="324778" y="790734"/>
                </a:lnTo>
                <a:lnTo>
                  <a:pt x="330707" y="786780"/>
                </a:lnTo>
                <a:lnTo>
                  <a:pt x="333342" y="782826"/>
                </a:lnTo>
                <a:lnTo>
                  <a:pt x="337294" y="781509"/>
                </a:lnTo>
                <a:lnTo>
                  <a:pt x="341906" y="780850"/>
                </a:lnTo>
                <a:lnTo>
                  <a:pt x="345859" y="780850"/>
                </a:lnTo>
                <a:lnTo>
                  <a:pt x="349811" y="778873"/>
                </a:lnTo>
                <a:lnTo>
                  <a:pt x="352446" y="775578"/>
                </a:lnTo>
                <a:lnTo>
                  <a:pt x="351788" y="772942"/>
                </a:lnTo>
                <a:lnTo>
                  <a:pt x="352446" y="770965"/>
                </a:lnTo>
                <a:lnTo>
                  <a:pt x="353105" y="769647"/>
                </a:lnTo>
                <a:lnTo>
                  <a:pt x="354423" y="768989"/>
                </a:lnTo>
                <a:lnTo>
                  <a:pt x="355740" y="767671"/>
                </a:lnTo>
                <a:lnTo>
                  <a:pt x="357058" y="766353"/>
                </a:lnTo>
                <a:lnTo>
                  <a:pt x="358375" y="765035"/>
                </a:lnTo>
                <a:lnTo>
                  <a:pt x="362328" y="761740"/>
                </a:lnTo>
                <a:lnTo>
                  <a:pt x="366939" y="759763"/>
                </a:lnTo>
                <a:lnTo>
                  <a:pt x="370892" y="759763"/>
                </a:lnTo>
                <a:lnTo>
                  <a:pt x="375504" y="759763"/>
                </a:lnTo>
                <a:lnTo>
                  <a:pt x="376162" y="757786"/>
                </a:lnTo>
                <a:lnTo>
                  <a:pt x="376162" y="755810"/>
                </a:lnTo>
                <a:lnTo>
                  <a:pt x="376162" y="755151"/>
                </a:lnTo>
                <a:lnTo>
                  <a:pt x="379456" y="751856"/>
                </a:lnTo>
                <a:lnTo>
                  <a:pt x="381433" y="749220"/>
                </a:lnTo>
                <a:lnTo>
                  <a:pt x="382750" y="745267"/>
                </a:lnTo>
                <a:lnTo>
                  <a:pt x="380774" y="745925"/>
                </a:lnTo>
                <a:lnTo>
                  <a:pt x="378139" y="745267"/>
                </a:lnTo>
                <a:lnTo>
                  <a:pt x="375504" y="743949"/>
                </a:lnTo>
                <a:lnTo>
                  <a:pt x="364963" y="743949"/>
                </a:lnTo>
                <a:lnTo>
                  <a:pt x="361669" y="747243"/>
                </a:lnTo>
                <a:lnTo>
                  <a:pt x="357717" y="747902"/>
                </a:lnTo>
                <a:lnTo>
                  <a:pt x="353105" y="747902"/>
                </a:lnTo>
                <a:lnTo>
                  <a:pt x="349152" y="747243"/>
                </a:lnTo>
                <a:lnTo>
                  <a:pt x="349811" y="742631"/>
                </a:lnTo>
                <a:lnTo>
                  <a:pt x="352446" y="739336"/>
                </a:lnTo>
                <a:lnTo>
                  <a:pt x="356399" y="738018"/>
                </a:lnTo>
                <a:lnTo>
                  <a:pt x="360352" y="737359"/>
                </a:lnTo>
                <a:lnTo>
                  <a:pt x="364304" y="737359"/>
                </a:lnTo>
                <a:lnTo>
                  <a:pt x="364304" y="735382"/>
                </a:lnTo>
                <a:lnTo>
                  <a:pt x="363646" y="733406"/>
                </a:lnTo>
                <a:lnTo>
                  <a:pt x="362987" y="732088"/>
                </a:lnTo>
                <a:lnTo>
                  <a:pt x="362987" y="730770"/>
                </a:lnTo>
                <a:lnTo>
                  <a:pt x="362987" y="728793"/>
                </a:lnTo>
                <a:lnTo>
                  <a:pt x="363646" y="727475"/>
                </a:lnTo>
                <a:lnTo>
                  <a:pt x="365622" y="726816"/>
                </a:lnTo>
                <a:lnTo>
                  <a:pt x="370233" y="720227"/>
                </a:lnTo>
                <a:lnTo>
                  <a:pt x="376162" y="716273"/>
                </a:lnTo>
                <a:lnTo>
                  <a:pt x="382750" y="714296"/>
                </a:lnTo>
                <a:lnTo>
                  <a:pt x="389997" y="714296"/>
                </a:lnTo>
                <a:lnTo>
                  <a:pt x="396584" y="713637"/>
                </a:lnTo>
                <a:lnTo>
                  <a:pt x="404490" y="712978"/>
                </a:lnTo>
                <a:lnTo>
                  <a:pt x="410419" y="710342"/>
                </a:lnTo>
                <a:lnTo>
                  <a:pt x="413054" y="713637"/>
                </a:lnTo>
                <a:lnTo>
                  <a:pt x="413054" y="715614"/>
                </a:lnTo>
                <a:lnTo>
                  <a:pt x="413713" y="716932"/>
                </a:lnTo>
                <a:lnTo>
                  <a:pt x="417007" y="715614"/>
                </a:lnTo>
                <a:lnTo>
                  <a:pt x="419642" y="713637"/>
                </a:lnTo>
                <a:lnTo>
                  <a:pt x="419642" y="712978"/>
                </a:lnTo>
                <a:lnTo>
                  <a:pt x="420300" y="711660"/>
                </a:lnTo>
                <a:lnTo>
                  <a:pt x="420300" y="710342"/>
                </a:lnTo>
                <a:lnTo>
                  <a:pt x="427547" y="701117"/>
                </a:lnTo>
                <a:lnTo>
                  <a:pt x="430841" y="700458"/>
                </a:lnTo>
                <a:lnTo>
                  <a:pt x="433476" y="699799"/>
                </a:lnTo>
                <a:lnTo>
                  <a:pt x="436111" y="697823"/>
                </a:lnTo>
                <a:lnTo>
                  <a:pt x="437429" y="695846"/>
                </a:lnTo>
                <a:lnTo>
                  <a:pt x="438087" y="693210"/>
                </a:lnTo>
                <a:lnTo>
                  <a:pt x="438746" y="689915"/>
                </a:lnTo>
                <a:lnTo>
                  <a:pt x="438746" y="689256"/>
                </a:lnTo>
                <a:lnTo>
                  <a:pt x="438087" y="689256"/>
                </a:lnTo>
                <a:lnTo>
                  <a:pt x="437429" y="691233"/>
                </a:lnTo>
                <a:lnTo>
                  <a:pt x="429523" y="695846"/>
                </a:lnTo>
                <a:lnTo>
                  <a:pt x="419642" y="699140"/>
                </a:lnTo>
                <a:lnTo>
                  <a:pt x="412395" y="697823"/>
                </a:lnTo>
                <a:lnTo>
                  <a:pt x="405149" y="694528"/>
                </a:lnTo>
                <a:lnTo>
                  <a:pt x="405807" y="678054"/>
                </a:lnTo>
                <a:lnTo>
                  <a:pt x="438087" y="656309"/>
                </a:lnTo>
                <a:lnTo>
                  <a:pt x="441381" y="649720"/>
                </a:lnTo>
                <a:lnTo>
                  <a:pt x="445334" y="645107"/>
                </a:lnTo>
                <a:lnTo>
                  <a:pt x="451263" y="641812"/>
                </a:lnTo>
                <a:lnTo>
                  <a:pt x="456533" y="639176"/>
                </a:lnTo>
                <a:lnTo>
                  <a:pt x="461803" y="634564"/>
                </a:lnTo>
                <a:lnTo>
                  <a:pt x="464439" y="632587"/>
                </a:lnTo>
                <a:lnTo>
                  <a:pt x="467732" y="631269"/>
                </a:lnTo>
                <a:lnTo>
                  <a:pt x="470368" y="630610"/>
                </a:lnTo>
                <a:lnTo>
                  <a:pt x="470368" y="628633"/>
                </a:lnTo>
                <a:lnTo>
                  <a:pt x="471026" y="626657"/>
                </a:lnTo>
                <a:lnTo>
                  <a:pt x="473003" y="624680"/>
                </a:lnTo>
                <a:lnTo>
                  <a:pt x="474320" y="622703"/>
                </a:lnTo>
                <a:lnTo>
                  <a:pt x="475638" y="621385"/>
                </a:lnTo>
                <a:lnTo>
                  <a:pt x="476955" y="620067"/>
                </a:lnTo>
                <a:lnTo>
                  <a:pt x="478932" y="619408"/>
                </a:lnTo>
                <a:lnTo>
                  <a:pt x="480908" y="618749"/>
                </a:lnTo>
                <a:lnTo>
                  <a:pt x="483543" y="618749"/>
                </a:lnTo>
                <a:lnTo>
                  <a:pt x="488155" y="610842"/>
                </a:lnTo>
                <a:lnTo>
                  <a:pt x="492766" y="603593"/>
                </a:lnTo>
                <a:lnTo>
                  <a:pt x="498036" y="598322"/>
                </a:lnTo>
                <a:lnTo>
                  <a:pt x="503965" y="594368"/>
                </a:lnTo>
                <a:lnTo>
                  <a:pt x="511212" y="591073"/>
                </a:lnTo>
                <a:lnTo>
                  <a:pt x="519117" y="590415"/>
                </a:lnTo>
                <a:lnTo>
                  <a:pt x="528999" y="592391"/>
                </a:lnTo>
                <a:lnTo>
                  <a:pt x="528340" y="583166"/>
                </a:lnTo>
                <a:lnTo>
                  <a:pt x="528999" y="575259"/>
                </a:lnTo>
                <a:lnTo>
                  <a:pt x="532293" y="568669"/>
                </a:lnTo>
                <a:lnTo>
                  <a:pt x="537563" y="562739"/>
                </a:lnTo>
                <a:lnTo>
                  <a:pt x="544151" y="558126"/>
                </a:lnTo>
                <a:lnTo>
                  <a:pt x="552056" y="554173"/>
                </a:lnTo>
                <a:lnTo>
                  <a:pt x="559961" y="552196"/>
                </a:lnTo>
                <a:lnTo>
                  <a:pt x="565890" y="547583"/>
                </a:lnTo>
                <a:lnTo>
                  <a:pt x="570502" y="542312"/>
                </a:lnTo>
                <a:lnTo>
                  <a:pt x="575772" y="537699"/>
                </a:lnTo>
                <a:lnTo>
                  <a:pt x="581042" y="532427"/>
                </a:lnTo>
                <a:lnTo>
                  <a:pt x="586971" y="528474"/>
                </a:lnTo>
                <a:lnTo>
                  <a:pt x="588948" y="527156"/>
                </a:lnTo>
                <a:lnTo>
                  <a:pt x="590924" y="526497"/>
                </a:lnTo>
                <a:lnTo>
                  <a:pt x="592900" y="527156"/>
                </a:lnTo>
                <a:lnTo>
                  <a:pt x="594877" y="529133"/>
                </a:lnTo>
                <a:lnTo>
                  <a:pt x="608052" y="528474"/>
                </a:lnTo>
                <a:lnTo>
                  <a:pt x="608052" y="527815"/>
                </a:lnTo>
                <a:lnTo>
                  <a:pt x="609370" y="528474"/>
                </a:lnTo>
                <a:lnTo>
                  <a:pt x="607393" y="521225"/>
                </a:lnTo>
                <a:lnTo>
                  <a:pt x="609370" y="514636"/>
                </a:lnTo>
                <a:lnTo>
                  <a:pt x="612664" y="510023"/>
                </a:lnTo>
                <a:lnTo>
                  <a:pt x="617275" y="506070"/>
                </a:lnTo>
                <a:lnTo>
                  <a:pt x="622545" y="501457"/>
                </a:lnTo>
                <a:lnTo>
                  <a:pt x="626498" y="496185"/>
                </a:lnTo>
                <a:lnTo>
                  <a:pt x="628474" y="495526"/>
                </a:lnTo>
                <a:lnTo>
                  <a:pt x="630451" y="495526"/>
                </a:lnTo>
                <a:lnTo>
                  <a:pt x="642309" y="479712"/>
                </a:lnTo>
                <a:lnTo>
                  <a:pt x="655484" y="465874"/>
                </a:lnTo>
                <a:lnTo>
                  <a:pt x="669318" y="453354"/>
                </a:lnTo>
                <a:lnTo>
                  <a:pt x="685129" y="441493"/>
                </a:lnTo>
                <a:lnTo>
                  <a:pt x="699622" y="429632"/>
                </a:lnTo>
                <a:lnTo>
                  <a:pt x="700940" y="432268"/>
                </a:lnTo>
                <a:lnTo>
                  <a:pt x="702916" y="433586"/>
                </a:lnTo>
                <a:lnTo>
                  <a:pt x="707528" y="434904"/>
                </a:lnTo>
                <a:lnTo>
                  <a:pt x="713457" y="435562"/>
                </a:lnTo>
                <a:lnTo>
                  <a:pt x="718727" y="435562"/>
                </a:lnTo>
                <a:lnTo>
                  <a:pt x="723997" y="432927"/>
                </a:lnTo>
                <a:lnTo>
                  <a:pt x="727950" y="426996"/>
                </a:lnTo>
                <a:lnTo>
                  <a:pt x="724656" y="421066"/>
                </a:lnTo>
                <a:lnTo>
                  <a:pt x="722679" y="413817"/>
                </a:lnTo>
                <a:lnTo>
                  <a:pt x="723997" y="407228"/>
                </a:lnTo>
                <a:lnTo>
                  <a:pt x="736514" y="407228"/>
                </a:lnTo>
                <a:lnTo>
                  <a:pt x="740466" y="400638"/>
                </a:lnTo>
                <a:lnTo>
                  <a:pt x="745737" y="394708"/>
                </a:lnTo>
                <a:lnTo>
                  <a:pt x="751007" y="389436"/>
                </a:lnTo>
                <a:lnTo>
                  <a:pt x="756936" y="384165"/>
                </a:lnTo>
                <a:lnTo>
                  <a:pt x="766159" y="372963"/>
                </a:lnTo>
                <a:lnTo>
                  <a:pt x="776040" y="365055"/>
                </a:lnTo>
                <a:lnTo>
                  <a:pt x="787240" y="358466"/>
                </a:lnTo>
                <a:lnTo>
                  <a:pt x="799098" y="352535"/>
                </a:lnTo>
                <a:lnTo>
                  <a:pt x="811615" y="346605"/>
                </a:lnTo>
                <a:lnTo>
                  <a:pt x="823473" y="340016"/>
                </a:lnTo>
                <a:lnTo>
                  <a:pt x="824790" y="330131"/>
                </a:lnTo>
                <a:lnTo>
                  <a:pt x="828743" y="322224"/>
                </a:lnTo>
                <a:lnTo>
                  <a:pt x="834013" y="316294"/>
                </a:lnTo>
                <a:lnTo>
                  <a:pt x="840601" y="311022"/>
                </a:lnTo>
                <a:lnTo>
                  <a:pt x="847847" y="307068"/>
                </a:lnTo>
                <a:lnTo>
                  <a:pt x="855753" y="302456"/>
                </a:lnTo>
                <a:lnTo>
                  <a:pt x="862999" y="297843"/>
                </a:lnTo>
                <a:lnTo>
                  <a:pt x="873540" y="283346"/>
                </a:lnTo>
                <a:lnTo>
                  <a:pt x="885398" y="271485"/>
                </a:lnTo>
                <a:lnTo>
                  <a:pt x="899232" y="260942"/>
                </a:lnTo>
                <a:lnTo>
                  <a:pt x="913725" y="251717"/>
                </a:lnTo>
                <a:lnTo>
                  <a:pt x="928218" y="243151"/>
                </a:lnTo>
                <a:lnTo>
                  <a:pt x="943370" y="234584"/>
                </a:lnTo>
                <a:lnTo>
                  <a:pt x="951934" y="224700"/>
                </a:lnTo>
                <a:lnTo>
                  <a:pt x="960498" y="216134"/>
                </a:lnTo>
                <a:lnTo>
                  <a:pt x="971039" y="208886"/>
                </a:lnTo>
                <a:lnTo>
                  <a:pt x="982897" y="202296"/>
                </a:lnTo>
                <a:lnTo>
                  <a:pt x="1004636" y="179892"/>
                </a:lnTo>
                <a:lnTo>
                  <a:pt x="1014518" y="177256"/>
                </a:lnTo>
                <a:lnTo>
                  <a:pt x="1022423" y="172644"/>
                </a:lnTo>
                <a:lnTo>
                  <a:pt x="1029011" y="166054"/>
                </a:lnTo>
                <a:lnTo>
                  <a:pt x="1028352" y="165395"/>
                </a:lnTo>
                <a:lnTo>
                  <a:pt x="1028352" y="164077"/>
                </a:lnTo>
                <a:lnTo>
                  <a:pt x="1028352" y="162100"/>
                </a:lnTo>
                <a:lnTo>
                  <a:pt x="1028352" y="160783"/>
                </a:lnTo>
                <a:lnTo>
                  <a:pt x="1028352" y="160124"/>
                </a:lnTo>
                <a:lnTo>
                  <a:pt x="1027694" y="158806"/>
                </a:lnTo>
                <a:lnTo>
                  <a:pt x="1038234" y="153534"/>
                </a:lnTo>
                <a:lnTo>
                  <a:pt x="1053386" y="139696"/>
                </a:lnTo>
                <a:lnTo>
                  <a:pt x="1067879" y="125200"/>
                </a:lnTo>
                <a:lnTo>
                  <a:pt x="1083690" y="112021"/>
                </a:lnTo>
                <a:lnTo>
                  <a:pt x="1100159" y="99501"/>
                </a:lnTo>
                <a:lnTo>
                  <a:pt x="1116629" y="88958"/>
                </a:lnTo>
                <a:lnTo>
                  <a:pt x="1135074" y="79073"/>
                </a:lnTo>
                <a:lnTo>
                  <a:pt x="1146932" y="67871"/>
                </a:lnTo>
                <a:lnTo>
                  <a:pt x="1158790" y="57987"/>
                </a:lnTo>
                <a:lnTo>
                  <a:pt x="1171307" y="48762"/>
                </a:lnTo>
                <a:lnTo>
                  <a:pt x="1185800" y="41514"/>
                </a:lnTo>
                <a:lnTo>
                  <a:pt x="1189094" y="36901"/>
                </a:lnTo>
                <a:lnTo>
                  <a:pt x="1191729" y="32947"/>
                </a:lnTo>
                <a:lnTo>
                  <a:pt x="1195023" y="28994"/>
                </a:lnTo>
                <a:lnTo>
                  <a:pt x="1199635" y="25699"/>
                </a:lnTo>
                <a:lnTo>
                  <a:pt x="1204905" y="24381"/>
                </a:lnTo>
                <a:lnTo>
                  <a:pt x="1212151" y="23722"/>
                </a:lnTo>
                <a:lnTo>
                  <a:pt x="1217422" y="25040"/>
                </a:lnTo>
                <a:lnTo>
                  <a:pt x="1222692" y="28994"/>
                </a:lnTo>
                <a:lnTo>
                  <a:pt x="1225327" y="34265"/>
                </a:lnTo>
                <a:lnTo>
                  <a:pt x="1224668" y="39537"/>
                </a:lnTo>
                <a:lnTo>
                  <a:pt x="1222033" y="42831"/>
                </a:lnTo>
                <a:lnTo>
                  <a:pt x="1219398" y="46785"/>
                </a:lnTo>
                <a:lnTo>
                  <a:pt x="1210834" y="54692"/>
                </a:lnTo>
                <a:lnTo>
                  <a:pt x="1202929" y="65236"/>
                </a:lnTo>
                <a:lnTo>
                  <a:pt x="1195682" y="74461"/>
                </a:lnTo>
                <a:lnTo>
                  <a:pt x="1192388" y="80391"/>
                </a:lnTo>
                <a:lnTo>
                  <a:pt x="1189094" y="85663"/>
                </a:lnTo>
                <a:lnTo>
                  <a:pt x="1184483" y="90934"/>
                </a:lnTo>
                <a:lnTo>
                  <a:pt x="1179871" y="96206"/>
                </a:lnTo>
                <a:lnTo>
                  <a:pt x="1173942" y="99501"/>
                </a:lnTo>
                <a:lnTo>
                  <a:pt x="1167355" y="102136"/>
                </a:lnTo>
                <a:lnTo>
                  <a:pt x="1165378" y="103454"/>
                </a:lnTo>
                <a:lnTo>
                  <a:pt x="1163402" y="103454"/>
                </a:lnTo>
                <a:lnTo>
                  <a:pt x="1162743" y="108067"/>
                </a:lnTo>
                <a:lnTo>
                  <a:pt x="1160767" y="110044"/>
                </a:lnTo>
                <a:lnTo>
                  <a:pt x="1159449" y="111362"/>
                </a:lnTo>
                <a:lnTo>
                  <a:pt x="1158132" y="113997"/>
                </a:lnTo>
                <a:lnTo>
                  <a:pt x="1156814" y="115315"/>
                </a:lnTo>
                <a:lnTo>
                  <a:pt x="1154838" y="115974"/>
                </a:lnTo>
                <a:lnTo>
                  <a:pt x="1154838" y="118610"/>
                </a:lnTo>
                <a:lnTo>
                  <a:pt x="1153520" y="121246"/>
                </a:lnTo>
                <a:lnTo>
                  <a:pt x="1152861" y="121905"/>
                </a:lnTo>
                <a:lnTo>
                  <a:pt x="1151544" y="122564"/>
                </a:lnTo>
                <a:lnTo>
                  <a:pt x="1150226" y="122564"/>
                </a:lnTo>
                <a:lnTo>
                  <a:pt x="1148250" y="122564"/>
                </a:lnTo>
                <a:lnTo>
                  <a:pt x="1146274" y="121905"/>
                </a:lnTo>
                <a:lnTo>
                  <a:pt x="1144956" y="120587"/>
                </a:lnTo>
                <a:lnTo>
                  <a:pt x="1141662" y="121905"/>
                </a:lnTo>
                <a:lnTo>
                  <a:pt x="1138368" y="123882"/>
                </a:lnTo>
                <a:lnTo>
                  <a:pt x="1134416" y="126517"/>
                </a:lnTo>
                <a:lnTo>
                  <a:pt x="1138368" y="133107"/>
                </a:lnTo>
                <a:lnTo>
                  <a:pt x="1144297" y="137061"/>
                </a:lnTo>
                <a:lnTo>
                  <a:pt x="1151544" y="139696"/>
                </a:lnTo>
                <a:lnTo>
                  <a:pt x="1158790" y="141014"/>
                </a:lnTo>
                <a:lnTo>
                  <a:pt x="1165378" y="142991"/>
                </a:lnTo>
                <a:lnTo>
                  <a:pt x="1171966" y="146286"/>
                </a:lnTo>
                <a:lnTo>
                  <a:pt x="1178554" y="141673"/>
                </a:lnTo>
                <a:lnTo>
                  <a:pt x="1178554" y="139696"/>
                </a:lnTo>
                <a:lnTo>
                  <a:pt x="1176577" y="136402"/>
                </a:lnTo>
                <a:lnTo>
                  <a:pt x="1173284" y="134425"/>
                </a:lnTo>
                <a:lnTo>
                  <a:pt x="1171307" y="132448"/>
                </a:lnTo>
                <a:lnTo>
                  <a:pt x="1170648" y="129812"/>
                </a:lnTo>
                <a:lnTo>
                  <a:pt x="1171966" y="127835"/>
                </a:lnTo>
                <a:lnTo>
                  <a:pt x="1177895" y="124541"/>
                </a:lnTo>
                <a:lnTo>
                  <a:pt x="1195023" y="135084"/>
                </a:lnTo>
                <a:lnTo>
                  <a:pt x="1198317" y="135084"/>
                </a:lnTo>
                <a:lnTo>
                  <a:pt x="1196341" y="132448"/>
                </a:lnTo>
                <a:lnTo>
                  <a:pt x="1189094" y="123223"/>
                </a:lnTo>
                <a:lnTo>
                  <a:pt x="1184483" y="115974"/>
                </a:lnTo>
                <a:lnTo>
                  <a:pt x="1183165" y="110044"/>
                </a:lnTo>
                <a:lnTo>
                  <a:pt x="1183824" y="105431"/>
                </a:lnTo>
                <a:lnTo>
                  <a:pt x="1188435" y="101478"/>
                </a:lnTo>
                <a:lnTo>
                  <a:pt x="1195023" y="96865"/>
                </a:lnTo>
                <a:lnTo>
                  <a:pt x="1204905" y="91593"/>
                </a:lnTo>
                <a:lnTo>
                  <a:pt x="1212151" y="85663"/>
                </a:lnTo>
                <a:lnTo>
                  <a:pt x="1219398" y="81050"/>
                </a:lnTo>
                <a:lnTo>
                  <a:pt x="1227303" y="77756"/>
                </a:lnTo>
                <a:lnTo>
                  <a:pt x="1235867" y="74461"/>
                </a:lnTo>
                <a:lnTo>
                  <a:pt x="1243773" y="71166"/>
                </a:lnTo>
                <a:lnTo>
                  <a:pt x="1251019" y="66553"/>
                </a:lnTo>
                <a:lnTo>
                  <a:pt x="1254313" y="59305"/>
                </a:lnTo>
                <a:lnTo>
                  <a:pt x="1259583" y="53375"/>
                </a:lnTo>
                <a:lnTo>
                  <a:pt x="1265512" y="49421"/>
                </a:lnTo>
                <a:lnTo>
                  <a:pt x="1272759" y="46785"/>
                </a:lnTo>
                <a:lnTo>
                  <a:pt x="1279347" y="42831"/>
                </a:lnTo>
                <a:lnTo>
                  <a:pt x="1283958" y="35583"/>
                </a:lnTo>
                <a:lnTo>
                  <a:pt x="1289887" y="29653"/>
                </a:lnTo>
                <a:lnTo>
                  <a:pt x="1296475" y="24381"/>
                </a:lnTo>
                <a:lnTo>
                  <a:pt x="1303063" y="18451"/>
                </a:lnTo>
                <a:lnTo>
                  <a:pt x="1308333" y="12520"/>
                </a:lnTo>
                <a:lnTo>
                  <a:pt x="1314262" y="10543"/>
                </a:lnTo>
                <a:lnTo>
                  <a:pt x="1320191" y="10543"/>
                </a:lnTo>
                <a:lnTo>
                  <a:pt x="1325461" y="11861"/>
                </a:lnTo>
                <a:lnTo>
                  <a:pt x="1331390" y="12520"/>
                </a:lnTo>
                <a:lnTo>
                  <a:pt x="1332708" y="11202"/>
                </a:lnTo>
                <a:lnTo>
                  <a:pt x="1334025" y="10543"/>
                </a:lnTo>
                <a:lnTo>
                  <a:pt x="1334025" y="7907"/>
                </a:lnTo>
                <a:lnTo>
                  <a:pt x="1334684" y="4613"/>
                </a:lnTo>
                <a:lnTo>
                  <a:pt x="1336660" y="2636"/>
                </a:lnTo>
                <a:lnTo>
                  <a:pt x="1343248" y="197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06102" y="1710696"/>
            <a:ext cx="2327462" cy="2107964"/>
          </a:xfrm>
          <a:custGeom>
            <a:avLst/>
            <a:gdLst/>
            <a:ahLst/>
            <a:cxnLst/>
            <a:rect l="l" t="t" r="r" b="b"/>
            <a:pathLst>
              <a:path w="2327462" h="2107964">
                <a:moveTo>
                  <a:pt x="1349836" y="0"/>
                </a:moveTo>
                <a:lnTo>
                  <a:pt x="1356424" y="0"/>
                </a:lnTo>
                <a:lnTo>
                  <a:pt x="1362353" y="1977"/>
                </a:lnTo>
                <a:lnTo>
                  <a:pt x="1366305" y="5931"/>
                </a:lnTo>
                <a:lnTo>
                  <a:pt x="1368941" y="11861"/>
                </a:lnTo>
                <a:lnTo>
                  <a:pt x="1368282" y="17133"/>
                </a:lnTo>
                <a:lnTo>
                  <a:pt x="1363670" y="21745"/>
                </a:lnTo>
                <a:lnTo>
                  <a:pt x="1357741" y="24381"/>
                </a:lnTo>
                <a:lnTo>
                  <a:pt x="1352471" y="30312"/>
                </a:lnTo>
                <a:lnTo>
                  <a:pt x="1349836" y="34265"/>
                </a:lnTo>
                <a:lnTo>
                  <a:pt x="1349177" y="38878"/>
                </a:lnTo>
                <a:lnTo>
                  <a:pt x="1349177" y="42831"/>
                </a:lnTo>
                <a:lnTo>
                  <a:pt x="1347860" y="47444"/>
                </a:lnTo>
                <a:lnTo>
                  <a:pt x="1345225" y="51398"/>
                </a:lnTo>
                <a:lnTo>
                  <a:pt x="1339954" y="52057"/>
                </a:lnTo>
                <a:lnTo>
                  <a:pt x="1335343" y="51398"/>
                </a:lnTo>
                <a:lnTo>
                  <a:pt x="1331390" y="48762"/>
                </a:lnTo>
                <a:lnTo>
                  <a:pt x="1330731" y="50080"/>
                </a:lnTo>
                <a:lnTo>
                  <a:pt x="1321509" y="52716"/>
                </a:lnTo>
                <a:lnTo>
                  <a:pt x="1312944" y="54034"/>
                </a:lnTo>
                <a:lnTo>
                  <a:pt x="1303722" y="56010"/>
                </a:lnTo>
                <a:lnTo>
                  <a:pt x="1296475" y="60623"/>
                </a:lnTo>
                <a:lnTo>
                  <a:pt x="1290546" y="61941"/>
                </a:lnTo>
                <a:lnTo>
                  <a:pt x="1288570" y="64577"/>
                </a:lnTo>
                <a:lnTo>
                  <a:pt x="1286593" y="66553"/>
                </a:lnTo>
                <a:lnTo>
                  <a:pt x="1287252" y="66553"/>
                </a:lnTo>
                <a:lnTo>
                  <a:pt x="1290546" y="67871"/>
                </a:lnTo>
                <a:lnTo>
                  <a:pt x="1293840" y="69189"/>
                </a:lnTo>
                <a:lnTo>
                  <a:pt x="1296475" y="71825"/>
                </a:lnTo>
                <a:lnTo>
                  <a:pt x="1297793" y="70507"/>
                </a:lnTo>
                <a:lnTo>
                  <a:pt x="1300428" y="68530"/>
                </a:lnTo>
                <a:lnTo>
                  <a:pt x="1302404" y="67871"/>
                </a:lnTo>
                <a:lnTo>
                  <a:pt x="1304380" y="67871"/>
                </a:lnTo>
                <a:lnTo>
                  <a:pt x="1307015" y="67871"/>
                </a:lnTo>
                <a:lnTo>
                  <a:pt x="1295816" y="84345"/>
                </a:lnTo>
                <a:lnTo>
                  <a:pt x="1293181" y="81709"/>
                </a:lnTo>
                <a:lnTo>
                  <a:pt x="1286593" y="86981"/>
                </a:lnTo>
                <a:lnTo>
                  <a:pt x="1278688" y="90934"/>
                </a:lnTo>
                <a:lnTo>
                  <a:pt x="1276712" y="91593"/>
                </a:lnTo>
                <a:lnTo>
                  <a:pt x="1274735" y="90934"/>
                </a:lnTo>
                <a:lnTo>
                  <a:pt x="1257607" y="100160"/>
                </a:lnTo>
                <a:lnTo>
                  <a:pt x="1257607" y="104113"/>
                </a:lnTo>
                <a:lnTo>
                  <a:pt x="1259583" y="107408"/>
                </a:lnTo>
                <a:lnTo>
                  <a:pt x="1262218" y="110044"/>
                </a:lnTo>
                <a:lnTo>
                  <a:pt x="1264854" y="112680"/>
                </a:lnTo>
                <a:lnTo>
                  <a:pt x="1266171" y="115974"/>
                </a:lnTo>
                <a:lnTo>
                  <a:pt x="1262218" y="119928"/>
                </a:lnTo>
                <a:lnTo>
                  <a:pt x="1256948" y="120587"/>
                </a:lnTo>
                <a:lnTo>
                  <a:pt x="1251678" y="119928"/>
                </a:lnTo>
                <a:lnTo>
                  <a:pt x="1251019" y="120587"/>
                </a:lnTo>
                <a:lnTo>
                  <a:pt x="1249702" y="121246"/>
                </a:lnTo>
                <a:lnTo>
                  <a:pt x="1241796" y="121246"/>
                </a:lnTo>
                <a:lnTo>
                  <a:pt x="1235867" y="119928"/>
                </a:lnTo>
                <a:lnTo>
                  <a:pt x="1229938" y="115974"/>
                </a:lnTo>
                <a:lnTo>
                  <a:pt x="1227962" y="119928"/>
                </a:lnTo>
                <a:lnTo>
                  <a:pt x="1224668" y="123223"/>
                </a:lnTo>
                <a:lnTo>
                  <a:pt x="1223350" y="123882"/>
                </a:lnTo>
                <a:lnTo>
                  <a:pt x="1225986" y="127835"/>
                </a:lnTo>
                <a:lnTo>
                  <a:pt x="1227303" y="130471"/>
                </a:lnTo>
                <a:lnTo>
                  <a:pt x="1226644" y="133766"/>
                </a:lnTo>
                <a:lnTo>
                  <a:pt x="1222033" y="137061"/>
                </a:lnTo>
                <a:lnTo>
                  <a:pt x="1220057" y="158806"/>
                </a:lnTo>
                <a:lnTo>
                  <a:pt x="1218739" y="160124"/>
                </a:lnTo>
                <a:lnTo>
                  <a:pt x="1216104" y="161442"/>
                </a:lnTo>
                <a:lnTo>
                  <a:pt x="1214128" y="163418"/>
                </a:lnTo>
                <a:lnTo>
                  <a:pt x="1206222" y="163418"/>
                </a:lnTo>
                <a:lnTo>
                  <a:pt x="1198317" y="160124"/>
                </a:lnTo>
                <a:lnTo>
                  <a:pt x="1197658" y="159465"/>
                </a:lnTo>
                <a:lnTo>
                  <a:pt x="1188435" y="158806"/>
                </a:lnTo>
                <a:lnTo>
                  <a:pt x="1177895" y="158806"/>
                </a:lnTo>
                <a:lnTo>
                  <a:pt x="1177895" y="158147"/>
                </a:lnTo>
                <a:lnTo>
                  <a:pt x="1176577" y="162100"/>
                </a:lnTo>
                <a:lnTo>
                  <a:pt x="1173942" y="165395"/>
                </a:lnTo>
                <a:lnTo>
                  <a:pt x="1171307" y="168031"/>
                </a:lnTo>
                <a:lnTo>
                  <a:pt x="1167354" y="170667"/>
                </a:lnTo>
                <a:lnTo>
                  <a:pt x="1165378" y="173961"/>
                </a:lnTo>
                <a:lnTo>
                  <a:pt x="1160108" y="179892"/>
                </a:lnTo>
                <a:lnTo>
                  <a:pt x="1158790" y="180551"/>
                </a:lnTo>
                <a:lnTo>
                  <a:pt x="1156814" y="181210"/>
                </a:lnTo>
                <a:lnTo>
                  <a:pt x="1154179" y="182528"/>
                </a:lnTo>
                <a:lnTo>
                  <a:pt x="1150226" y="189117"/>
                </a:lnTo>
                <a:lnTo>
                  <a:pt x="1150885" y="189117"/>
                </a:lnTo>
                <a:lnTo>
                  <a:pt x="1151544" y="189117"/>
                </a:lnTo>
                <a:lnTo>
                  <a:pt x="1156155" y="192412"/>
                </a:lnTo>
                <a:lnTo>
                  <a:pt x="1156814" y="197025"/>
                </a:lnTo>
                <a:lnTo>
                  <a:pt x="1154179" y="202296"/>
                </a:lnTo>
                <a:lnTo>
                  <a:pt x="1147591" y="217452"/>
                </a:lnTo>
                <a:lnTo>
                  <a:pt x="1125193" y="226677"/>
                </a:lnTo>
                <a:lnTo>
                  <a:pt x="1123875" y="227995"/>
                </a:lnTo>
                <a:lnTo>
                  <a:pt x="1121899" y="229313"/>
                </a:lnTo>
                <a:lnTo>
                  <a:pt x="1119264" y="230631"/>
                </a:lnTo>
                <a:lnTo>
                  <a:pt x="1117946" y="230631"/>
                </a:lnTo>
                <a:lnTo>
                  <a:pt x="1113993" y="233925"/>
                </a:lnTo>
                <a:lnTo>
                  <a:pt x="1108064" y="235243"/>
                </a:lnTo>
                <a:lnTo>
                  <a:pt x="1102794" y="235902"/>
                </a:lnTo>
                <a:lnTo>
                  <a:pt x="1097524" y="239197"/>
                </a:lnTo>
                <a:lnTo>
                  <a:pt x="1083690" y="253694"/>
                </a:lnTo>
                <a:lnTo>
                  <a:pt x="1083690" y="255012"/>
                </a:lnTo>
                <a:lnTo>
                  <a:pt x="1083031" y="257647"/>
                </a:lnTo>
                <a:lnTo>
                  <a:pt x="1082372" y="259624"/>
                </a:lnTo>
                <a:lnTo>
                  <a:pt x="1080396" y="261601"/>
                </a:lnTo>
                <a:lnTo>
                  <a:pt x="1074467" y="263578"/>
                </a:lnTo>
                <a:lnTo>
                  <a:pt x="1069855" y="262260"/>
                </a:lnTo>
                <a:lnTo>
                  <a:pt x="1065244" y="260283"/>
                </a:lnTo>
                <a:lnTo>
                  <a:pt x="1061291" y="256988"/>
                </a:lnTo>
                <a:lnTo>
                  <a:pt x="1063267" y="266214"/>
                </a:lnTo>
                <a:lnTo>
                  <a:pt x="1061950" y="272803"/>
                </a:lnTo>
                <a:lnTo>
                  <a:pt x="1059974" y="277416"/>
                </a:lnTo>
                <a:lnTo>
                  <a:pt x="1054703" y="278734"/>
                </a:lnTo>
                <a:lnTo>
                  <a:pt x="1047457" y="278734"/>
                </a:lnTo>
                <a:lnTo>
                  <a:pt x="1036916" y="276098"/>
                </a:lnTo>
                <a:lnTo>
                  <a:pt x="1036916" y="278075"/>
                </a:lnTo>
                <a:lnTo>
                  <a:pt x="1036916" y="280052"/>
                </a:lnTo>
                <a:lnTo>
                  <a:pt x="1035599" y="282028"/>
                </a:lnTo>
                <a:lnTo>
                  <a:pt x="1034281" y="283346"/>
                </a:lnTo>
                <a:lnTo>
                  <a:pt x="1036916" y="284005"/>
                </a:lnTo>
                <a:lnTo>
                  <a:pt x="1039552" y="285323"/>
                </a:lnTo>
                <a:lnTo>
                  <a:pt x="1041528" y="286641"/>
                </a:lnTo>
                <a:lnTo>
                  <a:pt x="1042845" y="289277"/>
                </a:lnTo>
                <a:lnTo>
                  <a:pt x="1044163" y="291913"/>
                </a:lnTo>
                <a:lnTo>
                  <a:pt x="1042845" y="295866"/>
                </a:lnTo>
                <a:lnTo>
                  <a:pt x="1041528" y="298502"/>
                </a:lnTo>
                <a:lnTo>
                  <a:pt x="1032964" y="299161"/>
                </a:lnTo>
                <a:lnTo>
                  <a:pt x="1024400" y="302456"/>
                </a:lnTo>
                <a:lnTo>
                  <a:pt x="1017153" y="307068"/>
                </a:lnTo>
                <a:lnTo>
                  <a:pt x="1009907" y="310363"/>
                </a:lnTo>
                <a:lnTo>
                  <a:pt x="1002001" y="313658"/>
                </a:lnTo>
                <a:lnTo>
                  <a:pt x="992778" y="314317"/>
                </a:lnTo>
                <a:lnTo>
                  <a:pt x="993437" y="314976"/>
                </a:lnTo>
                <a:lnTo>
                  <a:pt x="997390" y="323542"/>
                </a:lnTo>
                <a:lnTo>
                  <a:pt x="999366" y="333426"/>
                </a:lnTo>
                <a:lnTo>
                  <a:pt x="998707" y="340674"/>
                </a:lnTo>
                <a:lnTo>
                  <a:pt x="996731" y="346605"/>
                </a:lnTo>
                <a:lnTo>
                  <a:pt x="991461" y="351218"/>
                </a:lnTo>
                <a:lnTo>
                  <a:pt x="985532" y="353853"/>
                </a:lnTo>
                <a:lnTo>
                  <a:pt x="988826" y="354512"/>
                </a:lnTo>
                <a:lnTo>
                  <a:pt x="990802" y="354512"/>
                </a:lnTo>
                <a:lnTo>
                  <a:pt x="992778" y="355171"/>
                </a:lnTo>
                <a:lnTo>
                  <a:pt x="995413" y="357148"/>
                </a:lnTo>
                <a:lnTo>
                  <a:pt x="1002660" y="353194"/>
                </a:lnTo>
                <a:lnTo>
                  <a:pt x="1009248" y="350559"/>
                </a:lnTo>
                <a:lnTo>
                  <a:pt x="1016494" y="346605"/>
                </a:lnTo>
                <a:lnTo>
                  <a:pt x="1022423" y="341992"/>
                </a:lnTo>
                <a:lnTo>
                  <a:pt x="1028352" y="336062"/>
                </a:lnTo>
                <a:lnTo>
                  <a:pt x="1030987" y="330790"/>
                </a:lnTo>
                <a:lnTo>
                  <a:pt x="1036258" y="326178"/>
                </a:lnTo>
                <a:lnTo>
                  <a:pt x="1040869" y="322224"/>
                </a:lnTo>
                <a:lnTo>
                  <a:pt x="1046139" y="316952"/>
                </a:lnTo>
                <a:lnTo>
                  <a:pt x="1049433" y="312999"/>
                </a:lnTo>
                <a:lnTo>
                  <a:pt x="1052068" y="305750"/>
                </a:lnTo>
                <a:lnTo>
                  <a:pt x="1052068" y="298502"/>
                </a:lnTo>
                <a:lnTo>
                  <a:pt x="1061950" y="297184"/>
                </a:lnTo>
                <a:lnTo>
                  <a:pt x="1071832" y="293230"/>
                </a:lnTo>
                <a:lnTo>
                  <a:pt x="1071173" y="292571"/>
                </a:lnTo>
                <a:lnTo>
                  <a:pt x="1071173" y="289936"/>
                </a:lnTo>
                <a:lnTo>
                  <a:pt x="1071173" y="286641"/>
                </a:lnTo>
                <a:lnTo>
                  <a:pt x="1072490" y="284664"/>
                </a:lnTo>
                <a:lnTo>
                  <a:pt x="1074467" y="282687"/>
                </a:lnTo>
                <a:lnTo>
                  <a:pt x="1082372" y="278734"/>
                </a:lnTo>
                <a:lnTo>
                  <a:pt x="1090277" y="277416"/>
                </a:lnTo>
                <a:lnTo>
                  <a:pt x="1098841" y="277416"/>
                </a:lnTo>
                <a:lnTo>
                  <a:pt x="1107406" y="276757"/>
                </a:lnTo>
                <a:lnTo>
                  <a:pt x="1105429" y="268191"/>
                </a:lnTo>
                <a:lnTo>
                  <a:pt x="1106747" y="262260"/>
                </a:lnTo>
                <a:lnTo>
                  <a:pt x="1108064" y="259624"/>
                </a:lnTo>
                <a:lnTo>
                  <a:pt x="1111358" y="258306"/>
                </a:lnTo>
                <a:lnTo>
                  <a:pt x="1115970" y="258306"/>
                </a:lnTo>
                <a:lnTo>
                  <a:pt x="1120581" y="259624"/>
                </a:lnTo>
                <a:lnTo>
                  <a:pt x="1125851" y="260283"/>
                </a:lnTo>
                <a:lnTo>
                  <a:pt x="1129804" y="261601"/>
                </a:lnTo>
                <a:lnTo>
                  <a:pt x="1135733" y="256988"/>
                </a:lnTo>
                <a:lnTo>
                  <a:pt x="1135733" y="249081"/>
                </a:lnTo>
                <a:lnTo>
                  <a:pt x="1138368" y="243151"/>
                </a:lnTo>
                <a:lnTo>
                  <a:pt x="1141662" y="238538"/>
                </a:lnTo>
                <a:lnTo>
                  <a:pt x="1146273" y="233925"/>
                </a:lnTo>
                <a:lnTo>
                  <a:pt x="1150885" y="229313"/>
                </a:lnTo>
                <a:lnTo>
                  <a:pt x="1154179" y="224041"/>
                </a:lnTo>
                <a:lnTo>
                  <a:pt x="1160767" y="222723"/>
                </a:lnTo>
                <a:lnTo>
                  <a:pt x="1166696" y="220747"/>
                </a:lnTo>
                <a:lnTo>
                  <a:pt x="1171966" y="216793"/>
                </a:lnTo>
                <a:lnTo>
                  <a:pt x="1176577" y="212180"/>
                </a:lnTo>
                <a:lnTo>
                  <a:pt x="1181847" y="208227"/>
                </a:lnTo>
                <a:lnTo>
                  <a:pt x="1181847" y="207568"/>
                </a:lnTo>
                <a:lnTo>
                  <a:pt x="1187118" y="202296"/>
                </a:lnTo>
                <a:lnTo>
                  <a:pt x="1192388" y="199660"/>
                </a:lnTo>
                <a:lnTo>
                  <a:pt x="1199634" y="198342"/>
                </a:lnTo>
                <a:lnTo>
                  <a:pt x="1202270" y="197025"/>
                </a:lnTo>
                <a:lnTo>
                  <a:pt x="1204905" y="195048"/>
                </a:lnTo>
                <a:lnTo>
                  <a:pt x="1208857" y="193071"/>
                </a:lnTo>
                <a:lnTo>
                  <a:pt x="1212151" y="192412"/>
                </a:lnTo>
                <a:lnTo>
                  <a:pt x="1214786" y="192412"/>
                </a:lnTo>
                <a:lnTo>
                  <a:pt x="1214128" y="191753"/>
                </a:lnTo>
                <a:lnTo>
                  <a:pt x="1213469" y="191094"/>
                </a:lnTo>
                <a:lnTo>
                  <a:pt x="1210834" y="183846"/>
                </a:lnTo>
                <a:lnTo>
                  <a:pt x="1212151" y="176597"/>
                </a:lnTo>
                <a:lnTo>
                  <a:pt x="1214786" y="168690"/>
                </a:lnTo>
                <a:lnTo>
                  <a:pt x="1216763" y="166054"/>
                </a:lnTo>
                <a:lnTo>
                  <a:pt x="1220057" y="164077"/>
                </a:lnTo>
                <a:lnTo>
                  <a:pt x="1228621" y="159465"/>
                </a:lnTo>
                <a:lnTo>
                  <a:pt x="1235208" y="154193"/>
                </a:lnTo>
                <a:lnTo>
                  <a:pt x="1243114" y="148922"/>
                </a:lnTo>
                <a:lnTo>
                  <a:pt x="1250360" y="146945"/>
                </a:lnTo>
                <a:lnTo>
                  <a:pt x="1258266" y="145627"/>
                </a:lnTo>
                <a:lnTo>
                  <a:pt x="1266171" y="143650"/>
                </a:lnTo>
                <a:lnTo>
                  <a:pt x="1270783" y="143650"/>
                </a:lnTo>
                <a:lnTo>
                  <a:pt x="1270124" y="142991"/>
                </a:lnTo>
                <a:lnTo>
                  <a:pt x="1273418" y="129812"/>
                </a:lnTo>
                <a:lnTo>
                  <a:pt x="1280664" y="119928"/>
                </a:lnTo>
                <a:lnTo>
                  <a:pt x="1289228" y="112021"/>
                </a:lnTo>
                <a:lnTo>
                  <a:pt x="1299769" y="105431"/>
                </a:lnTo>
                <a:lnTo>
                  <a:pt x="1312286" y="101478"/>
                </a:lnTo>
                <a:lnTo>
                  <a:pt x="1318215" y="98183"/>
                </a:lnTo>
                <a:lnTo>
                  <a:pt x="1318873" y="96865"/>
                </a:lnTo>
                <a:lnTo>
                  <a:pt x="1320191" y="95547"/>
                </a:lnTo>
                <a:lnTo>
                  <a:pt x="1328755" y="88958"/>
                </a:lnTo>
                <a:lnTo>
                  <a:pt x="1338637" y="81709"/>
                </a:lnTo>
                <a:lnTo>
                  <a:pt x="1349177" y="76438"/>
                </a:lnTo>
                <a:lnTo>
                  <a:pt x="1350495" y="75120"/>
                </a:lnTo>
                <a:lnTo>
                  <a:pt x="1355106" y="71825"/>
                </a:lnTo>
                <a:lnTo>
                  <a:pt x="1360376" y="69189"/>
                </a:lnTo>
                <a:lnTo>
                  <a:pt x="1366305" y="68530"/>
                </a:lnTo>
                <a:lnTo>
                  <a:pt x="1368282" y="68530"/>
                </a:lnTo>
                <a:lnTo>
                  <a:pt x="1369599" y="67871"/>
                </a:lnTo>
                <a:lnTo>
                  <a:pt x="1370917" y="67871"/>
                </a:lnTo>
                <a:lnTo>
                  <a:pt x="1371576" y="67212"/>
                </a:lnTo>
                <a:lnTo>
                  <a:pt x="1372893" y="67212"/>
                </a:lnTo>
                <a:lnTo>
                  <a:pt x="1374211" y="67212"/>
                </a:lnTo>
                <a:lnTo>
                  <a:pt x="1375528" y="67871"/>
                </a:lnTo>
                <a:lnTo>
                  <a:pt x="1375528" y="69189"/>
                </a:lnTo>
                <a:lnTo>
                  <a:pt x="1375528" y="71166"/>
                </a:lnTo>
                <a:lnTo>
                  <a:pt x="1374870" y="73143"/>
                </a:lnTo>
                <a:lnTo>
                  <a:pt x="1372893" y="74461"/>
                </a:lnTo>
                <a:lnTo>
                  <a:pt x="1371576" y="76438"/>
                </a:lnTo>
                <a:lnTo>
                  <a:pt x="1370258" y="78414"/>
                </a:lnTo>
                <a:lnTo>
                  <a:pt x="1370917" y="78414"/>
                </a:lnTo>
                <a:lnTo>
                  <a:pt x="1372234" y="79073"/>
                </a:lnTo>
                <a:lnTo>
                  <a:pt x="1372893" y="79732"/>
                </a:lnTo>
                <a:lnTo>
                  <a:pt x="1382116" y="83027"/>
                </a:lnTo>
                <a:lnTo>
                  <a:pt x="1389363" y="86981"/>
                </a:lnTo>
                <a:lnTo>
                  <a:pt x="1388704" y="90275"/>
                </a:lnTo>
                <a:lnTo>
                  <a:pt x="1389363" y="92252"/>
                </a:lnTo>
                <a:lnTo>
                  <a:pt x="1392657" y="98183"/>
                </a:lnTo>
                <a:lnTo>
                  <a:pt x="1391339" y="104772"/>
                </a:lnTo>
                <a:lnTo>
                  <a:pt x="1399903" y="107408"/>
                </a:lnTo>
                <a:lnTo>
                  <a:pt x="1407808" y="107408"/>
                </a:lnTo>
                <a:lnTo>
                  <a:pt x="1415714" y="107408"/>
                </a:lnTo>
                <a:lnTo>
                  <a:pt x="1423619" y="109385"/>
                </a:lnTo>
                <a:lnTo>
                  <a:pt x="1427572" y="116633"/>
                </a:lnTo>
                <a:lnTo>
                  <a:pt x="1428231" y="123882"/>
                </a:lnTo>
                <a:lnTo>
                  <a:pt x="1426913" y="129812"/>
                </a:lnTo>
                <a:lnTo>
                  <a:pt x="1423619" y="135743"/>
                </a:lnTo>
                <a:lnTo>
                  <a:pt x="1419008" y="141673"/>
                </a:lnTo>
                <a:lnTo>
                  <a:pt x="1414396" y="147604"/>
                </a:lnTo>
                <a:lnTo>
                  <a:pt x="1405173" y="148263"/>
                </a:lnTo>
                <a:lnTo>
                  <a:pt x="1393315" y="158806"/>
                </a:lnTo>
                <a:lnTo>
                  <a:pt x="1382116" y="164077"/>
                </a:lnTo>
                <a:lnTo>
                  <a:pt x="1384092" y="168690"/>
                </a:lnTo>
                <a:lnTo>
                  <a:pt x="1387386" y="173961"/>
                </a:lnTo>
                <a:lnTo>
                  <a:pt x="1388704" y="179233"/>
                </a:lnTo>
                <a:lnTo>
                  <a:pt x="1388704" y="185164"/>
                </a:lnTo>
                <a:lnTo>
                  <a:pt x="1386069" y="191094"/>
                </a:lnTo>
                <a:lnTo>
                  <a:pt x="1383434" y="191753"/>
                </a:lnTo>
                <a:lnTo>
                  <a:pt x="1381457" y="192412"/>
                </a:lnTo>
                <a:lnTo>
                  <a:pt x="1378822" y="192412"/>
                </a:lnTo>
                <a:lnTo>
                  <a:pt x="1381457" y="193730"/>
                </a:lnTo>
                <a:lnTo>
                  <a:pt x="1383434" y="195707"/>
                </a:lnTo>
                <a:lnTo>
                  <a:pt x="1386069" y="198342"/>
                </a:lnTo>
                <a:lnTo>
                  <a:pt x="1386728" y="202296"/>
                </a:lnTo>
                <a:lnTo>
                  <a:pt x="1396609" y="208886"/>
                </a:lnTo>
                <a:lnTo>
                  <a:pt x="1424278" y="220747"/>
                </a:lnTo>
                <a:lnTo>
                  <a:pt x="1474345" y="221405"/>
                </a:lnTo>
                <a:lnTo>
                  <a:pt x="1479615" y="216134"/>
                </a:lnTo>
                <a:lnTo>
                  <a:pt x="1494108" y="210203"/>
                </a:lnTo>
                <a:lnTo>
                  <a:pt x="1502672" y="200978"/>
                </a:lnTo>
                <a:lnTo>
                  <a:pt x="1511895" y="195707"/>
                </a:lnTo>
                <a:lnTo>
                  <a:pt x="1521118" y="195048"/>
                </a:lnTo>
                <a:lnTo>
                  <a:pt x="1532976" y="196366"/>
                </a:lnTo>
                <a:lnTo>
                  <a:pt x="1546152" y="200978"/>
                </a:lnTo>
                <a:lnTo>
                  <a:pt x="1558010" y="204932"/>
                </a:lnTo>
                <a:lnTo>
                  <a:pt x="1564598" y="210203"/>
                </a:lnTo>
                <a:lnTo>
                  <a:pt x="1568550" y="215475"/>
                </a:lnTo>
                <a:lnTo>
                  <a:pt x="1569209" y="220747"/>
                </a:lnTo>
                <a:lnTo>
                  <a:pt x="1567891" y="226677"/>
                </a:lnTo>
                <a:lnTo>
                  <a:pt x="1564598" y="233266"/>
                </a:lnTo>
                <a:lnTo>
                  <a:pt x="1561962" y="240515"/>
                </a:lnTo>
                <a:lnTo>
                  <a:pt x="1559327" y="241833"/>
                </a:lnTo>
                <a:lnTo>
                  <a:pt x="1558010" y="242492"/>
                </a:lnTo>
                <a:lnTo>
                  <a:pt x="1556033" y="243151"/>
                </a:lnTo>
                <a:lnTo>
                  <a:pt x="1554057" y="242492"/>
                </a:lnTo>
                <a:lnTo>
                  <a:pt x="1551422" y="241833"/>
                </a:lnTo>
                <a:lnTo>
                  <a:pt x="1550763" y="239856"/>
                </a:lnTo>
                <a:lnTo>
                  <a:pt x="1539564" y="245127"/>
                </a:lnTo>
                <a:lnTo>
                  <a:pt x="1538905" y="247763"/>
                </a:lnTo>
                <a:lnTo>
                  <a:pt x="1537588" y="251058"/>
                </a:lnTo>
                <a:lnTo>
                  <a:pt x="1536929" y="253694"/>
                </a:lnTo>
                <a:lnTo>
                  <a:pt x="1538905" y="256988"/>
                </a:lnTo>
                <a:lnTo>
                  <a:pt x="1534294" y="260942"/>
                </a:lnTo>
                <a:lnTo>
                  <a:pt x="1529682" y="264237"/>
                </a:lnTo>
                <a:lnTo>
                  <a:pt x="1524412" y="264896"/>
                </a:lnTo>
                <a:lnTo>
                  <a:pt x="1517824" y="262260"/>
                </a:lnTo>
                <a:lnTo>
                  <a:pt x="1515189" y="260942"/>
                </a:lnTo>
                <a:lnTo>
                  <a:pt x="1513213" y="260283"/>
                </a:lnTo>
                <a:lnTo>
                  <a:pt x="1511237" y="260283"/>
                </a:lnTo>
                <a:lnTo>
                  <a:pt x="1509260" y="260283"/>
                </a:lnTo>
                <a:lnTo>
                  <a:pt x="1508601" y="261601"/>
                </a:lnTo>
                <a:lnTo>
                  <a:pt x="1507943" y="262260"/>
                </a:lnTo>
                <a:lnTo>
                  <a:pt x="1507284" y="264237"/>
                </a:lnTo>
                <a:lnTo>
                  <a:pt x="1507284" y="265555"/>
                </a:lnTo>
                <a:lnTo>
                  <a:pt x="1506625" y="266873"/>
                </a:lnTo>
                <a:lnTo>
                  <a:pt x="1506625" y="269508"/>
                </a:lnTo>
                <a:lnTo>
                  <a:pt x="1506625" y="270826"/>
                </a:lnTo>
                <a:lnTo>
                  <a:pt x="1527706" y="288618"/>
                </a:lnTo>
                <a:lnTo>
                  <a:pt x="1531659" y="291254"/>
                </a:lnTo>
                <a:lnTo>
                  <a:pt x="1532317" y="295207"/>
                </a:lnTo>
                <a:lnTo>
                  <a:pt x="1532976" y="299161"/>
                </a:lnTo>
                <a:lnTo>
                  <a:pt x="1533635" y="303774"/>
                </a:lnTo>
                <a:lnTo>
                  <a:pt x="1534294" y="307727"/>
                </a:lnTo>
                <a:lnTo>
                  <a:pt x="1537588" y="310363"/>
                </a:lnTo>
                <a:lnTo>
                  <a:pt x="1543517" y="311681"/>
                </a:lnTo>
                <a:lnTo>
                  <a:pt x="1558010" y="305750"/>
                </a:lnTo>
                <a:lnTo>
                  <a:pt x="1569868" y="302456"/>
                </a:lnTo>
                <a:lnTo>
                  <a:pt x="1579091" y="301797"/>
                </a:lnTo>
                <a:lnTo>
                  <a:pt x="1586337" y="303115"/>
                </a:lnTo>
                <a:lnTo>
                  <a:pt x="1591607" y="307727"/>
                </a:lnTo>
                <a:lnTo>
                  <a:pt x="1595560" y="314317"/>
                </a:lnTo>
                <a:lnTo>
                  <a:pt x="1598854" y="323542"/>
                </a:lnTo>
                <a:lnTo>
                  <a:pt x="1602807" y="323542"/>
                </a:lnTo>
                <a:lnTo>
                  <a:pt x="1606759" y="321565"/>
                </a:lnTo>
                <a:lnTo>
                  <a:pt x="1612030" y="316952"/>
                </a:lnTo>
                <a:lnTo>
                  <a:pt x="1617959" y="314317"/>
                </a:lnTo>
                <a:lnTo>
                  <a:pt x="1624546" y="311681"/>
                </a:lnTo>
                <a:lnTo>
                  <a:pt x="1630475" y="308386"/>
                </a:lnTo>
                <a:lnTo>
                  <a:pt x="1635087" y="303774"/>
                </a:lnTo>
                <a:lnTo>
                  <a:pt x="1637063" y="300479"/>
                </a:lnTo>
                <a:lnTo>
                  <a:pt x="1639698" y="297843"/>
                </a:lnTo>
                <a:lnTo>
                  <a:pt x="1643651" y="297184"/>
                </a:lnTo>
                <a:lnTo>
                  <a:pt x="1647604" y="296525"/>
                </a:lnTo>
                <a:lnTo>
                  <a:pt x="1660779" y="291913"/>
                </a:lnTo>
                <a:lnTo>
                  <a:pt x="1660120" y="288618"/>
                </a:lnTo>
                <a:lnTo>
                  <a:pt x="1668026" y="284664"/>
                </a:lnTo>
                <a:lnTo>
                  <a:pt x="1688448" y="289277"/>
                </a:lnTo>
                <a:lnTo>
                  <a:pt x="1684495" y="284005"/>
                </a:lnTo>
                <a:lnTo>
                  <a:pt x="1681860" y="278075"/>
                </a:lnTo>
                <a:lnTo>
                  <a:pt x="1683178" y="271485"/>
                </a:lnTo>
                <a:lnTo>
                  <a:pt x="1687130" y="270167"/>
                </a:lnTo>
                <a:lnTo>
                  <a:pt x="1692400" y="270826"/>
                </a:lnTo>
                <a:lnTo>
                  <a:pt x="1697012" y="270167"/>
                </a:lnTo>
                <a:lnTo>
                  <a:pt x="1700965" y="266873"/>
                </a:lnTo>
                <a:lnTo>
                  <a:pt x="1704917" y="265555"/>
                </a:lnTo>
                <a:lnTo>
                  <a:pt x="1706235" y="258965"/>
                </a:lnTo>
                <a:lnTo>
                  <a:pt x="1708211" y="256988"/>
                </a:lnTo>
                <a:lnTo>
                  <a:pt x="1711505" y="255671"/>
                </a:lnTo>
                <a:lnTo>
                  <a:pt x="1714799" y="258306"/>
                </a:lnTo>
                <a:lnTo>
                  <a:pt x="1718752" y="260942"/>
                </a:lnTo>
                <a:lnTo>
                  <a:pt x="1726657" y="258965"/>
                </a:lnTo>
                <a:lnTo>
                  <a:pt x="1724022" y="245127"/>
                </a:lnTo>
                <a:lnTo>
                  <a:pt x="1723363" y="244469"/>
                </a:lnTo>
                <a:lnTo>
                  <a:pt x="1722045" y="241174"/>
                </a:lnTo>
                <a:lnTo>
                  <a:pt x="1725998" y="236561"/>
                </a:lnTo>
                <a:lnTo>
                  <a:pt x="1731927" y="233925"/>
                </a:lnTo>
                <a:lnTo>
                  <a:pt x="1738515" y="231949"/>
                </a:lnTo>
                <a:lnTo>
                  <a:pt x="1744444" y="230631"/>
                </a:lnTo>
                <a:lnTo>
                  <a:pt x="1747738" y="230631"/>
                </a:lnTo>
                <a:lnTo>
                  <a:pt x="1749714" y="229972"/>
                </a:lnTo>
                <a:lnTo>
                  <a:pt x="1750373" y="228654"/>
                </a:lnTo>
                <a:lnTo>
                  <a:pt x="1751032" y="227995"/>
                </a:lnTo>
                <a:lnTo>
                  <a:pt x="1751032" y="226677"/>
                </a:lnTo>
                <a:lnTo>
                  <a:pt x="1751032" y="224700"/>
                </a:lnTo>
                <a:lnTo>
                  <a:pt x="1750373" y="223382"/>
                </a:lnTo>
                <a:lnTo>
                  <a:pt x="1750373" y="222064"/>
                </a:lnTo>
                <a:lnTo>
                  <a:pt x="1750373" y="220747"/>
                </a:lnTo>
                <a:lnTo>
                  <a:pt x="1753667" y="215475"/>
                </a:lnTo>
                <a:lnTo>
                  <a:pt x="1757619" y="214157"/>
                </a:lnTo>
                <a:lnTo>
                  <a:pt x="1762890" y="215475"/>
                </a:lnTo>
                <a:lnTo>
                  <a:pt x="1764207" y="217452"/>
                </a:lnTo>
                <a:lnTo>
                  <a:pt x="1765525" y="220088"/>
                </a:lnTo>
                <a:lnTo>
                  <a:pt x="1770795" y="217452"/>
                </a:lnTo>
                <a:lnTo>
                  <a:pt x="1775406" y="214157"/>
                </a:lnTo>
                <a:lnTo>
                  <a:pt x="1778700" y="208886"/>
                </a:lnTo>
                <a:lnTo>
                  <a:pt x="1778700" y="202296"/>
                </a:lnTo>
                <a:lnTo>
                  <a:pt x="1781994" y="200978"/>
                </a:lnTo>
                <a:lnTo>
                  <a:pt x="1782653" y="196366"/>
                </a:lnTo>
                <a:lnTo>
                  <a:pt x="1785288" y="192412"/>
                </a:lnTo>
                <a:lnTo>
                  <a:pt x="1787923" y="189776"/>
                </a:lnTo>
                <a:lnTo>
                  <a:pt x="1792535" y="188458"/>
                </a:lnTo>
                <a:lnTo>
                  <a:pt x="1794511" y="192412"/>
                </a:lnTo>
                <a:lnTo>
                  <a:pt x="1797805" y="198342"/>
                </a:lnTo>
                <a:lnTo>
                  <a:pt x="1798464" y="203614"/>
                </a:lnTo>
                <a:lnTo>
                  <a:pt x="1795170" y="208886"/>
                </a:lnTo>
                <a:lnTo>
                  <a:pt x="1791876" y="213498"/>
                </a:lnTo>
                <a:lnTo>
                  <a:pt x="1796487" y="216134"/>
                </a:lnTo>
                <a:lnTo>
                  <a:pt x="1805710" y="217452"/>
                </a:lnTo>
                <a:lnTo>
                  <a:pt x="1807687" y="217452"/>
                </a:lnTo>
                <a:lnTo>
                  <a:pt x="1809663" y="214816"/>
                </a:lnTo>
                <a:lnTo>
                  <a:pt x="1810980" y="213498"/>
                </a:lnTo>
                <a:lnTo>
                  <a:pt x="1812298" y="211521"/>
                </a:lnTo>
                <a:lnTo>
                  <a:pt x="1809663" y="209544"/>
                </a:lnTo>
                <a:lnTo>
                  <a:pt x="1806369" y="207568"/>
                </a:lnTo>
                <a:lnTo>
                  <a:pt x="1804393" y="204273"/>
                </a:lnTo>
                <a:lnTo>
                  <a:pt x="1803075" y="200978"/>
                </a:lnTo>
                <a:lnTo>
                  <a:pt x="1803075" y="197683"/>
                </a:lnTo>
                <a:lnTo>
                  <a:pt x="1804393" y="195048"/>
                </a:lnTo>
                <a:lnTo>
                  <a:pt x="1807028" y="193071"/>
                </a:lnTo>
                <a:lnTo>
                  <a:pt x="1809663" y="191753"/>
                </a:lnTo>
                <a:lnTo>
                  <a:pt x="1810322" y="189776"/>
                </a:lnTo>
                <a:lnTo>
                  <a:pt x="1810980" y="186481"/>
                </a:lnTo>
                <a:lnTo>
                  <a:pt x="1810980" y="183846"/>
                </a:lnTo>
                <a:lnTo>
                  <a:pt x="1818886" y="184505"/>
                </a:lnTo>
                <a:lnTo>
                  <a:pt x="1825474" y="182528"/>
                </a:lnTo>
                <a:lnTo>
                  <a:pt x="1831403" y="178574"/>
                </a:lnTo>
                <a:lnTo>
                  <a:pt x="1837990" y="173961"/>
                </a:lnTo>
                <a:lnTo>
                  <a:pt x="1843919" y="170008"/>
                </a:lnTo>
                <a:lnTo>
                  <a:pt x="1849848" y="166713"/>
                </a:lnTo>
                <a:lnTo>
                  <a:pt x="1857095" y="165395"/>
                </a:lnTo>
                <a:lnTo>
                  <a:pt x="1859730" y="163418"/>
                </a:lnTo>
                <a:lnTo>
                  <a:pt x="1860389" y="160783"/>
                </a:lnTo>
                <a:lnTo>
                  <a:pt x="1860389" y="158147"/>
                </a:lnTo>
                <a:lnTo>
                  <a:pt x="1859730" y="154852"/>
                </a:lnTo>
                <a:lnTo>
                  <a:pt x="1866318" y="153534"/>
                </a:lnTo>
                <a:lnTo>
                  <a:pt x="1867635" y="152216"/>
                </a:lnTo>
                <a:lnTo>
                  <a:pt x="1869612" y="150239"/>
                </a:lnTo>
                <a:lnTo>
                  <a:pt x="1872247" y="149581"/>
                </a:lnTo>
                <a:lnTo>
                  <a:pt x="1873564" y="148263"/>
                </a:lnTo>
                <a:lnTo>
                  <a:pt x="1875541" y="146945"/>
                </a:lnTo>
                <a:lnTo>
                  <a:pt x="1877517" y="144968"/>
                </a:lnTo>
                <a:lnTo>
                  <a:pt x="1878835" y="142332"/>
                </a:lnTo>
                <a:lnTo>
                  <a:pt x="1878835" y="140355"/>
                </a:lnTo>
                <a:lnTo>
                  <a:pt x="1884764" y="141014"/>
                </a:lnTo>
                <a:lnTo>
                  <a:pt x="1888057" y="140355"/>
                </a:lnTo>
                <a:lnTo>
                  <a:pt x="1890693" y="139037"/>
                </a:lnTo>
                <a:lnTo>
                  <a:pt x="1891351" y="135084"/>
                </a:lnTo>
                <a:lnTo>
                  <a:pt x="1891351" y="131130"/>
                </a:lnTo>
                <a:lnTo>
                  <a:pt x="1890034" y="129812"/>
                </a:lnTo>
                <a:lnTo>
                  <a:pt x="1888057" y="127835"/>
                </a:lnTo>
                <a:lnTo>
                  <a:pt x="1888716" y="122564"/>
                </a:lnTo>
                <a:lnTo>
                  <a:pt x="1891351" y="118610"/>
                </a:lnTo>
                <a:lnTo>
                  <a:pt x="1895963" y="116633"/>
                </a:lnTo>
                <a:lnTo>
                  <a:pt x="1899915" y="114656"/>
                </a:lnTo>
                <a:lnTo>
                  <a:pt x="1900574" y="112680"/>
                </a:lnTo>
                <a:lnTo>
                  <a:pt x="1902551" y="112021"/>
                </a:lnTo>
                <a:lnTo>
                  <a:pt x="1904527" y="111362"/>
                </a:lnTo>
                <a:lnTo>
                  <a:pt x="1905844" y="110703"/>
                </a:lnTo>
                <a:lnTo>
                  <a:pt x="1907162" y="110044"/>
                </a:lnTo>
                <a:lnTo>
                  <a:pt x="1909138" y="109385"/>
                </a:lnTo>
                <a:lnTo>
                  <a:pt x="1910456" y="108726"/>
                </a:lnTo>
                <a:lnTo>
                  <a:pt x="1911773" y="106090"/>
                </a:lnTo>
                <a:lnTo>
                  <a:pt x="1913091" y="104772"/>
                </a:lnTo>
                <a:lnTo>
                  <a:pt x="1916385" y="103454"/>
                </a:lnTo>
                <a:lnTo>
                  <a:pt x="1917702" y="102136"/>
                </a:lnTo>
                <a:lnTo>
                  <a:pt x="1919679" y="100160"/>
                </a:lnTo>
                <a:lnTo>
                  <a:pt x="1922314" y="99501"/>
                </a:lnTo>
                <a:lnTo>
                  <a:pt x="1924949" y="98842"/>
                </a:lnTo>
                <a:lnTo>
                  <a:pt x="1927584" y="98183"/>
                </a:lnTo>
                <a:lnTo>
                  <a:pt x="1926267" y="98183"/>
                </a:lnTo>
                <a:lnTo>
                  <a:pt x="1925608" y="97524"/>
                </a:lnTo>
                <a:lnTo>
                  <a:pt x="1924949" y="93570"/>
                </a:lnTo>
                <a:lnTo>
                  <a:pt x="1924949" y="90934"/>
                </a:lnTo>
                <a:lnTo>
                  <a:pt x="1925608" y="86981"/>
                </a:lnTo>
                <a:lnTo>
                  <a:pt x="1933513" y="83686"/>
                </a:lnTo>
                <a:lnTo>
                  <a:pt x="1940760" y="80391"/>
                </a:lnTo>
                <a:lnTo>
                  <a:pt x="1948665" y="79073"/>
                </a:lnTo>
                <a:lnTo>
                  <a:pt x="1956570" y="80391"/>
                </a:lnTo>
                <a:lnTo>
                  <a:pt x="1959205" y="81050"/>
                </a:lnTo>
                <a:lnTo>
                  <a:pt x="1960523" y="81050"/>
                </a:lnTo>
                <a:lnTo>
                  <a:pt x="1961182" y="81050"/>
                </a:lnTo>
                <a:lnTo>
                  <a:pt x="1962499" y="80391"/>
                </a:lnTo>
                <a:lnTo>
                  <a:pt x="1963158" y="79073"/>
                </a:lnTo>
                <a:lnTo>
                  <a:pt x="1965134" y="78414"/>
                </a:lnTo>
                <a:lnTo>
                  <a:pt x="1965793" y="77756"/>
                </a:lnTo>
                <a:lnTo>
                  <a:pt x="1967111" y="76438"/>
                </a:lnTo>
                <a:lnTo>
                  <a:pt x="1968428" y="74461"/>
                </a:lnTo>
                <a:lnTo>
                  <a:pt x="1969746" y="74461"/>
                </a:lnTo>
                <a:lnTo>
                  <a:pt x="1971722" y="75120"/>
                </a:lnTo>
                <a:lnTo>
                  <a:pt x="1973699" y="71166"/>
                </a:lnTo>
                <a:lnTo>
                  <a:pt x="1975675" y="66553"/>
                </a:lnTo>
                <a:lnTo>
                  <a:pt x="1980286" y="64577"/>
                </a:lnTo>
                <a:lnTo>
                  <a:pt x="1985557" y="62600"/>
                </a:lnTo>
                <a:lnTo>
                  <a:pt x="1988192" y="61941"/>
                </a:lnTo>
                <a:lnTo>
                  <a:pt x="1991486" y="60623"/>
                </a:lnTo>
                <a:lnTo>
                  <a:pt x="1995438" y="59305"/>
                </a:lnTo>
                <a:lnTo>
                  <a:pt x="1998073" y="59964"/>
                </a:lnTo>
                <a:lnTo>
                  <a:pt x="2000050" y="61941"/>
                </a:lnTo>
                <a:lnTo>
                  <a:pt x="2000050" y="66553"/>
                </a:lnTo>
                <a:lnTo>
                  <a:pt x="1997415" y="70507"/>
                </a:lnTo>
                <a:lnTo>
                  <a:pt x="1993462" y="74461"/>
                </a:lnTo>
                <a:lnTo>
                  <a:pt x="1998732" y="77097"/>
                </a:lnTo>
                <a:lnTo>
                  <a:pt x="2003344" y="76438"/>
                </a:lnTo>
                <a:lnTo>
                  <a:pt x="2005979" y="73802"/>
                </a:lnTo>
                <a:lnTo>
                  <a:pt x="2008614" y="70507"/>
                </a:lnTo>
                <a:lnTo>
                  <a:pt x="2011249" y="66553"/>
                </a:lnTo>
                <a:lnTo>
                  <a:pt x="2014543" y="63918"/>
                </a:lnTo>
                <a:lnTo>
                  <a:pt x="2012566" y="59964"/>
                </a:lnTo>
                <a:lnTo>
                  <a:pt x="2010590" y="56669"/>
                </a:lnTo>
                <a:lnTo>
                  <a:pt x="2006637" y="54034"/>
                </a:lnTo>
                <a:lnTo>
                  <a:pt x="2004661" y="51398"/>
                </a:lnTo>
                <a:lnTo>
                  <a:pt x="2003344" y="47444"/>
                </a:lnTo>
                <a:lnTo>
                  <a:pt x="2004002" y="42831"/>
                </a:lnTo>
                <a:lnTo>
                  <a:pt x="2010590" y="36242"/>
                </a:lnTo>
                <a:lnTo>
                  <a:pt x="2014543" y="35583"/>
                </a:lnTo>
                <a:lnTo>
                  <a:pt x="2017178" y="34265"/>
                </a:lnTo>
                <a:lnTo>
                  <a:pt x="2021131" y="32947"/>
                </a:lnTo>
                <a:lnTo>
                  <a:pt x="2023766" y="30970"/>
                </a:lnTo>
                <a:lnTo>
                  <a:pt x="2027060" y="30970"/>
                </a:lnTo>
                <a:lnTo>
                  <a:pt x="2029695" y="34265"/>
                </a:lnTo>
                <a:lnTo>
                  <a:pt x="2031012" y="40196"/>
                </a:lnTo>
                <a:lnTo>
                  <a:pt x="2033647" y="40855"/>
                </a:lnTo>
                <a:lnTo>
                  <a:pt x="2034306" y="42173"/>
                </a:lnTo>
                <a:lnTo>
                  <a:pt x="2034965" y="42831"/>
                </a:lnTo>
                <a:lnTo>
                  <a:pt x="2034306" y="44149"/>
                </a:lnTo>
                <a:lnTo>
                  <a:pt x="2034306" y="46126"/>
                </a:lnTo>
                <a:lnTo>
                  <a:pt x="2033647" y="47444"/>
                </a:lnTo>
                <a:lnTo>
                  <a:pt x="2033647" y="48762"/>
                </a:lnTo>
                <a:lnTo>
                  <a:pt x="2036941" y="52716"/>
                </a:lnTo>
                <a:lnTo>
                  <a:pt x="2037600" y="56669"/>
                </a:lnTo>
                <a:lnTo>
                  <a:pt x="2036941" y="61941"/>
                </a:lnTo>
                <a:lnTo>
                  <a:pt x="2036282" y="63918"/>
                </a:lnTo>
                <a:lnTo>
                  <a:pt x="2034965" y="65236"/>
                </a:lnTo>
                <a:lnTo>
                  <a:pt x="2033647" y="65895"/>
                </a:lnTo>
                <a:lnTo>
                  <a:pt x="2031671" y="65895"/>
                </a:lnTo>
                <a:lnTo>
                  <a:pt x="2029695" y="66553"/>
                </a:lnTo>
                <a:lnTo>
                  <a:pt x="2028377" y="67212"/>
                </a:lnTo>
                <a:lnTo>
                  <a:pt x="2027060" y="68530"/>
                </a:lnTo>
                <a:lnTo>
                  <a:pt x="2025742" y="70507"/>
                </a:lnTo>
                <a:lnTo>
                  <a:pt x="2025083" y="70507"/>
                </a:lnTo>
                <a:lnTo>
                  <a:pt x="2023107" y="75120"/>
                </a:lnTo>
                <a:lnTo>
                  <a:pt x="2021131" y="80391"/>
                </a:lnTo>
                <a:lnTo>
                  <a:pt x="2018495" y="85004"/>
                </a:lnTo>
                <a:lnTo>
                  <a:pt x="2015860" y="89617"/>
                </a:lnTo>
                <a:lnTo>
                  <a:pt x="2011249" y="91593"/>
                </a:lnTo>
                <a:lnTo>
                  <a:pt x="2005320" y="92911"/>
                </a:lnTo>
                <a:lnTo>
                  <a:pt x="1998732" y="92252"/>
                </a:lnTo>
                <a:lnTo>
                  <a:pt x="1992803" y="88958"/>
                </a:lnTo>
                <a:lnTo>
                  <a:pt x="1992803" y="90275"/>
                </a:lnTo>
                <a:lnTo>
                  <a:pt x="1991486" y="92252"/>
                </a:lnTo>
                <a:lnTo>
                  <a:pt x="1988192" y="94888"/>
                </a:lnTo>
                <a:lnTo>
                  <a:pt x="1986874" y="95547"/>
                </a:lnTo>
                <a:lnTo>
                  <a:pt x="1986874" y="98842"/>
                </a:lnTo>
                <a:lnTo>
                  <a:pt x="1986215" y="103454"/>
                </a:lnTo>
                <a:lnTo>
                  <a:pt x="1984898" y="106090"/>
                </a:lnTo>
                <a:lnTo>
                  <a:pt x="1980945" y="108726"/>
                </a:lnTo>
                <a:lnTo>
                  <a:pt x="1975016" y="108726"/>
                </a:lnTo>
                <a:lnTo>
                  <a:pt x="1978969" y="112680"/>
                </a:lnTo>
                <a:lnTo>
                  <a:pt x="1982921" y="117292"/>
                </a:lnTo>
                <a:lnTo>
                  <a:pt x="1986874" y="121246"/>
                </a:lnTo>
                <a:lnTo>
                  <a:pt x="1990168" y="126517"/>
                </a:lnTo>
                <a:lnTo>
                  <a:pt x="1990827" y="132448"/>
                </a:lnTo>
                <a:lnTo>
                  <a:pt x="1986874" y="136402"/>
                </a:lnTo>
                <a:lnTo>
                  <a:pt x="1983580" y="140355"/>
                </a:lnTo>
                <a:lnTo>
                  <a:pt x="1980286" y="144968"/>
                </a:lnTo>
                <a:lnTo>
                  <a:pt x="1969087" y="157488"/>
                </a:lnTo>
                <a:lnTo>
                  <a:pt x="1967770" y="159465"/>
                </a:lnTo>
                <a:lnTo>
                  <a:pt x="1965793" y="160783"/>
                </a:lnTo>
                <a:lnTo>
                  <a:pt x="1963158" y="161442"/>
                </a:lnTo>
                <a:lnTo>
                  <a:pt x="1960523" y="162100"/>
                </a:lnTo>
                <a:lnTo>
                  <a:pt x="1958547" y="162100"/>
                </a:lnTo>
                <a:lnTo>
                  <a:pt x="1956570" y="162100"/>
                </a:lnTo>
                <a:lnTo>
                  <a:pt x="1955912" y="161442"/>
                </a:lnTo>
                <a:lnTo>
                  <a:pt x="1944712" y="173303"/>
                </a:lnTo>
                <a:lnTo>
                  <a:pt x="1942077" y="179892"/>
                </a:lnTo>
                <a:lnTo>
                  <a:pt x="1937466" y="184505"/>
                </a:lnTo>
                <a:lnTo>
                  <a:pt x="1932196" y="189117"/>
                </a:lnTo>
                <a:lnTo>
                  <a:pt x="1926267" y="192412"/>
                </a:lnTo>
                <a:lnTo>
                  <a:pt x="1919679" y="199660"/>
                </a:lnTo>
                <a:lnTo>
                  <a:pt x="1916385" y="205591"/>
                </a:lnTo>
                <a:lnTo>
                  <a:pt x="1911115" y="209544"/>
                </a:lnTo>
                <a:lnTo>
                  <a:pt x="1904527" y="210203"/>
                </a:lnTo>
                <a:lnTo>
                  <a:pt x="1903868" y="209544"/>
                </a:lnTo>
                <a:lnTo>
                  <a:pt x="1903209" y="208886"/>
                </a:lnTo>
                <a:lnTo>
                  <a:pt x="1896622" y="217452"/>
                </a:lnTo>
                <a:lnTo>
                  <a:pt x="1894645" y="218770"/>
                </a:lnTo>
                <a:lnTo>
                  <a:pt x="1892669" y="220088"/>
                </a:lnTo>
                <a:lnTo>
                  <a:pt x="1890693" y="220747"/>
                </a:lnTo>
                <a:lnTo>
                  <a:pt x="1887399" y="220747"/>
                </a:lnTo>
                <a:lnTo>
                  <a:pt x="1887399" y="222723"/>
                </a:lnTo>
                <a:lnTo>
                  <a:pt x="1886740" y="224700"/>
                </a:lnTo>
                <a:lnTo>
                  <a:pt x="1885422" y="226677"/>
                </a:lnTo>
                <a:lnTo>
                  <a:pt x="1884105" y="227336"/>
                </a:lnTo>
                <a:lnTo>
                  <a:pt x="1882128" y="228654"/>
                </a:lnTo>
                <a:lnTo>
                  <a:pt x="1880152" y="229313"/>
                </a:lnTo>
                <a:lnTo>
                  <a:pt x="1880152" y="229972"/>
                </a:lnTo>
                <a:lnTo>
                  <a:pt x="1877517" y="235902"/>
                </a:lnTo>
                <a:lnTo>
                  <a:pt x="1872906" y="239856"/>
                </a:lnTo>
                <a:lnTo>
                  <a:pt x="1867635" y="241833"/>
                </a:lnTo>
                <a:lnTo>
                  <a:pt x="1860389" y="241174"/>
                </a:lnTo>
                <a:lnTo>
                  <a:pt x="1857754" y="251058"/>
                </a:lnTo>
                <a:lnTo>
                  <a:pt x="1849190" y="253035"/>
                </a:lnTo>
                <a:lnTo>
                  <a:pt x="1848531" y="254353"/>
                </a:lnTo>
                <a:lnTo>
                  <a:pt x="1847872" y="255671"/>
                </a:lnTo>
                <a:lnTo>
                  <a:pt x="1846554" y="257647"/>
                </a:lnTo>
                <a:lnTo>
                  <a:pt x="1843919" y="258965"/>
                </a:lnTo>
                <a:lnTo>
                  <a:pt x="1841943" y="266873"/>
                </a:lnTo>
                <a:lnTo>
                  <a:pt x="1836673" y="273462"/>
                </a:lnTo>
                <a:lnTo>
                  <a:pt x="1830744" y="278075"/>
                </a:lnTo>
                <a:lnTo>
                  <a:pt x="1822180" y="280052"/>
                </a:lnTo>
                <a:lnTo>
                  <a:pt x="1822838" y="280052"/>
                </a:lnTo>
                <a:lnTo>
                  <a:pt x="1823497" y="284005"/>
                </a:lnTo>
                <a:lnTo>
                  <a:pt x="1823497" y="286641"/>
                </a:lnTo>
                <a:lnTo>
                  <a:pt x="1822838" y="289936"/>
                </a:lnTo>
                <a:lnTo>
                  <a:pt x="1820203" y="292571"/>
                </a:lnTo>
                <a:lnTo>
                  <a:pt x="1810980" y="298502"/>
                </a:lnTo>
                <a:lnTo>
                  <a:pt x="1800440" y="304433"/>
                </a:lnTo>
                <a:lnTo>
                  <a:pt x="1789241" y="309045"/>
                </a:lnTo>
                <a:lnTo>
                  <a:pt x="1788582" y="307727"/>
                </a:lnTo>
                <a:lnTo>
                  <a:pt x="1789241" y="314317"/>
                </a:lnTo>
                <a:lnTo>
                  <a:pt x="1787264" y="320906"/>
                </a:lnTo>
                <a:lnTo>
                  <a:pt x="1784629" y="322883"/>
                </a:lnTo>
                <a:lnTo>
                  <a:pt x="1781994" y="324201"/>
                </a:lnTo>
                <a:lnTo>
                  <a:pt x="1779359" y="326178"/>
                </a:lnTo>
                <a:lnTo>
                  <a:pt x="1778042" y="328155"/>
                </a:lnTo>
                <a:lnTo>
                  <a:pt x="1775406" y="330131"/>
                </a:lnTo>
                <a:lnTo>
                  <a:pt x="1772771" y="332108"/>
                </a:lnTo>
                <a:lnTo>
                  <a:pt x="1770136" y="332767"/>
                </a:lnTo>
                <a:lnTo>
                  <a:pt x="1767501" y="333426"/>
                </a:lnTo>
                <a:lnTo>
                  <a:pt x="1759596" y="335403"/>
                </a:lnTo>
                <a:lnTo>
                  <a:pt x="1759596" y="336721"/>
                </a:lnTo>
                <a:lnTo>
                  <a:pt x="1757619" y="338039"/>
                </a:lnTo>
                <a:lnTo>
                  <a:pt x="1755643" y="338039"/>
                </a:lnTo>
                <a:lnTo>
                  <a:pt x="1754326" y="336721"/>
                </a:lnTo>
                <a:lnTo>
                  <a:pt x="1749714" y="338698"/>
                </a:lnTo>
                <a:lnTo>
                  <a:pt x="1749714" y="343310"/>
                </a:lnTo>
                <a:lnTo>
                  <a:pt x="1747738" y="347264"/>
                </a:lnTo>
                <a:lnTo>
                  <a:pt x="1743785" y="349241"/>
                </a:lnTo>
                <a:lnTo>
                  <a:pt x="1738515" y="350559"/>
                </a:lnTo>
                <a:lnTo>
                  <a:pt x="1732586" y="356489"/>
                </a:lnTo>
                <a:lnTo>
                  <a:pt x="1726657" y="361102"/>
                </a:lnTo>
                <a:lnTo>
                  <a:pt x="1719410" y="365714"/>
                </a:lnTo>
                <a:lnTo>
                  <a:pt x="1719410" y="366373"/>
                </a:lnTo>
                <a:lnTo>
                  <a:pt x="1716116" y="370986"/>
                </a:lnTo>
                <a:lnTo>
                  <a:pt x="1704917" y="374281"/>
                </a:lnTo>
                <a:lnTo>
                  <a:pt x="1705576" y="377575"/>
                </a:lnTo>
                <a:lnTo>
                  <a:pt x="1704917" y="379552"/>
                </a:lnTo>
                <a:lnTo>
                  <a:pt x="1703600" y="382188"/>
                </a:lnTo>
                <a:lnTo>
                  <a:pt x="1701623" y="383506"/>
                </a:lnTo>
                <a:lnTo>
                  <a:pt x="1700306" y="384824"/>
                </a:lnTo>
                <a:lnTo>
                  <a:pt x="1691742" y="390095"/>
                </a:lnTo>
                <a:lnTo>
                  <a:pt x="1683178" y="390754"/>
                </a:lnTo>
                <a:lnTo>
                  <a:pt x="1675272" y="390095"/>
                </a:lnTo>
                <a:lnTo>
                  <a:pt x="1667367" y="388118"/>
                </a:lnTo>
                <a:lnTo>
                  <a:pt x="1658144" y="384824"/>
                </a:lnTo>
                <a:lnTo>
                  <a:pt x="1657485" y="384165"/>
                </a:lnTo>
                <a:lnTo>
                  <a:pt x="1656168" y="390754"/>
                </a:lnTo>
                <a:lnTo>
                  <a:pt x="1652215" y="397344"/>
                </a:lnTo>
                <a:lnTo>
                  <a:pt x="1648921" y="403274"/>
                </a:lnTo>
                <a:lnTo>
                  <a:pt x="1646286" y="409864"/>
                </a:lnTo>
                <a:lnTo>
                  <a:pt x="1643651" y="409864"/>
                </a:lnTo>
                <a:lnTo>
                  <a:pt x="1641016" y="409864"/>
                </a:lnTo>
                <a:lnTo>
                  <a:pt x="1637722" y="408546"/>
                </a:lnTo>
                <a:lnTo>
                  <a:pt x="1635087" y="406569"/>
                </a:lnTo>
                <a:lnTo>
                  <a:pt x="1631793" y="403933"/>
                </a:lnTo>
                <a:lnTo>
                  <a:pt x="1629817" y="401297"/>
                </a:lnTo>
                <a:lnTo>
                  <a:pt x="1627181" y="398662"/>
                </a:lnTo>
                <a:lnTo>
                  <a:pt x="1625864" y="400638"/>
                </a:lnTo>
                <a:lnTo>
                  <a:pt x="1624546" y="401956"/>
                </a:lnTo>
                <a:lnTo>
                  <a:pt x="1625864" y="406569"/>
                </a:lnTo>
                <a:lnTo>
                  <a:pt x="1625864" y="407887"/>
                </a:lnTo>
                <a:lnTo>
                  <a:pt x="1625205" y="409205"/>
                </a:lnTo>
                <a:lnTo>
                  <a:pt x="1625864" y="410523"/>
                </a:lnTo>
                <a:lnTo>
                  <a:pt x="1625864" y="411840"/>
                </a:lnTo>
                <a:lnTo>
                  <a:pt x="1625864" y="413817"/>
                </a:lnTo>
                <a:lnTo>
                  <a:pt x="1625205" y="414476"/>
                </a:lnTo>
                <a:lnTo>
                  <a:pt x="1625205" y="415794"/>
                </a:lnTo>
                <a:lnTo>
                  <a:pt x="1623888" y="416453"/>
                </a:lnTo>
                <a:lnTo>
                  <a:pt x="1622570" y="417112"/>
                </a:lnTo>
                <a:lnTo>
                  <a:pt x="1619935" y="417771"/>
                </a:lnTo>
                <a:lnTo>
                  <a:pt x="1622570" y="419748"/>
                </a:lnTo>
                <a:lnTo>
                  <a:pt x="1620594" y="427655"/>
                </a:lnTo>
                <a:lnTo>
                  <a:pt x="1617300" y="434904"/>
                </a:lnTo>
                <a:lnTo>
                  <a:pt x="1612688" y="441493"/>
                </a:lnTo>
                <a:lnTo>
                  <a:pt x="1608077" y="448741"/>
                </a:lnTo>
                <a:lnTo>
                  <a:pt x="1604783" y="456649"/>
                </a:lnTo>
                <a:lnTo>
                  <a:pt x="1604124" y="464556"/>
                </a:lnTo>
                <a:lnTo>
                  <a:pt x="1598854" y="464556"/>
                </a:lnTo>
                <a:lnTo>
                  <a:pt x="1595560" y="463238"/>
                </a:lnTo>
                <a:lnTo>
                  <a:pt x="1594243" y="459284"/>
                </a:lnTo>
                <a:lnTo>
                  <a:pt x="1592266" y="455331"/>
                </a:lnTo>
                <a:lnTo>
                  <a:pt x="1589631" y="452695"/>
                </a:lnTo>
                <a:lnTo>
                  <a:pt x="1586996" y="451377"/>
                </a:lnTo>
                <a:lnTo>
                  <a:pt x="1575138" y="454013"/>
                </a:lnTo>
                <a:lnTo>
                  <a:pt x="1577114" y="457967"/>
                </a:lnTo>
                <a:lnTo>
                  <a:pt x="1577114" y="463897"/>
                </a:lnTo>
                <a:lnTo>
                  <a:pt x="1575138" y="469828"/>
                </a:lnTo>
                <a:lnTo>
                  <a:pt x="1569868" y="473781"/>
                </a:lnTo>
                <a:lnTo>
                  <a:pt x="1558669" y="481689"/>
                </a:lnTo>
                <a:lnTo>
                  <a:pt x="1548787" y="490914"/>
                </a:lnTo>
                <a:lnTo>
                  <a:pt x="1539564" y="502116"/>
                </a:lnTo>
                <a:lnTo>
                  <a:pt x="1533635" y="515295"/>
                </a:lnTo>
                <a:lnTo>
                  <a:pt x="1531659" y="516613"/>
                </a:lnTo>
                <a:lnTo>
                  <a:pt x="1528365" y="519249"/>
                </a:lnTo>
                <a:lnTo>
                  <a:pt x="1526388" y="519907"/>
                </a:lnTo>
                <a:lnTo>
                  <a:pt x="1565256" y="517272"/>
                </a:lnTo>
                <a:lnTo>
                  <a:pt x="1569868" y="513318"/>
                </a:lnTo>
                <a:lnTo>
                  <a:pt x="1574479" y="508705"/>
                </a:lnTo>
                <a:lnTo>
                  <a:pt x="1580408" y="506729"/>
                </a:lnTo>
                <a:lnTo>
                  <a:pt x="1586996" y="506070"/>
                </a:lnTo>
                <a:lnTo>
                  <a:pt x="1577114" y="495526"/>
                </a:lnTo>
                <a:lnTo>
                  <a:pt x="1583043" y="490255"/>
                </a:lnTo>
                <a:lnTo>
                  <a:pt x="1587655" y="483665"/>
                </a:lnTo>
                <a:lnTo>
                  <a:pt x="1596219" y="484324"/>
                </a:lnTo>
                <a:lnTo>
                  <a:pt x="1598854" y="477076"/>
                </a:lnTo>
                <a:lnTo>
                  <a:pt x="1602148" y="470487"/>
                </a:lnTo>
                <a:lnTo>
                  <a:pt x="1607418" y="465215"/>
                </a:lnTo>
                <a:lnTo>
                  <a:pt x="1612688" y="459284"/>
                </a:lnTo>
                <a:lnTo>
                  <a:pt x="1617300" y="452695"/>
                </a:lnTo>
                <a:lnTo>
                  <a:pt x="1632452" y="441493"/>
                </a:lnTo>
                <a:lnTo>
                  <a:pt x="1648921" y="431609"/>
                </a:lnTo>
                <a:lnTo>
                  <a:pt x="1666049" y="421725"/>
                </a:lnTo>
                <a:lnTo>
                  <a:pt x="1683178" y="414476"/>
                </a:lnTo>
                <a:lnTo>
                  <a:pt x="1684495" y="406569"/>
                </a:lnTo>
                <a:lnTo>
                  <a:pt x="1687789" y="400638"/>
                </a:lnTo>
                <a:lnTo>
                  <a:pt x="1693059" y="396685"/>
                </a:lnTo>
                <a:lnTo>
                  <a:pt x="1698988" y="392731"/>
                </a:lnTo>
                <a:lnTo>
                  <a:pt x="1705576" y="390754"/>
                </a:lnTo>
                <a:lnTo>
                  <a:pt x="1711505" y="388118"/>
                </a:lnTo>
                <a:lnTo>
                  <a:pt x="1719410" y="378234"/>
                </a:lnTo>
                <a:lnTo>
                  <a:pt x="1727316" y="372304"/>
                </a:lnTo>
                <a:lnTo>
                  <a:pt x="1737197" y="370327"/>
                </a:lnTo>
                <a:lnTo>
                  <a:pt x="1747079" y="370986"/>
                </a:lnTo>
                <a:lnTo>
                  <a:pt x="1755643" y="374281"/>
                </a:lnTo>
                <a:lnTo>
                  <a:pt x="1764207" y="381529"/>
                </a:lnTo>
                <a:lnTo>
                  <a:pt x="1772771" y="390095"/>
                </a:lnTo>
                <a:lnTo>
                  <a:pt x="1778700" y="401297"/>
                </a:lnTo>
                <a:lnTo>
                  <a:pt x="1782653" y="397344"/>
                </a:lnTo>
                <a:lnTo>
                  <a:pt x="1787923" y="394708"/>
                </a:lnTo>
                <a:lnTo>
                  <a:pt x="1793193" y="392072"/>
                </a:lnTo>
                <a:lnTo>
                  <a:pt x="1797805" y="390754"/>
                </a:lnTo>
                <a:lnTo>
                  <a:pt x="1799122" y="388777"/>
                </a:lnTo>
                <a:lnTo>
                  <a:pt x="1800440" y="386801"/>
                </a:lnTo>
                <a:lnTo>
                  <a:pt x="1801758" y="386142"/>
                </a:lnTo>
                <a:lnTo>
                  <a:pt x="1803734" y="384824"/>
                </a:lnTo>
                <a:lnTo>
                  <a:pt x="1805710" y="384824"/>
                </a:lnTo>
                <a:lnTo>
                  <a:pt x="1810322" y="383506"/>
                </a:lnTo>
                <a:lnTo>
                  <a:pt x="1815592" y="382847"/>
                </a:lnTo>
                <a:lnTo>
                  <a:pt x="1819545" y="384824"/>
                </a:lnTo>
                <a:lnTo>
                  <a:pt x="1822180" y="391413"/>
                </a:lnTo>
                <a:lnTo>
                  <a:pt x="1821521" y="397344"/>
                </a:lnTo>
                <a:lnTo>
                  <a:pt x="1817568" y="402615"/>
                </a:lnTo>
                <a:lnTo>
                  <a:pt x="1807687" y="407228"/>
                </a:lnTo>
                <a:lnTo>
                  <a:pt x="1799122" y="411182"/>
                </a:lnTo>
                <a:lnTo>
                  <a:pt x="1791217" y="416453"/>
                </a:lnTo>
                <a:lnTo>
                  <a:pt x="1787264" y="416453"/>
                </a:lnTo>
                <a:lnTo>
                  <a:pt x="1784629" y="415135"/>
                </a:lnTo>
                <a:lnTo>
                  <a:pt x="1781994" y="413158"/>
                </a:lnTo>
                <a:lnTo>
                  <a:pt x="1779359" y="410523"/>
                </a:lnTo>
                <a:lnTo>
                  <a:pt x="1778700" y="413158"/>
                </a:lnTo>
                <a:lnTo>
                  <a:pt x="1778042" y="415135"/>
                </a:lnTo>
                <a:lnTo>
                  <a:pt x="1778042" y="417112"/>
                </a:lnTo>
                <a:lnTo>
                  <a:pt x="1772771" y="419748"/>
                </a:lnTo>
                <a:lnTo>
                  <a:pt x="1769477" y="423043"/>
                </a:lnTo>
                <a:lnTo>
                  <a:pt x="1768160" y="427655"/>
                </a:lnTo>
                <a:lnTo>
                  <a:pt x="1766184" y="432268"/>
                </a:lnTo>
                <a:lnTo>
                  <a:pt x="1763548" y="436221"/>
                </a:lnTo>
                <a:lnTo>
                  <a:pt x="1760913" y="439516"/>
                </a:lnTo>
                <a:lnTo>
                  <a:pt x="1760255" y="444788"/>
                </a:lnTo>
                <a:lnTo>
                  <a:pt x="1762890" y="452036"/>
                </a:lnTo>
                <a:lnTo>
                  <a:pt x="1765525" y="459284"/>
                </a:lnTo>
                <a:lnTo>
                  <a:pt x="1765525" y="466533"/>
                </a:lnTo>
                <a:lnTo>
                  <a:pt x="1776065" y="466533"/>
                </a:lnTo>
                <a:lnTo>
                  <a:pt x="1785288" y="463897"/>
                </a:lnTo>
                <a:lnTo>
                  <a:pt x="1793193" y="458626"/>
                </a:lnTo>
                <a:lnTo>
                  <a:pt x="1799122" y="451377"/>
                </a:lnTo>
                <a:lnTo>
                  <a:pt x="1804393" y="442152"/>
                </a:lnTo>
                <a:lnTo>
                  <a:pt x="1805710" y="439516"/>
                </a:lnTo>
                <a:lnTo>
                  <a:pt x="1804393" y="440834"/>
                </a:lnTo>
                <a:lnTo>
                  <a:pt x="1803075" y="442152"/>
                </a:lnTo>
                <a:lnTo>
                  <a:pt x="1801099" y="442811"/>
                </a:lnTo>
                <a:lnTo>
                  <a:pt x="1800440" y="444129"/>
                </a:lnTo>
                <a:lnTo>
                  <a:pt x="1799122" y="445447"/>
                </a:lnTo>
                <a:lnTo>
                  <a:pt x="1797805" y="446765"/>
                </a:lnTo>
                <a:lnTo>
                  <a:pt x="1797146" y="447423"/>
                </a:lnTo>
                <a:lnTo>
                  <a:pt x="1795170" y="447423"/>
                </a:lnTo>
                <a:lnTo>
                  <a:pt x="1793852" y="447423"/>
                </a:lnTo>
                <a:lnTo>
                  <a:pt x="1792535" y="446106"/>
                </a:lnTo>
                <a:lnTo>
                  <a:pt x="1791217" y="442152"/>
                </a:lnTo>
                <a:lnTo>
                  <a:pt x="1791876" y="438857"/>
                </a:lnTo>
                <a:lnTo>
                  <a:pt x="1793852" y="434245"/>
                </a:lnTo>
                <a:lnTo>
                  <a:pt x="1794511" y="429632"/>
                </a:lnTo>
                <a:lnTo>
                  <a:pt x="1795170" y="428973"/>
                </a:lnTo>
                <a:lnTo>
                  <a:pt x="1796487" y="427655"/>
                </a:lnTo>
                <a:lnTo>
                  <a:pt x="1797146" y="427655"/>
                </a:lnTo>
                <a:lnTo>
                  <a:pt x="1798464" y="427655"/>
                </a:lnTo>
                <a:lnTo>
                  <a:pt x="1799122" y="428314"/>
                </a:lnTo>
                <a:lnTo>
                  <a:pt x="1799122" y="428973"/>
                </a:lnTo>
                <a:lnTo>
                  <a:pt x="1801099" y="419089"/>
                </a:lnTo>
                <a:lnTo>
                  <a:pt x="1818227" y="419089"/>
                </a:lnTo>
                <a:lnTo>
                  <a:pt x="1819545" y="417112"/>
                </a:lnTo>
                <a:lnTo>
                  <a:pt x="1821521" y="416453"/>
                </a:lnTo>
                <a:lnTo>
                  <a:pt x="1824156" y="416453"/>
                </a:lnTo>
                <a:lnTo>
                  <a:pt x="1825474" y="417771"/>
                </a:lnTo>
                <a:lnTo>
                  <a:pt x="1828109" y="419748"/>
                </a:lnTo>
                <a:lnTo>
                  <a:pt x="1829426" y="421066"/>
                </a:lnTo>
                <a:lnTo>
                  <a:pt x="1831403" y="420407"/>
                </a:lnTo>
                <a:lnTo>
                  <a:pt x="1835355" y="419748"/>
                </a:lnTo>
                <a:lnTo>
                  <a:pt x="1837990" y="419748"/>
                </a:lnTo>
                <a:lnTo>
                  <a:pt x="1837990" y="416453"/>
                </a:lnTo>
                <a:lnTo>
                  <a:pt x="1837332" y="415135"/>
                </a:lnTo>
                <a:lnTo>
                  <a:pt x="1837332" y="414476"/>
                </a:lnTo>
                <a:lnTo>
                  <a:pt x="1835355" y="413817"/>
                </a:lnTo>
                <a:lnTo>
                  <a:pt x="1832720" y="411840"/>
                </a:lnTo>
                <a:lnTo>
                  <a:pt x="1830744" y="410523"/>
                </a:lnTo>
                <a:lnTo>
                  <a:pt x="1830085" y="408546"/>
                </a:lnTo>
                <a:lnTo>
                  <a:pt x="1829426" y="405251"/>
                </a:lnTo>
                <a:lnTo>
                  <a:pt x="1830085" y="402615"/>
                </a:lnTo>
                <a:lnTo>
                  <a:pt x="1831403" y="400638"/>
                </a:lnTo>
                <a:lnTo>
                  <a:pt x="1834038" y="398003"/>
                </a:lnTo>
                <a:lnTo>
                  <a:pt x="1836673" y="396685"/>
                </a:lnTo>
                <a:lnTo>
                  <a:pt x="1839967" y="396685"/>
                </a:lnTo>
                <a:lnTo>
                  <a:pt x="1841284" y="394708"/>
                </a:lnTo>
                <a:lnTo>
                  <a:pt x="1841943" y="392731"/>
                </a:lnTo>
                <a:lnTo>
                  <a:pt x="1841284" y="392731"/>
                </a:lnTo>
                <a:lnTo>
                  <a:pt x="1840625" y="392072"/>
                </a:lnTo>
                <a:lnTo>
                  <a:pt x="1840625" y="390754"/>
                </a:lnTo>
                <a:lnTo>
                  <a:pt x="1840625" y="388777"/>
                </a:lnTo>
                <a:lnTo>
                  <a:pt x="1843919" y="388118"/>
                </a:lnTo>
                <a:lnTo>
                  <a:pt x="1847872" y="386801"/>
                </a:lnTo>
                <a:lnTo>
                  <a:pt x="1849190" y="384824"/>
                </a:lnTo>
                <a:lnTo>
                  <a:pt x="1851166" y="382188"/>
                </a:lnTo>
                <a:lnTo>
                  <a:pt x="1853142" y="379552"/>
                </a:lnTo>
                <a:lnTo>
                  <a:pt x="1856436" y="379552"/>
                </a:lnTo>
                <a:lnTo>
                  <a:pt x="1859071" y="388118"/>
                </a:lnTo>
                <a:lnTo>
                  <a:pt x="1860389" y="389436"/>
                </a:lnTo>
                <a:lnTo>
                  <a:pt x="1861048" y="391413"/>
                </a:lnTo>
                <a:lnTo>
                  <a:pt x="1861048" y="392731"/>
                </a:lnTo>
                <a:lnTo>
                  <a:pt x="1865659" y="391413"/>
                </a:lnTo>
                <a:lnTo>
                  <a:pt x="1861706" y="388777"/>
                </a:lnTo>
                <a:lnTo>
                  <a:pt x="1861048" y="384824"/>
                </a:lnTo>
                <a:lnTo>
                  <a:pt x="1861706" y="381529"/>
                </a:lnTo>
                <a:lnTo>
                  <a:pt x="1863024" y="376916"/>
                </a:lnTo>
                <a:lnTo>
                  <a:pt x="1863683" y="375599"/>
                </a:lnTo>
                <a:lnTo>
                  <a:pt x="1865659" y="372963"/>
                </a:lnTo>
                <a:lnTo>
                  <a:pt x="1866977" y="371645"/>
                </a:lnTo>
                <a:lnTo>
                  <a:pt x="1868294" y="370986"/>
                </a:lnTo>
                <a:lnTo>
                  <a:pt x="1870270" y="370327"/>
                </a:lnTo>
                <a:lnTo>
                  <a:pt x="1873564" y="363079"/>
                </a:lnTo>
                <a:lnTo>
                  <a:pt x="1876199" y="357148"/>
                </a:lnTo>
                <a:lnTo>
                  <a:pt x="1881470" y="352535"/>
                </a:lnTo>
                <a:lnTo>
                  <a:pt x="1887399" y="350559"/>
                </a:lnTo>
                <a:lnTo>
                  <a:pt x="1894645" y="348582"/>
                </a:lnTo>
                <a:lnTo>
                  <a:pt x="1904527" y="351218"/>
                </a:lnTo>
                <a:lnTo>
                  <a:pt x="1900574" y="353194"/>
                </a:lnTo>
                <a:lnTo>
                  <a:pt x="1896622" y="356489"/>
                </a:lnTo>
                <a:lnTo>
                  <a:pt x="1893328" y="359784"/>
                </a:lnTo>
                <a:lnTo>
                  <a:pt x="1892010" y="363738"/>
                </a:lnTo>
                <a:lnTo>
                  <a:pt x="1892010" y="369668"/>
                </a:lnTo>
                <a:lnTo>
                  <a:pt x="1888057" y="375599"/>
                </a:lnTo>
                <a:lnTo>
                  <a:pt x="1886081" y="384824"/>
                </a:lnTo>
                <a:lnTo>
                  <a:pt x="1888057" y="386801"/>
                </a:lnTo>
                <a:lnTo>
                  <a:pt x="1890034" y="389436"/>
                </a:lnTo>
                <a:lnTo>
                  <a:pt x="1892010" y="390754"/>
                </a:lnTo>
                <a:lnTo>
                  <a:pt x="1894645" y="392731"/>
                </a:lnTo>
                <a:lnTo>
                  <a:pt x="1901233" y="396685"/>
                </a:lnTo>
                <a:lnTo>
                  <a:pt x="1905186" y="401297"/>
                </a:lnTo>
                <a:lnTo>
                  <a:pt x="1905844" y="404592"/>
                </a:lnTo>
                <a:lnTo>
                  <a:pt x="1903209" y="409205"/>
                </a:lnTo>
                <a:lnTo>
                  <a:pt x="1895963" y="413817"/>
                </a:lnTo>
                <a:lnTo>
                  <a:pt x="1893328" y="414476"/>
                </a:lnTo>
                <a:lnTo>
                  <a:pt x="1891351" y="415135"/>
                </a:lnTo>
                <a:lnTo>
                  <a:pt x="1891351" y="417112"/>
                </a:lnTo>
                <a:lnTo>
                  <a:pt x="1897280" y="420407"/>
                </a:lnTo>
                <a:lnTo>
                  <a:pt x="1902551" y="423043"/>
                </a:lnTo>
                <a:lnTo>
                  <a:pt x="1906503" y="427655"/>
                </a:lnTo>
                <a:lnTo>
                  <a:pt x="1905844" y="434245"/>
                </a:lnTo>
                <a:lnTo>
                  <a:pt x="1904527" y="440834"/>
                </a:lnTo>
                <a:lnTo>
                  <a:pt x="1902551" y="446765"/>
                </a:lnTo>
                <a:lnTo>
                  <a:pt x="1898598" y="451377"/>
                </a:lnTo>
                <a:lnTo>
                  <a:pt x="1893328" y="453354"/>
                </a:lnTo>
                <a:lnTo>
                  <a:pt x="1886740" y="454013"/>
                </a:lnTo>
                <a:lnTo>
                  <a:pt x="1878176" y="452036"/>
                </a:lnTo>
                <a:lnTo>
                  <a:pt x="1873564" y="452036"/>
                </a:lnTo>
                <a:lnTo>
                  <a:pt x="1870270" y="453354"/>
                </a:lnTo>
                <a:lnTo>
                  <a:pt x="1867635" y="455331"/>
                </a:lnTo>
                <a:lnTo>
                  <a:pt x="1865000" y="459284"/>
                </a:lnTo>
                <a:lnTo>
                  <a:pt x="1859730" y="461261"/>
                </a:lnTo>
                <a:lnTo>
                  <a:pt x="1854460" y="461261"/>
                </a:lnTo>
                <a:lnTo>
                  <a:pt x="1849190" y="460602"/>
                </a:lnTo>
                <a:lnTo>
                  <a:pt x="1843919" y="459943"/>
                </a:lnTo>
                <a:lnTo>
                  <a:pt x="1842602" y="457308"/>
                </a:lnTo>
                <a:lnTo>
                  <a:pt x="1841943" y="457308"/>
                </a:lnTo>
                <a:lnTo>
                  <a:pt x="1843919" y="459943"/>
                </a:lnTo>
                <a:lnTo>
                  <a:pt x="1848531" y="465874"/>
                </a:lnTo>
                <a:lnTo>
                  <a:pt x="1853801" y="470487"/>
                </a:lnTo>
                <a:lnTo>
                  <a:pt x="1857754" y="475099"/>
                </a:lnTo>
                <a:lnTo>
                  <a:pt x="1861048" y="479053"/>
                </a:lnTo>
                <a:lnTo>
                  <a:pt x="1859071" y="483665"/>
                </a:lnTo>
                <a:lnTo>
                  <a:pt x="1856436" y="484983"/>
                </a:lnTo>
                <a:lnTo>
                  <a:pt x="1853142" y="484324"/>
                </a:lnTo>
                <a:lnTo>
                  <a:pt x="1849848" y="483007"/>
                </a:lnTo>
                <a:lnTo>
                  <a:pt x="1846554" y="481030"/>
                </a:lnTo>
                <a:lnTo>
                  <a:pt x="1842602" y="478394"/>
                </a:lnTo>
                <a:lnTo>
                  <a:pt x="1839967" y="477076"/>
                </a:lnTo>
                <a:lnTo>
                  <a:pt x="1836673" y="477076"/>
                </a:lnTo>
                <a:lnTo>
                  <a:pt x="1834696" y="478394"/>
                </a:lnTo>
                <a:lnTo>
                  <a:pt x="1832720" y="483007"/>
                </a:lnTo>
                <a:lnTo>
                  <a:pt x="1832061" y="490914"/>
                </a:lnTo>
                <a:lnTo>
                  <a:pt x="1834038" y="493550"/>
                </a:lnTo>
                <a:lnTo>
                  <a:pt x="1835355" y="495526"/>
                </a:lnTo>
                <a:lnTo>
                  <a:pt x="1835355" y="496844"/>
                </a:lnTo>
                <a:lnTo>
                  <a:pt x="1835355" y="498821"/>
                </a:lnTo>
                <a:lnTo>
                  <a:pt x="1834038" y="500798"/>
                </a:lnTo>
                <a:lnTo>
                  <a:pt x="1830744" y="502775"/>
                </a:lnTo>
                <a:lnTo>
                  <a:pt x="1830744" y="508046"/>
                </a:lnTo>
                <a:lnTo>
                  <a:pt x="1828109" y="509364"/>
                </a:lnTo>
                <a:lnTo>
                  <a:pt x="1825474" y="512659"/>
                </a:lnTo>
                <a:lnTo>
                  <a:pt x="1824156" y="515954"/>
                </a:lnTo>
                <a:lnTo>
                  <a:pt x="1822180" y="519249"/>
                </a:lnTo>
                <a:lnTo>
                  <a:pt x="1818886" y="520566"/>
                </a:lnTo>
                <a:lnTo>
                  <a:pt x="1815592" y="520566"/>
                </a:lnTo>
                <a:lnTo>
                  <a:pt x="1811639" y="518590"/>
                </a:lnTo>
                <a:lnTo>
                  <a:pt x="1809663" y="514636"/>
                </a:lnTo>
                <a:lnTo>
                  <a:pt x="1809004" y="510682"/>
                </a:lnTo>
                <a:lnTo>
                  <a:pt x="1809004" y="506729"/>
                </a:lnTo>
                <a:lnTo>
                  <a:pt x="1807687" y="502116"/>
                </a:lnTo>
                <a:lnTo>
                  <a:pt x="1809004" y="502116"/>
                </a:lnTo>
                <a:lnTo>
                  <a:pt x="1797805" y="501457"/>
                </a:lnTo>
                <a:lnTo>
                  <a:pt x="1796487" y="506070"/>
                </a:lnTo>
                <a:lnTo>
                  <a:pt x="1792535" y="510023"/>
                </a:lnTo>
                <a:lnTo>
                  <a:pt x="1785288" y="513977"/>
                </a:lnTo>
                <a:lnTo>
                  <a:pt x="1782653" y="510023"/>
                </a:lnTo>
                <a:lnTo>
                  <a:pt x="1783971" y="506729"/>
                </a:lnTo>
                <a:lnTo>
                  <a:pt x="1785288" y="502116"/>
                </a:lnTo>
                <a:lnTo>
                  <a:pt x="1781994" y="500139"/>
                </a:lnTo>
                <a:lnTo>
                  <a:pt x="1779359" y="498162"/>
                </a:lnTo>
                <a:lnTo>
                  <a:pt x="1776065" y="495526"/>
                </a:lnTo>
                <a:lnTo>
                  <a:pt x="1776065" y="494868"/>
                </a:lnTo>
                <a:lnTo>
                  <a:pt x="1775406" y="495526"/>
                </a:lnTo>
                <a:lnTo>
                  <a:pt x="1775406" y="502116"/>
                </a:lnTo>
                <a:lnTo>
                  <a:pt x="1774089" y="508705"/>
                </a:lnTo>
                <a:lnTo>
                  <a:pt x="1770136" y="513977"/>
                </a:lnTo>
                <a:lnTo>
                  <a:pt x="1764207" y="517272"/>
                </a:lnTo>
                <a:lnTo>
                  <a:pt x="1766184" y="523861"/>
                </a:lnTo>
                <a:lnTo>
                  <a:pt x="1768819" y="527815"/>
                </a:lnTo>
                <a:lnTo>
                  <a:pt x="1773430" y="528474"/>
                </a:lnTo>
                <a:lnTo>
                  <a:pt x="1778042" y="528474"/>
                </a:lnTo>
                <a:lnTo>
                  <a:pt x="1781994" y="528474"/>
                </a:lnTo>
                <a:lnTo>
                  <a:pt x="1787264" y="527815"/>
                </a:lnTo>
                <a:lnTo>
                  <a:pt x="1791876" y="528474"/>
                </a:lnTo>
                <a:lnTo>
                  <a:pt x="1785288" y="550878"/>
                </a:lnTo>
                <a:lnTo>
                  <a:pt x="1774089" y="550878"/>
                </a:lnTo>
                <a:lnTo>
                  <a:pt x="1767501" y="551537"/>
                </a:lnTo>
                <a:lnTo>
                  <a:pt x="1759596" y="550878"/>
                </a:lnTo>
                <a:lnTo>
                  <a:pt x="1751032" y="549560"/>
                </a:lnTo>
                <a:lnTo>
                  <a:pt x="1743785" y="548242"/>
                </a:lnTo>
                <a:lnTo>
                  <a:pt x="1743785" y="554173"/>
                </a:lnTo>
                <a:lnTo>
                  <a:pt x="1742468" y="560103"/>
                </a:lnTo>
                <a:lnTo>
                  <a:pt x="1741809" y="560762"/>
                </a:lnTo>
                <a:lnTo>
                  <a:pt x="1742468" y="564057"/>
                </a:lnTo>
                <a:lnTo>
                  <a:pt x="1743785" y="566034"/>
                </a:lnTo>
                <a:lnTo>
                  <a:pt x="1744444" y="568669"/>
                </a:lnTo>
                <a:lnTo>
                  <a:pt x="1743785" y="570646"/>
                </a:lnTo>
                <a:lnTo>
                  <a:pt x="1743126" y="572623"/>
                </a:lnTo>
                <a:lnTo>
                  <a:pt x="1741809" y="575259"/>
                </a:lnTo>
                <a:lnTo>
                  <a:pt x="1739174" y="577236"/>
                </a:lnTo>
                <a:lnTo>
                  <a:pt x="1736539" y="578554"/>
                </a:lnTo>
                <a:lnTo>
                  <a:pt x="1740491" y="583166"/>
                </a:lnTo>
                <a:lnTo>
                  <a:pt x="1723363" y="594368"/>
                </a:lnTo>
                <a:lnTo>
                  <a:pt x="1714799" y="599640"/>
                </a:lnTo>
                <a:lnTo>
                  <a:pt x="1706235" y="600958"/>
                </a:lnTo>
                <a:lnTo>
                  <a:pt x="1705576" y="602935"/>
                </a:lnTo>
                <a:lnTo>
                  <a:pt x="1702282" y="602935"/>
                </a:lnTo>
                <a:lnTo>
                  <a:pt x="1700306" y="601617"/>
                </a:lnTo>
                <a:lnTo>
                  <a:pt x="1698329" y="600299"/>
                </a:lnTo>
                <a:lnTo>
                  <a:pt x="1697012" y="598322"/>
                </a:lnTo>
                <a:lnTo>
                  <a:pt x="1695694" y="598322"/>
                </a:lnTo>
                <a:lnTo>
                  <a:pt x="1694377" y="604911"/>
                </a:lnTo>
                <a:lnTo>
                  <a:pt x="1694377" y="610183"/>
                </a:lnTo>
                <a:lnTo>
                  <a:pt x="1697012" y="613478"/>
                </a:lnTo>
                <a:lnTo>
                  <a:pt x="1699647" y="615454"/>
                </a:lnTo>
                <a:lnTo>
                  <a:pt x="1704258" y="616113"/>
                </a:lnTo>
                <a:lnTo>
                  <a:pt x="1708211" y="618090"/>
                </a:lnTo>
                <a:lnTo>
                  <a:pt x="1712823" y="618749"/>
                </a:lnTo>
                <a:lnTo>
                  <a:pt x="1716775" y="620067"/>
                </a:lnTo>
                <a:lnTo>
                  <a:pt x="1722045" y="616113"/>
                </a:lnTo>
                <a:lnTo>
                  <a:pt x="1727316" y="615454"/>
                </a:lnTo>
                <a:lnTo>
                  <a:pt x="1733245" y="615454"/>
                </a:lnTo>
                <a:lnTo>
                  <a:pt x="1735880" y="616772"/>
                </a:lnTo>
                <a:lnTo>
                  <a:pt x="1737197" y="618749"/>
                </a:lnTo>
                <a:lnTo>
                  <a:pt x="1737197" y="614137"/>
                </a:lnTo>
                <a:lnTo>
                  <a:pt x="1736539" y="608865"/>
                </a:lnTo>
                <a:lnTo>
                  <a:pt x="1735880" y="604911"/>
                </a:lnTo>
                <a:lnTo>
                  <a:pt x="1736539" y="602276"/>
                </a:lnTo>
                <a:lnTo>
                  <a:pt x="1737856" y="600299"/>
                </a:lnTo>
                <a:lnTo>
                  <a:pt x="1739174" y="597663"/>
                </a:lnTo>
                <a:lnTo>
                  <a:pt x="1741150" y="596345"/>
                </a:lnTo>
                <a:lnTo>
                  <a:pt x="1753667" y="589756"/>
                </a:lnTo>
                <a:lnTo>
                  <a:pt x="1764207" y="581848"/>
                </a:lnTo>
                <a:lnTo>
                  <a:pt x="1776724" y="577895"/>
                </a:lnTo>
                <a:lnTo>
                  <a:pt x="1787923" y="577236"/>
                </a:lnTo>
                <a:lnTo>
                  <a:pt x="1799122" y="577895"/>
                </a:lnTo>
                <a:lnTo>
                  <a:pt x="1810322" y="581189"/>
                </a:lnTo>
                <a:lnTo>
                  <a:pt x="1821521" y="585143"/>
                </a:lnTo>
                <a:lnTo>
                  <a:pt x="1828767" y="581189"/>
                </a:lnTo>
                <a:lnTo>
                  <a:pt x="1830085" y="577236"/>
                </a:lnTo>
                <a:lnTo>
                  <a:pt x="1832720" y="575259"/>
                </a:lnTo>
                <a:lnTo>
                  <a:pt x="1836673" y="573282"/>
                </a:lnTo>
                <a:lnTo>
                  <a:pt x="1840625" y="571964"/>
                </a:lnTo>
                <a:lnTo>
                  <a:pt x="1841284" y="577236"/>
                </a:lnTo>
                <a:lnTo>
                  <a:pt x="1841284" y="581848"/>
                </a:lnTo>
                <a:lnTo>
                  <a:pt x="1841943" y="585802"/>
                </a:lnTo>
                <a:lnTo>
                  <a:pt x="1844578" y="589756"/>
                </a:lnTo>
                <a:lnTo>
                  <a:pt x="1846554" y="591073"/>
                </a:lnTo>
                <a:lnTo>
                  <a:pt x="1847872" y="592391"/>
                </a:lnTo>
                <a:lnTo>
                  <a:pt x="1849190" y="594368"/>
                </a:lnTo>
                <a:lnTo>
                  <a:pt x="1850507" y="595686"/>
                </a:lnTo>
                <a:lnTo>
                  <a:pt x="1852483" y="597004"/>
                </a:lnTo>
                <a:lnTo>
                  <a:pt x="1853142" y="599640"/>
                </a:lnTo>
                <a:lnTo>
                  <a:pt x="1855119" y="597663"/>
                </a:lnTo>
                <a:lnTo>
                  <a:pt x="1857095" y="596345"/>
                </a:lnTo>
                <a:lnTo>
                  <a:pt x="1865659" y="589756"/>
                </a:lnTo>
                <a:lnTo>
                  <a:pt x="1873564" y="583825"/>
                </a:lnTo>
                <a:lnTo>
                  <a:pt x="1882128" y="578554"/>
                </a:lnTo>
                <a:lnTo>
                  <a:pt x="1892010" y="575918"/>
                </a:lnTo>
                <a:lnTo>
                  <a:pt x="1892010" y="575259"/>
                </a:lnTo>
                <a:lnTo>
                  <a:pt x="1892669" y="571964"/>
                </a:lnTo>
                <a:lnTo>
                  <a:pt x="1893986" y="569328"/>
                </a:lnTo>
                <a:lnTo>
                  <a:pt x="1895963" y="566034"/>
                </a:lnTo>
                <a:lnTo>
                  <a:pt x="1896622" y="566034"/>
                </a:lnTo>
                <a:lnTo>
                  <a:pt x="1894645" y="565375"/>
                </a:lnTo>
                <a:lnTo>
                  <a:pt x="1893986" y="565375"/>
                </a:lnTo>
                <a:lnTo>
                  <a:pt x="1892669" y="562739"/>
                </a:lnTo>
                <a:lnTo>
                  <a:pt x="1891351" y="560103"/>
                </a:lnTo>
                <a:lnTo>
                  <a:pt x="1890693" y="564057"/>
                </a:lnTo>
                <a:lnTo>
                  <a:pt x="1884764" y="562739"/>
                </a:lnTo>
                <a:lnTo>
                  <a:pt x="1879493" y="564057"/>
                </a:lnTo>
                <a:lnTo>
                  <a:pt x="1873564" y="566034"/>
                </a:lnTo>
                <a:lnTo>
                  <a:pt x="1868294" y="567351"/>
                </a:lnTo>
                <a:lnTo>
                  <a:pt x="1861706" y="566034"/>
                </a:lnTo>
                <a:lnTo>
                  <a:pt x="1857754" y="564057"/>
                </a:lnTo>
                <a:lnTo>
                  <a:pt x="1855777" y="560762"/>
                </a:lnTo>
                <a:lnTo>
                  <a:pt x="1857095" y="556808"/>
                </a:lnTo>
                <a:lnTo>
                  <a:pt x="1861048" y="550878"/>
                </a:lnTo>
                <a:lnTo>
                  <a:pt x="1863024" y="546924"/>
                </a:lnTo>
                <a:lnTo>
                  <a:pt x="1866977" y="544288"/>
                </a:lnTo>
                <a:lnTo>
                  <a:pt x="1871588" y="542312"/>
                </a:lnTo>
                <a:lnTo>
                  <a:pt x="1874882" y="540994"/>
                </a:lnTo>
                <a:lnTo>
                  <a:pt x="1878835" y="538358"/>
                </a:lnTo>
                <a:lnTo>
                  <a:pt x="1882128" y="536381"/>
                </a:lnTo>
                <a:lnTo>
                  <a:pt x="1882128" y="533745"/>
                </a:lnTo>
                <a:lnTo>
                  <a:pt x="1879493" y="532427"/>
                </a:lnTo>
                <a:lnTo>
                  <a:pt x="1878835" y="529792"/>
                </a:lnTo>
                <a:lnTo>
                  <a:pt x="1878176" y="527815"/>
                </a:lnTo>
                <a:lnTo>
                  <a:pt x="1878176" y="525838"/>
                </a:lnTo>
                <a:lnTo>
                  <a:pt x="1878835" y="523202"/>
                </a:lnTo>
                <a:lnTo>
                  <a:pt x="1880811" y="521225"/>
                </a:lnTo>
                <a:lnTo>
                  <a:pt x="1888057" y="519249"/>
                </a:lnTo>
                <a:lnTo>
                  <a:pt x="1896622" y="517272"/>
                </a:lnTo>
                <a:lnTo>
                  <a:pt x="1903868" y="513977"/>
                </a:lnTo>
                <a:lnTo>
                  <a:pt x="1906503" y="513977"/>
                </a:lnTo>
                <a:lnTo>
                  <a:pt x="1909797" y="514636"/>
                </a:lnTo>
                <a:lnTo>
                  <a:pt x="1917044" y="514636"/>
                </a:lnTo>
                <a:lnTo>
                  <a:pt x="1922973" y="510682"/>
                </a:lnTo>
                <a:lnTo>
                  <a:pt x="1941418" y="498821"/>
                </a:lnTo>
                <a:lnTo>
                  <a:pt x="1944712" y="494868"/>
                </a:lnTo>
                <a:lnTo>
                  <a:pt x="1947347" y="493550"/>
                </a:lnTo>
                <a:lnTo>
                  <a:pt x="1949983" y="491573"/>
                </a:lnTo>
                <a:lnTo>
                  <a:pt x="1951959" y="492232"/>
                </a:lnTo>
                <a:lnTo>
                  <a:pt x="1951959" y="490255"/>
                </a:lnTo>
                <a:lnTo>
                  <a:pt x="1952618" y="488937"/>
                </a:lnTo>
                <a:lnTo>
                  <a:pt x="1953276" y="487619"/>
                </a:lnTo>
                <a:lnTo>
                  <a:pt x="1954594" y="486301"/>
                </a:lnTo>
                <a:lnTo>
                  <a:pt x="1956570" y="486301"/>
                </a:lnTo>
                <a:lnTo>
                  <a:pt x="1959205" y="486301"/>
                </a:lnTo>
                <a:lnTo>
                  <a:pt x="1980286" y="481030"/>
                </a:lnTo>
                <a:lnTo>
                  <a:pt x="1980945" y="479053"/>
                </a:lnTo>
                <a:lnTo>
                  <a:pt x="1981604" y="477735"/>
                </a:lnTo>
                <a:lnTo>
                  <a:pt x="1983580" y="476417"/>
                </a:lnTo>
                <a:lnTo>
                  <a:pt x="1984239" y="475099"/>
                </a:lnTo>
                <a:lnTo>
                  <a:pt x="2004661" y="467851"/>
                </a:lnTo>
                <a:lnTo>
                  <a:pt x="2004661" y="465874"/>
                </a:lnTo>
                <a:lnTo>
                  <a:pt x="2004661" y="463238"/>
                </a:lnTo>
                <a:lnTo>
                  <a:pt x="2005320" y="461261"/>
                </a:lnTo>
                <a:lnTo>
                  <a:pt x="2006637" y="459284"/>
                </a:lnTo>
                <a:lnTo>
                  <a:pt x="2009273" y="457967"/>
                </a:lnTo>
                <a:lnTo>
                  <a:pt x="2011249" y="457308"/>
                </a:lnTo>
                <a:lnTo>
                  <a:pt x="2028377" y="450059"/>
                </a:lnTo>
                <a:lnTo>
                  <a:pt x="2044188" y="440834"/>
                </a:lnTo>
                <a:lnTo>
                  <a:pt x="2061316" y="432927"/>
                </a:lnTo>
                <a:lnTo>
                  <a:pt x="2078444" y="426337"/>
                </a:lnTo>
                <a:lnTo>
                  <a:pt x="2096231" y="421066"/>
                </a:lnTo>
                <a:lnTo>
                  <a:pt x="2115336" y="419089"/>
                </a:lnTo>
                <a:lnTo>
                  <a:pt x="2116653" y="423043"/>
                </a:lnTo>
                <a:lnTo>
                  <a:pt x="2118630" y="428314"/>
                </a:lnTo>
                <a:lnTo>
                  <a:pt x="2118630" y="432927"/>
                </a:lnTo>
                <a:lnTo>
                  <a:pt x="2115995" y="437539"/>
                </a:lnTo>
                <a:lnTo>
                  <a:pt x="2107430" y="440175"/>
                </a:lnTo>
                <a:lnTo>
                  <a:pt x="2105454" y="440834"/>
                </a:lnTo>
                <a:lnTo>
                  <a:pt x="2104137" y="441493"/>
                </a:lnTo>
                <a:lnTo>
                  <a:pt x="2110066" y="446765"/>
                </a:lnTo>
                <a:lnTo>
                  <a:pt x="2114677" y="452036"/>
                </a:lnTo>
                <a:lnTo>
                  <a:pt x="2115995" y="457308"/>
                </a:lnTo>
                <a:lnTo>
                  <a:pt x="2115336" y="462579"/>
                </a:lnTo>
                <a:lnTo>
                  <a:pt x="2110724" y="466533"/>
                </a:lnTo>
                <a:lnTo>
                  <a:pt x="2102160" y="471145"/>
                </a:lnTo>
                <a:lnTo>
                  <a:pt x="2098866" y="476417"/>
                </a:lnTo>
                <a:lnTo>
                  <a:pt x="2099525" y="479712"/>
                </a:lnTo>
                <a:lnTo>
                  <a:pt x="2097549" y="484983"/>
                </a:lnTo>
                <a:lnTo>
                  <a:pt x="2096890" y="490255"/>
                </a:lnTo>
                <a:lnTo>
                  <a:pt x="2095572" y="495526"/>
                </a:lnTo>
                <a:lnTo>
                  <a:pt x="2092279" y="500139"/>
                </a:lnTo>
                <a:lnTo>
                  <a:pt x="2086350" y="502775"/>
                </a:lnTo>
                <a:lnTo>
                  <a:pt x="2073833" y="507388"/>
                </a:lnTo>
                <a:lnTo>
                  <a:pt x="2070539" y="513318"/>
                </a:lnTo>
                <a:lnTo>
                  <a:pt x="2065269" y="517272"/>
                </a:lnTo>
                <a:lnTo>
                  <a:pt x="2058681" y="520566"/>
                </a:lnTo>
                <a:lnTo>
                  <a:pt x="2053411" y="516613"/>
                </a:lnTo>
                <a:lnTo>
                  <a:pt x="2052752" y="514636"/>
                </a:lnTo>
                <a:lnTo>
                  <a:pt x="2052752" y="512659"/>
                </a:lnTo>
                <a:lnTo>
                  <a:pt x="2053411" y="510023"/>
                </a:lnTo>
                <a:lnTo>
                  <a:pt x="2049458" y="513318"/>
                </a:lnTo>
                <a:lnTo>
                  <a:pt x="2047482" y="516613"/>
                </a:lnTo>
                <a:lnTo>
                  <a:pt x="2044188" y="519907"/>
                </a:lnTo>
                <a:lnTo>
                  <a:pt x="2040235" y="521225"/>
                </a:lnTo>
                <a:lnTo>
                  <a:pt x="2041553" y="522543"/>
                </a:lnTo>
                <a:lnTo>
                  <a:pt x="2042211" y="523202"/>
                </a:lnTo>
                <a:lnTo>
                  <a:pt x="2042870" y="525179"/>
                </a:lnTo>
                <a:lnTo>
                  <a:pt x="2042211" y="527156"/>
                </a:lnTo>
                <a:lnTo>
                  <a:pt x="2040894" y="528474"/>
                </a:lnTo>
                <a:lnTo>
                  <a:pt x="2039576" y="529133"/>
                </a:lnTo>
                <a:lnTo>
                  <a:pt x="2037600" y="531110"/>
                </a:lnTo>
                <a:lnTo>
                  <a:pt x="2036941" y="532427"/>
                </a:lnTo>
                <a:lnTo>
                  <a:pt x="2035624" y="533745"/>
                </a:lnTo>
                <a:lnTo>
                  <a:pt x="2033647" y="534404"/>
                </a:lnTo>
                <a:lnTo>
                  <a:pt x="2032989" y="534404"/>
                </a:lnTo>
                <a:lnTo>
                  <a:pt x="2031671" y="536381"/>
                </a:lnTo>
                <a:lnTo>
                  <a:pt x="2029695" y="537699"/>
                </a:lnTo>
                <a:lnTo>
                  <a:pt x="2028377" y="539017"/>
                </a:lnTo>
                <a:lnTo>
                  <a:pt x="2027060" y="539676"/>
                </a:lnTo>
                <a:lnTo>
                  <a:pt x="2024424" y="540994"/>
                </a:lnTo>
                <a:lnTo>
                  <a:pt x="2023107" y="542312"/>
                </a:lnTo>
                <a:lnTo>
                  <a:pt x="2022448" y="544288"/>
                </a:lnTo>
                <a:lnTo>
                  <a:pt x="2004002" y="553514"/>
                </a:lnTo>
                <a:lnTo>
                  <a:pt x="2002685" y="554832"/>
                </a:lnTo>
                <a:lnTo>
                  <a:pt x="2002026" y="557467"/>
                </a:lnTo>
                <a:lnTo>
                  <a:pt x="1999391" y="558785"/>
                </a:lnTo>
                <a:lnTo>
                  <a:pt x="1996756" y="559444"/>
                </a:lnTo>
                <a:lnTo>
                  <a:pt x="1991486" y="567351"/>
                </a:lnTo>
                <a:lnTo>
                  <a:pt x="1987533" y="575259"/>
                </a:lnTo>
                <a:lnTo>
                  <a:pt x="1983580" y="579212"/>
                </a:lnTo>
                <a:lnTo>
                  <a:pt x="1977651" y="579871"/>
                </a:lnTo>
                <a:lnTo>
                  <a:pt x="1969087" y="577236"/>
                </a:lnTo>
                <a:lnTo>
                  <a:pt x="1969087" y="574600"/>
                </a:lnTo>
                <a:lnTo>
                  <a:pt x="1968428" y="578554"/>
                </a:lnTo>
                <a:lnTo>
                  <a:pt x="1967770" y="583166"/>
                </a:lnTo>
                <a:lnTo>
                  <a:pt x="1967111" y="587779"/>
                </a:lnTo>
                <a:lnTo>
                  <a:pt x="1965134" y="590415"/>
                </a:lnTo>
                <a:lnTo>
                  <a:pt x="1961182" y="593709"/>
                </a:lnTo>
                <a:lnTo>
                  <a:pt x="1955253" y="593709"/>
                </a:lnTo>
                <a:lnTo>
                  <a:pt x="1953276" y="602276"/>
                </a:lnTo>
                <a:lnTo>
                  <a:pt x="1949324" y="603593"/>
                </a:lnTo>
                <a:lnTo>
                  <a:pt x="1946030" y="602935"/>
                </a:lnTo>
                <a:lnTo>
                  <a:pt x="1942736" y="600958"/>
                </a:lnTo>
                <a:lnTo>
                  <a:pt x="1940760" y="597663"/>
                </a:lnTo>
                <a:lnTo>
                  <a:pt x="1937466" y="595686"/>
                </a:lnTo>
                <a:lnTo>
                  <a:pt x="1935489" y="592391"/>
                </a:lnTo>
                <a:lnTo>
                  <a:pt x="1933513" y="589756"/>
                </a:lnTo>
                <a:lnTo>
                  <a:pt x="1931537" y="590415"/>
                </a:lnTo>
                <a:lnTo>
                  <a:pt x="1930219" y="590415"/>
                </a:lnTo>
                <a:lnTo>
                  <a:pt x="1928243" y="589097"/>
                </a:lnTo>
                <a:lnTo>
                  <a:pt x="1926267" y="587779"/>
                </a:lnTo>
                <a:lnTo>
                  <a:pt x="1924290" y="585802"/>
                </a:lnTo>
                <a:lnTo>
                  <a:pt x="1922973" y="587779"/>
                </a:lnTo>
                <a:lnTo>
                  <a:pt x="1921655" y="589097"/>
                </a:lnTo>
                <a:lnTo>
                  <a:pt x="1919020" y="589756"/>
                </a:lnTo>
                <a:lnTo>
                  <a:pt x="1917044" y="589756"/>
                </a:lnTo>
                <a:lnTo>
                  <a:pt x="1917702" y="591732"/>
                </a:lnTo>
                <a:lnTo>
                  <a:pt x="1917044" y="594368"/>
                </a:lnTo>
                <a:lnTo>
                  <a:pt x="1916385" y="596345"/>
                </a:lnTo>
                <a:lnTo>
                  <a:pt x="1915726" y="597663"/>
                </a:lnTo>
                <a:lnTo>
                  <a:pt x="1915067" y="598322"/>
                </a:lnTo>
                <a:lnTo>
                  <a:pt x="1915726" y="603593"/>
                </a:lnTo>
                <a:lnTo>
                  <a:pt x="1916385" y="610183"/>
                </a:lnTo>
                <a:lnTo>
                  <a:pt x="1913750" y="615454"/>
                </a:lnTo>
                <a:lnTo>
                  <a:pt x="1911115" y="620726"/>
                </a:lnTo>
                <a:lnTo>
                  <a:pt x="1907162" y="625339"/>
                </a:lnTo>
                <a:lnTo>
                  <a:pt x="1904527" y="630610"/>
                </a:lnTo>
                <a:lnTo>
                  <a:pt x="1903209" y="633246"/>
                </a:lnTo>
                <a:lnTo>
                  <a:pt x="1900574" y="634564"/>
                </a:lnTo>
                <a:lnTo>
                  <a:pt x="1898598" y="635882"/>
                </a:lnTo>
                <a:lnTo>
                  <a:pt x="1896622" y="637200"/>
                </a:lnTo>
                <a:lnTo>
                  <a:pt x="1893986" y="637859"/>
                </a:lnTo>
                <a:lnTo>
                  <a:pt x="1890693" y="637859"/>
                </a:lnTo>
                <a:lnTo>
                  <a:pt x="1887399" y="637200"/>
                </a:lnTo>
                <a:lnTo>
                  <a:pt x="1886740" y="635882"/>
                </a:lnTo>
                <a:lnTo>
                  <a:pt x="1885422" y="638518"/>
                </a:lnTo>
                <a:lnTo>
                  <a:pt x="1884105" y="639835"/>
                </a:lnTo>
                <a:lnTo>
                  <a:pt x="1881470" y="641153"/>
                </a:lnTo>
                <a:lnTo>
                  <a:pt x="1879493" y="641812"/>
                </a:lnTo>
                <a:lnTo>
                  <a:pt x="1878176" y="639835"/>
                </a:lnTo>
                <a:lnTo>
                  <a:pt x="1877517" y="638518"/>
                </a:lnTo>
                <a:lnTo>
                  <a:pt x="1874882" y="637200"/>
                </a:lnTo>
                <a:lnTo>
                  <a:pt x="1873564" y="635882"/>
                </a:lnTo>
                <a:lnTo>
                  <a:pt x="1870270" y="640494"/>
                </a:lnTo>
                <a:lnTo>
                  <a:pt x="1865659" y="643789"/>
                </a:lnTo>
                <a:lnTo>
                  <a:pt x="1861048" y="644448"/>
                </a:lnTo>
                <a:lnTo>
                  <a:pt x="1855777" y="643130"/>
                </a:lnTo>
                <a:lnTo>
                  <a:pt x="1851166" y="638518"/>
                </a:lnTo>
                <a:lnTo>
                  <a:pt x="1850507" y="635882"/>
                </a:lnTo>
                <a:lnTo>
                  <a:pt x="1844578" y="637859"/>
                </a:lnTo>
                <a:lnTo>
                  <a:pt x="1847872" y="643789"/>
                </a:lnTo>
                <a:lnTo>
                  <a:pt x="1851166" y="649720"/>
                </a:lnTo>
                <a:lnTo>
                  <a:pt x="1854460" y="656309"/>
                </a:lnTo>
                <a:lnTo>
                  <a:pt x="1856436" y="662898"/>
                </a:lnTo>
                <a:lnTo>
                  <a:pt x="1865000" y="662240"/>
                </a:lnTo>
                <a:lnTo>
                  <a:pt x="1865000" y="656309"/>
                </a:lnTo>
                <a:lnTo>
                  <a:pt x="1866977" y="651037"/>
                </a:lnTo>
                <a:lnTo>
                  <a:pt x="1870270" y="646425"/>
                </a:lnTo>
                <a:lnTo>
                  <a:pt x="1880811" y="646425"/>
                </a:lnTo>
                <a:lnTo>
                  <a:pt x="1890693" y="647743"/>
                </a:lnTo>
                <a:lnTo>
                  <a:pt x="1899915" y="650379"/>
                </a:lnTo>
                <a:lnTo>
                  <a:pt x="1909797" y="651696"/>
                </a:lnTo>
                <a:lnTo>
                  <a:pt x="1911773" y="652355"/>
                </a:lnTo>
                <a:lnTo>
                  <a:pt x="1913750" y="652355"/>
                </a:lnTo>
                <a:lnTo>
                  <a:pt x="1911773" y="650379"/>
                </a:lnTo>
                <a:lnTo>
                  <a:pt x="1909797" y="647743"/>
                </a:lnTo>
                <a:lnTo>
                  <a:pt x="1917702" y="645107"/>
                </a:lnTo>
                <a:lnTo>
                  <a:pt x="1923631" y="639176"/>
                </a:lnTo>
                <a:lnTo>
                  <a:pt x="1922314" y="635882"/>
                </a:lnTo>
                <a:lnTo>
                  <a:pt x="1921655" y="634564"/>
                </a:lnTo>
                <a:lnTo>
                  <a:pt x="1920996" y="631269"/>
                </a:lnTo>
                <a:lnTo>
                  <a:pt x="1920996" y="627974"/>
                </a:lnTo>
                <a:lnTo>
                  <a:pt x="1922314" y="625998"/>
                </a:lnTo>
                <a:lnTo>
                  <a:pt x="1925608" y="622703"/>
                </a:lnTo>
                <a:lnTo>
                  <a:pt x="1930878" y="622703"/>
                </a:lnTo>
                <a:lnTo>
                  <a:pt x="1935489" y="623362"/>
                </a:lnTo>
                <a:lnTo>
                  <a:pt x="1936148" y="624680"/>
                </a:lnTo>
                <a:lnTo>
                  <a:pt x="1936807" y="625339"/>
                </a:lnTo>
                <a:lnTo>
                  <a:pt x="1937466" y="626657"/>
                </a:lnTo>
                <a:lnTo>
                  <a:pt x="1938125" y="627315"/>
                </a:lnTo>
                <a:lnTo>
                  <a:pt x="1940101" y="626657"/>
                </a:lnTo>
                <a:lnTo>
                  <a:pt x="1940760" y="625998"/>
                </a:lnTo>
                <a:lnTo>
                  <a:pt x="1938125" y="624680"/>
                </a:lnTo>
                <a:lnTo>
                  <a:pt x="1936148" y="622044"/>
                </a:lnTo>
                <a:lnTo>
                  <a:pt x="1934831" y="619408"/>
                </a:lnTo>
                <a:lnTo>
                  <a:pt x="1933513" y="613478"/>
                </a:lnTo>
                <a:lnTo>
                  <a:pt x="1934831" y="607547"/>
                </a:lnTo>
                <a:lnTo>
                  <a:pt x="1936148" y="606229"/>
                </a:lnTo>
                <a:lnTo>
                  <a:pt x="1937466" y="604911"/>
                </a:lnTo>
                <a:lnTo>
                  <a:pt x="1940101" y="604252"/>
                </a:lnTo>
                <a:lnTo>
                  <a:pt x="1947347" y="606229"/>
                </a:lnTo>
                <a:lnTo>
                  <a:pt x="1954594" y="606229"/>
                </a:lnTo>
                <a:lnTo>
                  <a:pt x="1967111" y="616772"/>
                </a:lnTo>
                <a:lnTo>
                  <a:pt x="1972381" y="618749"/>
                </a:lnTo>
                <a:lnTo>
                  <a:pt x="1974357" y="621385"/>
                </a:lnTo>
                <a:lnTo>
                  <a:pt x="1974357" y="624680"/>
                </a:lnTo>
                <a:lnTo>
                  <a:pt x="1973699" y="627974"/>
                </a:lnTo>
                <a:lnTo>
                  <a:pt x="1972381" y="631928"/>
                </a:lnTo>
                <a:lnTo>
                  <a:pt x="1972381" y="634564"/>
                </a:lnTo>
                <a:lnTo>
                  <a:pt x="1972381" y="635223"/>
                </a:lnTo>
                <a:lnTo>
                  <a:pt x="1966452" y="637859"/>
                </a:lnTo>
                <a:lnTo>
                  <a:pt x="1960523" y="637200"/>
                </a:lnTo>
                <a:lnTo>
                  <a:pt x="1960523" y="641153"/>
                </a:lnTo>
                <a:lnTo>
                  <a:pt x="1959205" y="645107"/>
                </a:lnTo>
                <a:lnTo>
                  <a:pt x="1956570" y="648402"/>
                </a:lnTo>
                <a:lnTo>
                  <a:pt x="1955253" y="651696"/>
                </a:lnTo>
                <a:lnTo>
                  <a:pt x="1952618" y="653673"/>
                </a:lnTo>
                <a:lnTo>
                  <a:pt x="1949324" y="656309"/>
                </a:lnTo>
                <a:lnTo>
                  <a:pt x="1942736" y="657627"/>
                </a:lnTo>
                <a:lnTo>
                  <a:pt x="1936148" y="657627"/>
                </a:lnTo>
                <a:lnTo>
                  <a:pt x="1930219" y="654332"/>
                </a:lnTo>
                <a:lnTo>
                  <a:pt x="1928902" y="653014"/>
                </a:lnTo>
                <a:lnTo>
                  <a:pt x="1926267" y="655650"/>
                </a:lnTo>
                <a:lnTo>
                  <a:pt x="1924290" y="656968"/>
                </a:lnTo>
                <a:lnTo>
                  <a:pt x="1922973" y="658286"/>
                </a:lnTo>
                <a:lnTo>
                  <a:pt x="1921655" y="658286"/>
                </a:lnTo>
                <a:lnTo>
                  <a:pt x="1923631" y="664216"/>
                </a:lnTo>
                <a:lnTo>
                  <a:pt x="1922973" y="670806"/>
                </a:lnTo>
                <a:lnTo>
                  <a:pt x="1922314" y="678054"/>
                </a:lnTo>
                <a:lnTo>
                  <a:pt x="1922314" y="685303"/>
                </a:lnTo>
                <a:lnTo>
                  <a:pt x="1922314" y="691892"/>
                </a:lnTo>
                <a:lnTo>
                  <a:pt x="1919679" y="695187"/>
                </a:lnTo>
                <a:lnTo>
                  <a:pt x="1917702" y="697823"/>
                </a:lnTo>
                <a:lnTo>
                  <a:pt x="1915726" y="699799"/>
                </a:lnTo>
                <a:lnTo>
                  <a:pt x="1912432" y="701776"/>
                </a:lnTo>
                <a:lnTo>
                  <a:pt x="1917044" y="701117"/>
                </a:lnTo>
                <a:lnTo>
                  <a:pt x="1920996" y="701117"/>
                </a:lnTo>
                <a:lnTo>
                  <a:pt x="1924290" y="703753"/>
                </a:lnTo>
                <a:lnTo>
                  <a:pt x="1922973" y="708366"/>
                </a:lnTo>
                <a:lnTo>
                  <a:pt x="1928902" y="703753"/>
                </a:lnTo>
                <a:lnTo>
                  <a:pt x="1934831" y="699140"/>
                </a:lnTo>
                <a:lnTo>
                  <a:pt x="1940101" y="693869"/>
                </a:lnTo>
                <a:lnTo>
                  <a:pt x="1946689" y="687938"/>
                </a:lnTo>
                <a:lnTo>
                  <a:pt x="1953935" y="683326"/>
                </a:lnTo>
                <a:lnTo>
                  <a:pt x="1959205" y="681349"/>
                </a:lnTo>
                <a:lnTo>
                  <a:pt x="1962499" y="678054"/>
                </a:lnTo>
                <a:lnTo>
                  <a:pt x="1966452" y="674759"/>
                </a:lnTo>
                <a:lnTo>
                  <a:pt x="1979628" y="664216"/>
                </a:lnTo>
                <a:lnTo>
                  <a:pt x="1992803" y="654332"/>
                </a:lnTo>
                <a:lnTo>
                  <a:pt x="1993462" y="651696"/>
                </a:lnTo>
                <a:lnTo>
                  <a:pt x="1995438" y="650379"/>
                </a:lnTo>
                <a:lnTo>
                  <a:pt x="1996756" y="648402"/>
                </a:lnTo>
                <a:lnTo>
                  <a:pt x="1998073" y="647743"/>
                </a:lnTo>
                <a:lnTo>
                  <a:pt x="2000050" y="647084"/>
                </a:lnTo>
                <a:lnTo>
                  <a:pt x="2002026" y="647084"/>
                </a:lnTo>
                <a:lnTo>
                  <a:pt x="2002685" y="647084"/>
                </a:lnTo>
                <a:lnTo>
                  <a:pt x="2005979" y="644448"/>
                </a:lnTo>
                <a:lnTo>
                  <a:pt x="2008614" y="638518"/>
                </a:lnTo>
                <a:lnTo>
                  <a:pt x="2025083" y="626657"/>
                </a:lnTo>
                <a:lnTo>
                  <a:pt x="2032989" y="619408"/>
                </a:lnTo>
                <a:lnTo>
                  <a:pt x="2032989" y="619408"/>
                </a:lnTo>
                <a:lnTo>
                  <a:pt x="2034965" y="618090"/>
                </a:lnTo>
                <a:lnTo>
                  <a:pt x="2035812" y="616820"/>
                </a:lnTo>
                <a:lnTo>
                  <a:pt x="2040894" y="612160"/>
                </a:lnTo>
                <a:lnTo>
                  <a:pt x="2044188" y="609524"/>
                </a:lnTo>
                <a:lnTo>
                  <a:pt x="2043529" y="604911"/>
                </a:lnTo>
                <a:lnTo>
                  <a:pt x="2042870" y="600299"/>
                </a:lnTo>
                <a:lnTo>
                  <a:pt x="2043529" y="597004"/>
                </a:lnTo>
                <a:lnTo>
                  <a:pt x="2043529" y="594368"/>
                </a:lnTo>
                <a:lnTo>
                  <a:pt x="2042211" y="595686"/>
                </a:lnTo>
                <a:lnTo>
                  <a:pt x="2040894" y="597004"/>
                </a:lnTo>
                <a:lnTo>
                  <a:pt x="2038918" y="598322"/>
                </a:lnTo>
                <a:lnTo>
                  <a:pt x="2037600" y="598322"/>
                </a:lnTo>
                <a:lnTo>
                  <a:pt x="2038918" y="601617"/>
                </a:lnTo>
                <a:lnTo>
                  <a:pt x="2039576" y="604911"/>
                </a:lnTo>
                <a:lnTo>
                  <a:pt x="2039576" y="608865"/>
                </a:lnTo>
                <a:lnTo>
                  <a:pt x="2038918" y="612160"/>
                </a:lnTo>
                <a:lnTo>
                  <a:pt x="2037600" y="614137"/>
                </a:lnTo>
                <a:lnTo>
                  <a:pt x="2036282" y="616113"/>
                </a:lnTo>
                <a:lnTo>
                  <a:pt x="2035812" y="616820"/>
                </a:lnTo>
                <a:lnTo>
                  <a:pt x="2032989" y="619408"/>
                </a:lnTo>
                <a:lnTo>
                  <a:pt x="2029695" y="620067"/>
                </a:lnTo>
                <a:lnTo>
                  <a:pt x="2027060" y="620067"/>
                </a:lnTo>
                <a:lnTo>
                  <a:pt x="2023766" y="619408"/>
                </a:lnTo>
                <a:lnTo>
                  <a:pt x="2021131" y="618090"/>
                </a:lnTo>
                <a:lnTo>
                  <a:pt x="2016519" y="613478"/>
                </a:lnTo>
                <a:lnTo>
                  <a:pt x="2013225" y="608206"/>
                </a:lnTo>
                <a:lnTo>
                  <a:pt x="2011249" y="602276"/>
                </a:lnTo>
                <a:lnTo>
                  <a:pt x="2011249" y="601617"/>
                </a:lnTo>
                <a:lnTo>
                  <a:pt x="2010590" y="602276"/>
                </a:lnTo>
                <a:lnTo>
                  <a:pt x="2009931" y="602276"/>
                </a:lnTo>
                <a:lnTo>
                  <a:pt x="2008614" y="602276"/>
                </a:lnTo>
                <a:lnTo>
                  <a:pt x="2006637" y="601617"/>
                </a:lnTo>
                <a:lnTo>
                  <a:pt x="2005320" y="602935"/>
                </a:lnTo>
                <a:lnTo>
                  <a:pt x="2004661" y="604252"/>
                </a:lnTo>
                <a:lnTo>
                  <a:pt x="2003344" y="606229"/>
                </a:lnTo>
                <a:lnTo>
                  <a:pt x="2003344" y="608206"/>
                </a:lnTo>
                <a:lnTo>
                  <a:pt x="2003344" y="609524"/>
                </a:lnTo>
                <a:lnTo>
                  <a:pt x="2003344" y="612160"/>
                </a:lnTo>
                <a:lnTo>
                  <a:pt x="2002685" y="613478"/>
                </a:lnTo>
                <a:lnTo>
                  <a:pt x="2002685" y="614137"/>
                </a:lnTo>
                <a:lnTo>
                  <a:pt x="2000708" y="615454"/>
                </a:lnTo>
                <a:lnTo>
                  <a:pt x="2000050" y="616113"/>
                </a:lnTo>
                <a:lnTo>
                  <a:pt x="1998073" y="616113"/>
                </a:lnTo>
                <a:lnTo>
                  <a:pt x="1996756" y="616113"/>
                </a:lnTo>
                <a:lnTo>
                  <a:pt x="1994121" y="615454"/>
                </a:lnTo>
                <a:lnTo>
                  <a:pt x="1992803" y="614137"/>
                </a:lnTo>
                <a:lnTo>
                  <a:pt x="1992144" y="613478"/>
                </a:lnTo>
                <a:lnTo>
                  <a:pt x="1992144" y="612160"/>
                </a:lnTo>
                <a:lnTo>
                  <a:pt x="1992144" y="610183"/>
                </a:lnTo>
                <a:lnTo>
                  <a:pt x="1992144" y="608206"/>
                </a:lnTo>
                <a:lnTo>
                  <a:pt x="1992144" y="606888"/>
                </a:lnTo>
                <a:lnTo>
                  <a:pt x="1992144" y="604911"/>
                </a:lnTo>
                <a:lnTo>
                  <a:pt x="1993462" y="595686"/>
                </a:lnTo>
                <a:lnTo>
                  <a:pt x="1995438" y="592391"/>
                </a:lnTo>
                <a:lnTo>
                  <a:pt x="1998073" y="590415"/>
                </a:lnTo>
                <a:lnTo>
                  <a:pt x="2000708" y="588438"/>
                </a:lnTo>
                <a:lnTo>
                  <a:pt x="2003344" y="585802"/>
                </a:lnTo>
                <a:lnTo>
                  <a:pt x="2004661" y="583166"/>
                </a:lnTo>
                <a:lnTo>
                  <a:pt x="2004002" y="578554"/>
                </a:lnTo>
                <a:lnTo>
                  <a:pt x="2008614" y="577236"/>
                </a:lnTo>
                <a:lnTo>
                  <a:pt x="2006637" y="575918"/>
                </a:lnTo>
                <a:lnTo>
                  <a:pt x="2005979" y="574600"/>
                </a:lnTo>
                <a:lnTo>
                  <a:pt x="2004661" y="572623"/>
                </a:lnTo>
                <a:lnTo>
                  <a:pt x="2007955" y="566034"/>
                </a:lnTo>
                <a:lnTo>
                  <a:pt x="2010590" y="563398"/>
                </a:lnTo>
                <a:lnTo>
                  <a:pt x="2015202" y="562080"/>
                </a:lnTo>
                <a:lnTo>
                  <a:pt x="2019154" y="562739"/>
                </a:lnTo>
                <a:lnTo>
                  <a:pt x="2023766" y="564716"/>
                </a:lnTo>
                <a:lnTo>
                  <a:pt x="2028377" y="566693"/>
                </a:lnTo>
                <a:lnTo>
                  <a:pt x="2033647" y="565375"/>
                </a:lnTo>
                <a:lnTo>
                  <a:pt x="2036941" y="562739"/>
                </a:lnTo>
                <a:lnTo>
                  <a:pt x="2040894" y="558126"/>
                </a:lnTo>
                <a:lnTo>
                  <a:pt x="2062634" y="552196"/>
                </a:lnTo>
                <a:lnTo>
                  <a:pt x="2061975" y="550219"/>
                </a:lnTo>
                <a:lnTo>
                  <a:pt x="2062634" y="548242"/>
                </a:lnTo>
                <a:lnTo>
                  <a:pt x="2074492" y="544288"/>
                </a:lnTo>
                <a:lnTo>
                  <a:pt x="2078444" y="539017"/>
                </a:lnTo>
                <a:lnTo>
                  <a:pt x="2107430" y="523861"/>
                </a:lnTo>
                <a:lnTo>
                  <a:pt x="2136417" y="510682"/>
                </a:lnTo>
                <a:lnTo>
                  <a:pt x="2141687" y="510682"/>
                </a:lnTo>
                <a:lnTo>
                  <a:pt x="2145640" y="514636"/>
                </a:lnTo>
                <a:lnTo>
                  <a:pt x="2146957" y="519249"/>
                </a:lnTo>
                <a:lnTo>
                  <a:pt x="2146957" y="523861"/>
                </a:lnTo>
                <a:lnTo>
                  <a:pt x="2154862" y="525838"/>
                </a:lnTo>
                <a:lnTo>
                  <a:pt x="2158815" y="520566"/>
                </a:lnTo>
                <a:lnTo>
                  <a:pt x="2158156" y="514636"/>
                </a:lnTo>
                <a:lnTo>
                  <a:pt x="2159474" y="510023"/>
                </a:lnTo>
                <a:lnTo>
                  <a:pt x="2162109" y="506729"/>
                </a:lnTo>
                <a:lnTo>
                  <a:pt x="2168038" y="504093"/>
                </a:lnTo>
                <a:lnTo>
                  <a:pt x="2172649" y="502775"/>
                </a:lnTo>
                <a:lnTo>
                  <a:pt x="2177261" y="501457"/>
                </a:lnTo>
                <a:lnTo>
                  <a:pt x="2182531" y="504093"/>
                </a:lnTo>
                <a:lnTo>
                  <a:pt x="2185825" y="507388"/>
                </a:lnTo>
                <a:lnTo>
                  <a:pt x="2190436" y="510023"/>
                </a:lnTo>
                <a:lnTo>
                  <a:pt x="2194389" y="513318"/>
                </a:lnTo>
                <a:lnTo>
                  <a:pt x="2196365" y="517272"/>
                </a:lnTo>
                <a:lnTo>
                  <a:pt x="2197024" y="518590"/>
                </a:lnTo>
                <a:lnTo>
                  <a:pt x="2197683" y="516613"/>
                </a:lnTo>
                <a:lnTo>
                  <a:pt x="2200977" y="518590"/>
                </a:lnTo>
                <a:lnTo>
                  <a:pt x="2214811" y="511341"/>
                </a:lnTo>
                <a:lnTo>
                  <a:pt x="2229304" y="507388"/>
                </a:lnTo>
                <a:lnTo>
                  <a:pt x="2245115" y="504752"/>
                </a:lnTo>
                <a:lnTo>
                  <a:pt x="2251703" y="504093"/>
                </a:lnTo>
                <a:lnTo>
                  <a:pt x="2258949" y="506729"/>
                </a:lnTo>
                <a:lnTo>
                  <a:pt x="2263561" y="515954"/>
                </a:lnTo>
                <a:lnTo>
                  <a:pt x="2265537" y="522543"/>
                </a:lnTo>
                <a:lnTo>
                  <a:pt x="2265537" y="527815"/>
                </a:lnTo>
                <a:lnTo>
                  <a:pt x="2263561" y="532427"/>
                </a:lnTo>
                <a:lnTo>
                  <a:pt x="2258291" y="535722"/>
                </a:lnTo>
                <a:lnTo>
                  <a:pt x="2251703" y="540335"/>
                </a:lnTo>
                <a:lnTo>
                  <a:pt x="2241821" y="544947"/>
                </a:lnTo>
                <a:lnTo>
                  <a:pt x="2237868" y="546265"/>
                </a:lnTo>
                <a:lnTo>
                  <a:pt x="2233257" y="549560"/>
                </a:lnTo>
                <a:lnTo>
                  <a:pt x="2229304" y="552855"/>
                </a:lnTo>
                <a:lnTo>
                  <a:pt x="2222058" y="559444"/>
                </a:lnTo>
                <a:lnTo>
                  <a:pt x="2220081" y="563398"/>
                </a:lnTo>
                <a:lnTo>
                  <a:pt x="2216129" y="565375"/>
                </a:lnTo>
                <a:lnTo>
                  <a:pt x="2212176" y="566693"/>
                </a:lnTo>
                <a:lnTo>
                  <a:pt x="2208882" y="569328"/>
                </a:lnTo>
                <a:lnTo>
                  <a:pt x="2207565" y="573282"/>
                </a:lnTo>
                <a:lnTo>
                  <a:pt x="2205588" y="573282"/>
                </a:lnTo>
                <a:lnTo>
                  <a:pt x="2203612" y="577895"/>
                </a:lnTo>
                <a:lnTo>
                  <a:pt x="2199659" y="579871"/>
                </a:lnTo>
                <a:lnTo>
                  <a:pt x="2195707" y="581848"/>
                </a:lnTo>
                <a:lnTo>
                  <a:pt x="2191095" y="583166"/>
                </a:lnTo>
                <a:lnTo>
                  <a:pt x="2183849" y="594368"/>
                </a:lnTo>
                <a:lnTo>
                  <a:pt x="2178578" y="590415"/>
                </a:lnTo>
                <a:lnTo>
                  <a:pt x="2173967" y="589756"/>
                </a:lnTo>
                <a:lnTo>
                  <a:pt x="2171332" y="591073"/>
                </a:lnTo>
                <a:lnTo>
                  <a:pt x="2170014" y="594368"/>
                </a:lnTo>
                <a:lnTo>
                  <a:pt x="2168038" y="598322"/>
                </a:lnTo>
                <a:lnTo>
                  <a:pt x="2167379" y="603593"/>
                </a:lnTo>
                <a:lnTo>
                  <a:pt x="2162109" y="604252"/>
                </a:lnTo>
                <a:lnTo>
                  <a:pt x="2158815" y="608206"/>
                </a:lnTo>
                <a:lnTo>
                  <a:pt x="2155521" y="612160"/>
                </a:lnTo>
                <a:lnTo>
                  <a:pt x="2152227" y="615454"/>
                </a:lnTo>
                <a:lnTo>
                  <a:pt x="2148275" y="618749"/>
                </a:lnTo>
                <a:lnTo>
                  <a:pt x="2144981" y="618090"/>
                </a:lnTo>
                <a:lnTo>
                  <a:pt x="2141687" y="618090"/>
                </a:lnTo>
                <a:lnTo>
                  <a:pt x="2138393" y="616772"/>
                </a:lnTo>
                <a:lnTo>
                  <a:pt x="2135758" y="614796"/>
                </a:lnTo>
                <a:lnTo>
                  <a:pt x="2133782" y="610842"/>
                </a:lnTo>
                <a:lnTo>
                  <a:pt x="2134440" y="608206"/>
                </a:lnTo>
                <a:lnTo>
                  <a:pt x="2128511" y="609524"/>
                </a:lnTo>
                <a:lnTo>
                  <a:pt x="2126535" y="612819"/>
                </a:lnTo>
                <a:lnTo>
                  <a:pt x="2126535" y="615454"/>
                </a:lnTo>
                <a:lnTo>
                  <a:pt x="2127853" y="619408"/>
                </a:lnTo>
                <a:lnTo>
                  <a:pt x="2129170" y="622703"/>
                </a:lnTo>
                <a:lnTo>
                  <a:pt x="2130488" y="626657"/>
                </a:lnTo>
                <a:lnTo>
                  <a:pt x="2130488" y="629292"/>
                </a:lnTo>
                <a:lnTo>
                  <a:pt x="2128511" y="632587"/>
                </a:lnTo>
                <a:lnTo>
                  <a:pt x="2120606" y="621385"/>
                </a:lnTo>
                <a:lnTo>
                  <a:pt x="2112042" y="621385"/>
                </a:lnTo>
                <a:lnTo>
                  <a:pt x="2104795" y="623362"/>
                </a:lnTo>
                <a:lnTo>
                  <a:pt x="2098208" y="627974"/>
                </a:lnTo>
                <a:lnTo>
                  <a:pt x="2097549" y="633905"/>
                </a:lnTo>
                <a:lnTo>
                  <a:pt x="2095572" y="637859"/>
                </a:lnTo>
                <a:lnTo>
                  <a:pt x="2092279" y="639835"/>
                </a:lnTo>
                <a:lnTo>
                  <a:pt x="2087667" y="638518"/>
                </a:lnTo>
                <a:lnTo>
                  <a:pt x="2083056" y="635223"/>
                </a:lnTo>
                <a:lnTo>
                  <a:pt x="2081079" y="633905"/>
                </a:lnTo>
                <a:lnTo>
                  <a:pt x="2080421" y="633246"/>
                </a:lnTo>
                <a:lnTo>
                  <a:pt x="2079103" y="634564"/>
                </a:lnTo>
                <a:lnTo>
                  <a:pt x="2078444" y="635882"/>
                </a:lnTo>
                <a:lnTo>
                  <a:pt x="2077127" y="637859"/>
                </a:lnTo>
                <a:lnTo>
                  <a:pt x="2078444" y="639176"/>
                </a:lnTo>
                <a:lnTo>
                  <a:pt x="2079762" y="640494"/>
                </a:lnTo>
                <a:lnTo>
                  <a:pt x="2079762" y="641812"/>
                </a:lnTo>
                <a:lnTo>
                  <a:pt x="2080421" y="644448"/>
                </a:lnTo>
                <a:lnTo>
                  <a:pt x="2080421" y="646425"/>
                </a:lnTo>
                <a:lnTo>
                  <a:pt x="2079762" y="655650"/>
                </a:lnTo>
                <a:lnTo>
                  <a:pt x="2078444" y="664216"/>
                </a:lnTo>
                <a:lnTo>
                  <a:pt x="2074492" y="670806"/>
                </a:lnTo>
                <a:lnTo>
                  <a:pt x="2070539" y="677395"/>
                </a:lnTo>
                <a:lnTo>
                  <a:pt x="2065927" y="683326"/>
                </a:lnTo>
                <a:lnTo>
                  <a:pt x="2059340" y="687279"/>
                </a:lnTo>
                <a:lnTo>
                  <a:pt x="2051434" y="689256"/>
                </a:lnTo>
                <a:lnTo>
                  <a:pt x="2054728" y="693210"/>
                </a:lnTo>
                <a:lnTo>
                  <a:pt x="2058022" y="693210"/>
                </a:lnTo>
                <a:lnTo>
                  <a:pt x="2060657" y="690574"/>
                </a:lnTo>
                <a:lnTo>
                  <a:pt x="2064610" y="688597"/>
                </a:lnTo>
                <a:lnTo>
                  <a:pt x="2067245" y="686620"/>
                </a:lnTo>
                <a:lnTo>
                  <a:pt x="2071198" y="687279"/>
                </a:lnTo>
                <a:lnTo>
                  <a:pt x="2069221" y="691892"/>
                </a:lnTo>
                <a:lnTo>
                  <a:pt x="2066586" y="695846"/>
                </a:lnTo>
                <a:lnTo>
                  <a:pt x="2062634" y="699799"/>
                </a:lnTo>
                <a:lnTo>
                  <a:pt x="2058681" y="703094"/>
                </a:lnTo>
                <a:lnTo>
                  <a:pt x="2054728" y="707048"/>
                </a:lnTo>
                <a:lnTo>
                  <a:pt x="2052752" y="712319"/>
                </a:lnTo>
                <a:lnTo>
                  <a:pt x="2053411" y="718250"/>
                </a:lnTo>
                <a:lnTo>
                  <a:pt x="2054069" y="718250"/>
                </a:lnTo>
                <a:lnTo>
                  <a:pt x="2059998" y="712319"/>
                </a:lnTo>
                <a:lnTo>
                  <a:pt x="2065927" y="707048"/>
                </a:lnTo>
                <a:lnTo>
                  <a:pt x="2072515" y="702435"/>
                </a:lnTo>
                <a:lnTo>
                  <a:pt x="2080421" y="700458"/>
                </a:lnTo>
                <a:lnTo>
                  <a:pt x="2089643" y="701117"/>
                </a:lnTo>
                <a:lnTo>
                  <a:pt x="2090302" y="700458"/>
                </a:lnTo>
                <a:lnTo>
                  <a:pt x="2101501" y="689915"/>
                </a:lnTo>
                <a:lnTo>
                  <a:pt x="2102160" y="688597"/>
                </a:lnTo>
                <a:lnTo>
                  <a:pt x="2103478" y="688597"/>
                </a:lnTo>
                <a:lnTo>
                  <a:pt x="2120606" y="674759"/>
                </a:lnTo>
                <a:lnTo>
                  <a:pt x="2139711" y="662240"/>
                </a:lnTo>
                <a:lnTo>
                  <a:pt x="2139052" y="665534"/>
                </a:lnTo>
                <a:lnTo>
                  <a:pt x="2125217" y="677395"/>
                </a:lnTo>
                <a:lnTo>
                  <a:pt x="2127194" y="676736"/>
                </a:lnTo>
                <a:lnTo>
                  <a:pt x="2143004" y="664216"/>
                </a:lnTo>
                <a:lnTo>
                  <a:pt x="2160791" y="653673"/>
                </a:lnTo>
                <a:lnTo>
                  <a:pt x="2178578" y="643789"/>
                </a:lnTo>
                <a:lnTo>
                  <a:pt x="2183190" y="645766"/>
                </a:lnTo>
                <a:lnTo>
                  <a:pt x="2187143" y="645107"/>
                </a:lnTo>
                <a:lnTo>
                  <a:pt x="2191095" y="643789"/>
                </a:lnTo>
                <a:lnTo>
                  <a:pt x="2192413" y="641153"/>
                </a:lnTo>
                <a:lnTo>
                  <a:pt x="2195048" y="639835"/>
                </a:lnTo>
                <a:lnTo>
                  <a:pt x="2197024" y="638518"/>
                </a:lnTo>
                <a:lnTo>
                  <a:pt x="2199001" y="635882"/>
                </a:lnTo>
                <a:lnTo>
                  <a:pt x="2202953" y="634564"/>
                </a:lnTo>
                <a:lnTo>
                  <a:pt x="2205588" y="632587"/>
                </a:lnTo>
                <a:lnTo>
                  <a:pt x="2208882" y="630610"/>
                </a:lnTo>
                <a:lnTo>
                  <a:pt x="2211517" y="627974"/>
                </a:lnTo>
                <a:lnTo>
                  <a:pt x="2215470" y="625998"/>
                </a:lnTo>
                <a:lnTo>
                  <a:pt x="2220081" y="624680"/>
                </a:lnTo>
                <a:lnTo>
                  <a:pt x="2224693" y="622703"/>
                </a:lnTo>
                <a:lnTo>
                  <a:pt x="2229963" y="624680"/>
                </a:lnTo>
                <a:lnTo>
                  <a:pt x="2233257" y="625339"/>
                </a:lnTo>
                <a:lnTo>
                  <a:pt x="2235233" y="626657"/>
                </a:lnTo>
                <a:lnTo>
                  <a:pt x="2254997" y="612160"/>
                </a:lnTo>
                <a:lnTo>
                  <a:pt x="2275419" y="598322"/>
                </a:lnTo>
                <a:lnTo>
                  <a:pt x="2295182" y="584484"/>
                </a:lnTo>
                <a:lnTo>
                  <a:pt x="2296500" y="583825"/>
                </a:lnTo>
                <a:lnTo>
                  <a:pt x="2297817" y="583825"/>
                </a:lnTo>
                <a:lnTo>
                  <a:pt x="2299135" y="583825"/>
                </a:lnTo>
                <a:lnTo>
                  <a:pt x="2301111" y="583825"/>
                </a:lnTo>
                <a:lnTo>
                  <a:pt x="2301770" y="585143"/>
                </a:lnTo>
                <a:lnTo>
                  <a:pt x="2301770" y="587120"/>
                </a:lnTo>
                <a:lnTo>
                  <a:pt x="2301770" y="589097"/>
                </a:lnTo>
                <a:lnTo>
                  <a:pt x="2289253" y="600958"/>
                </a:lnTo>
                <a:lnTo>
                  <a:pt x="2276078" y="612819"/>
                </a:lnTo>
                <a:lnTo>
                  <a:pt x="2260926" y="622703"/>
                </a:lnTo>
                <a:lnTo>
                  <a:pt x="2243139" y="639835"/>
                </a:lnTo>
                <a:lnTo>
                  <a:pt x="2244456" y="652355"/>
                </a:lnTo>
                <a:lnTo>
                  <a:pt x="2247091" y="658286"/>
                </a:lnTo>
                <a:lnTo>
                  <a:pt x="2247091" y="662898"/>
                </a:lnTo>
                <a:lnTo>
                  <a:pt x="2245774" y="666193"/>
                </a:lnTo>
                <a:lnTo>
                  <a:pt x="2241821" y="668829"/>
                </a:lnTo>
                <a:lnTo>
                  <a:pt x="2238527" y="671465"/>
                </a:lnTo>
                <a:lnTo>
                  <a:pt x="2234575" y="674101"/>
                </a:lnTo>
                <a:lnTo>
                  <a:pt x="2209541" y="693869"/>
                </a:lnTo>
                <a:lnTo>
                  <a:pt x="2184507" y="712978"/>
                </a:lnTo>
                <a:lnTo>
                  <a:pt x="2179896" y="719568"/>
                </a:lnTo>
                <a:lnTo>
                  <a:pt x="2174626" y="724839"/>
                </a:lnTo>
                <a:lnTo>
                  <a:pt x="2168697" y="727475"/>
                </a:lnTo>
                <a:lnTo>
                  <a:pt x="2162109" y="728134"/>
                </a:lnTo>
                <a:lnTo>
                  <a:pt x="2154204" y="727475"/>
                </a:lnTo>
                <a:lnTo>
                  <a:pt x="2148275" y="737359"/>
                </a:lnTo>
                <a:lnTo>
                  <a:pt x="2140369" y="745267"/>
                </a:lnTo>
                <a:lnTo>
                  <a:pt x="2130488" y="751856"/>
                </a:lnTo>
                <a:lnTo>
                  <a:pt x="2120606" y="756469"/>
                </a:lnTo>
                <a:lnTo>
                  <a:pt x="2114677" y="759763"/>
                </a:lnTo>
                <a:lnTo>
                  <a:pt x="2110066" y="764376"/>
                </a:lnTo>
                <a:lnTo>
                  <a:pt x="2105454" y="768989"/>
                </a:lnTo>
                <a:lnTo>
                  <a:pt x="2101501" y="774260"/>
                </a:lnTo>
                <a:lnTo>
                  <a:pt x="2095572" y="776896"/>
                </a:lnTo>
                <a:lnTo>
                  <a:pt x="2088985" y="777555"/>
                </a:lnTo>
                <a:lnTo>
                  <a:pt x="2077785" y="787439"/>
                </a:lnTo>
                <a:lnTo>
                  <a:pt x="2066586" y="796664"/>
                </a:lnTo>
                <a:lnTo>
                  <a:pt x="2054069" y="803913"/>
                </a:lnTo>
                <a:lnTo>
                  <a:pt x="2050117" y="807866"/>
                </a:lnTo>
                <a:lnTo>
                  <a:pt x="2042870" y="814456"/>
                </a:lnTo>
                <a:lnTo>
                  <a:pt x="2034306" y="819727"/>
                </a:lnTo>
                <a:lnTo>
                  <a:pt x="2024424" y="823681"/>
                </a:lnTo>
                <a:lnTo>
                  <a:pt x="2021789" y="826976"/>
                </a:lnTo>
                <a:lnTo>
                  <a:pt x="2018495" y="830270"/>
                </a:lnTo>
                <a:lnTo>
                  <a:pt x="2025083" y="834883"/>
                </a:lnTo>
                <a:lnTo>
                  <a:pt x="2032989" y="838837"/>
                </a:lnTo>
                <a:lnTo>
                  <a:pt x="2042211" y="845426"/>
                </a:lnTo>
                <a:lnTo>
                  <a:pt x="2042211" y="846744"/>
                </a:lnTo>
                <a:lnTo>
                  <a:pt x="2056705" y="838837"/>
                </a:lnTo>
                <a:lnTo>
                  <a:pt x="2062634" y="844108"/>
                </a:lnTo>
                <a:lnTo>
                  <a:pt x="2067904" y="850039"/>
                </a:lnTo>
                <a:lnTo>
                  <a:pt x="2071856" y="856628"/>
                </a:lnTo>
                <a:lnTo>
                  <a:pt x="2090961" y="843449"/>
                </a:lnTo>
                <a:lnTo>
                  <a:pt x="2110066" y="830929"/>
                </a:lnTo>
                <a:lnTo>
                  <a:pt x="2110066" y="830270"/>
                </a:lnTo>
                <a:lnTo>
                  <a:pt x="2110066" y="827635"/>
                </a:lnTo>
                <a:lnTo>
                  <a:pt x="2110724" y="826317"/>
                </a:lnTo>
                <a:lnTo>
                  <a:pt x="2111383" y="824340"/>
                </a:lnTo>
                <a:lnTo>
                  <a:pt x="2112042" y="822363"/>
                </a:lnTo>
                <a:lnTo>
                  <a:pt x="2114018" y="821045"/>
                </a:lnTo>
                <a:lnTo>
                  <a:pt x="2126535" y="811820"/>
                </a:lnTo>
                <a:lnTo>
                  <a:pt x="2139052" y="801936"/>
                </a:lnTo>
                <a:lnTo>
                  <a:pt x="2152227" y="794687"/>
                </a:lnTo>
                <a:lnTo>
                  <a:pt x="2171991" y="782167"/>
                </a:lnTo>
                <a:lnTo>
                  <a:pt x="2173967" y="783485"/>
                </a:lnTo>
                <a:lnTo>
                  <a:pt x="2174626" y="785462"/>
                </a:lnTo>
                <a:lnTo>
                  <a:pt x="2175943" y="788098"/>
                </a:lnTo>
                <a:lnTo>
                  <a:pt x="2175943" y="790075"/>
                </a:lnTo>
                <a:lnTo>
                  <a:pt x="2166062" y="799959"/>
                </a:lnTo>
                <a:lnTo>
                  <a:pt x="2153545" y="809184"/>
                </a:lnTo>
                <a:lnTo>
                  <a:pt x="2148933" y="815774"/>
                </a:lnTo>
                <a:lnTo>
                  <a:pt x="2143663" y="821704"/>
                </a:lnTo>
                <a:lnTo>
                  <a:pt x="2137075" y="826317"/>
                </a:lnTo>
                <a:lnTo>
                  <a:pt x="2131146" y="831588"/>
                </a:lnTo>
                <a:lnTo>
                  <a:pt x="2127194" y="834224"/>
                </a:lnTo>
                <a:lnTo>
                  <a:pt x="2122582" y="836860"/>
                </a:lnTo>
                <a:lnTo>
                  <a:pt x="2117312" y="836860"/>
                </a:lnTo>
                <a:lnTo>
                  <a:pt x="2116653" y="836860"/>
                </a:lnTo>
                <a:lnTo>
                  <a:pt x="2104137" y="849380"/>
                </a:lnTo>
                <a:lnTo>
                  <a:pt x="2099525" y="855310"/>
                </a:lnTo>
                <a:lnTo>
                  <a:pt x="2095572" y="861900"/>
                </a:lnTo>
                <a:lnTo>
                  <a:pt x="2089643" y="867171"/>
                </a:lnTo>
                <a:lnTo>
                  <a:pt x="2085032" y="870466"/>
                </a:lnTo>
                <a:lnTo>
                  <a:pt x="2079762" y="873761"/>
                </a:lnTo>
                <a:lnTo>
                  <a:pt x="2086350" y="871784"/>
                </a:lnTo>
                <a:lnTo>
                  <a:pt x="2092937" y="871125"/>
                </a:lnTo>
                <a:lnTo>
                  <a:pt x="2099525" y="870466"/>
                </a:lnTo>
                <a:lnTo>
                  <a:pt x="2106113" y="872443"/>
                </a:lnTo>
                <a:lnTo>
                  <a:pt x="2112701" y="877714"/>
                </a:lnTo>
                <a:lnTo>
                  <a:pt x="2114018" y="878373"/>
                </a:lnTo>
                <a:lnTo>
                  <a:pt x="2114677" y="879691"/>
                </a:lnTo>
                <a:lnTo>
                  <a:pt x="2115336" y="881009"/>
                </a:lnTo>
                <a:lnTo>
                  <a:pt x="2115336" y="882327"/>
                </a:lnTo>
                <a:lnTo>
                  <a:pt x="2114677" y="883645"/>
                </a:lnTo>
                <a:lnTo>
                  <a:pt x="2114677" y="887599"/>
                </a:lnTo>
                <a:lnTo>
                  <a:pt x="2110724" y="892211"/>
                </a:lnTo>
                <a:lnTo>
                  <a:pt x="2106113" y="896824"/>
                </a:lnTo>
                <a:lnTo>
                  <a:pt x="2110066" y="894847"/>
                </a:lnTo>
                <a:lnTo>
                  <a:pt x="2114018" y="892870"/>
                </a:lnTo>
                <a:lnTo>
                  <a:pt x="2117312" y="890893"/>
                </a:lnTo>
                <a:lnTo>
                  <a:pt x="2125217" y="888916"/>
                </a:lnTo>
                <a:lnTo>
                  <a:pt x="2127194" y="888258"/>
                </a:lnTo>
                <a:lnTo>
                  <a:pt x="2127853" y="888916"/>
                </a:lnTo>
                <a:lnTo>
                  <a:pt x="2129170" y="889575"/>
                </a:lnTo>
                <a:lnTo>
                  <a:pt x="2129170" y="890234"/>
                </a:lnTo>
                <a:lnTo>
                  <a:pt x="2129829" y="892211"/>
                </a:lnTo>
                <a:lnTo>
                  <a:pt x="2129829" y="892870"/>
                </a:lnTo>
                <a:lnTo>
                  <a:pt x="2125217" y="900119"/>
                </a:lnTo>
                <a:lnTo>
                  <a:pt x="2120606" y="906049"/>
                </a:lnTo>
                <a:lnTo>
                  <a:pt x="2114677" y="911321"/>
                </a:lnTo>
                <a:lnTo>
                  <a:pt x="2108089" y="915933"/>
                </a:lnTo>
                <a:lnTo>
                  <a:pt x="2101501" y="921205"/>
                </a:lnTo>
                <a:lnTo>
                  <a:pt x="2096231" y="925158"/>
                </a:lnTo>
                <a:lnTo>
                  <a:pt x="2090302" y="928453"/>
                </a:lnTo>
                <a:lnTo>
                  <a:pt x="2083714" y="930430"/>
                </a:lnTo>
                <a:lnTo>
                  <a:pt x="2080421" y="931089"/>
                </a:lnTo>
                <a:lnTo>
                  <a:pt x="2073833" y="938337"/>
                </a:lnTo>
                <a:lnTo>
                  <a:pt x="2077127" y="942291"/>
                </a:lnTo>
                <a:lnTo>
                  <a:pt x="2078444" y="945586"/>
                </a:lnTo>
                <a:lnTo>
                  <a:pt x="2078444" y="949539"/>
                </a:lnTo>
                <a:lnTo>
                  <a:pt x="2074492" y="952834"/>
                </a:lnTo>
                <a:lnTo>
                  <a:pt x="2070539" y="956129"/>
                </a:lnTo>
                <a:lnTo>
                  <a:pt x="2066586" y="958765"/>
                </a:lnTo>
                <a:lnTo>
                  <a:pt x="2062634" y="962718"/>
                </a:lnTo>
                <a:lnTo>
                  <a:pt x="2060657" y="967331"/>
                </a:lnTo>
                <a:lnTo>
                  <a:pt x="2067245" y="967331"/>
                </a:lnTo>
                <a:lnTo>
                  <a:pt x="2072515" y="964695"/>
                </a:lnTo>
                <a:lnTo>
                  <a:pt x="2077127" y="961400"/>
                </a:lnTo>
                <a:lnTo>
                  <a:pt x="2081079" y="957447"/>
                </a:lnTo>
                <a:lnTo>
                  <a:pt x="2097549" y="944927"/>
                </a:lnTo>
                <a:lnTo>
                  <a:pt x="2114677" y="935702"/>
                </a:lnTo>
                <a:lnTo>
                  <a:pt x="2133123" y="927135"/>
                </a:lnTo>
                <a:lnTo>
                  <a:pt x="2152227" y="920546"/>
                </a:lnTo>
                <a:lnTo>
                  <a:pt x="2153545" y="919887"/>
                </a:lnTo>
                <a:lnTo>
                  <a:pt x="2155521" y="919887"/>
                </a:lnTo>
                <a:lnTo>
                  <a:pt x="2156180" y="920546"/>
                </a:lnTo>
                <a:lnTo>
                  <a:pt x="2157498" y="921864"/>
                </a:lnTo>
                <a:lnTo>
                  <a:pt x="2158156" y="923841"/>
                </a:lnTo>
                <a:lnTo>
                  <a:pt x="2158156" y="925158"/>
                </a:lnTo>
                <a:lnTo>
                  <a:pt x="2158156" y="926476"/>
                </a:lnTo>
                <a:lnTo>
                  <a:pt x="2145640" y="940314"/>
                </a:lnTo>
                <a:lnTo>
                  <a:pt x="2131146" y="952175"/>
                </a:lnTo>
                <a:lnTo>
                  <a:pt x="2117312" y="963377"/>
                </a:lnTo>
                <a:lnTo>
                  <a:pt x="2115995" y="963377"/>
                </a:lnTo>
                <a:lnTo>
                  <a:pt x="2115995" y="964036"/>
                </a:lnTo>
                <a:lnTo>
                  <a:pt x="2115995" y="964695"/>
                </a:lnTo>
                <a:lnTo>
                  <a:pt x="2116653" y="965354"/>
                </a:lnTo>
                <a:lnTo>
                  <a:pt x="2117312" y="965354"/>
                </a:lnTo>
                <a:lnTo>
                  <a:pt x="2121265" y="964036"/>
                </a:lnTo>
                <a:lnTo>
                  <a:pt x="2123241" y="964695"/>
                </a:lnTo>
                <a:lnTo>
                  <a:pt x="2125217" y="967331"/>
                </a:lnTo>
                <a:lnTo>
                  <a:pt x="2127853" y="969308"/>
                </a:lnTo>
                <a:lnTo>
                  <a:pt x="2129829" y="971285"/>
                </a:lnTo>
                <a:lnTo>
                  <a:pt x="2133782" y="971944"/>
                </a:lnTo>
                <a:lnTo>
                  <a:pt x="2133782" y="977215"/>
                </a:lnTo>
                <a:lnTo>
                  <a:pt x="2132464" y="981169"/>
                </a:lnTo>
                <a:lnTo>
                  <a:pt x="2128511" y="983805"/>
                </a:lnTo>
                <a:lnTo>
                  <a:pt x="2124559" y="987099"/>
                </a:lnTo>
                <a:lnTo>
                  <a:pt x="2121265" y="989735"/>
                </a:lnTo>
                <a:lnTo>
                  <a:pt x="2118630" y="993689"/>
                </a:lnTo>
                <a:lnTo>
                  <a:pt x="2118630" y="995666"/>
                </a:lnTo>
                <a:lnTo>
                  <a:pt x="2117971" y="996983"/>
                </a:lnTo>
                <a:lnTo>
                  <a:pt x="2117312" y="998960"/>
                </a:lnTo>
                <a:lnTo>
                  <a:pt x="2117312" y="1000278"/>
                </a:lnTo>
                <a:lnTo>
                  <a:pt x="2117312" y="1001596"/>
                </a:lnTo>
                <a:lnTo>
                  <a:pt x="2117971" y="1002255"/>
                </a:lnTo>
                <a:lnTo>
                  <a:pt x="2119947" y="1002914"/>
                </a:lnTo>
                <a:lnTo>
                  <a:pt x="2121924" y="1004891"/>
                </a:lnTo>
                <a:lnTo>
                  <a:pt x="2125217" y="1002914"/>
                </a:lnTo>
                <a:lnTo>
                  <a:pt x="2128511" y="1004891"/>
                </a:lnTo>
                <a:lnTo>
                  <a:pt x="2130488" y="1006868"/>
                </a:lnTo>
                <a:lnTo>
                  <a:pt x="2133123" y="1008844"/>
                </a:lnTo>
                <a:lnTo>
                  <a:pt x="2135758" y="1009503"/>
                </a:lnTo>
                <a:lnTo>
                  <a:pt x="2136417" y="1009503"/>
                </a:lnTo>
                <a:lnTo>
                  <a:pt x="2142346" y="1000937"/>
                </a:lnTo>
                <a:lnTo>
                  <a:pt x="2149592" y="994348"/>
                </a:lnTo>
                <a:lnTo>
                  <a:pt x="2158156" y="989076"/>
                </a:lnTo>
                <a:lnTo>
                  <a:pt x="2166720" y="983146"/>
                </a:lnTo>
                <a:lnTo>
                  <a:pt x="2174626" y="977874"/>
                </a:lnTo>
                <a:lnTo>
                  <a:pt x="2177920" y="977874"/>
                </a:lnTo>
                <a:lnTo>
                  <a:pt x="2178578" y="977874"/>
                </a:lnTo>
                <a:lnTo>
                  <a:pt x="2177920" y="975897"/>
                </a:lnTo>
                <a:lnTo>
                  <a:pt x="2177920" y="973920"/>
                </a:lnTo>
                <a:lnTo>
                  <a:pt x="2178578" y="971944"/>
                </a:lnTo>
                <a:lnTo>
                  <a:pt x="2179237" y="970626"/>
                </a:lnTo>
                <a:lnTo>
                  <a:pt x="2180555" y="969308"/>
                </a:lnTo>
                <a:lnTo>
                  <a:pt x="2182531" y="968649"/>
                </a:lnTo>
                <a:lnTo>
                  <a:pt x="2183849" y="967331"/>
                </a:lnTo>
                <a:lnTo>
                  <a:pt x="2185166" y="966013"/>
                </a:lnTo>
                <a:lnTo>
                  <a:pt x="2186484" y="965354"/>
                </a:lnTo>
                <a:lnTo>
                  <a:pt x="2189119" y="964695"/>
                </a:lnTo>
                <a:lnTo>
                  <a:pt x="2190436" y="964036"/>
                </a:lnTo>
                <a:lnTo>
                  <a:pt x="2219423" y="945586"/>
                </a:lnTo>
                <a:lnTo>
                  <a:pt x="2223375" y="948221"/>
                </a:lnTo>
                <a:lnTo>
                  <a:pt x="2219423" y="953493"/>
                </a:lnTo>
                <a:lnTo>
                  <a:pt x="2216129" y="959424"/>
                </a:lnTo>
                <a:lnTo>
                  <a:pt x="2213494" y="966013"/>
                </a:lnTo>
                <a:lnTo>
                  <a:pt x="2210859" y="973261"/>
                </a:lnTo>
                <a:lnTo>
                  <a:pt x="2207565" y="978533"/>
                </a:lnTo>
                <a:lnTo>
                  <a:pt x="2202294" y="983146"/>
                </a:lnTo>
                <a:lnTo>
                  <a:pt x="2196365" y="987758"/>
                </a:lnTo>
                <a:lnTo>
                  <a:pt x="2192413" y="993030"/>
                </a:lnTo>
                <a:lnTo>
                  <a:pt x="2190436" y="998960"/>
                </a:lnTo>
                <a:lnTo>
                  <a:pt x="2188460" y="1005550"/>
                </a:lnTo>
                <a:lnTo>
                  <a:pt x="2185825" y="1011480"/>
                </a:lnTo>
                <a:lnTo>
                  <a:pt x="2181872" y="1016752"/>
                </a:lnTo>
                <a:lnTo>
                  <a:pt x="2187143" y="1020046"/>
                </a:lnTo>
                <a:lnTo>
                  <a:pt x="2212176" y="996983"/>
                </a:lnTo>
                <a:lnTo>
                  <a:pt x="2219423" y="994348"/>
                </a:lnTo>
                <a:lnTo>
                  <a:pt x="2224034" y="989076"/>
                </a:lnTo>
                <a:lnTo>
                  <a:pt x="2229963" y="985781"/>
                </a:lnTo>
                <a:lnTo>
                  <a:pt x="2237868" y="982487"/>
                </a:lnTo>
                <a:lnTo>
                  <a:pt x="2235892" y="987099"/>
                </a:lnTo>
                <a:lnTo>
                  <a:pt x="2233257" y="989735"/>
                </a:lnTo>
                <a:lnTo>
                  <a:pt x="2229304" y="993030"/>
                </a:lnTo>
                <a:lnTo>
                  <a:pt x="2226669" y="996324"/>
                </a:lnTo>
                <a:lnTo>
                  <a:pt x="2224693" y="1000937"/>
                </a:lnTo>
                <a:lnTo>
                  <a:pt x="2244456" y="988417"/>
                </a:lnTo>
                <a:lnTo>
                  <a:pt x="2260267" y="973920"/>
                </a:lnTo>
                <a:lnTo>
                  <a:pt x="2268172" y="970626"/>
                </a:lnTo>
                <a:lnTo>
                  <a:pt x="2270149" y="969967"/>
                </a:lnTo>
                <a:lnTo>
                  <a:pt x="2270807" y="970626"/>
                </a:lnTo>
                <a:lnTo>
                  <a:pt x="2272125" y="971285"/>
                </a:lnTo>
                <a:lnTo>
                  <a:pt x="2272125" y="971944"/>
                </a:lnTo>
                <a:lnTo>
                  <a:pt x="2272784" y="973920"/>
                </a:lnTo>
                <a:lnTo>
                  <a:pt x="2272784" y="974579"/>
                </a:lnTo>
                <a:lnTo>
                  <a:pt x="2264220" y="987099"/>
                </a:lnTo>
                <a:lnTo>
                  <a:pt x="2253020" y="996324"/>
                </a:lnTo>
                <a:lnTo>
                  <a:pt x="2241162" y="1005550"/>
                </a:lnTo>
                <a:lnTo>
                  <a:pt x="2227987" y="1012139"/>
                </a:lnTo>
                <a:lnTo>
                  <a:pt x="2226669" y="1012798"/>
                </a:lnTo>
                <a:lnTo>
                  <a:pt x="2226010" y="1014116"/>
                </a:lnTo>
                <a:lnTo>
                  <a:pt x="2224693" y="1016752"/>
                </a:lnTo>
                <a:lnTo>
                  <a:pt x="2224034" y="1018070"/>
                </a:lnTo>
                <a:lnTo>
                  <a:pt x="2222717" y="1019388"/>
                </a:lnTo>
                <a:lnTo>
                  <a:pt x="2220740" y="1020705"/>
                </a:lnTo>
                <a:lnTo>
                  <a:pt x="2224034" y="1020705"/>
                </a:lnTo>
                <a:lnTo>
                  <a:pt x="2278713" y="975897"/>
                </a:lnTo>
                <a:lnTo>
                  <a:pt x="2283983" y="978533"/>
                </a:lnTo>
                <a:lnTo>
                  <a:pt x="2284642" y="981169"/>
                </a:lnTo>
                <a:lnTo>
                  <a:pt x="2283324" y="983146"/>
                </a:lnTo>
                <a:lnTo>
                  <a:pt x="2280030" y="985781"/>
                </a:lnTo>
                <a:lnTo>
                  <a:pt x="2278054" y="988417"/>
                </a:lnTo>
                <a:lnTo>
                  <a:pt x="2274101" y="991712"/>
                </a:lnTo>
                <a:lnTo>
                  <a:pt x="2270149" y="994348"/>
                </a:lnTo>
                <a:lnTo>
                  <a:pt x="2265537" y="996983"/>
                </a:lnTo>
                <a:lnTo>
                  <a:pt x="2261584" y="1000278"/>
                </a:lnTo>
                <a:lnTo>
                  <a:pt x="2259608" y="1005550"/>
                </a:lnTo>
                <a:lnTo>
                  <a:pt x="2261584" y="1002914"/>
                </a:lnTo>
                <a:lnTo>
                  <a:pt x="2264878" y="1002255"/>
                </a:lnTo>
                <a:lnTo>
                  <a:pt x="2267513" y="1001596"/>
                </a:lnTo>
                <a:lnTo>
                  <a:pt x="2270807" y="1001596"/>
                </a:lnTo>
                <a:lnTo>
                  <a:pt x="2272784" y="1002255"/>
                </a:lnTo>
                <a:lnTo>
                  <a:pt x="2282665" y="991712"/>
                </a:lnTo>
                <a:lnTo>
                  <a:pt x="2294523" y="983146"/>
                </a:lnTo>
                <a:lnTo>
                  <a:pt x="2295182" y="980510"/>
                </a:lnTo>
                <a:lnTo>
                  <a:pt x="2298476" y="975897"/>
                </a:lnTo>
                <a:lnTo>
                  <a:pt x="2303087" y="973261"/>
                </a:lnTo>
                <a:lnTo>
                  <a:pt x="2308358" y="970626"/>
                </a:lnTo>
                <a:lnTo>
                  <a:pt x="2313628" y="968649"/>
                </a:lnTo>
                <a:lnTo>
                  <a:pt x="2315604" y="971944"/>
                </a:lnTo>
                <a:lnTo>
                  <a:pt x="2314945" y="974579"/>
                </a:lnTo>
                <a:lnTo>
                  <a:pt x="2313628" y="977215"/>
                </a:lnTo>
                <a:lnTo>
                  <a:pt x="2311652" y="980510"/>
                </a:lnTo>
                <a:lnTo>
                  <a:pt x="2311652" y="983146"/>
                </a:lnTo>
                <a:lnTo>
                  <a:pt x="2324168" y="976556"/>
                </a:lnTo>
                <a:lnTo>
                  <a:pt x="2327462" y="979851"/>
                </a:lnTo>
                <a:lnTo>
                  <a:pt x="2263561" y="1040474"/>
                </a:lnTo>
                <a:lnTo>
                  <a:pt x="2258291" y="1051676"/>
                </a:lnTo>
                <a:lnTo>
                  <a:pt x="2254338" y="1054312"/>
                </a:lnTo>
                <a:lnTo>
                  <a:pt x="2252362" y="1056947"/>
                </a:lnTo>
                <a:lnTo>
                  <a:pt x="2249068" y="1060242"/>
                </a:lnTo>
                <a:lnTo>
                  <a:pt x="2245774" y="1061560"/>
                </a:lnTo>
                <a:lnTo>
                  <a:pt x="2240504" y="1068149"/>
                </a:lnTo>
                <a:lnTo>
                  <a:pt x="2230622" y="1074080"/>
                </a:lnTo>
                <a:lnTo>
                  <a:pt x="2222717" y="1081328"/>
                </a:lnTo>
                <a:lnTo>
                  <a:pt x="2214811" y="1089236"/>
                </a:lnTo>
                <a:lnTo>
                  <a:pt x="2207565" y="1097802"/>
                </a:lnTo>
                <a:lnTo>
                  <a:pt x="2203612" y="1096484"/>
                </a:lnTo>
                <a:lnTo>
                  <a:pt x="2198342" y="1102415"/>
                </a:lnTo>
                <a:lnTo>
                  <a:pt x="2191095" y="1107027"/>
                </a:lnTo>
                <a:lnTo>
                  <a:pt x="2188460" y="1112958"/>
                </a:lnTo>
                <a:lnTo>
                  <a:pt x="2183849" y="1117570"/>
                </a:lnTo>
                <a:lnTo>
                  <a:pt x="2177920" y="1119547"/>
                </a:lnTo>
                <a:lnTo>
                  <a:pt x="2166720" y="1126796"/>
                </a:lnTo>
                <a:lnTo>
                  <a:pt x="2157498" y="1136021"/>
                </a:lnTo>
                <a:lnTo>
                  <a:pt x="2156180" y="1139315"/>
                </a:lnTo>
                <a:lnTo>
                  <a:pt x="2157498" y="1146564"/>
                </a:lnTo>
                <a:lnTo>
                  <a:pt x="2159474" y="1151835"/>
                </a:lnTo>
                <a:lnTo>
                  <a:pt x="2161450" y="1153812"/>
                </a:lnTo>
                <a:lnTo>
                  <a:pt x="2165403" y="1153812"/>
                </a:lnTo>
                <a:lnTo>
                  <a:pt x="2168697" y="1151835"/>
                </a:lnTo>
                <a:lnTo>
                  <a:pt x="2172649" y="1149200"/>
                </a:lnTo>
                <a:lnTo>
                  <a:pt x="2177261" y="1144587"/>
                </a:lnTo>
                <a:lnTo>
                  <a:pt x="2177920" y="1150518"/>
                </a:lnTo>
                <a:lnTo>
                  <a:pt x="2175943" y="1155789"/>
                </a:lnTo>
                <a:lnTo>
                  <a:pt x="2171991" y="1159084"/>
                </a:lnTo>
                <a:lnTo>
                  <a:pt x="2168038" y="1162379"/>
                </a:lnTo>
                <a:lnTo>
                  <a:pt x="2165403" y="1166332"/>
                </a:lnTo>
                <a:lnTo>
                  <a:pt x="2164085" y="1170286"/>
                </a:lnTo>
                <a:lnTo>
                  <a:pt x="2131146" y="1197962"/>
                </a:lnTo>
                <a:lnTo>
                  <a:pt x="2097549" y="1223660"/>
                </a:lnTo>
                <a:lnTo>
                  <a:pt x="2096231" y="1226296"/>
                </a:lnTo>
                <a:lnTo>
                  <a:pt x="2094914" y="1229591"/>
                </a:lnTo>
                <a:lnTo>
                  <a:pt x="2092937" y="1230909"/>
                </a:lnTo>
                <a:lnTo>
                  <a:pt x="2093596" y="1236839"/>
                </a:lnTo>
                <a:lnTo>
                  <a:pt x="2096231" y="1242770"/>
                </a:lnTo>
                <a:lnTo>
                  <a:pt x="2097549" y="1248700"/>
                </a:lnTo>
                <a:lnTo>
                  <a:pt x="2098208" y="1250018"/>
                </a:lnTo>
                <a:lnTo>
                  <a:pt x="2098208" y="1251336"/>
                </a:lnTo>
                <a:lnTo>
                  <a:pt x="2102160" y="1267810"/>
                </a:lnTo>
                <a:lnTo>
                  <a:pt x="2104795" y="1267810"/>
                </a:lnTo>
                <a:lnTo>
                  <a:pt x="2109407" y="1269787"/>
                </a:lnTo>
                <a:lnTo>
                  <a:pt x="2112701" y="1276376"/>
                </a:lnTo>
                <a:lnTo>
                  <a:pt x="2114677" y="1282306"/>
                </a:lnTo>
                <a:lnTo>
                  <a:pt x="2114018" y="1288896"/>
                </a:lnTo>
                <a:lnTo>
                  <a:pt x="2108748" y="1295485"/>
                </a:lnTo>
                <a:lnTo>
                  <a:pt x="2104137" y="1297462"/>
                </a:lnTo>
                <a:lnTo>
                  <a:pt x="2104137" y="1298780"/>
                </a:lnTo>
                <a:lnTo>
                  <a:pt x="2104137" y="1300098"/>
                </a:lnTo>
                <a:lnTo>
                  <a:pt x="2104137" y="1301416"/>
                </a:lnTo>
                <a:lnTo>
                  <a:pt x="2104137" y="1303393"/>
                </a:lnTo>
                <a:lnTo>
                  <a:pt x="2103478" y="1304711"/>
                </a:lnTo>
                <a:lnTo>
                  <a:pt x="2102819" y="1305370"/>
                </a:lnTo>
                <a:lnTo>
                  <a:pt x="2100184" y="1306028"/>
                </a:lnTo>
                <a:lnTo>
                  <a:pt x="2096231" y="1307346"/>
                </a:lnTo>
                <a:lnTo>
                  <a:pt x="2092937" y="1310641"/>
                </a:lnTo>
                <a:lnTo>
                  <a:pt x="2089643" y="1312618"/>
                </a:lnTo>
                <a:lnTo>
                  <a:pt x="2085691" y="1314595"/>
                </a:lnTo>
                <a:lnTo>
                  <a:pt x="2083714" y="1314595"/>
                </a:lnTo>
                <a:lnTo>
                  <a:pt x="2081079" y="1313936"/>
                </a:lnTo>
                <a:lnTo>
                  <a:pt x="2079103" y="1312618"/>
                </a:lnTo>
                <a:lnTo>
                  <a:pt x="2078444" y="1313936"/>
                </a:lnTo>
                <a:lnTo>
                  <a:pt x="2077127" y="1315913"/>
                </a:lnTo>
                <a:lnTo>
                  <a:pt x="2078444" y="1316572"/>
                </a:lnTo>
                <a:lnTo>
                  <a:pt x="2079103" y="1317231"/>
                </a:lnTo>
                <a:lnTo>
                  <a:pt x="2079103" y="1317889"/>
                </a:lnTo>
                <a:lnTo>
                  <a:pt x="2079103" y="1318548"/>
                </a:lnTo>
                <a:lnTo>
                  <a:pt x="2078444" y="1319207"/>
                </a:lnTo>
                <a:lnTo>
                  <a:pt x="2077785" y="1319866"/>
                </a:lnTo>
                <a:lnTo>
                  <a:pt x="2077127" y="1320525"/>
                </a:lnTo>
                <a:lnTo>
                  <a:pt x="2076468" y="1321843"/>
                </a:lnTo>
                <a:lnTo>
                  <a:pt x="2071198" y="1325797"/>
                </a:lnTo>
                <a:lnTo>
                  <a:pt x="2065927" y="1329750"/>
                </a:lnTo>
                <a:lnTo>
                  <a:pt x="2061975" y="1335681"/>
                </a:lnTo>
                <a:lnTo>
                  <a:pt x="2069221" y="1330409"/>
                </a:lnTo>
                <a:lnTo>
                  <a:pt x="2076468" y="1325138"/>
                </a:lnTo>
                <a:lnTo>
                  <a:pt x="2083056" y="1319866"/>
                </a:lnTo>
                <a:lnTo>
                  <a:pt x="2090302" y="1319866"/>
                </a:lnTo>
                <a:lnTo>
                  <a:pt x="2096231" y="1317231"/>
                </a:lnTo>
                <a:lnTo>
                  <a:pt x="2102160" y="1314595"/>
                </a:lnTo>
                <a:lnTo>
                  <a:pt x="2108748" y="1313936"/>
                </a:lnTo>
                <a:lnTo>
                  <a:pt x="2110724" y="1313936"/>
                </a:lnTo>
                <a:lnTo>
                  <a:pt x="2112701" y="1313936"/>
                </a:lnTo>
                <a:lnTo>
                  <a:pt x="2114677" y="1314595"/>
                </a:lnTo>
                <a:lnTo>
                  <a:pt x="2115336" y="1314595"/>
                </a:lnTo>
                <a:lnTo>
                  <a:pt x="2117312" y="1313277"/>
                </a:lnTo>
                <a:lnTo>
                  <a:pt x="2119947" y="1311959"/>
                </a:lnTo>
                <a:lnTo>
                  <a:pt x="2122582" y="1311300"/>
                </a:lnTo>
                <a:lnTo>
                  <a:pt x="2125217" y="1311300"/>
                </a:lnTo>
                <a:lnTo>
                  <a:pt x="2135099" y="1318548"/>
                </a:lnTo>
                <a:lnTo>
                  <a:pt x="2135099" y="1322502"/>
                </a:lnTo>
                <a:lnTo>
                  <a:pt x="2135099" y="1330409"/>
                </a:lnTo>
                <a:lnTo>
                  <a:pt x="2133123" y="1336999"/>
                </a:lnTo>
                <a:lnTo>
                  <a:pt x="2128511" y="1342270"/>
                </a:lnTo>
                <a:lnTo>
                  <a:pt x="2123241" y="1346883"/>
                </a:lnTo>
                <a:lnTo>
                  <a:pt x="2117312" y="1350837"/>
                </a:lnTo>
                <a:lnTo>
                  <a:pt x="2111383" y="1355449"/>
                </a:lnTo>
                <a:lnTo>
                  <a:pt x="2110724" y="1356767"/>
                </a:lnTo>
                <a:lnTo>
                  <a:pt x="2109407" y="1357426"/>
                </a:lnTo>
                <a:lnTo>
                  <a:pt x="2108089" y="1357426"/>
                </a:lnTo>
                <a:lnTo>
                  <a:pt x="2105454" y="1358085"/>
                </a:lnTo>
                <a:lnTo>
                  <a:pt x="2103478" y="1356767"/>
                </a:lnTo>
                <a:lnTo>
                  <a:pt x="2100184" y="1355449"/>
                </a:lnTo>
                <a:lnTo>
                  <a:pt x="2098208" y="1354131"/>
                </a:lnTo>
                <a:lnTo>
                  <a:pt x="2097549" y="1355449"/>
                </a:lnTo>
                <a:lnTo>
                  <a:pt x="2096890" y="1356767"/>
                </a:lnTo>
                <a:lnTo>
                  <a:pt x="2092279" y="1359403"/>
                </a:lnTo>
                <a:lnTo>
                  <a:pt x="2088985" y="1360062"/>
                </a:lnTo>
                <a:lnTo>
                  <a:pt x="2085032" y="1358085"/>
                </a:lnTo>
                <a:lnTo>
                  <a:pt x="2083056" y="1354790"/>
                </a:lnTo>
                <a:lnTo>
                  <a:pt x="2081079" y="1356108"/>
                </a:lnTo>
                <a:lnTo>
                  <a:pt x="2079103" y="1358085"/>
                </a:lnTo>
                <a:lnTo>
                  <a:pt x="2073833" y="1364016"/>
                </a:lnTo>
                <a:lnTo>
                  <a:pt x="2067245" y="1369287"/>
                </a:lnTo>
                <a:lnTo>
                  <a:pt x="2059998" y="1373241"/>
                </a:lnTo>
                <a:lnTo>
                  <a:pt x="2058022" y="1375218"/>
                </a:lnTo>
                <a:lnTo>
                  <a:pt x="2054728" y="1375218"/>
                </a:lnTo>
                <a:lnTo>
                  <a:pt x="2052752" y="1375218"/>
                </a:lnTo>
                <a:lnTo>
                  <a:pt x="2049458" y="1373900"/>
                </a:lnTo>
                <a:lnTo>
                  <a:pt x="2049458" y="1373241"/>
                </a:lnTo>
                <a:lnTo>
                  <a:pt x="2048799" y="1374559"/>
                </a:lnTo>
                <a:lnTo>
                  <a:pt x="2048140" y="1375877"/>
                </a:lnTo>
                <a:lnTo>
                  <a:pt x="2048140" y="1378512"/>
                </a:lnTo>
                <a:lnTo>
                  <a:pt x="2047482" y="1379830"/>
                </a:lnTo>
                <a:lnTo>
                  <a:pt x="2047482" y="1381148"/>
                </a:lnTo>
                <a:lnTo>
                  <a:pt x="2046164" y="1382466"/>
                </a:lnTo>
                <a:lnTo>
                  <a:pt x="2044188" y="1384443"/>
                </a:lnTo>
                <a:lnTo>
                  <a:pt x="2042870" y="1385102"/>
                </a:lnTo>
                <a:lnTo>
                  <a:pt x="2040235" y="1385102"/>
                </a:lnTo>
                <a:lnTo>
                  <a:pt x="2037600" y="1385102"/>
                </a:lnTo>
                <a:lnTo>
                  <a:pt x="2036282" y="1384443"/>
                </a:lnTo>
                <a:lnTo>
                  <a:pt x="2034306" y="1382466"/>
                </a:lnTo>
                <a:lnTo>
                  <a:pt x="2032989" y="1378512"/>
                </a:lnTo>
                <a:lnTo>
                  <a:pt x="2033647" y="1373900"/>
                </a:lnTo>
                <a:lnTo>
                  <a:pt x="2035624" y="1370605"/>
                </a:lnTo>
                <a:lnTo>
                  <a:pt x="2038918" y="1367310"/>
                </a:lnTo>
                <a:lnTo>
                  <a:pt x="2040894" y="1364016"/>
                </a:lnTo>
                <a:lnTo>
                  <a:pt x="2042211" y="1362039"/>
                </a:lnTo>
                <a:lnTo>
                  <a:pt x="2042211" y="1361380"/>
                </a:lnTo>
                <a:lnTo>
                  <a:pt x="2040235" y="1360062"/>
                </a:lnTo>
                <a:lnTo>
                  <a:pt x="2038918" y="1357426"/>
                </a:lnTo>
                <a:lnTo>
                  <a:pt x="2037600" y="1355449"/>
                </a:lnTo>
                <a:lnTo>
                  <a:pt x="2036941" y="1355449"/>
                </a:lnTo>
                <a:lnTo>
                  <a:pt x="2036282" y="1355449"/>
                </a:lnTo>
                <a:lnTo>
                  <a:pt x="2035624" y="1356767"/>
                </a:lnTo>
                <a:lnTo>
                  <a:pt x="2033647" y="1357426"/>
                </a:lnTo>
                <a:lnTo>
                  <a:pt x="2033647" y="1359403"/>
                </a:lnTo>
                <a:lnTo>
                  <a:pt x="2035624" y="1361380"/>
                </a:lnTo>
                <a:lnTo>
                  <a:pt x="2036282" y="1362698"/>
                </a:lnTo>
                <a:lnTo>
                  <a:pt x="2036282" y="1363357"/>
                </a:lnTo>
                <a:lnTo>
                  <a:pt x="2035624" y="1364675"/>
                </a:lnTo>
                <a:lnTo>
                  <a:pt x="2034965" y="1365992"/>
                </a:lnTo>
                <a:lnTo>
                  <a:pt x="2033647" y="1366651"/>
                </a:lnTo>
                <a:lnTo>
                  <a:pt x="2031012" y="1366651"/>
                </a:lnTo>
                <a:lnTo>
                  <a:pt x="2029036" y="1367310"/>
                </a:lnTo>
                <a:lnTo>
                  <a:pt x="2027060" y="1367969"/>
                </a:lnTo>
                <a:lnTo>
                  <a:pt x="2025083" y="1368628"/>
                </a:lnTo>
                <a:lnTo>
                  <a:pt x="2025083" y="1369946"/>
                </a:lnTo>
                <a:lnTo>
                  <a:pt x="2025083" y="1371923"/>
                </a:lnTo>
                <a:lnTo>
                  <a:pt x="2025083" y="1373241"/>
                </a:lnTo>
                <a:lnTo>
                  <a:pt x="2025742" y="1374559"/>
                </a:lnTo>
                <a:lnTo>
                  <a:pt x="2027060" y="1375877"/>
                </a:lnTo>
                <a:lnTo>
                  <a:pt x="2027718" y="1378512"/>
                </a:lnTo>
                <a:lnTo>
                  <a:pt x="2031012" y="1380489"/>
                </a:lnTo>
                <a:lnTo>
                  <a:pt x="2032989" y="1383125"/>
                </a:lnTo>
                <a:lnTo>
                  <a:pt x="2032989" y="1387079"/>
                </a:lnTo>
                <a:lnTo>
                  <a:pt x="2031671" y="1389055"/>
                </a:lnTo>
                <a:lnTo>
                  <a:pt x="2030353" y="1391691"/>
                </a:lnTo>
                <a:lnTo>
                  <a:pt x="2029036" y="1393009"/>
                </a:lnTo>
                <a:lnTo>
                  <a:pt x="2027060" y="1393668"/>
                </a:lnTo>
                <a:lnTo>
                  <a:pt x="2023766" y="1394327"/>
                </a:lnTo>
                <a:lnTo>
                  <a:pt x="2021789" y="1393009"/>
                </a:lnTo>
                <a:lnTo>
                  <a:pt x="2020472" y="1392350"/>
                </a:lnTo>
                <a:lnTo>
                  <a:pt x="2018495" y="1391032"/>
                </a:lnTo>
                <a:lnTo>
                  <a:pt x="2018495" y="1389055"/>
                </a:lnTo>
                <a:lnTo>
                  <a:pt x="2018495" y="1387738"/>
                </a:lnTo>
                <a:lnTo>
                  <a:pt x="2019154" y="1386420"/>
                </a:lnTo>
                <a:lnTo>
                  <a:pt x="2020472" y="1385102"/>
                </a:lnTo>
                <a:lnTo>
                  <a:pt x="2021789" y="1383125"/>
                </a:lnTo>
                <a:lnTo>
                  <a:pt x="2021131" y="1382466"/>
                </a:lnTo>
                <a:lnTo>
                  <a:pt x="2017837" y="1384443"/>
                </a:lnTo>
                <a:lnTo>
                  <a:pt x="2015202" y="1385761"/>
                </a:lnTo>
                <a:lnTo>
                  <a:pt x="2012566" y="1387738"/>
                </a:lnTo>
                <a:lnTo>
                  <a:pt x="2011908" y="1391032"/>
                </a:lnTo>
                <a:lnTo>
                  <a:pt x="2013225" y="1394986"/>
                </a:lnTo>
                <a:lnTo>
                  <a:pt x="2014543" y="1396963"/>
                </a:lnTo>
                <a:lnTo>
                  <a:pt x="2014543" y="1398940"/>
                </a:lnTo>
                <a:lnTo>
                  <a:pt x="2013225" y="1400258"/>
                </a:lnTo>
                <a:lnTo>
                  <a:pt x="2012566" y="1401575"/>
                </a:lnTo>
                <a:lnTo>
                  <a:pt x="2011249" y="1403552"/>
                </a:lnTo>
                <a:lnTo>
                  <a:pt x="2010590" y="1404870"/>
                </a:lnTo>
                <a:lnTo>
                  <a:pt x="2009931" y="1406188"/>
                </a:lnTo>
                <a:lnTo>
                  <a:pt x="2007955" y="1406847"/>
                </a:lnTo>
                <a:lnTo>
                  <a:pt x="2005979" y="1407506"/>
                </a:lnTo>
                <a:lnTo>
                  <a:pt x="2004661" y="1406847"/>
                </a:lnTo>
                <a:lnTo>
                  <a:pt x="2004002" y="1406188"/>
                </a:lnTo>
                <a:lnTo>
                  <a:pt x="2003344" y="1405529"/>
                </a:lnTo>
                <a:lnTo>
                  <a:pt x="2002685" y="1404211"/>
                </a:lnTo>
                <a:lnTo>
                  <a:pt x="2002685" y="1402893"/>
                </a:lnTo>
                <a:lnTo>
                  <a:pt x="1998073" y="1404211"/>
                </a:lnTo>
                <a:lnTo>
                  <a:pt x="1994121" y="1406188"/>
                </a:lnTo>
                <a:lnTo>
                  <a:pt x="1990827" y="1408165"/>
                </a:lnTo>
                <a:lnTo>
                  <a:pt x="1986215" y="1409483"/>
                </a:lnTo>
                <a:lnTo>
                  <a:pt x="1986874" y="1414095"/>
                </a:lnTo>
                <a:lnTo>
                  <a:pt x="1985557" y="1416072"/>
                </a:lnTo>
                <a:lnTo>
                  <a:pt x="1978310" y="1417390"/>
                </a:lnTo>
                <a:lnTo>
                  <a:pt x="1969746" y="1418049"/>
                </a:lnTo>
                <a:lnTo>
                  <a:pt x="1962499" y="1415413"/>
                </a:lnTo>
                <a:lnTo>
                  <a:pt x="1961841" y="1420026"/>
                </a:lnTo>
                <a:lnTo>
                  <a:pt x="1958547" y="1425956"/>
                </a:lnTo>
                <a:lnTo>
                  <a:pt x="1954594" y="1428592"/>
                </a:lnTo>
                <a:lnTo>
                  <a:pt x="1950641" y="1427933"/>
                </a:lnTo>
                <a:lnTo>
                  <a:pt x="1946030" y="1423980"/>
                </a:lnTo>
                <a:lnTo>
                  <a:pt x="1944712" y="1422662"/>
                </a:lnTo>
                <a:lnTo>
                  <a:pt x="1942736" y="1427933"/>
                </a:lnTo>
                <a:lnTo>
                  <a:pt x="1941418" y="1432546"/>
                </a:lnTo>
                <a:lnTo>
                  <a:pt x="1941418" y="1438476"/>
                </a:lnTo>
                <a:lnTo>
                  <a:pt x="1940760" y="1439135"/>
                </a:lnTo>
                <a:lnTo>
                  <a:pt x="1940760" y="1442430"/>
                </a:lnTo>
                <a:lnTo>
                  <a:pt x="1938125" y="1443748"/>
                </a:lnTo>
                <a:lnTo>
                  <a:pt x="1936807" y="1445066"/>
                </a:lnTo>
                <a:lnTo>
                  <a:pt x="1934831" y="1446384"/>
                </a:lnTo>
                <a:lnTo>
                  <a:pt x="1932196" y="1446384"/>
                </a:lnTo>
                <a:lnTo>
                  <a:pt x="1930219" y="1446384"/>
                </a:lnTo>
                <a:lnTo>
                  <a:pt x="1926267" y="1447043"/>
                </a:lnTo>
                <a:lnTo>
                  <a:pt x="1923631" y="1447702"/>
                </a:lnTo>
                <a:lnTo>
                  <a:pt x="1921655" y="1449019"/>
                </a:lnTo>
                <a:lnTo>
                  <a:pt x="1919020" y="1450337"/>
                </a:lnTo>
                <a:lnTo>
                  <a:pt x="1917044" y="1451655"/>
                </a:lnTo>
                <a:lnTo>
                  <a:pt x="1915067" y="1452973"/>
                </a:lnTo>
                <a:lnTo>
                  <a:pt x="1911773" y="1453632"/>
                </a:lnTo>
                <a:lnTo>
                  <a:pt x="1909797" y="1452973"/>
                </a:lnTo>
                <a:lnTo>
                  <a:pt x="1908480" y="1450996"/>
                </a:lnTo>
                <a:lnTo>
                  <a:pt x="1906503" y="1449678"/>
                </a:lnTo>
                <a:lnTo>
                  <a:pt x="1905844" y="1450996"/>
                </a:lnTo>
                <a:lnTo>
                  <a:pt x="1904527" y="1450996"/>
                </a:lnTo>
                <a:lnTo>
                  <a:pt x="1903209" y="1451655"/>
                </a:lnTo>
                <a:lnTo>
                  <a:pt x="1901233" y="1451655"/>
                </a:lnTo>
                <a:lnTo>
                  <a:pt x="1900574" y="1452973"/>
                </a:lnTo>
                <a:lnTo>
                  <a:pt x="1899915" y="1453632"/>
                </a:lnTo>
                <a:lnTo>
                  <a:pt x="1899257" y="1454950"/>
                </a:lnTo>
                <a:lnTo>
                  <a:pt x="1899257" y="1455609"/>
                </a:lnTo>
                <a:lnTo>
                  <a:pt x="1899257" y="1456927"/>
                </a:lnTo>
                <a:lnTo>
                  <a:pt x="1899257" y="1458904"/>
                </a:lnTo>
                <a:lnTo>
                  <a:pt x="1898598" y="1459563"/>
                </a:lnTo>
                <a:lnTo>
                  <a:pt x="1897939" y="1460222"/>
                </a:lnTo>
                <a:lnTo>
                  <a:pt x="1894645" y="1460880"/>
                </a:lnTo>
                <a:lnTo>
                  <a:pt x="1892010" y="1460880"/>
                </a:lnTo>
                <a:lnTo>
                  <a:pt x="1890034" y="1460222"/>
                </a:lnTo>
                <a:lnTo>
                  <a:pt x="1886740" y="1457586"/>
                </a:lnTo>
                <a:lnTo>
                  <a:pt x="1886081" y="1451655"/>
                </a:lnTo>
                <a:lnTo>
                  <a:pt x="1884764" y="1452973"/>
                </a:lnTo>
                <a:lnTo>
                  <a:pt x="1882128" y="1451655"/>
                </a:lnTo>
                <a:lnTo>
                  <a:pt x="1881470" y="1449019"/>
                </a:lnTo>
                <a:lnTo>
                  <a:pt x="1879493" y="1438476"/>
                </a:lnTo>
                <a:lnTo>
                  <a:pt x="1879493" y="1435841"/>
                </a:lnTo>
                <a:lnTo>
                  <a:pt x="1880811" y="1434523"/>
                </a:lnTo>
                <a:lnTo>
                  <a:pt x="1882128" y="1433205"/>
                </a:lnTo>
                <a:lnTo>
                  <a:pt x="1883446" y="1433205"/>
                </a:lnTo>
                <a:lnTo>
                  <a:pt x="1884764" y="1434523"/>
                </a:lnTo>
                <a:lnTo>
                  <a:pt x="1885422" y="1435182"/>
                </a:lnTo>
                <a:lnTo>
                  <a:pt x="1886081" y="1436500"/>
                </a:lnTo>
                <a:lnTo>
                  <a:pt x="1886740" y="1437158"/>
                </a:lnTo>
                <a:lnTo>
                  <a:pt x="1887399" y="1438476"/>
                </a:lnTo>
                <a:lnTo>
                  <a:pt x="1888057" y="1439135"/>
                </a:lnTo>
                <a:lnTo>
                  <a:pt x="1888716" y="1440453"/>
                </a:lnTo>
                <a:lnTo>
                  <a:pt x="1890693" y="1440453"/>
                </a:lnTo>
                <a:lnTo>
                  <a:pt x="1892669" y="1436500"/>
                </a:lnTo>
                <a:lnTo>
                  <a:pt x="1891351" y="1434523"/>
                </a:lnTo>
                <a:lnTo>
                  <a:pt x="1890693" y="1432546"/>
                </a:lnTo>
                <a:lnTo>
                  <a:pt x="1890693" y="1431228"/>
                </a:lnTo>
                <a:lnTo>
                  <a:pt x="1891351" y="1430569"/>
                </a:lnTo>
                <a:lnTo>
                  <a:pt x="1892669" y="1429251"/>
                </a:lnTo>
                <a:lnTo>
                  <a:pt x="1890693" y="1428592"/>
                </a:lnTo>
                <a:lnTo>
                  <a:pt x="1890034" y="1426615"/>
                </a:lnTo>
                <a:lnTo>
                  <a:pt x="1888057" y="1425297"/>
                </a:lnTo>
                <a:lnTo>
                  <a:pt x="1888057" y="1423321"/>
                </a:lnTo>
                <a:lnTo>
                  <a:pt x="1888716" y="1420685"/>
                </a:lnTo>
                <a:lnTo>
                  <a:pt x="1888057" y="1420685"/>
                </a:lnTo>
                <a:lnTo>
                  <a:pt x="1886081" y="1420685"/>
                </a:lnTo>
                <a:lnTo>
                  <a:pt x="1884764" y="1420685"/>
                </a:lnTo>
                <a:lnTo>
                  <a:pt x="1882128" y="1420026"/>
                </a:lnTo>
                <a:lnTo>
                  <a:pt x="1880811" y="1418708"/>
                </a:lnTo>
                <a:lnTo>
                  <a:pt x="1880152" y="1419367"/>
                </a:lnTo>
                <a:lnTo>
                  <a:pt x="1879493" y="1419367"/>
                </a:lnTo>
                <a:lnTo>
                  <a:pt x="1878835" y="1419367"/>
                </a:lnTo>
                <a:lnTo>
                  <a:pt x="1878835" y="1418708"/>
                </a:lnTo>
                <a:lnTo>
                  <a:pt x="1878176" y="1418708"/>
                </a:lnTo>
                <a:lnTo>
                  <a:pt x="1877517" y="1420026"/>
                </a:lnTo>
                <a:lnTo>
                  <a:pt x="1874223" y="1423980"/>
                </a:lnTo>
                <a:lnTo>
                  <a:pt x="1873564" y="1425297"/>
                </a:lnTo>
                <a:lnTo>
                  <a:pt x="1872906" y="1427933"/>
                </a:lnTo>
                <a:lnTo>
                  <a:pt x="1873564" y="1440453"/>
                </a:lnTo>
                <a:lnTo>
                  <a:pt x="1872247" y="1442430"/>
                </a:lnTo>
                <a:lnTo>
                  <a:pt x="1871588" y="1443748"/>
                </a:lnTo>
                <a:lnTo>
                  <a:pt x="1868953" y="1444407"/>
                </a:lnTo>
                <a:lnTo>
                  <a:pt x="1867635" y="1445066"/>
                </a:lnTo>
                <a:lnTo>
                  <a:pt x="1862365" y="1447702"/>
                </a:lnTo>
                <a:lnTo>
                  <a:pt x="1857095" y="1449019"/>
                </a:lnTo>
                <a:lnTo>
                  <a:pt x="1852483" y="1449019"/>
                </a:lnTo>
                <a:lnTo>
                  <a:pt x="1851166" y="1449019"/>
                </a:lnTo>
                <a:lnTo>
                  <a:pt x="1850507" y="1450996"/>
                </a:lnTo>
                <a:lnTo>
                  <a:pt x="1848531" y="1453632"/>
                </a:lnTo>
                <a:lnTo>
                  <a:pt x="1849848" y="1454950"/>
                </a:lnTo>
                <a:lnTo>
                  <a:pt x="1851166" y="1456268"/>
                </a:lnTo>
                <a:lnTo>
                  <a:pt x="1851166" y="1458904"/>
                </a:lnTo>
                <a:lnTo>
                  <a:pt x="1851166" y="1462198"/>
                </a:lnTo>
                <a:lnTo>
                  <a:pt x="1849848" y="1465493"/>
                </a:lnTo>
                <a:lnTo>
                  <a:pt x="1848531" y="1467470"/>
                </a:lnTo>
                <a:lnTo>
                  <a:pt x="1847213" y="1468129"/>
                </a:lnTo>
                <a:lnTo>
                  <a:pt x="1843261" y="1468129"/>
                </a:lnTo>
                <a:lnTo>
                  <a:pt x="1839967" y="1468129"/>
                </a:lnTo>
                <a:lnTo>
                  <a:pt x="1836673" y="1468788"/>
                </a:lnTo>
                <a:lnTo>
                  <a:pt x="1834696" y="1470106"/>
                </a:lnTo>
                <a:lnTo>
                  <a:pt x="1832720" y="1474718"/>
                </a:lnTo>
                <a:lnTo>
                  <a:pt x="1830744" y="1475377"/>
                </a:lnTo>
                <a:lnTo>
                  <a:pt x="1828767" y="1475377"/>
                </a:lnTo>
                <a:lnTo>
                  <a:pt x="1825474" y="1472741"/>
                </a:lnTo>
                <a:lnTo>
                  <a:pt x="1822180" y="1471424"/>
                </a:lnTo>
                <a:lnTo>
                  <a:pt x="1818227" y="1468788"/>
                </a:lnTo>
                <a:lnTo>
                  <a:pt x="1816251" y="1466152"/>
                </a:lnTo>
                <a:lnTo>
                  <a:pt x="1814274" y="1461539"/>
                </a:lnTo>
                <a:lnTo>
                  <a:pt x="1816251" y="1460880"/>
                </a:lnTo>
                <a:lnTo>
                  <a:pt x="1814274" y="1459563"/>
                </a:lnTo>
                <a:lnTo>
                  <a:pt x="1813616" y="1457586"/>
                </a:lnTo>
                <a:lnTo>
                  <a:pt x="1809663" y="1458904"/>
                </a:lnTo>
                <a:lnTo>
                  <a:pt x="1810322" y="1461539"/>
                </a:lnTo>
                <a:lnTo>
                  <a:pt x="1809004" y="1469447"/>
                </a:lnTo>
                <a:lnTo>
                  <a:pt x="1807028" y="1474059"/>
                </a:lnTo>
                <a:lnTo>
                  <a:pt x="1804393" y="1476036"/>
                </a:lnTo>
                <a:lnTo>
                  <a:pt x="1799781" y="1475377"/>
                </a:lnTo>
                <a:lnTo>
                  <a:pt x="1793852" y="1472083"/>
                </a:lnTo>
                <a:lnTo>
                  <a:pt x="1793852" y="1474718"/>
                </a:lnTo>
                <a:lnTo>
                  <a:pt x="1793193" y="1480649"/>
                </a:lnTo>
                <a:lnTo>
                  <a:pt x="1792535" y="1487238"/>
                </a:lnTo>
                <a:lnTo>
                  <a:pt x="1791217" y="1493828"/>
                </a:lnTo>
                <a:lnTo>
                  <a:pt x="1789241" y="1496463"/>
                </a:lnTo>
                <a:lnTo>
                  <a:pt x="1788582" y="1498440"/>
                </a:lnTo>
                <a:lnTo>
                  <a:pt x="1787923" y="1500417"/>
                </a:lnTo>
                <a:lnTo>
                  <a:pt x="1787264" y="1503712"/>
                </a:lnTo>
                <a:lnTo>
                  <a:pt x="1787264" y="1510301"/>
                </a:lnTo>
                <a:lnTo>
                  <a:pt x="1785288" y="1516232"/>
                </a:lnTo>
                <a:lnTo>
                  <a:pt x="1780677" y="1521503"/>
                </a:lnTo>
                <a:lnTo>
                  <a:pt x="1776724" y="1522162"/>
                </a:lnTo>
                <a:lnTo>
                  <a:pt x="1774748" y="1521503"/>
                </a:lnTo>
                <a:lnTo>
                  <a:pt x="1772771" y="1519527"/>
                </a:lnTo>
                <a:lnTo>
                  <a:pt x="1770136" y="1517550"/>
                </a:lnTo>
                <a:lnTo>
                  <a:pt x="1768160" y="1516232"/>
                </a:lnTo>
                <a:lnTo>
                  <a:pt x="1766842" y="1514914"/>
                </a:lnTo>
                <a:lnTo>
                  <a:pt x="1764207" y="1512937"/>
                </a:lnTo>
                <a:lnTo>
                  <a:pt x="1762890" y="1512278"/>
                </a:lnTo>
                <a:lnTo>
                  <a:pt x="1760913" y="1512278"/>
                </a:lnTo>
                <a:lnTo>
                  <a:pt x="1757619" y="1511619"/>
                </a:lnTo>
                <a:lnTo>
                  <a:pt x="1756302" y="1510301"/>
                </a:lnTo>
                <a:lnTo>
                  <a:pt x="1754326" y="1508983"/>
                </a:lnTo>
                <a:lnTo>
                  <a:pt x="1754326" y="1509642"/>
                </a:lnTo>
                <a:lnTo>
                  <a:pt x="1753008" y="1510301"/>
                </a:lnTo>
                <a:lnTo>
                  <a:pt x="1751032" y="1510301"/>
                </a:lnTo>
                <a:lnTo>
                  <a:pt x="1751032" y="1509642"/>
                </a:lnTo>
                <a:lnTo>
                  <a:pt x="1749055" y="1510301"/>
                </a:lnTo>
                <a:lnTo>
                  <a:pt x="1749714" y="1510960"/>
                </a:lnTo>
                <a:lnTo>
                  <a:pt x="1749714" y="1513596"/>
                </a:lnTo>
                <a:lnTo>
                  <a:pt x="1749055" y="1516232"/>
                </a:lnTo>
                <a:lnTo>
                  <a:pt x="1745761" y="1519527"/>
                </a:lnTo>
                <a:lnTo>
                  <a:pt x="1742468" y="1521503"/>
                </a:lnTo>
                <a:lnTo>
                  <a:pt x="1737197" y="1521503"/>
                </a:lnTo>
                <a:lnTo>
                  <a:pt x="1736539" y="1520185"/>
                </a:lnTo>
                <a:lnTo>
                  <a:pt x="1733245" y="1520185"/>
                </a:lnTo>
                <a:lnTo>
                  <a:pt x="1732586" y="1520185"/>
                </a:lnTo>
                <a:lnTo>
                  <a:pt x="1734562" y="1524139"/>
                </a:lnTo>
                <a:lnTo>
                  <a:pt x="1734562" y="1526116"/>
                </a:lnTo>
                <a:lnTo>
                  <a:pt x="1733245" y="1528752"/>
                </a:lnTo>
                <a:lnTo>
                  <a:pt x="1732586" y="1530070"/>
                </a:lnTo>
                <a:lnTo>
                  <a:pt x="1731268" y="1530729"/>
                </a:lnTo>
                <a:lnTo>
                  <a:pt x="1729951" y="1531388"/>
                </a:lnTo>
                <a:lnTo>
                  <a:pt x="1728633" y="1532046"/>
                </a:lnTo>
                <a:lnTo>
                  <a:pt x="1726657" y="1532705"/>
                </a:lnTo>
                <a:lnTo>
                  <a:pt x="1725339" y="1534023"/>
                </a:lnTo>
                <a:lnTo>
                  <a:pt x="1724681" y="1535341"/>
                </a:lnTo>
                <a:lnTo>
                  <a:pt x="1723363" y="1537977"/>
                </a:lnTo>
                <a:lnTo>
                  <a:pt x="1720728" y="1541272"/>
                </a:lnTo>
                <a:lnTo>
                  <a:pt x="1718752" y="1542590"/>
                </a:lnTo>
                <a:lnTo>
                  <a:pt x="1716775" y="1543907"/>
                </a:lnTo>
                <a:lnTo>
                  <a:pt x="1713481" y="1544566"/>
                </a:lnTo>
                <a:lnTo>
                  <a:pt x="1710846" y="1544566"/>
                </a:lnTo>
                <a:lnTo>
                  <a:pt x="1710846" y="1543907"/>
                </a:lnTo>
                <a:lnTo>
                  <a:pt x="1710187" y="1546543"/>
                </a:lnTo>
                <a:lnTo>
                  <a:pt x="1709529" y="1547861"/>
                </a:lnTo>
                <a:lnTo>
                  <a:pt x="1707552" y="1549179"/>
                </a:lnTo>
                <a:lnTo>
                  <a:pt x="1704917" y="1550497"/>
                </a:lnTo>
                <a:lnTo>
                  <a:pt x="1701623" y="1550497"/>
                </a:lnTo>
                <a:lnTo>
                  <a:pt x="1701623" y="1552474"/>
                </a:lnTo>
                <a:lnTo>
                  <a:pt x="1701623" y="1554451"/>
                </a:lnTo>
                <a:lnTo>
                  <a:pt x="1700965" y="1556427"/>
                </a:lnTo>
                <a:lnTo>
                  <a:pt x="1699647" y="1557745"/>
                </a:lnTo>
                <a:lnTo>
                  <a:pt x="1698329" y="1559722"/>
                </a:lnTo>
                <a:lnTo>
                  <a:pt x="1687130" y="1567629"/>
                </a:lnTo>
                <a:lnTo>
                  <a:pt x="1676590" y="1574878"/>
                </a:lnTo>
                <a:lnTo>
                  <a:pt x="1672637" y="1573560"/>
                </a:lnTo>
                <a:lnTo>
                  <a:pt x="1669343" y="1575537"/>
                </a:lnTo>
                <a:lnTo>
                  <a:pt x="1666708" y="1576196"/>
                </a:lnTo>
                <a:lnTo>
                  <a:pt x="1664073" y="1576196"/>
                </a:lnTo>
                <a:lnTo>
                  <a:pt x="1661438" y="1575537"/>
                </a:lnTo>
                <a:lnTo>
                  <a:pt x="1662097" y="1578173"/>
                </a:lnTo>
                <a:lnTo>
                  <a:pt x="1662097" y="1579490"/>
                </a:lnTo>
                <a:lnTo>
                  <a:pt x="1662097" y="1581467"/>
                </a:lnTo>
                <a:lnTo>
                  <a:pt x="1660779" y="1584103"/>
                </a:lnTo>
                <a:lnTo>
                  <a:pt x="1658144" y="1585421"/>
                </a:lnTo>
                <a:lnTo>
                  <a:pt x="1655509" y="1586080"/>
                </a:lnTo>
                <a:lnTo>
                  <a:pt x="1651556" y="1586739"/>
                </a:lnTo>
                <a:lnTo>
                  <a:pt x="1648262" y="1586739"/>
                </a:lnTo>
                <a:lnTo>
                  <a:pt x="1644968" y="1586739"/>
                </a:lnTo>
                <a:lnTo>
                  <a:pt x="1642992" y="1588716"/>
                </a:lnTo>
                <a:lnTo>
                  <a:pt x="1641675" y="1591351"/>
                </a:lnTo>
                <a:lnTo>
                  <a:pt x="1639039" y="1592669"/>
                </a:lnTo>
                <a:lnTo>
                  <a:pt x="1637063" y="1593987"/>
                </a:lnTo>
                <a:lnTo>
                  <a:pt x="1637063" y="1594646"/>
                </a:lnTo>
                <a:lnTo>
                  <a:pt x="1635746" y="1597282"/>
                </a:lnTo>
                <a:lnTo>
                  <a:pt x="1633769" y="1598600"/>
                </a:lnTo>
                <a:lnTo>
                  <a:pt x="1633110" y="1598600"/>
                </a:lnTo>
                <a:lnTo>
                  <a:pt x="1635087" y="1599259"/>
                </a:lnTo>
                <a:lnTo>
                  <a:pt x="1636404" y="1601236"/>
                </a:lnTo>
                <a:lnTo>
                  <a:pt x="1636404" y="1603871"/>
                </a:lnTo>
                <a:lnTo>
                  <a:pt x="1636404" y="1605848"/>
                </a:lnTo>
                <a:lnTo>
                  <a:pt x="1627840" y="1613756"/>
                </a:lnTo>
                <a:lnTo>
                  <a:pt x="1619276" y="1619686"/>
                </a:lnTo>
                <a:lnTo>
                  <a:pt x="1608736" y="1624958"/>
                </a:lnTo>
                <a:lnTo>
                  <a:pt x="1604783" y="1625617"/>
                </a:lnTo>
                <a:lnTo>
                  <a:pt x="1599513" y="1625617"/>
                </a:lnTo>
                <a:lnTo>
                  <a:pt x="1594901" y="1624958"/>
                </a:lnTo>
                <a:lnTo>
                  <a:pt x="1590290" y="1626276"/>
                </a:lnTo>
                <a:lnTo>
                  <a:pt x="1586337" y="1630229"/>
                </a:lnTo>
                <a:lnTo>
                  <a:pt x="1582385" y="1635501"/>
                </a:lnTo>
                <a:lnTo>
                  <a:pt x="1577114" y="1639454"/>
                </a:lnTo>
                <a:lnTo>
                  <a:pt x="1571185" y="1640772"/>
                </a:lnTo>
                <a:lnTo>
                  <a:pt x="1566574" y="1648680"/>
                </a:lnTo>
                <a:lnTo>
                  <a:pt x="1562621" y="1648680"/>
                </a:lnTo>
                <a:lnTo>
                  <a:pt x="1560645" y="1652633"/>
                </a:lnTo>
                <a:lnTo>
                  <a:pt x="1558669" y="1651974"/>
                </a:lnTo>
                <a:lnTo>
                  <a:pt x="1557351" y="1651974"/>
                </a:lnTo>
                <a:lnTo>
                  <a:pt x="1556692" y="1651974"/>
                </a:lnTo>
                <a:lnTo>
                  <a:pt x="1554716" y="1653292"/>
                </a:lnTo>
                <a:lnTo>
                  <a:pt x="1555375" y="1654610"/>
                </a:lnTo>
                <a:lnTo>
                  <a:pt x="1556033" y="1655928"/>
                </a:lnTo>
                <a:lnTo>
                  <a:pt x="1555375" y="1657246"/>
                </a:lnTo>
                <a:lnTo>
                  <a:pt x="1555375" y="1658564"/>
                </a:lnTo>
                <a:lnTo>
                  <a:pt x="1555375" y="1659223"/>
                </a:lnTo>
                <a:lnTo>
                  <a:pt x="1555375" y="1659882"/>
                </a:lnTo>
                <a:lnTo>
                  <a:pt x="1555375" y="1661200"/>
                </a:lnTo>
                <a:lnTo>
                  <a:pt x="1536929" y="1668448"/>
                </a:lnTo>
                <a:lnTo>
                  <a:pt x="1537588" y="1675037"/>
                </a:lnTo>
                <a:lnTo>
                  <a:pt x="1528365" y="1678332"/>
                </a:lnTo>
                <a:lnTo>
                  <a:pt x="1523753" y="1678991"/>
                </a:lnTo>
                <a:lnTo>
                  <a:pt x="1488179" y="1707985"/>
                </a:lnTo>
                <a:lnTo>
                  <a:pt x="1483568" y="1711938"/>
                </a:lnTo>
                <a:lnTo>
                  <a:pt x="1478298" y="1716551"/>
                </a:lnTo>
                <a:lnTo>
                  <a:pt x="1477639" y="1717210"/>
                </a:lnTo>
                <a:lnTo>
                  <a:pt x="1476321" y="1717210"/>
                </a:lnTo>
                <a:lnTo>
                  <a:pt x="1472369" y="1723799"/>
                </a:lnTo>
                <a:lnTo>
                  <a:pt x="1469075" y="1725117"/>
                </a:lnTo>
                <a:lnTo>
                  <a:pt x="1464463" y="1727094"/>
                </a:lnTo>
                <a:lnTo>
                  <a:pt x="1461169" y="1728412"/>
                </a:lnTo>
                <a:lnTo>
                  <a:pt x="1452605" y="1734342"/>
                </a:lnTo>
                <a:lnTo>
                  <a:pt x="1450629" y="1736978"/>
                </a:lnTo>
                <a:lnTo>
                  <a:pt x="1447335" y="1740273"/>
                </a:lnTo>
                <a:lnTo>
                  <a:pt x="1444041" y="1741591"/>
                </a:lnTo>
                <a:lnTo>
                  <a:pt x="1440089" y="1744227"/>
                </a:lnTo>
                <a:lnTo>
                  <a:pt x="1440747" y="1744227"/>
                </a:lnTo>
                <a:lnTo>
                  <a:pt x="1437453" y="1748180"/>
                </a:lnTo>
                <a:lnTo>
                  <a:pt x="1432842" y="1750816"/>
                </a:lnTo>
                <a:lnTo>
                  <a:pt x="1428231" y="1753452"/>
                </a:lnTo>
                <a:lnTo>
                  <a:pt x="1403197" y="1773220"/>
                </a:lnTo>
                <a:lnTo>
                  <a:pt x="1378163" y="1794306"/>
                </a:lnTo>
                <a:lnTo>
                  <a:pt x="1333367" y="1830548"/>
                </a:lnTo>
                <a:lnTo>
                  <a:pt x="1288570" y="1866131"/>
                </a:lnTo>
                <a:lnTo>
                  <a:pt x="1243114" y="1901714"/>
                </a:lnTo>
                <a:lnTo>
                  <a:pt x="1231915" y="1910281"/>
                </a:lnTo>
                <a:lnTo>
                  <a:pt x="1220057" y="1917529"/>
                </a:lnTo>
                <a:lnTo>
                  <a:pt x="1207540" y="1924119"/>
                </a:lnTo>
                <a:lnTo>
                  <a:pt x="1206881" y="1928072"/>
                </a:lnTo>
                <a:lnTo>
                  <a:pt x="1177236" y="1953771"/>
                </a:lnTo>
                <a:lnTo>
                  <a:pt x="1140344" y="1978811"/>
                </a:lnTo>
                <a:lnTo>
                  <a:pt x="1135733" y="1976175"/>
                </a:lnTo>
                <a:lnTo>
                  <a:pt x="1134415" y="1972880"/>
                </a:lnTo>
                <a:lnTo>
                  <a:pt x="1135733" y="1970245"/>
                </a:lnTo>
                <a:lnTo>
                  <a:pt x="1139027" y="1966950"/>
                </a:lnTo>
                <a:lnTo>
                  <a:pt x="1141662" y="1965632"/>
                </a:lnTo>
                <a:lnTo>
                  <a:pt x="1146273" y="1960360"/>
                </a:lnTo>
                <a:lnTo>
                  <a:pt x="1148909" y="1955089"/>
                </a:lnTo>
                <a:lnTo>
                  <a:pt x="1148909" y="1949158"/>
                </a:lnTo>
                <a:lnTo>
                  <a:pt x="1147591" y="1942569"/>
                </a:lnTo>
                <a:lnTo>
                  <a:pt x="1144956" y="1942569"/>
                </a:lnTo>
                <a:lnTo>
                  <a:pt x="1131780" y="1954430"/>
                </a:lnTo>
                <a:lnTo>
                  <a:pt x="1115970" y="1964973"/>
                </a:lnTo>
                <a:lnTo>
                  <a:pt x="1111358" y="1962337"/>
                </a:lnTo>
                <a:lnTo>
                  <a:pt x="1107406" y="1963655"/>
                </a:lnTo>
                <a:lnTo>
                  <a:pt x="1103453" y="1966291"/>
                </a:lnTo>
                <a:lnTo>
                  <a:pt x="1100818" y="1968268"/>
                </a:lnTo>
                <a:lnTo>
                  <a:pt x="1096865" y="1970245"/>
                </a:lnTo>
                <a:lnTo>
                  <a:pt x="1092912" y="1970904"/>
                </a:lnTo>
                <a:lnTo>
                  <a:pt x="1089619" y="1968268"/>
                </a:lnTo>
                <a:lnTo>
                  <a:pt x="1110041" y="1949158"/>
                </a:lnTo>
                <a:lnTo>
                  <a:pt x="1119264" y="1942569"/>
                </a:lnTo>
                <a:lnTo>
                  <a:pt x="1123216" y="1940592"/>
                </a:lnTo>
                <a:lnTo>
                  <a:pt x="1127828" y="1936638"/>
                </a:lnTo>
                <a:lnTo>
                  <a:pt x="1131780" y="1933344"/>
                </a:lnTo>
                <a:lnTo>
                  <a:pt x="1135074" y="1930049"/>
                </a:lnTo>
                <a:lnTo>
                  <a:pt x="1139686" y="1926754"/>
                </a:lnTo>
                <a:lnTo>
                  <a:pt x="1140344" y="1921483"/>
                </a:lnTo>
                <a:lnTo>
                  <a:pt x="1140344" y="1916211"/>
                </a:lnTo>
                <a:lnTo>
                  <a:pt x="1137709" y="1911599"/>
                </a:lnTo>
                <a:lnTo>
                  <a:pt x="1133757" y="1914893"/>
                </a:lnTo>
                <a:lnTo>
                  <a:pt x="1128486" y="1918188"/>
                </a:lnTo>
                <a:lnTo>
                  <a:pt x="1123216" y="1920165"/>
                </a:lnTo>
                <a:lnTo>
                  <a:pt x="1117287" y="1920165"/>
                </a:lnTo>
                <a:lnTo>
                  <a:pt x="1115970" y="1921483"/>
                </a:lnTo>
                <a:lnTo>
                  <a:pt x="1110699" y="1926095"/>
                </a:lnTo>
                <a:lnTo>
                  <a:pt x="1105429" y="1930049"/>
                </a:lnTo>
                <a:lnTo>
                  <a:pt x="1100159" y="1934662"/>
                </a:lnTo>
                <a:lnTo>
                  <a:pt x="1094230" y="1937297"/>
                </a:lnTo>
                <a:lnTo>
                  <a:pt x="1085666" y="1938615"/>
                </a:lnTo>
                <a:lnTo>
                  <a:pt x="1086325" y="1939933"/>
                </a:lnTo>
                <a:lnTo>
                  <a:pt x="1086325" y="1941251"/>
                </a:lnTo>
                <a:lnTo>
                  <a:pt x="1083690" y="1946523"/>
                </a:lnTo>
                <a:lnTo>
                  <a:pt x="1079078" y="1949817"/>
                </a:lnTo>
                <a:lnTo>
                  <a:pt x="1073808" y="1952453"/>
                </a:lnTo>
                <a:lnTo>
                  <a:pt x="1069196" y="1955089"/>
                </a:lnTo>
                <a:lnTo>
                  <a:pt x="1054045" y="1958384"/>
                </a:lnTo>
                <a:lnTo>
                  <a:pt x="1039552" y="1960360"/>
                </a:lnTo>
                <a:lnTo>
                  <a:pt x="1024400" y="1960360"/>
                </a:lnTo>
                <a:lnTo>
                  <a:pt x="1026376" y="1955748"/>
                </a:lnTo>
                <a:lnTo>
                  <a:pt x="1028352" y="1952453"/>
                </a:lnTo>
                <a:lnTo>
                  <a:pt x="1029670" y="1947841"/>
                </a:lnTo>
                <a:lnTo>
                  <a:pt x="1029011" y="1942569"/>
                </a:lnTo>
                <a:lnTo>
                  <a:pt x="1032964" y="1939274"/>
                </a:lnTo>
                <a:lnTo>
                  <a:pt x="1034281" y="1936638"/>
                </a:lnTo>
                <a:lnTo>
                  <a:pt x="1035599" y="1935321"/>
                </a:lnTo>
                <a:lnTo>
                  <a:pt x="1038234" y="1933344"/>
                </a:lnTo>
                <a:lnTo>
                  <a:pt x="1040210" y="1932685"/>
                </a:lnTo>
                <a:lnTo>
                  <a:pt x="1042187" y="1931367"/>
                </a:lnTo>
                <a:lnTo>
                  <a:pt x="1044163" y="1931367"/>
                </a:lnTo>
                <a:lnTo>
                  <a:pt x="1045481" y="1932685"/>
                </a:lnTo>
                <a:lnTo>
                  <a:pt x="1050751" y="1927413"/>
                </a:lnTo>
                <a:lnTo>
                  <a:pt x="1054703" y="1922142"/>
                </a:lnTo>
                <a:lnTo>
                  <a:pt x="1059974" y="1916870"/>
                </a:lnTo>
                <a:lnTo>
                  <a:pt x="1066561" y="1913575"/>
                </a:lnTo>
                <a:lnTo>
                  <a:pt x="1076443" y="1904350"/>
                </a:lnTo>
                <a:lnTo>
                  <a:pt x="1088301" y="1893807"/>
                </a:lnTo>
                <a:lnTo>
                  <a:pt x="1080396" y="1892489"/>
                </a:lnTo>
                <a:lnTo>
                  <a:pt x="1073808" y="1893148"/>
                </a:lnTo>
                <a:lnTo>
                  <a:pt x="1067879" y="1895784"/>
                </a:lnTo>
                <a:lnTo>
                  <a:pt x="1061291" y="1898420"/>
                </a:lnTo>
                <a:lnTo>
                  <a:pt x="1046139" y="1907645"/>
                </a:lnTo>
                <a:lnTo>
                  <a:pt x="1030329" y="1916870"/>
                </a:lnTo>
                <a:lnTo>
                  <a:pt x="1014518" y="1924777"/>
                </a:lnTo>
                <a:lnTo>
                  <a:pt x="996731" y="1930708"/>
                </a:lnTo>
                <a:lnTo>
                  <a:pt x="991461" y="1935980"/>
                </a:lnTo>
                <a:lnTo>
                  <a:pt x="985532" y="1940592"/>
                </a:lnTo>
                <a:lnTo>
                  <a:pt x="978944" y="1943228"/>
                </a:lnTo>
                <a:lnTo>
                  <a:pt x="972356" y="1947841"/>
                </a:lnTo>
                <a:lnTo>
                  <a:pt x="967086" y="1953112"/>
                </a:lnTo>
                <a:lnTo>
                  <a:pt x="964451" y="1953112"/>
                </a:lnTo>
                <a:lnTo>
                  <a:pt x="946664" y="1966950"/>
                </a:lnTo>
                <a:lnTo>
                  <a:pt x="927559" y="1979470"/>
                </a:lnTo>
                <a:lnTo>
                  <a:pt x="908455" y="1990672"/>
                </a:lnTo>
                <a:lnTo>
                  <a:pt x="888033" y="2001215"/>
                </a:lnTo>
                <a:lnTo>
                  <a:pt x="862340" y="2016371"/>
                </a:lnTo>
                <a:lnTo>
                  <a:pt x="837965" y="2033503"/>
                </a:lnTo>
                <a:lnTo>
                  <a:pt x="812932" y="2049318"/>
                </a:lnTo>
                <a:lnTo>
                  <a:pt x="805685" y="2052613"/>
                </a:lnTo>
                <a:lnTo>
                  <a:pt x="802391" y="2058543"/>
                </a:lnTo>
                <a:lnTo>
                  <a:pt x="797780" y="2061838"/>
                </a:lnTo>
                <a:lnTo>
                  <a:pt x="791851" y="2065792"/>
                </a:lnTo>
                <a:lnTo>
                  <a:pt x="785922" y="2067768"/>
                </a:lnTo>
                <a:lnTo>
                  <a:pt x="780652" y="2071722"/>
                </a:lnTo>
                <a:lnTo>
                  <a:pt x="772746" y="2079629"/>
                </a:lnTo>
                <a:lnTo>
                  <a:pt x="762865" y="2085560"/>
                </a:lnTo>
                <a:lnTo>
                  <a:pt x="752983" y="2090832"/>
                </a:lnTo>
                <a:lnTo>
                  <a:pt x="743101" y="2096762"/>
                </a:lnTo>
                <a:lnTo>
                  <a:pt x="735855" y="2098080"/>
                </a:lnTo>
                <a:lnTo>
                  <a:pt x="729267" y="2102034"/>
                </a:lnTo>
                <a:lnTo>
                  <a:pt x="721362" y="2105328"/>
                </a:lnTo>
                <a:lnTo>
                  <a:pt x="712798" y="2107964"/>
                </a:lnTo>
                <a:lnTo>
                  <a:pt x="717409" y="2100716"/>
                </a:lnTo>
                <a:lnTo>
                  <a:pt x="722679" y="2094785"/>
                </a:lnTo>
                <a:lnTo>
                  <a:pt x="729267" y="2090173"/>
                </a:lnTo>
                <a:lnTo>
                  <a:pt x="735196" y="2084901"/>
                </a:lnTo>
                <a:lnTo>
                  <a:pt x="740466" y="2079629"/>
                </a:lnTo>
                <a:lnTo>
                  <a:pt x="735855" y="2078971"/>
                </a:lnTo>
                <a:lnTo>
                  <a:pt x="731902" y="2080288"/>
                </a:lnTo>
                <a:lnTo>
                  <a:pt x="729267" y="2082924"/>
                </a:lnTo>
                <a:lnTo>
                  <a:pt x="725973" y="2084901"/>
                </a:lnTo>
                <a:lnTo>
                  <a:pt x="722021" y="2084901"/>
                </a:lnTo>
                <a:lnTo>
                  <a:pt x="727950" y="2072381"/>
                </a:lnTo>
                <a:lnTo>
                  <a:pt x="735855" y="2065792"/>
                </a:lnTo>
                <a:lnTo>
                  <a:pt x="754301" y="2050636"/>
                </a:lnTo>
                <a:lnTo>
                  <a:pt x="774064" y="2035480"/>
                </a:lnTo>
                <a:lnTo>
                  <a:pt x="793169" y="2020983"/>
                </a:lnTo>
                <a:lnTo>
                  <a:pt x="811614" y="2004510"/>
                </a:lnTo>
                <a:lnTo>
                  <a:pt x="909772" y="1923460"/>
                </a:lnTo>
                <a:lnTo>
                  <a:pt x="924265" y="1910281"/>
                </a:lnTo>
                <a:lnTo>
                  <a:pt x="935465" y="1897102"/>
                </a:lnTo>
                <a:lnTo>
                  <a:pt x="936123" y="1893807"/>
                </a:lnTo>
                <a:lnTo>
                  <a:pt x="937441" y="1891830"/>
                </a:lnTo>
                <a:lnTo>
                  <a:pt x="940076" y="1889853"/>
                </a:lnTo>
                <a:lnTo>
                  <a:pt x="941394" y="1889194"/>
                </a:lnTo>
                <a:lnTo>
                  <a:pt x="942052" y="1889194"/>
                </a:lnTo>
                <a:lnTo>
                  <a:pt x="947981" y="1883923"/>
                </a:lnTo>
                <a:lnTo>
                  <a:pt x="953910" y="1878651"/>
                </a:lnTo>
                <a:lnTo>
                  <a:pt x="942052" y="1870744"/>
                </a:lnTo>
                <a:lnTo>
                  <a:pt x="936782" y="1874698"/>
                </a:lnTo>
                <a:lnTo>
                  <a:pt x="930194" y="1877992"/>
                </a:lnTo>
                <a:lnTo>
                  <a:pt x="923607" y="1879969"/>
                </a:lnTo>
                <a:lnTo>
                  <a:pt x="917678" y="1882605"/>
                </a:lnTo>
                <a:lnTo>
                  <a:pt x="911090" y="1885241"/>
                </a:lnTo>
                <a:lnTo>
                  <a:pt x="905820" y="1889853"/>
                </a:lnTo>
                <a:lnTo>
                  <a:pt x="902526" y="1896443"/>
                </a:lnTo>
                <a:lnTo>
                  <a:pt x="906478" y="1899079"/>
                </a:lnTo>
                <a:lnTo>
                  <a:pt x="909772" y="1901714"/>
                </a:lnTo>
                <a:lnTo>
                  <a:pt x="909772" y="1903691"/>
                </a:lnTo>
                <a:lnTo>
                  <a:pt x="907796" y="1905668"/>
                </a:lnTo>
                <a:lnTo>
                  <a:pt x="903185" y="1908963"/>
                </a:lnTo>
                <a:lnTo>
                  <a:pt x="895938" y="1913575"/>
                </a:lnTo>
                <a:lnTo>
                  <a:pt x="891327" y="1916870"/>
                </a:lnTo>
                <a:lnTo>
                  <a:pt x="886056" y="1917529"/>
                </a:lnTo>
                <a:lnTo>
                  <a:pt x="881445" y="1916211"/>
                </a:lnTo>
                <a:lnTo>
                  <a:pt x="877492" y="1914234"/>
                </a:lnTo>
                <a:lnTo>
                  <a:pt x="872881" y="1912258"/>
                </a:lnTo>
                <a:lnTo>
                  <a:pt x="868269" y="1911599"/>
                </a:lnTo>
                <a:lnTo>
                  <a:pt x="866952" y="1909622"/>
                </a:lnTo>
                <a:lnTo>
                  <a:pt x="866952" y="1908304"/>
                </a:lnTo>
                <a:lnTo>
                  <a:pt x="866952" y="1905668"/>
                </a:lnTo>
                <a:lnTo>
                  <a:pt x="867610" y="1905668"/>
                </a:lnTo>
                <a:lnTo>
                  <a:pt x="868928" y="1903691"/>
                </a:lnTo>
                <a:lnTo>
                  <a:pt x="871563" y="1903032"/>
                </a:lnTo>
                <a:lnTo>
                  <a:pt x="873539" y="1903032"/>
                </a:lnTo>
                <a:lnTo>
                  <a:pt x="875516" y="1903032"/>
                </a:lnTo>
                <a:lnTo>
                  <a:pt x="878151" y="1903032"/>
                </a:lnTo>
                <a:lnTo>
                  <a:pt x="875516" y="1901055"/>
                </a:lnTo>
                <a:lnTo>
                  <a:pt x="872881" y="1897761"/>
                </a:lnTo>
                <a:lnTo>
                  <a:pt x="872881" y="1895784"/>
                </a:lnTo>
                <a:lnTo>
                  <a:pt x="872881" y="1893807"/>
                </a:lnTo>
                <a:lnTo>
                  <a:pt x="870904" y="1893807"/>
                </a:lnTo>
                <a:lnTo>
                  <a:pt x="868269" y="1893807"/>
                </a:lnTo>
                <a:lnTo>
                  <a:pt x="866952" y="1893148"/>
                </a:lnTo>
                <a:lnTo>
                  <a:pt x="865634" y="1893148"/>
                </a:lnTo>
                <a:lnTo>
                  <a:pt x="864317" y="1891830"/>
                </a:lnTo>
                <a:lnTo>
                  <a:pt x="862999" y="1891171"/>
                </a:lnTo>
                <a:lnTo>
                  <a:pt x="861023" y="1884582"/>
                </a:lnTo>
                <a:lnTo>
                  <a:pt x="858388" y="1881287"/>
                </a:lnTo>
                <a:lnTo>
                  <a:pt x="855752" y="1882605"/>
                </a:lnTo>
                <a:lnTo>
                  <a:pt x="854435" y="1885241"/>
                </a:lnTo>
                <a:lnTo>
                  <a:pt x="852459" y="1888536"/>
                </a:lnTo>
                <a:lnTo>
                  <a:pt x="850482" y="1891171"/>
                </a:lnTo>
                <a:lnTo>
                  <a:pt x="848506" y="1891830"/>
                </a:lnTo>
                <a:lnTo>
                  <a:pt x="845871" y="1891830"/>
                </a:lnTo>
                <a:lnTo>
                  <a:pt x="842577" y="1891171"/>
                </a:lnTo>
                <a:lnTo>
                  <a:pt x="840601" y="1889853"/>
                </a:lnTo>
                <a:lnTo>
                  <a:pt x="839283" y="1888536"/>
                </a:lnTo>
                <a:lnTo>
                  <a:pt x="837965" y="1885900"/>
                </a:lnTo>
                <a:lnTo>
                  <a:pt x="836648" y="1883264"/>
                </a:lnTo>
                <a:lnTo>
                  <a:pt x="837307" y="1877333"/>
                </a:lnTo>
                <a:lnTo>
                  <a:pt x="825449" y="1865472"/>
                </a:lnTo>
                <a:lnTo>
                  <a:pt x="859705" y="1829889"/>
                </a:lnTo>
                <a:lnTo>
                  <a:pt x="861681" y="1824618"/>
                </a:lnTo>
                <a:lnTo>
                  <a:pt x="862999" y="1820664"/>
                </a:lnTo>
                <a:lnTo>
                  <a:pt x="865634" y="1816052"/>
                </a:lnTo>
                <a:lnTo>
                  <a:pt x="868928" y="1815393"/>
                </a:lnTo>
                <a:lnTo>
                  <a:pt x="872881" y="1815393"/>
                </a:lnTo>
                <a:lnTo>
                  <a:pt x="876833" y="1816711"/>
                </a:lnTo>
                <a:lnTo>
                  <a:pt x="876833" y="1818028"/>
                </a:lnTo>
                <a:lnTo>
                  <a:pt x="878151" y="1817370"/>
                </a:lnTo>
                <a:lnTo>
                  <a:pt x="879468" y="1816711"/>
                </a:lnTo>
                <a:lnTo>
                  <a:pt x="881445" y="1816711"/>
                </a:lnTo>
                <a:lnTo>
                  <a:pt x="880786" y="1812098"/>
                </a:lnTo>
                <a:lnTo>
                  <a:pt x="887374" y="1806167"/>
                </a:lnTo>
                <a:lnTo>
                  <a:pt x="886715" y="1804850"/>
                </a:lnTo>
                <a:lnTo>
                  <a:pt x="886056" y="1802873"/>
                </a:lnTo>
                <a:lnTo>
                  <a:pt x="886056" y="1800237"/>
                </a:lnTo>
                <a:lnTo>
                  <a:pt x="886715" y="1798260"/>
                </a:lnTo>
                <a:lnTo>
                  <a:pt x="888033" y="1796283"/>
                </a:lnTo>
                <a:lnTo>
                  <a:pt x="890009" y="1794306"/>
                </a:lnTo>
                <a:lnTo>
                  <a:pt x="891327" y="1792330"/>
                </a:lnTo>
                <a:lnTo>
                  <a:pt x="893303" y="1791012"/>
                </a:lnTo>
                <a:lnTo>
                  <a:pt x="895938" y="1790353"/>
                </a:lnTo>
                <a:lnTo>
                  <a:pt x="898573" y="1790353"/>
                </a:lnTo>
                <a:lnTo>
                  <a:pt x="897914" y="1787717"/>
                </a:lnTo>
                <a:lnTo>
                  <a:pt x="898573" y="1786399"/>
                </a:lnTo>
                <a:lnTo>
                  <a:pt x="899232" y="1785081"/>
                </a:lnTo>
                <a:lnTo>
                  <a:pt x="901208" y="1783763"/>
                </a:lnTo>
                <a:lnTo>
                  <a:pt x="882762" y="1781128"/>
                </a:lnTo>
                <a:lnTo>
                  <a:pt x="866293" y="1789694"/>
                </a:lnTo>
                <a:lnTo>
                  <a:pt x="859705" y="1791671"/>
                </a:lnTo>
                <a:lnTo>
                  <a:pt x="855094" y="1791012"/>
                </a:lnTo>
                <a:lnTo>
                  <a:pt x="852459" y="1789035"/>
                </a:lnTo>
                <a:lnTo>
                  <a:pt x="849823" y="1785081"/>
                </a:lnTo>
                <a:lnTo>
                  <a:pt x="847847" y="1780469"/>
                </a:lnTo>
                <a:lnTo>
                  <a:pt x="845871" y="1777174"/>
                </a:lnTo>
                <a:lnTo>
                  <a:pt x="842577" y="1773879"/>
                </a:lnTo>
                <a:lnTo>
                  <a:pt x="839283" y="1772561"/>
                </a:lnTo>
                <a:lnTo>
                  <a:pt x="834013" y="1773220"/>
                </a:lnTo>
                <a:lnTo>
                  <a:pt x="832036" y="1775197"/>
                </a:lnTo>
                <a:lnTo>
                  <a:pt x="830060" y="1777174"/>
                </a:lnTo>
                <a:lnTo>
                  <a:pt x="828084" y="1777833"/>
                </a:lnTo>
                <a:lnTo>
                  <a:pt x="824790" y="1777833"/>
                </a:lnTo>
                <a:lnTo>
                  <a:pt x="822155" y="1777833"/>
                </a:lnTo>
                <a:lnTo>
                  <a:pt x="816226" y="1774538"/>
                </a:lnTo>
                <a:lnTo>
                  <a:pt x="809638" y="1773879"/>
                </a:lnTo>
                <a:lnTo>
                  <a:pt x="803050" y="1773879"/>
                </a:lnTo>
                <a:lnTo>
                  <a:pt x="796462" y="1774538"/>
                </a:lnTo>
                <a:lnTo>
                  <a:pt x="789875" y="1774538"/>
                </a:lnTo>
                <a:lnTo>
                  <a:pt x="783946" y="1771902"/>
                </a:lnTo>
                <a:lnTo>
                  <a:pt x="783287" y="1768608"/>
                </a:lnTo>
                <a:lnTo>
                  <a:pt x="783287" y="1766631"/>
                </a:lnTo>
                <a:lnTo>
                  <a:pt x="763524" y="1768608"/>
                </a:lnTo>
                <a:lnTo>
                  <a:pt x="762865" y="1770584"/>
                </a:lnTo>
                <a:lnTo>
                  <a:pt x="762206" y="1771902"/>
                </a:lnTo>
                <a:lnTo>
                  <a:pt x="762206" y="1773879"/>
                </a:lnTo>
                <a:lnTo>
                  <a:pt x="762865" y="1776515"/>
                </a:lnTo>
                <a:lnTo>
                  <a:pt x="758912" y="1778492"/>
                </a:lnTo>
                <a:lnTo>
                  <a:pt x="754301" y="1778492"/>
                </a:lnTo>
                <a:lnTo>
                  <a:pt x="749689" y="1780469"/>
                </a:lnTo>
                <a:lnTo>
                  <a:pt x="744419" y="1785081"/>
                </a:lnTo>
                <a:lnTo>
                  <a:pt x="737831" y="1789035"/>
                </a:lnTo>
                <a:lnTo>
                  <a:pt x="730585" y="1791012"/>
                </a:lnTo>
                <a:lnTo>
                  <a:pt x="724656" y="1794306"/>
                </a:lnTo>
                <a:lnTo>
                  <a:pt x="725314" y="1801555"/>
                </a:lnTo>
                <a:lnTo>
                  <a:pt x="725314" y="1804850"/>
                </a:lnTo>
                <a:lnTo>
                  <a:pt x="723338" y="1806826"/>
                </a:lnTo>
                <a:lnTo>
                  <a:pt x="720044" y="1808803"/>
                </a:lnTo>
                <a:lnTo>
                  <a:pt x="716750" y="1808803"/>
                </a:lnTo>
                <a:lnTo>
                  <a:pt x="712798" y="1808144"/>
                </a:lnTo>
                <a:lnTo>
                  <a:pt x="709504" y="1808144"/>
                </a:lnTo>
                <a:lnTo>
                  <a:pt x="705551" y="1808144"/>
                </a:lnTo>
                <a:lnTo>
                  <a:pt x="696987" y="1810780"/>
                </a:lnTo>
                <a:lnTo>
                  <a:pt x="696987" y="1814075"/>
                </a:lnTo>
                <a:lnTo>
                  <a:pt x="689082" y="1816711"/>
                </a:lnTo>
                <a:lnTo>
                  <a:pt x="688423" y="1816711"/>
                </a:lnTo>
                <a:lnTo>
                  <a:pt x="688423" y="1818028"/>
                </a:lnTo>
                <a:lnTo>
                  <a:pt x="677882" y="1822641"/>
                </a:lnTo>
                <a:lnTo>
                  <a:pt x="674589" y="1823300"/>
                </a:lnTo>
                <a:lnTo>
                  <a:pt x="674589" y="1825277"/>
                </a:lnTo>
                <a:lnTo>
                  <a:pt x="674589" y="1827913"/>
                </a:lnTo>
                <a:lnTo>
                  <a:pt x="673930" y="1830548"/>
                </a:lnTo>
                <a:lnTo>
                  <a:pt x="669318" y="1832525"/>
                </a:lnTo>
                <a:lnTo>
                  <a:pt x="664048" y="1831207"/>
                </a:lnTo>
                <a:lnTo>
                  <a:pt x="660095" y="1832525"/>
                </a:lnTo>
                <a:lnTo>
                  <a:pt x="655484" y="1835161"/>
                </a:lnTo>
                <a:lnTo>
                  <a:pt x="651531" y="1836479"/>
                </a:lnTo>
                <a:lnTo>
                  <a:pt x="650873" y="1843068"/>
                </a:lnTo>
                <a:lnTo>
                  <a:pt x="648896" y="1845704"/>
                </a:lnTo>
                <a:lnTo>
                  <a:pt x="646261" y="1845704"/>
                </a:lnTo>
                <a:lnTo>
                  <a:pt x="642308" y="1843727"/>
                </a:lnTo>
                <a:lnTo>
                  <a:pt x="638356" y="1841092"/>
                </a:lnTo>
                <a:lnTo>
                  <a:pt x="630450" y="1843068"/>
                </a:lnTo>
                <a:lnTo>
                  <a:pt x="632427" y="1857565"/>
                </a:lnTo>
                <a:lnTo>
                  <a:pt x="634403" y="1858224"/>
                </a:lnTo>
                <a:lnTo>
                  <a:pt x="635721" y="1860201"/>
                </a:lnTo>
                <a:lnTo>
                  <a:pt x="630450" y="1865472"/>
                </a:lnTo>
                <a:lnTo>
                  <a:pt x="624521" y="1868108"/>
                </a:lnTo>
                <a:lnTo>
                  <a:pt x="618592" y="1870085"/>
                </a:lnTo>
                <a:lnTo>
                  <a:pt x="612005" y="1871403"/>
                </a:lnTo>
                <a:lnTo>
                  <a:pt x="609370" y="1871403"/>
                </a:lnTo>
                <a:lnTo>
                  <a:pt x="607393" y="1872062"/>
                </a:lnTo>
                <a:lnTo>
                  <a:pt x="606076" y="1873380"/>
                </a:lnTo>
                <a:lnTo>
                  <a:pt x="606076" y="1874039"/>
                </a:lnTo>
                <a:lnTo>
                  <a:pt x="605417" y="1875357"/>
                </a:lnTo>
                <a:lnTo>
                  <a:pt x="606076" y="1877333"/>
                </a:lnTo>
                <a:lnTo>
                  <a:pt x="606076" y="1878651"/>
                </a:lnTo>
                <a:lnTo>
                  <a:pt x="606734" y="1879969"/>
                </a:lnTo>
                <a:lnTo>
                  <a:pt x="606734" y="1881287"/>
                </a:lnTo>
                <a:lnTo>
                  <a:pt x="604099" y="1886559"/>
                </a:lnTo>
                <a:lnTo>
                  <a:pt x="599488" y="1887218"/>
                </a:lnTo>
                <a:lnTo>
                  <a:pt x="594218" y="1886559"/>
                </a:lnTo>
                <a:lnTo>
                  <a:pt x="592900" y="1884582"/>
                </a:lnTo>
                <a:lnTo>
                  <a:pt x="591583" y="1882605"/>
                </a:lnTo>
                <a:lnTo>
                  <a:pt x="585654" y="1884582"/>
                </a:lnTo>
                <a:lnTo>
                  <a:pt x="581042" y="1888536"/>
                </a:lnTo>
                <a:lnTo>
                  <a:pt x="579066" y="1892489"/>
                </a:lnTo>
                <a:lnTo>
                  <a:pt x="579066" y="1899738"/>
                </a:lnTo>
                <a:lnTo>
                  <a:pt x="575113" y="1901714"/>
                </a:lnTo>
                <a:lnTo>
                  <a:pt x="573796" y="1905668"/>
                </a:lnTo>
                <a:lnTo>
                  <a:pt x="572478" y="1909622"/>
                </a:lnTo>
                <a:lnTo>
                  <a:pt x="568525" y="1912258"/>
                </a:lnTo>
                <a:lnTo>
                  <a:pt x="563914" y="1914234"/>
                </a:lnTo>
                <a:lnTo>
                  <a:pt x="562596" y="1909622"/>
                </a:lnTo>
                <a:lnTo>
                  <a:pt x="559302" y="1903691"/>
                </a:lnTo>
                <a:lnTo>
                  <a:pt x="559302" y="1898420"/>
                </a:lnTo>
                <a:lnTo>
                  <a:pt x="561279" y="1893148"/>
                </a:lnTo>
                <a:lnTo>
                  <a:pt x="565890" y="1888536"/>
                </a:lnTo>
                <a:lnTo>
                  <a:pt x="561279" y="1885900"/>
                </a:lnTo>
                <a:lnTo>
                  <a:pt x="550738" y="1884582"/>
                </a:lnTo>
                <a:lnTo>
                  <a:pt x="548762" y="1884582"/>
                </a:lnTo>
                <a:lnTo>
                  <a:pt x="548103" y="1887218"/>
                </a:lnTo>
                <a:lnTo>
                  <a:pt x="546786" y="1889194"/>
                </a:lnTo>
                <a:lnTo>
                  <a:pt x="544151" y="1890512"/>
                </a:lnTo>
                <a:lnTo>
                  <a:pt x="548103" y="1892489"/>
                </a:lnTo>
                <a:lnTo>
                  <a:pt x="550080" y="1895125"/>
                </a:lnTo>
                <a:lnTo>
                  <a:pt x="552056" y="1897761"/>
                </a:lnTo>
                <a:lnTo>
                  <a:pt x="554032" y="1901714"/>
                </a:lnTo>
                <a:lnTo>
                  <a:pt x="554032" y="1904350"/>
                </a:lnTo>
                <a:lnTo>
                  <a:pt x="552056" y="1907645"/>
                </a:lnTo>
                <a:lnTo>
                  <a:pt x="550080" y="1908963"/>
                </a:lnTo>
                <a:lnTo>
                  <a:pt x="548103" y="1910281"/>
                </a:lnTo>
                <a:lnTo>
                  <a:pt x="546786" y="1912258"/>
                </a:lnTo>
                <a:lnTo>
                  <a:pt x="545468" y="1915552"/>
                </a:lnTo>
                <a:lnTo>
                  <a:pt x="546786" y="1918188"/>
                </a:lnTo>
                <a:lnTo>
                  <a:pt x="538222" y="1917529"/>
                </a:lnTo>
                <a:lnTo>
                  <a:pt x="530975" y="1920165"/>
                </a:lnTo>
                <a:lnTo>
                  <a:pt x="525046" y="1923460"/>
                </a:lnTo>
                <a:lnTo>
                  <a:pt x="519117" y="1928072"/>
                </a:lnTo>
                <a:lnTo>
                  <a:pt x="513188" y="1932685"/>
                </a:lnTo>
                <a:lnTo>
                  <a:pt x="506600" y="1935321"/>
                </a:lnTo>
                <a:lnTo>
                  <a:pt x="499354" y="1936638"/>
                </a:lnTo>
                <a:lnTo>
                  <a:pt x="498036" y="1939274"/>
                </a:lnTo>
                <a:lnTo>
                  <a:pt x="497377" y="1941251"/>
                </a:lnTo>
                <a:lnTo>
                  <a:pt x="497377" y="1943887"/>
                </a:lnTo>
                <a:lnTo>
                  <a:pt x="497377" y="1947182"/>
                </a:lnTo>
                <a:lnTo>
                  <a:pt x="490131" y="1948499"/>
                </a:lnTo>
                <a:lnTo>
                  <a:pt x="489472" y="1949817"/>
                </a:lnTo>
                <a:lnTo>
                  <a:pt x="487496" y="1951794"/>
                </a:lnTo>
                <a:lnTo>
                  <a:pt x="485519" y="1952453"/>
                </a:lnTo>
                <a:lnTo>
                  <a:pt x="482884" y="1953771"/>
                </a:lnTo>
                <a:lnTo>
                  <a:pt x="481567" y="1955089"/>
                </a:lnTo>
                <a:lnTo>
                  <a:pt x="479590" y="1957066"/>
                </a:lnTo>
                <a:lnTo>
                  <a:pt x="478932" y="1959043"/>
                </a:lnTo>
                <a:lnTo>
                  <a:pt x="477614" y="1961678"/>
                </a:lnTo>
                <a:lnTo>
                  <a:pt x="473003" y="1961019"/>
                </a:lnTo>
                <a:lnTo>
                  <a:pt x="469050" y="1961678"/>
                </a:lnTo>
                <a:lnTo>
                  <a:pt x="467074" y="1963655"/>
                </a:lnTo>
                <a:lnTo>
                  <a:pt x="466415" y="1966950"/>
                </a:lnTo>
                <a:lnTo>
                  <a:pt x="465097" y="1970904"/>
                </a:lnTo>
                <a:lnTo>
                  <a:pt x="467074" y="1972221"/>
                </a:lnTo>
                <a:lnTo>
                  <a:pt x="468391" y="1974198"/>
                </a:lnTo>
                <a:lnTo>
                  <a:pt x="467732" y="1979470"/>
                </a:lnTo>
                <a:lnTo>
                  <a:pt x="465097" y="1983424"/>
                </a:lnTo>
                <a:lnTo>
                  <a:pt x="461803" y="1985400"/>
                </a:lnTo>
                <a:lnTo>
                  <a:pt x="456533" y="1986718"/>
                </a:lnTo>
                <a:lnTo>
                  <a:pt x="455874" y="1989354"/>
                </a:lnTo>
                <a:lnTo>
                  <a:pt x="454557" y="1990013"/>
                </a:lnTo>
                <a:lnTo>
                  <a:pt x="452580" y="1990672"/>
                </a:lnTo>
                <a:lnTo>
                  <a:pt x="451263" y="1991331"/>
                </a:lnTo>
                <a:lnTo>
                  <a:pt x="449287" y="1991990"/>
                </a:lnTo>
                <a:lnTo>
                  <a:pt x="447969" y="1992649"/>
                </a:lnTo>
                <a:lnTo>
                  <a:pt x="445993" y="1993308"/>
                </a:lnTo>
                <a:lnTo>
                  <a:pt x="445334" y="1995944"/>
                </a:lnTo>
                <a:lnTo>
                  <a:pt x="443358" y="1997261"/>
                </a:lnTo>
                <a:lnTo>
                  <a:pt x="441381" y="1998579"/>
                </a:lnTo>
                <a:lnTo>
                  <a:pt x="438746" y="1999897"/>
                </a:lnTo>
                <a:lnTo>
                  <a:pt x="436770" y="2001874"/>
                </a:lnTo>
                <a:lnTo>
                  <a:pt x="434135" y="2002533"/>
                </a:lnTo>
                <a:lnTo>
                  <a:pt x="432158" y="2002533"/>
                </a:lnTo>
                <a:lnTo>
                  <a:pt x="429523" y="2003192"/>
                </a:lnTo>
                <a:lnTo>
                  <a:pt x="430182" y="2003851"/>
                </a:lnTo>
                <a:lnTo>
                  <a:pt x="430841" y="2004510"/>
                </a:lnTo>
                <a:lnTo>
                  <a:pt x="431500" y="2008463"/>
                </a:lnTo>
                <a:lnTo>
                  <a:pt x="432158" y="2011099"/>
                </a:lnTo>
                <a:lnTo>
                  <a:pt x="430841" y="2015053"/>
                </a:lnTo>
                <a:lnTo>
                  <a:pt x="423594" y="2018348"/>
                </a:lnTo>
                <a:lnTo>
                  <a:pt x="416348" y="2021642"/>
                </a:lnTo>
                <a:lnTo>
                  <a:pt x="408442" y="2022960"/>
                </a:lnTo>
                <a:lnTo>
                  <a:pt x="399878" y="2021642"/>
                </a:lnTo>
                <a:lnTo>
                  <a:pt x="398561" y="2020983"/>
                </a:lnTo>
                <a:lnTo>
                  <a:pt x="396584" y="2020983"/>
                </a:lnTo>
                <a:lnTo>
                  <a:pt x="395267" y="2020983"/>
                </a:lnTo>
                <a:lnTo>
                  <a:pt x="394608" y="2021642"/>
                </a:lnTo>
                <a:lnTo>
                  <a:pt x="393290" y="2022960"/>
                </a:lnTo>
                <a:lnTo>
                  <a:pt x="392632" y="2023619"/>
                </a:lnTo>
                <a:lnTo>
                  <a:pt x="390655" y="2024278"/>
                </a:lnTo>
                <a:lnTo>
                  <a:pt x="389997" y="2026255"/>
                </a:lnTo>
                <a:lnTo>
                  <a:pt x="388679" y="2026914"/>
                </a:lnTo>
                <a:lnTo>
                  <a:pt x="386703" y="2027573"/>
                </a:lnTo>
                <a:lnTo>
                  <a:pt x="386044" y="2026914"/>
                </a:lnTo>
                <a:lnTo>
                  <a:pt x="383409" y="2030868"/>
                </a:lnTo>
                <a:lnTo>
                  <a:pt x="380774" y="2034821"/>
                </a:lnTo>
                <a:lnTo>
                  <a:pt x="376821" y="2038116"/>
                </a:lnTo>
                <a:lnTo>
                  <a:pt x="371551" y="2039434"/>
                </a:lnTo>
                <a:lnTo>
                  <a:pt x="368916" y="2040093"/>
                </a:lnTo>
                <a:lnTo>
                  <a:pt x="364963" y="2041411"/>
                </a:lnTo>
                <a:lnTo>
                  <a:pt x="362328" y="2042729"/>
                </a:lnTo>
                <a:lnTo>
                  <a:pt x="359034" y="2042070"/>
                </a:lnTo>
                <a:lnTo>
                  <a:pt x="357058" y="2040093"/>
                </a:lnTo>
                <a:lnTo>
                  <a:pt x="356399" y="2035480"/>
                </a:lnTo>
                <a:lnTo>
                  <a:pt x="359034" y="2030868"/>
                </a:lnTo>
                <a:lnTo>
                  <a:pt x="363645" y="2027573"/>
                </a:lnTo>
                <a:lnTo>
                  <a:pt x="357716" y="2025596"/>
                </a:lnTo>
                <a:lnTo>
                  <a:pt x="354423" y="2026255"/>
                </a:lnTo>
                <a:lnTo>
                  <a:pt x="351129" y="2028232"/>
                </a:lnTo>
                <a:lnTo>
                  <a:pt x="348494" y="2032185"/>
                </a:lnTo>
                <a:lnTo>
                  <a:pt x="345858" y="2035480"/>
                </a:lnTo>
                <a:lnTo>
                  <a:pt x="343223" y="2038775"/>
                </a:lnTo>
                <a:lnTo>
                  <a:pt x="343882" y="2042070"/>
                </a:lnTo>
                <a:lnTo>
                  <a:pt x="346517" y="2045364"/>
                </a:lnTo>
                <a:lnTo>
                  <a:pt x="349811" y="2047341"/>
                </a:lnTo>
                <a:lnTo>
                  <a:pt x="352446" y="2051295"/>
                </a:lnTo>
                <a:lnTo>
                  <a:pt x="354423" y="2053931"/>
                </a:lnTo>
                <a:lnTo>
                  <a:pt x="353105" y="2059202"/>
                </a:lnTo>
                <a:lnTo>
                  <a:pt x="345858" y="2065792"/>
                </a:lnTo>
                <a:lnTo>
                  <a:pt x="343223" y="2066451"/>
                </a:lnTo>
                <a:lnTo>
                  <a:pt x="339271" y="2067768"/>
                </a:lnTo>
                <a:lnTo>
                  <a:pt x="336636" y="2069745"/>
                </a:lnTo>
                <a:lnTo>
                  <a:pt x="332683" y="2071063"/>
                </a:lnTo>
                <a:lnTo>
                  <a:pt x="330048" y="2071063"/>
                </a:lnTo>
                <a:lnTo>
                  <a:pt x="327413" y="2067768"/>
                </a:lnTo>
                <a:lnTo>
                  <a:pt x="325436" y="2061838"/>
                </a:lnTo>
                <a:lnTo>
                  <a:pt x="324119" y="2061179"/>
                </a:lnTo>
                <a:lnTo>
                  <a:pt x="322142" y="2059861"/>
                </a:lnTo>
                <a:lnTo>
                  <a:pt x="322142" y="2059202"/>
                </a:lnTo>
                <a:lnTo>
                  <a:pt x="322142" y="2057884"/>
                </a:lnTo>
                <a:lnTo>
                  <a:pt x="323460" y="2055907"/>
                </a:lnTo>
                <a:lnTo>
                  <a:pt x="323460" y="2054590"/>
                </a:lnTo>
                <a:lnTo>
                  <a:pt x="323460" y="2053272"/>
                </a:lnTo>
                <a:lnTo>
                  <a:pt x="320166" y="2049318"/>
                </a:lnTo>
                <a:lnTo>
                  <a:pt x="318849" y="2045364"/>
                </a:lnTo>
                <a:lnTo>
                  <a:pt x="319507" y="2040093"/>
                </a:lnTo>
                <a:lnTo>
                  <a:pt x="320166" y="2038775"/>
                </a:lnTo>
                <a:lnTo>
                  <a:pt x="321484" y="2036798"/>
                </a:lnTo>
                <a:lnTo>
                  <a:pt x="323460" y="2036139"/>
                </a:lnTo>
                <a:lnTo>
                  <a:pt x="325436" y="2035480"/>
                </a:lnTo>
                <a:lnTo>
                  <a:pt x="326754" y="2035480"/>
                </a:lnTo>
                <a:lnTo>
                  <a:pt x="329389" y="2034821"/>
                </a:lnTo>
                <a:lnTo>
                  <a:pt x="330707" y="2033503"/>
                </a:lnTo>
                <a:lnTo>
                  <a:pt x="331365" y="2032185"/>
                </a:lnTo>
                <a:lnTo>
                  <a:pt x="333342" y="2026914"/>
                </a:lnTo>
                <a:lnTo>
                  <a:pt x="335977" y="2021642"/>
                </a:lnTo>
                <a:lnTo>
                  <a:pt x="338612" y="2017030"/>
                </a:lnTo>
                <a:lnTo>
                  <a:pt x="341906" y="2012417"/>
                </a:lnTo>
                <a:lnTo>
                  <a:pt x="345858" y="2010440"/>
                </a:lnTo>
                <a:lnTo>
                  <a:pt x="351129" y="2009122"/>
                </a:lnTo>
                <a:lnTo>
                  <a:pt x="358375" y="2009781"/>
                </a:lnTo>
                <a:lnTo>
                  <a:pt x="363645" y="2012417"/>
                </a:lnTo>
                <a:lnTo>
                  <a:pt x="363645" y="2011758"/>
                </a:lnTo>
                <a:lnTo>
                  <a:pt x="365622" y="2009781"/>
                </a:lnTo>
                <a:lnTo>
                  <a:pt x="368257" y="2007805"/>
                </a:lnTo>
                <a:lnTo>
                  <a:pt x="369574" y="2007146"/>
                </a:lnTo>
                <a:lnTo>
                  <a:pt x="370233" y="2003192"/>
                </a:lnTo>
                <a:lnTo>
                  <a:pt x="370892" y="1998579"/>
                </a:lnTo>
                <a:lnTo>
                  <a:pt x="372868" y="1995944"/>
                </a:lnTo>
                <a:lnTo>
                  <a:pt x="375503" y="1993308"/>
                </a:lnTo>
                <a:lnTo>
                  <a:pt x="381432" y="1993308"/>
                </a:lnTo>
                <a:lnTo>
                  <a:pt x="378139" y="1989354"/>
                </a:lnTo>
                <a:lnTo>
                  <a:pt x="374186" y="1984741"/>
                </a:lnTo>
                <a:lnTo>
                  <a:pt x="370233" y="1980788"/>
                </a:lnTo>
                <a:lnTo>
                  <a:pt x="367598" y="1976175"/>
                </a:lnTo>
                <a:lnTo>
                  <a:pt x="365622" y="1970245"/>
                </a:lnTo>
                <a:lnTo>
                  <a:pt x="369574" y="1965632"/>
                </a:lnTo>
                <a:lnTo>
                  <a:pt x="374186" y="1961678"/>
                </a:lnTo>
                <a:lnTo>
                  <a:pt x="376821" y="1957725"/>
                </a:lnTo>
                <a:lnTo>
                  <a:pt x="387361" y="1945205"/>
                </a:lnTo>
                <a:lnTo>
                  <a:pt x="389338" y="1942569"/>
                </a:lnTo>
                <a:lnTo>
                  <a:pt x="391973" y="1941251"/>
                </a:lnTo>
                <a:lnTo>
                  <a:pt x="393949" y="1940592"/>
                </a:lnTo>
                <a:lnTo>
                  <a:pt x="395926" y="1939933"/>
                </a:lnTo>
                <a:lnTo>
                  <a:pt x="398561" y="1939933"/>
                </a:lnTo>
                <a:lnTo>
                  <a:pt x="399878" y="1939933"/>
                </a:lnTo>
                <a:lnTo>
                  <a:pt x="401196" y="1940592"/>
                </a:lnTo>
                <a:lnTo>
                  <a:pt x="411736" y="1928731"/>
                </a:lnTo>
                <a:lnTo>
                  <a:pt x="414371" y="1922142"/>
                </a:lnTo>
                <a:lnTo>
                  <a:pt x="418983" y="1916870"/>
                </a:lnTo>
                <a:lnTo>
                  <a:pt x="424912" y="1913575"/>
                </a:lnTo>
                <a:lnTo>
                  <a:pt x="430182" y="1908963"/>
                </a:lnTo>
                <a:lnTo>
                  <a:pt x="437429" y="1901714"/>
                </a:lnTo>
                <a:lnTo>
                  <a:pt x="440064" y="1896443"/>
                </a:lnTo>
                <a:lnTo>
                  <a:pt x="445334" y="1892489"/>
                </a:lnTo>
                <a:lnTo>
                  <a:pt x="451922" y="1891830"/>
                </a:lnTo>
                <a:lnTo>
                  <a:pt x="452580" y="1892489"/>
                </a:lnTo>
                <a:lnTo>
                  <a:pt x="453898" y="1893148"/>
                </a:lnTo>
                <a:lnTo>
                  <a:pt x="460486" y="1884582"/>
                </a:lnTo>
                <a:lnTo>
                  <a:pt x="462462" y="1883264"/>
                </a:lnTo>
                <a:lnTo>
                  <a:pt x="464438" y="1881287"/>
                </a:lnTo>
                <a:lnTo>
                  <a:pt x="467074" y="1881287"/>
                </a:lnTo>
                <a:lnTo>
                  <a:pt x="469050" y="1881287"/>
                </a:lnTo>
                <a:lnTo>
                  <a:pt x="469709" y="1879310"/>
                </a:lnTo>
                <a:lnTo>
                  <a:pt x="469709" y="1877333"/>
                </a:lnTo>
                <a:lnTo>
                  <a:pt x="471026" y="1875357"/>
                </a:lnTo>
                <a:lnTo>
                  <a:pt x="473003" y="1874039"/>
                </a:lnTo>
                <a:lnTo>
                  <a:pt x="474320" y="1873380"/>
                </a:lnTo>
                <a:lnTo>
                  <a:pt x="476296" y="1872721"/>
                </a:lnTo>
                <a:lnTo>
                  <a:pt x="476296" y="1872062"/>
                </a:lnTo>
                <a:lnTo>
                  <a:pt x="479590" y="1866131"/>
                </a:lnTo>
                <a:lnTo>
                  <a:pt x="483543" y="1861519"/>
                </a:lnTo>
                <a:lnTo>
                  <a:pt x="489472" y="1860201"/>
                </a:lnTo>
                <a:lnTo>
                  <a:pt x="496060" y="1860860"/>
                </a:lnTo>
                <a:lnTo>
                  <a:pt x="498695" y="1851635"/>
                </a:lnTo>
                <a:lnTo>
                  <a:pt x="507259" y="1848999"/>
                </a:lnTo>
                <a:lnTo>
                  <a:pt x="509894" y="1846363"/>
                </a:lnTo>
                <a:lnTo>
                  <a:pt x="511212" y="1845045"/>
                </a:lnTo>
                <a:lnTo>
                  <a:pt x="512529" y="1843068"/>
                </a:lnTo>
                <a:lnTo>
                  <a:pt x="515823" y="1835161"/>
                </a:lnTo>
                <a:lnTo>
                  <a:pt x="519776" y="1828572"/>
                </a:lnTo>
                <a:lnTo>
                  <a:pt x="526364" y="1823959"/>
                </a:lnTo>
                <a:lnTo>
                  <a:pt x="534928" y="1821982"/>
                </a:lnTo>
                <a:lnTo>
                  <a:pt x="534928" y="1821323"/>
                </a:lnTo>
                <a:lnTo>
                  <a:pt x="533610" y="1818028"/>
                </a:lnTo>
                <a:lnTo>
                  <a:pt x="532951" y="1815393"/>
                </a:lnTo>
                <a:lnTo>
                  <a:pt x="534928" y="1811439"/>
                </a:lnTo>
                <a:lnTo>
                  <a:pt x="536245" y="1809462"/>
                </a:lnTo>
                <a:lnTo>
                  <a:pt x="546786" y="1803532"/>
                </a:lnTo>
                <a:lnTo>
                  <a:pt x="556009" y="1797601"/>
                </a:lnTo>
                <a:lnTo>
                  <a:pt x="567208" y="1792330"/>
                </a:lnTo>
                <a:lnTo>
                  <a:pt x="567867" y="1794306"/>
                </a:lnTo>
                <a:lnTo>
                  <a:pt x="568525" y="1795624"/>
                </a:lnTo>
                <a:lnTo>
                  <a:pt x="568525" y="1794306"/>
                </a:lnTo>
                <a:lnTo>
                  <a:pt x="567867" y="1787717"/>
                </a:lnTo>
                <a:lnTo>
                  <a:pt x="569843" y="1781128"/>
                </a:lnTo>
                <a:lnTo>
                  <a:pt x="572478" y="1779151"/>
                </a:lnTo>
                <a:lnTo>
                  <a:pt x="575113" y="1777833"/>
                </a:lnTo>
                <a:lnTo>
                  <a:pt x="578407" y="1776515"/>
                </a:lnTo>
                <a:lnTo>
                  <a:pt x="579725" y="1773879"/>
                </a:lnTo>
                <a:lnTo>
                  <a:pt x="581701" y="1771902"/>
                </a:lnTo>
                <a:lnTo>
                  <a:pt x="584336" y="1770584"/>
                </a:lnTo>
                <a:lnTo>
                  <a:pt x="586971" y="1769267"/>
                </a:lnTo>
                <a:lnTo>
                  <a:pt x="589606" y="1768608"/>
                </a:lnTo>
                <a:lnTo>
                  <a:pt x="597512" y="1766631"/>
                </a:lnTo>
                <a:lnTo>
                  <a:pt x="598170" y="1765313"/>
                </a:lnTo>
                <a:lnTo>
                  <a:pt x="599488" y="1764654"/>
                </a:lnTo>
                <a:lnTo>
                  <a:pt x="600805" y="1764654"/>
                </a:lnTo>
                <a:lnTo>
                  <a:pt x="603441" y="1764654"/>
                </a:lnTo>
                <a:lnTo>
                  <a:pt x="606734" y="1763995"/>
                </a:lnTo>
                <a:lnTo>
                  <a:pt x="606734" y="1758723"/>
                </a:lnTo>
                <a:lnTo>
                  <a:pt x="609370" y="1754770"/>
                </a:lnTo>
                <a:lnTo>
                  <a:pt x="612663" y="1752793"/>
                </a:lnTo>
                <a:lnTo>
                  <a:pt x="617934" y="1752134"/>
                </a:lnTo>
                <a:lnTo>
                  <a:pt x="623863" y="1746203"/>
                </a:lnTo>
                <a:lnTo>
                  <a:pt x="629792" y="1740932"/>
                </a:lnTo>
                <a:lnTo>
                  <a:pt x="637038" y="1736319"/>
                </a:lnTo>
                <a:lnTo>
                  <a:pt x="637697" y="1735660"/>
                </a:lnTo>
                <a:lnTo>
                  <a:pt x="641650" y="1730389"/>
                </a:lnTo>
                <a:lnTo>
                  <a:pt x="652849" y="1727753"/>
                </a:lnTo>
                <a:lnTo>
                  <a:pt x="651531" y="1724458"/>
                </a:lnTo>
                <a:lnTo>
                  <a:pt x="652849" y="1722481"/>
                </a:lnTo>
                <a:lnTo>
                  <a:pt x="653508" y="1720505"/>
                </a:lnTo>
                <a:lnTo>
                  <a:pt x="654825" y="1718528"/>
                </a:lnTo>
                <a:lnTo>
                  <a:pt x="656802" y="1717210"/>
                </a:lnTo>
                <a:lnTo>
                  <a:pt x="664048" y="1712597"/>
                </a:lnTo>
                <a:lnTo>
                  <a:pt x="671953" y="1710620"/>
                </a:lnTo>
                <a:lnTo>
                  <a:pt x="679200" y="1711279"/>
                </a:lnTo>
                <a:lnTo>
                  <a:pt x="687105" y="1713256"/>
                </a:lnTo>
                <a:lnTo>
                  <a:pt x="687764" y="1709962"/>
                </a:lnTo>
                <a:lnTo>
                  <a:pt x="689082" y="1706008"/>
                </a:lnTo>
                <a:lnTo>
                  <a:pt x="691717" y="1702713"/>
                </a:lnTo>
                <a:lnTo>
                  <a:pt x="692376" y="1698759"/>
                </a:lnTo>
                <a:lnTo>
                  <a:pt x="693693" y="1696783"/>
                </a:lnTo>
                <a:lnTo>
                  <a:pt x="695011" y="1695465"/>
                </a:lnTo>
                <a:lnTo>
                  <a:pt x="697646" y="1694147"/>
                </a:lnTo>
                <a:lnTo>
                  <a:pt x="699622" y="1693488"/>
                </a:lnTo>
                <a:lnTo>
                  <a:pt x="702257" y="1692829"/>
                </a:lnTo>
                <a:lnTo>
                  <a:pt x="705551" y="1694147"/>
                </a:lnTo>
                <a:lnTo>
                  <a:pt x="707527" y="1691511"/>
                </a:lnTo>
                <a:lnTo>
                  <a:pt x="710163" y="1689534"/>
                </a:lnTo>
                <a:lnTo>
                  <a:pt x="712798" y="1686898"/>
                </a:lnTo>
                <a:lnTo>
                  <a:pt x="716750" y="1685581"/>
                </a:lnTo>
                <a:lnTo>
                  <a:pt x="718727" y="1683604"/>
                </a:lnTo>
                <a:lnTo>
                  <a:pt x="720044" y="1680309"/>
                </a:lnTo>
                <a:lnTo>
                  <a:pt x="719385" y="1675696"/>
                </a:lnTo>
                <a:lnTo>
                  <a:pt x="722021" y="1675696"/>
                </a:lnTo>
                <a:lnTo>
                  <a:pt x="719385" y="1671084"/>
                </a:lnTo>
                <a:lnTo>
                  <a:pt x="716750" y="1668448"/>
                </a:lnTo>
                <a:lnTo>
                  <a:pt x="712798" y="1666471"/>
                </a:lnTo>
                <a:lnTo>
                  <a:pt x="709504" y="1664494"/>
                </a:lnTo>
                <a:lnTo>
                  <a:pt x="706869" y="1661859"/>
                </a:lnTo>
                <a:lnTo>
                  <a:pt x="706869" y="1657246"/>
                </a:lnTo>
                <a:lnTo>
                  <a:pt x="708845" y="1652633"/>
                </a:lnTo>
                <a:lnTo>
                  <a:pt x="704234" y="1648021"/>
                </a:lnTo>
                <a:lnTo>
                  <a:pt x="705551" y="1644726"/>
                </a:lnTo>
                <a:lnTo>
                  <a:pt x="707527" y="1642749"/>
                </a:lnTo>
                <a:lnTo>
                  <a:pt x="710821" y="1640772"/>
                </a:lnTo>
                <a:lnTo>
                  <a:pt x="712798" y="1637478"/>
                </a:lnTo>
                <a:lnTo>
                  <a:pt x="712798" y="1632206"/>
                </a:lnTo>
                <a:lnTo>
                  <a:pt x="704892" y="1636819"/>
                </a:lnTo>
                <a:lnTo>
                  <a:pt x="696328" y="1637478"/>
                </a:lnTo>
                <a:lnTo>
                  <a:pt x="687105" y="1636819"/>
                </a:lnTo>
                <a:lnTo>
                  <a:pt x="678541" y="1635501"/>
                </a:lnTo>
                <a:lnTo>
                  <a:pt x="669977" y="1635501"/>
                </a:lnTo>
                <a:lnTo>
                  <a:pt x="661413" y="1639454"/>
                </a:lnTo>
                <a:lnTo>
                  <a:pt x="662072" y="1640113"/>
                </a:lnTo>
                <a:lnTo>
                  <a:pt x="662072" y="1642749"/>
                </a:lnTo>
                <a:lnTo>
                  <a:pt x="661413" y="1646703"/>
                </a:lnTo>
                <a:lnTo>
                  <a:pt x="657460" y="1648680"/>
                </a:lnTo>
                <a:lnTo>
                  <a:pt x="653508" y="1649339"/>
                </a:lnTo>
                <a:lnTo>
                  <a:pt x="648896" y="1651974"/>
                </a:lnTo>
                <a:lnTo>
                  <a:pt x="642967" y="1656587"/>
                </a:lnTo>
                <a:lnTo>
                  <a:pt x="642967" y="1660541"/>
                </a:lnTo>
                <a:lnTo>
                  <a:pt x="642967" y="1664494"/>
                </a:lnTo>
                <a:lnTo>
                  <a:pt x="643626" y="1665812"/>
                </a:lnTo>
                <a:lnTo>
                  <a:pt x="644285" y="1667789"/>
                </a:lnTo>
                <a:lnTo>
                  <a:pt x="644285" y="1669766"/>
                </a:lnTo>
                <a:lnTo>
                  <a:pt x="643626" y="1673061"/>
                </a:lnTo>
                <a:lnTo>
                  <a:pt x="640332" y="1678332"/>
                </a:lnTo>
                <a:lnTo>
                  <a:pt x="638356" y="1680309"/>
                </a:lnTo>
                <a:lnTo>
                  <a:pt x="636379" y="1681627"/>
                </a:lnTo>
                <a:lnTo>
                  <a:pt x="634403" y="1681627"/>
                </a:lnTo>
                <a:lnTo>
                  <a:pt x="631109" y="1680968"/>
                </a:lnTo>
                <a:lnTo>
                  <a:pt x="630450" y="1680968"/>
                </a:lnTo>
                <a:lnTo>
                  <a:pt x="615299" y="1695465"/>
                </a:lnTo>
                <a:lnTo>
                  <a:pt x="611346" y="1702713"/>
                </a:lnTo>
                <a:lnTo>
                  <a:pt x="609370" y="1709962"/>
                </a:lnTo>
                <a:lnTo>
                  <a:pt x="609370" y="1717869"/>
                </a:lnTo>
                <a:lnTo>
                  <a:pt x="597512" y="1727753"/>
                </a:lnTo>
                <a:lnTo>
                  <a:pt x="591583" y="1725776"/>
                </a:lnTo>
                <a:lnTo>
                  <a:pt x="588289" y="1723140"/>
                </a:lnTo>
                <a:lnTo>
                  <a:pt x="587630" y="1718528"/>
                </a:lnTo>
                <a:lnTo>
                  <a:pt x="588289" y="1715233"/>
                </a:lnTo>
                <a:lnTo>
                  <a:pt x="588947" y="1710620"/>
                </a:lnTo>
                <a:lnTo>
                  <a:pt x="588947" y="1706008"/>
                </a:lnTo>
                <a:lnTo>
                  <a:pt x="583018" y="1710620"/>
                </a:lnTo>
                <a:lnTo>
                  <a:pt x="579725" y="1716551"/>
                </a:lnTo>
                <a:lnTo>
                  <a:pt x="576431" y="1723140"/>
                </a:lnTo>
                <a:lnTo>
                  <a:pt x="576431" y="1724458"/>
                </a:lnTo>
                <a:lnTo>
                  <a:pt x="575113" y="1727094"/>
                </a:lnTo>
                <a:lnTo>
                  <a:pt x="575772" y="1727094"/>
                </a:lnTo>
                <a:lnTo>
                  <a:pt x="577089" y="1729730"/>
                </a:lnTo>
                <a:lnTo>
                  <a:pt x="577089" y="1733025"/>
                </a:lnTo>
                <a:lnTo>
                  <a:pt x="576431" y="1735660"/>
                </a:lnTo>
                <a:lnTo>
                  <a:pt x="575113" y="1738296"/>
                </a:lnTo>
                <a:lnTo>
                  <a:pt x="560620" y="1742250"/>
                </a:lnTo>
                <a:lnTo>
                  <a:pt x="545468" y="1742909"/>
                </a:lnTo>
                <a:lnTo>
                  <a:pt x="530316" y="1742909"/>
                </a:lnTo>
                <a:lnTo>
                  <a:pt x="530316" y="1740932"/>
                </a:lnTo>
                <a:lnTo>
                  <a:pt x="528999" y="1740932"/>
                </a:lnTo>
                <a:lnTo>
                  <a:pt x="530316" y="1742909"/>
                </a:lnTo>
                <a:lnTo>
                  <a:pt x="532951" y="1750157"/>
                </a:lnTo>
                <a:lnTo>
                  <a:pt x="537563" y="1758064"/>
                </a:lnTo>
                <a:lnTo>
                  <a:pt x="543492" y="1763995"/>
                </a:lnTo>
                <a:lnTo>
                  <a:pt x="549421" y="1769267"/>
                </a:lnTo>
                <a:lnTo>
                  <a:pt x="551397" y="1773220"/>
                </a:lnTo>
                <a:lnTo>
                  <a:pt x="550738" y="1775197"/>
                </a:lnTo>
                <a:lnTo>
                  <a:pt x="548762" y="1777833"/>
                </a:lnTo>
                <a:lnTo>
                  <a:pt x="547444" y="1779151"/>
                </a:lnTo>
                <a:lnTo>
                  <a:pt x="545468" y="1781128"/>
                </a:lnTo>
                <a:lnTo>
                  <a:pt x="543492" y="1783104"/>
                </a:lnTo>
                <a:lnTo>
                  <a:pt x="540857" y="1783763"/>
                </a:lnTo>
                <a:lnTo>
                  <a:pt x="538222" y="1783763"/>
                </a:lnTo>
                <a:lnTo>
                  <a:pt x="535586" y="1783763"/>
                </a:lnTo>
                <a:lnTo>
                  <a:pt x="529657" y="1781786"/>
                </a:lnTo>
                <a:lnTo>
                  <a:pt x="525705" y="1778492"/>
                </a:lnTo>
                <a:lnTo>
                  <a:pt x="523070" y="1773879"/>
                </a:lnTo>
                <a:lnTo>
                  <a:pt x="522411" y="1767949"/>
                </a:lnTo>
                <a:lnTo>
                  <a:pt x="518458" y="1770584"/>
                </a:lnTo>
                <a:lnTo>
                  <a:pt x="517141" y="1769267"/>
                </a:lnTo>
                <a:lnTo>
                  <a:pt x="516482" y="1768608"/>
                </a:lnTo>
                <a:lnTo>
                  <a:pt x="511212" y="1769267"/>
                </a:lnTo>
                <a:lnTo>
                  <a:pt x="507918" y="1767290"/>
                </a:lnTo>
                <a:lnTo>
                  <a:pt x="505283" y="1762677"/>
                </a:lnTo>
                <a:lnTo>
                  <a:pt x="503965" y="1758064"/>
                </a:lnTo>
                <a:lnTo>
                  <a:pt x="503306" y="1756747"/>
                </a:lnTo>
                <a:lnTo>
                  <a:pt x="500671" y="1756088"/>
                </a:lnTo>
                <a:lnTo>
                  <a:pt x="500671" y="1760041"/>
                </a:lnTo>
                <a:lnTo>
                  <a:pt x="497377" y="1761359"/>
                </a:lnTo>
                <a:lnTo>
                  <a:pt x="486837" y="1773879"/>
                </a:lnTo>
                <a:lnTo>
                  <a:pt x="474979" y="1767949"/>
                </a:lnTo>
                <a:lnTo>
                  <a:pt x="474320" y="1763995"/>
                </a:lnTo>
                <a:lnTo>
                  <a:pt x="475638" y="1761359"/>
                </a:lnTo>
                <a:lnTo>
                  <a:pt x="476955" y="1760041"/>
                </a:lnTo>
                <a:lnTo>
                  <a:pt x="479590" y="1759382"/>
                </a:lnTo>
                <a:lnTo>
                  <a:pt x="480908" y="1759382"/>
                </a:lnTo>
                <a:lnTo>
                  <a:pt x="482884" y="1759382"/>
                </a:lnTo>
                <a:lnTo>
                  <a:pt x="485519" y="1759382"/>
                </a:lnTo>
                <a:lnTo>
                  <a:pt x="485519" y="1758723"/>
                </a:lnTo>
                <a:lnTo>
                  <a:pt x="486178" y="1756747"/>
                </a:lnTo>
                <a:lnTo>
                  <a:pt x="486837" y="1755429"/>
                </a:lnTo>
                <a:lnTo>
                  <a:pt x="488154" y="1754770"/>
                </a:lnTo>
                <a:lnTo>
                  <a:pt x="489472" y="1754111"/>
                </a:lnTo>
                <a:lnTo>
                  <a:pt x="491448" y="1752793"/>
                </a:lnTo>
                <a:lnTo>
                  <a:pt x="488154" y="1750816"/>
                </a:lnTo>
                <a:lnTo>
                  <a:pt x="485519" y="1748839"/>
                </a:lnTo>
                <a:lnTo>
                  <a:pt x="482884" y="1746862"/>
                </a:lnTo>
                <a:lnTo>
                  <a:pt x="480908" y="1744227"/>
                </a:lnTo>
                <a:lnTo>
                  <a:pt x="475638" y="1748839"/>
                </a:lnTo>
                <a:lnTo>
                  <a:pt x="469709" y="1752134"/>
                </a:lnTo>
                <a:lnTo>
                  <a:pt x="461803" y="1752793"/>
                </a:lnTo>
                <a:lnTo>
                  <a:pt x="451922" y="1750816"/>
                </a:lnTo>
                <a:lnTo>
                  <a:pt x="456533" y="1748839"/>
                </a:lnTo>
                <a:lnTo>
                  <a:pt x="460486" y="1746203"/>
                </a:lnTo>
                <a:lnTo>
                  <a:pt x="463121" y="1742250"/>
                </a:lnTo>
                <a:lnTo>
                  <a:pt x="465097" y="1738296"/>
                </a:lnTo>
                <a:lnTo>
                  <a:pt x="465097" y="1733025"/>
                </a:lnTo>
                <a:lnTo>
                  <a:pt x="468391" y="1727094"/>
                </a:lnTo>
                <a:lnTo>
                  <a:pt x="468391" y="1724458"/>
                </a:lnTo>
                <a:lnTo>
                  <a:pt x="468391" y="1723140"/>
                </a:lnTo>
                <a:lnTo>
                  <a:pt x="469050" y="1721164"/>
                </a:lnTo>
                <a:lnTo>
                  <a:pt x="470367" y="1718528"/>
                </a:lnTo>
                <a:lnTo>
                  <a:pt x="470367" y="1716551"/>
                </a:lnTo>
                <a:lnTo>
                  <a:pt x="467074" y="1710620"/>
                </a:lnTo>
                <a:lnTo>
                  <a:pt x="467074" y="1704031"/>
                </a:lnTo>
                <a:lnTo>
                  <a:pt x="468391" y="1699418"/>
                </a:lnTo>
                <a:lnTo>
                  <a:pt x="468391" y="1696124"/>
                </a:lnTo>
                <a:lnTo>
                  <a:pt x="467074" y="1691511"/>
                </a:lnTo>
                <a:lnTo>
                  <a:pt x="466415" y="1686898"/>
                </a:lnTo>
                <a:lnTo>
                  <a:pt x="466415" y="1683604"/>
                </a:lnTo>
                <a:lnTo>
                  <a:pt x="469709" y="1679650"/>
                </a:lnTo>
                <a:lnTo>
                  <a:pt x="473661" y="1678332"/>
                </a:lnTo>
                <a:lnTo>
                  <a:pt x="478932" y="1677673"/>
                </a:lnTo>
                <a:lnTo>
                  <a:pt x="482884" y="1679650"/>
                </a:lnTo>
                <a:lnTo>
                  <a:pt x="486837" y="1683604"/>
                </a:lnTo>
                <a:lnTo>
                  <a:pt x="490131" y="1686898"/>
                </a:lnTo>
                <a:lnTo>
                  <a:pt x="490131" y="1690193"/>
                </a:lnTo>
                <a:lnTo>
                  <a:pt x="492766" y="1689534"/>
                </a:lnTo>
                <a:lnTo>
                  <a:pt x="494742" y="1690193"/>
                </a:lnTo>
                <a:lnTo>
                  <a:pt x="497377" y="1690852"/>
                </a:lnTo>
                <a:lnTo>
                  <a:pt x="498695" y="1689534"/>
                </a:lnTo>
                <a:lnTo>
                  <a:pt x="501330" y="1688216"/>
                </a:lnTo>
                <a:lnTo>
                  <a:pt x="503306" y="1686898"/>
                </a:lnTo>
                <a:lnTo>
                  <a:pt x="504624" y="1685581"/>
                </a:lnTo>
                <a:lnTo>
                  <a:pt x="506600" y="1684263"/>
                </a:lnTo>
                <a:lnTo>
                  <a:pt x="507918" y="1683604"/>
                </a:lnTo>
                <a:lnTo>
                  <a:pt x="505941" y="1680309"/>
                </a:lnTo>
                <a:lnTo>
                  <a:pt x="503965" y="1677673"/>
                </a:lnTo>
                <a:lnTo>
                  <a:pt x="503306" y="1673720"/>
                </a:lnTo>
                <a:lnTo>
                  <a:pt x="505283" y="1669766"/>
                </a:lnTo>
                <a:lnTo>
                  <a:pt x="504624" y="1666471"/>
                </a:lnTo>
                <a:lnTo>
                  <a:pt x="498695" y="1671084"/>
                </a:lnTo>
                <a:lnTo>
                  <a:pt x="492107" y="1673720"/>
                </a:lnTo>
                <a:lnTo>
                  <a:pt x="482225" y="1675037"/>
                </a:lnTo>
                <a:lnTo>
                  <a:pt x="474320" y="1673061"/>
                </a:lnTo>
                <a:lnTo>
                  <a:pt x="466415" y="1668448"/>
                </a:lnTo>
                <a:lnTo>
                  <a:pt x="460486" y="1663176"/>
                </a:lnTo>
                <a:lnTo>
                  <a:pt x="450604" y="1667130"/>
                </a:lnTo>
                <a:lnTo>
                  <a:pt x="441381" y="1668448"/>
                </a:lnTo>
                <a:lnTo>
                  <a:pt x="431500" y="1666471"/>
                </a:lnTo>
                <a:lnTo>
                  <a:pt x="422935" y="1661200"/>
                </a:lnTo>
                <a:lnTo>
                  <a:pt x="417006" y="1656587"/>
                </a:lnTo>
                <a:lnTo>
                  <a:pt x="415030" y="1652633"/>
                </a:lnTo>
                <a:lnTo>
                  <a:pt x="416348" y="1647362"/>
                </a:lnTo>
                <a:lnTo>
                  <a:pt x="419642" y="1641431"/>
                </a:lnTo>
                <a:lnTo>
                  <a:pt x="420300" y="1640772"/>
                </a:lnTo>
                <a:lnTo>
                  <a:pt x="420959" y="1640113"/>
                </a:lnTo>
                <a:lnTo>
                  <a:pt x="412395" y="1634183"/>
                </a:lnTo>
                <a:lnTo>
                  <a:pt x="416348" y="1628252"/>
                </a:lnTo>
                <a:lnTo>
                  <a:pt x="420300" y="1622981"/>
                </a:lnTo>
                <a:lnTo>
                  <a:pt x="426229" y="1619027"/>
                </a:lnTo>
                <a:lnTo>
                  <a:pt x="433476" y="1617050"/>
                </a:lnTo>
                <a:lnTo>
                  <a:pt x="436770" y="1609802"/>
                </a:lnTo>
                <a:lnTo>
                  <a:pt x="440064" y="1602554"/>
                </a:lnTo>
                <a:lnTo>
                  <a:pt x="445993" y="1596623"/>
                </a:lnTo>
                <a:lnTo>
                  <a:pt x="456533" y="1596623"/>
                </a:lnTo>
                <a:lnTo>
                  <a:pt x="460486" y="1592669"/>
                </a:lnTo>
                <a:lnTo>
                  <a:pt x="463121" y="1588057"/>
                </a:lnTo>
                <a:lnTo>
                  <a:pt x="461145" y="1581467"/>
                </a:lnTo>
                <a:lnTo>
                  <a:pt x="464438" y="1575537"/>
                </a:lnTo>
                <a:lnTo>
                  <a:pt x="459827" y="1562358"/>
                </a:lnTo>
                <a:lnTo>
                  <a:pt x="460486" y="1563017"/>
                </a:lnTo>
                <a:lnTo>
                  <a:pt x="462462" y="1559063"/>
                </a:lnTo>
                <a:lnTo>
                  <a:pt x="460486" y="1555768"/>
                </a:lnTo>
                <a:lnTo>
                  <a:pt x="458509" y="1553133"/>
                </a:lnTo>
                <a:lnTo>
                  <a:pt x="469050" y="1547202"/>
                </a:lnTo>
                <a:lnTo>
                  <a:pt x="471026" y="1538636"/>
                </a:lnTo>
                <a:lnTo>
                  <a:pt x="474979" y="1532705"/>
                </a:lnTo>
                <a:lnTo>
                  <a:pt x="480249" y="1528752"/>
                </a:lnTo>
                <a:lnTo>
                  <a:pt x="486837" y="1524139"/>
                </a:lnTo>
                <a:lnTo>
                  <a:pt x="492766" y="1520185"/>
                </a:lnTo>
                <a:lnTo>
                  <a:pt x="498695" y="1514914"/>
                </a:lnTo>
                <a:lnTo>
                  <a:pt x="499354" y="1513596"/>
                </a:lnTo>
                <a:lnTo>
                  <a:pt x="500671" y="1511619"/>
                </a:lnTo>
                <a:lnTo>
                  <a:pt x="501330" y="1508983"/>
                </a:lnTo>
                <a:lnTo>
                  <a:pt x="501989" y="1505030"/>
                </a:lnTo>
                <a:lnTo>
                  <a:pt x="503965" y="1503053"/>
                </a:lnTo>
                <a:lnTo>
                  <a:pt x="507259" y="1501076"/>
                </a:lnTo>
                <a:lnTo>
                  <a:pt x="507259" y="1505030"/>
                </a:lnTo>
                <a:lnTo>
                  <a:pt x="550738" y="1459563"/>
                </a:lnTo>
                <a:lnTo>
                  <a:pt x="548762" y="1457586"/>
                </a:lnTo>
                <a:lnTo>
                  <a:pt x="547444" y="1456927"/>
                </a:lnTo>
                <a:lnTo>
                  <a:pt x="544809" y="1455609"/>
                </a:lnTo>
                <a:lnTo>
                  <a:pt x="542833" y="1454950"/>
                </a:lnTo>
                <a:lnTo>
                  <a:pt x="540857" y="1453632"/>
                </a:lnTo>
                <a:lnTo>
                  <a:pt x="538222" y="1452973"/>
                </a:lnTo>
                <a:lnTo>
                  <a:pt x="536245" y="1452973"/>
                </a:lnTo>
                <a:lnTo>
                  <a:pt x="532951" y="1452973"/>
                </a:lnTo>
                <a:lnTo>
                  <a:pt x="530975" y="1450996"/>
                </a:lnTo>
                <a:lnTo>
                  <a:pt x="529657" y="1449678"/>
                </a:lnTo>
                <a:lnTo>
                  <a:pt x="527022" y="1447702"/>
                </a:lnTo>
                <a:lnTo>
                  <a:pt x="527022" y="1449019"/>
                </a:lnTo>
                <a:lnTo>
                  <a:pt x="525705" y="1449678"/>
                </a:lnTo>
                <a:lnTo>
                  <a:pt x="523070" y="1450337"/>
                </a:lnTo>
                <a:lnTo>
                  <a:pt x="523728" y="1449678"/>
                </a:lnTo>
                <a:lnTo>
                  <a:pt x="523070" y="1449019"/>
                </a:lnTo>
                <a:lnTo>
                  <a:pt x="522411" y="1450337"/>
                </a:lnTo>
                <a:lnTo>
                  <a:pt x="520435" y="1450337"/>
                </a:lnTo>
                <a:lnTo>
                  <a:pt x="521093" y="1451655"/>
                </a:lnTo>
                <a:lnTo>
                  <a:pt x="521093" y="1454950"/>
                </a:lnTo>
                <a:lnTo>
                  <a:pt x="520435" y="1458904"/>
                </a:lnTo>
                <a:lnTo>
                  <a:pt x="517141" y="1463516"/>
                </a:lnTo>
                <a:lnTo>
                  <a:pt x="511870" y="1466811"/>
                </a:lnTo>
                <a:lnTo>
                  <a:pt x="504624" y="1466811"/>
                </a:lnTo>
                <a:lnTo>
                  <a:pt x="504624" y="1466152"/>
                </a:lnTo>
                <a:lnTo>
                  <a:pt x="503965" y="1465493"/>
                </a:lnTo>
                <a:lnTo>
                  <a:pt x="499354" y="1466152"/>
                </a:lnTo>
                <a:lnTo>
                  <a:pt x="501330" y="1471424"/>
                </a:lnTo>
                <a:lnTo>
                  <a:pt x="500671" y="1476036"/>
                </a:lnTo>
                <a:lnTo>
                  <a:pt x="498695" y="1479331"/>
                </a:lnTo>
                <a:lnTo>
                  <a:pt x="494742" y="1481308"/>
                </a:lnTo>
                <a:lnTo>
                  <a:pt x="491448" y="1482626"/>
                </a:lnTo>
                <a:lnTo>
                  <a:pt x="489472" y="1484602"/>
                </a:lnTo>
                <a:lnTo>
                  <a:pt x="488813" y="1486579"/>
                </a:lnTo>
                <a:lnTo>
                  <a:pt x="486837" y="1491192"/>
                </a:lnTo>
                <a:lnTo>
                  <a:pt x="484861" y="1493828"/>
                </a:lnTo>
                <a:lnTo>
                  <a:pt x="480249" y="1497781"/>
                </a:lnTo>
                <a:lnTo>
                  <a:pt x="475638" y="1499758"/>
                </a:lnTo>
                <a:lnTo>
                  <a:pt x="470367" y="1499758"/>
                </a:lnTo>
                <a:lnTo>
                  <a:pt x="469709" y="1503053"/>
                </a:lnTo>
                <a:lnTo>
                  <a:pt x="468391" y="1505030"/>
                </a:lnTo>
                <a:lnTo>
                  <a:pt x="467074" y="1506348"/>
                </a:lnTo>
                <a:lnTo>
                  <a:pt x="463780" y="1507666"/>
                </a:lnTo>
                <a:lnTo>
                  <a:pt x="461803" y="1508983"/>
                </a:lnTo>
                <a:lnTo>
                  <a:pt x="459827" y="1508983"/>
                </a:lnTo>
                <a:lnTo>
                  <a:pt x="459827" y="1510960"/>
                </a:lnTo>
                <a:lnTo>
                  <a:pt x="458509" y="1513596"/>
                </a:lnTo>
                <a:lnTo>
                  <a:pt x="457851" y="1516891"/>
                </a:lnTo>
                <a:lnTo>
                  <a:pt x="456533" y="1518868"/>
                </a:lnTo>
                <a:lnTo>
                  <a:pt x="454557" y="1521503"/>
                </a:lnTo>
                <a:lnTo>
                  <a:pt x="444675" y="1528752"/>
                </a:lnTo>
                <a:lnTo>
                  <a:pt x="435452" y="1536659"/>
                </a:lnTo>
                <a:lnTo>
                  <a:pt x="425571" y="1543907"/>
                </a:lnTo>
                <a:lnTo>
                  <a:pt x="419642" y="1542590"/>
                </a:lnTo>
                <a:lnTo>
                  <a:pt x="418324" y="1543907"/>
                </a:lnTo>
                <a:lnTo>
                  <a:pt x="417006" y="1544566"/>
                </a:lnTo>
                <a:lnTo>
                  <a:pt x="413054" y="1547202"/>
                </a:lnTo>
                <a:lnTo>
                  <a:pt x="409101" y="1547202"/>
                </a:lnTo>
                <a:lnTo>
                  <a:pt x="405148" y="1546543"/>
                </a:lnTo>
                <a:lnTo>
                  <a:pt x="406466" y="1549179"/>
                </a:lnTo>
                <a:lnTo>
                  <a:pt x="406466" y="1551156"/>
                </a:lnTo>
                <a:lnTo>
                  <a:pt x="406466" y="1554451"/>
                </a:lnTo>
                <a:lnTo>
                  <a:pt x="404490" y="1556427"/>
                </a:lnTo>
                <a:lnTo>
                  <a:pt x="401855" y="1559063"/>
                </a:lnTo>
                <a:lnTo>
                  <a:pt x="399219" y="1560381"/>
                </a:lnTo>
                <a:lnTo>
                  <a:pt x="395926" y="1561040"/>
                </a:lnTo>
                <a:lnTo>
                  <a:pt x="393290" y="1561699"/>
                </a:lnTo>
                <a:lnTo>
                  <a:pt x="388020" y="1561699"/>
                </a:lnTo>
                <a:lnTo>
                  <a:pt x="383409" y="1562358"/>
                </a:lnTo>
                <a:lnTo>
                  <a:pt x="381432" y="1565653"/>
                </a:lnTo>
                <a:lnTo>
                  <a:pt x="379456" y="1568288"/>
                </a:lnTo>
                <a:lnTo>
                  <a:pt x="376162" y="1571583"/>
                </a:lnTo>
                <a:lnTo>
                  <a:pt x="373527" y="1573560"/>
                </a:lnTo>
                <a:lnTo>
                  <a:pt x="373527" y="1574219"/>
                </a:lnTo>
                <a:lnTo>
                  <a:pt x="371551" y="1577514"/>
                </a:lnTo>
                <a:lnTo>
                  <a:pt x="369574" y="1578832"/>
                </a:lnTo>
                <a:lnTo>
                  <a:pt x="368916" y="1579490"/>
                </a:lnTo>
                <a:lnTo>
                  <a:pt x="370892" y="1580149"/>
                </a:lnTo>
                <a:lnTo>
                  <a:pt x="372868" y="1582126"/>
                </a:lnTo>
                <a:lnTo>
                  <a:pt x="373527" y="1585421"/>
                </a:lnTo>
                <a:lnTo>
                  <a:pt x="372868" y="1588716"/>
                </a:lnTo>
                <a:lnTo>
                  <a:pt x="362987" y="1599918"/>
                </a:lnTo>
                <a:lnTo>
                  <a:pt x="351129" y="1609802"/>
                </a:lnTo>
                <a:lnTo>
                  <a:pt x="337294" y="1616391"/>
                </a:lnTo>
                <a:lnTo>
                  <a:pt x="332024" y="1617709"/>
                </a:lnTo>
                <a:lnTo>
                  <a:pt x="326754" y="1618368"/>
                </a:lnTo>
                <a:lnTo>
                  <a:pt x="321484" y="1618368"/>
                </a:lnTo>
                <a:lnTo>
                  <a:pt x="315555" y="1618368"/>
                </a:lnTo>
                <a:lnTo>
                  <a:pt x="311602" y="1621004"/>
                </a:lnTo>
                <a:lnTo>
                  <a:pt x="306991" y="1625617"/>
                </a:lnTo>
                <a:lnTo>
                  <a:pt x="302379" y="1632206"/>
                </a:lnTo>
                <a:lnTo>
                  <a:pt x="295791" y="1637478"/>
                </a:lnTo>
                <a:lnTo>
                  <a:pt x="287227" y="1640772"/>
                </a:lnTo>
                <a:lnTo>
                  <a:pt x="280639" y="1651974"/>
                </a:lnTo>
                <a:lnTo>
                  <a:pt x="276687" y="1652633"/>
                </a:lnTo>
                <a:lnTo>
                  <a:pt x="274052" y="1658564"/>
                </a:lnTo>
                <a:lnTo>
                  <a:pt x="271417" y="1656587"/>
                </a:lnTo>
                <a:lnTo>
                  <a:pt x="269440" y="1655928"/>
                </a:lnTo>
                <a:lnTo>
                  <a:pt x="268123" y="1656587"/>
                </a:lnTo>
                <a:lnTo>
                  <a:pt x="266146" y="1657246"/>
                </a:lnTo>
                <a:lnTo>
                  <a:pt x="264829" y="1659223"/>
                </a:lnTo>
                <a:lnTo>
                  <a:pt x="266146" y="1661200"/>
                </a:lnTo>
                <a:lnTo>
                  <a:pt x="267464" y="1662518"/>
                </a:lnTo>
                <a:lnTo>
                  <a:pt x="266146" y="1665153"/>
                </a:lnTo>
                <a:lnTo>
                  <a:pt x="266146" y="1666471"/>
                </a:lnTo>
                <a:lnTo>
                  <a:pt x="267464" y="1667130"/>
                </a:lnTo>
                <a:lnTo>
                  <a:pt x="267464" y="1667789"/>
                </a:lnTo>
                <a:lnTo>
                  <a:pt x="266146" y="1669107"/>
                </a:lnTo>
                <a:lnTo>
                  <a:pt x="242430" y="1681627"/>
                </a:lnTo>
                <a:lnTo>
                  <a:pt x="243748" y="1690193"/>
                </a:lnTo>
                <a:lnTo>
                  <a:pt x="231890" y="1694147"/>
                </a:lnTo>
                <a:lnTo>
                  <a:pt x="218056" y="1698101"/>
                </a:lnTo>
                <a:lnTo>
                  <a:pt x="217397" y="1702713"/>
                </a:lnTo>
                <a:lnTo>
                  <a:pt x="214762" y="1705349"/>
                </a:lnTo>
                <a:lnTo>
                  <a:pt x="212127" y="1706008"/>
                </a:lnTo>
                <a:lnTo>
                  <a:pt x="208174" y="1706667"/>
                </a:lnTo>
                <a:lnTo>
                  <a:pt x="205539" y="1706667"/>
                </a:lnTo>
                <a:lnTo>
                  <a:pt x="201586" y="1707985"/>
                </a:lnTo>
                <a:lnTo>
                  <a:pt x="198951" y="1712597"/>
                </a:lnTo>
                <a:lnTo>
                  <a:pt x="199610" y="1717210"/>
                </a:lnTo>
                <a:lnTo>
                  <a:pt x="187093" y="1721823"/>
                </a:lnTo>
                <a:lnTo>
                  <a:pt x="183799" y="1730389"/>
                </a:lnTo>
                <a:lnTo>
                  <a:pt x="178529" y="1737637"/>
                </a:lnTo>
                <a:lnTo>
                  <a:pt x="172600" y="1744227"/>
                </a:lnTo>
                <a:lnTo>
                  <a:pt x="166012" y="1750816"/>
                </a:lnTo>
                <a:lnTo>
                  <a:pt x="164694" y="1752134"/>
                </a:lnTo>
                <a:lnTo>
                  <a:pt x="163377" y="1752134"/>
                </a:lnTo>
                <a:lnTo>
                  <a:pt x="158765" y="1761359"/>
                </a:lnTo>
                <a:lnTo>
                  <a:pt x="150860" y="1764654"/>
                </a:lnTo>
                <a:lnTo>
                  <a:pt x="141637" y="1767949"/>
                </a:lnTo>
                <a:lnTo>
                  <a:pt x="135049" y="1773879"/>
                </a:lnTo>
                <a:lnTo>
                  <a:pt x="134391" y="1773879"/>
                </a:lnTo>
                <a:lnTo>
                  <a:pt x="130438" y="1780469"/>
                </a:lnTo>
                <a:lnTo>
                  <a:pt x="123191" y="1785740"/>
                </a:lnTo>
                <a:lnTo>
                  <a:pt x="115286" y="1789694"/>
                </a:lnTo>
                <a:lnTo>
                  <a:pt x="116604" y="1791671"/>
                </a:lnTo>
                <a:lnTo>
                  <a:pt x="111992" y="1797601"/>
                </a:lnTo>
                <a:lnTo>
                  <a:pt x="105404" y="1801555"/>
                </a:lnTo>
                <a:lnTo>
                  <a:pt x="98158" y="1804850"/>
                </a:lnTo>
                <a:lnTo>
                  <a:pt x="92229" y="1809462"/>
                </a:lnTo>
                <a:lnTo>
                  <a:pt x="79712" y="1814075"/>
                </a:lnTo>
                <a:lnTo>
                  <a:pt x="63901" y="1827254"/>
                </a:lnTo>
                <a:lnTo>
                  <a:pt x="63243" y="1829231"/>
                </a:lnTo>
                <a:lnTo>
                  <a:pt x="61925" y="1830548"/>
                </a:lnTo>
                <a:lnTo>
                  <a:pt x="59290" y="1832525"/>
                </a:lnTo>
                <a:lnTo>
                  <a:pt x="57314" y="1833843"/>
                </a:lnTo>
                <a:lnTo>
                  <a:pt x="54679" y="1834502"/>
                </a:lnTo>
                <a:lnTo>
                  <a:pt x="52702" y="1835161"/>
                </a:lnTo>
                <a:lnTo>
                  <a:pt x="52043" y="1837138"/>
                </a:lnTo>
                <a:lnTo>
                  <a:pt x="50726" y="1839115"/>
                </a:lnTo>
                <a:lnTo>
                  <a:pt x="49408" y="1840433"/>
                </a:lnTo>
                <a:lnTo>
                  <a:pt x="47432" y="1841092"/>
                </a:lnTo>
                <a:lnTo>
                  <a:pt x="45456" y="1841092"/>
                </a:lnTo>
                <a:lnTo>
                  <a:pt x="43479" y="1835161"/>
                </a:lnTo>
                <a:lnTo>
                  <a:pt x="42162" y="1828572"/>
                </a:lnTo>
                <a:lnTo>
                  <a:pt x="41503" y="1821982"/>
                </a:lnTo>
                <a:lnTo>
                  <a:pt x="39527" y="1814734"/>
                </a:lnTo>
                <a:lnTo>
                  <a:pt x="35574" y="1808803"/>
                </a:lnTo>
                <a:lnTo>
                  <a:pt x="30963" y="1804850"/>
                </a:lnTo>
                <a:lnTo>
                  <a:pt x="25034" y="1803532"/>
                </a:lnTo>
                <a:lnTo>
                  <a:pt x="17128" y="1802873"/>
                </a:lnTo>
                <a:lnTo>
                  <a:pt x="9882" y="1803532"/>
                </a:lnTo>
                <a:lnTo>
                  <a:pt x="5929" y="1805509"/>
                </a:lnTo>
                <a:lnTo>
                  <a:pt x="3953" y="1798919"/>
                </a:lnTo>
                <a:lnTo>
                  <a:pt x="1976" y="1792330"/>
                </a:lnTo>
                <a:lnTo>
                  <a:pt x="659" y="1786399"/>
                </a:lnTo>
                <a:lnTo>
                  <a:pt x="0" y="1780469"/>
                </a:lnTo>
                <a:lnTo>
                  <a:pt x="659" y="1775197"/>
                </a:lnTo>
                <a:lnTo>
                  <a:pt x="3953" y="1770584"/>
                </a:lnTo>
                <a:lnTo>
                  <a:pt x="9882" y="1766631"/>
                </a:lnTo>
                <a:lnTo>
                  <a:pt x="19105" y="1763995"/>
                </a:lnTo>
                <a:lnTo>
                  <a:pt x="21081" y="1762677"/>
                </a:lnTo>
                <a:lnTo>
                  <a:pt x="22398" y="1761359"/>
                </a:lnTo>
                <a:lnTo>
                  <a:pt x="23716" y="1759382"/>
                </a:lnTo>
                <a:lnTo>
                  <a:pt x="25692" y="1756088"/>
                </a:lnTo>
                <a:lnTo>
                  <a:pt x="27010" y="1754111"/>
                </a:lnTo>
                <a:lnTo>
                  <a:pt x="28327" y="1752134"/>
                </a:lnTo>
                <a:lnTo>
                  <a:pt x="26351" y="1750816"/>
                </a:lnTo>
                <a:lnTo>
                  <a:pt x="25034" y="1750816"/>
                </a:lnTo>
                <a:lnTo>
                  <a:pt x="22398" y="1749498"/>
                </a:lnTo>
                <a:lnTo>
                  <a:pt x="21740" y="1748839"/>
                </a:lnTo>
                <a:lnTo>
                  <a:pt x="21081" y="1747521"/>
                </a:lnTo>
                <a:lnTo>
                  <a:pt x="20422" y="1745545"/>
                </a:lnTo>
                <a:lnTo>
                  <a:pt x="21740" y="1740932"/>
                </a:lnTo>
                <a:lnTo>
                  <a:pt x="25692" y="1738296"/>
                </a:lnTo>
                <a:lnTo>
                  <a:pt x="28986" y="1736978"/>
                </a:lnTo>
                <a:lnTo>
                  <a:pt x="33598" y="1735660"/>
                </a:lnTo>
                <a:lnTo>
                  <a:pt x="36233" y="1729730"/>
                </a:lnTo>
                <a:lnTo>
                  <a:pt x="35574" y="1728412"/>
                </a:lnTo>
                <a:lnTo>
                  <a:pt x="35574" y="1725776"/>
                </a:lnTo>
                <a:lnTo>
                  <a:pt x="36233" y="1724458"/>
                </a:lnTo>
                <a:lnTo>
                  <a:pt x="38209" y="1723140"/>
                </a:lnTo>
                <a:lnTo>
                  <a:pt x="28327" y="1717869"/>
                </a:lnTo>
                <a:lnTo>
                  <a:pt x="26351" y="1709303"/>
                </a:lnTo>
                <a:lnTo>
                  <a:pt x="26351" y="1704690"/>
                </a:lnTo>
                <a:lnTo>
                  <a:pt x="27010" y="1702713"/>
                </a:lnTo>
                <a:lnTo>
                  <a:pt x="29645" y="1700736"/>
                </a:lnTo>
                <a:lnTo>
                  <a:pt x="32939" y="1700077"/>
                </a:lnTo>
                <a:lnTo>
                  <a:pt x="36233" y="1700077"/>
                </a:lnTo>
                <a:lnTo>
                  <a:pt x="38868" y="1698759"/>
                </a:lnTo>
                <a:lnTo>
                  <a:pt x="40185" y="1700077"/>
                </a:lnTo>
                <a:lnTo>
                  <a:pt x="40844" y="1700736"/>
                </a:lnTo>
                <a:lnTo>
                  <a:pt x="42162" y="1700077"/>
                </a:lnTo>
                <a:lnTo>
                  <a:pt x="46773" y="1698101"/>
                </a:lnTo>
                <a:lnTo>
                  <a:pt x="46114" y="1696783"/>
                </a:lnTo>
                <a:lnTo>
                  <a:pt x="44797" y="1694147"/>
                </a:lnTo>
                <a:lnTo>
                  <a:pt x="49408" y="1688216"/>
                </a:lnTo>
                <a:lnTo>
                  <a:pt x="69830" y="1678332"/>
                </a:lnTo>
                <a:lnTo>
                  <a:pt x="76418" y="1666471"/>
                </a:lnTo>
                <a:lnTo>
                  <a:pt x="81688" y="1661859"/>
                </a:lnTo>
                <a:lnTo>
                  <a:pt x="81030" y="1660541"/>
                </a:lnTo>
                <a:lnTo>
                  <a:pt x="83665" y="1653951"/>
                </a:lnTo>
                <a:lnTo>
                  <a:pt x="88276" y="1648680"/>
                </a:lnTo>
                <a:lnTo>
                  <a:pt x="93546" y="1646044"/>
                </a:lnTo>
                <a:lnTo>
                  <a:pt x="99475" y="1642749"/>
                </a:lnTo>
                <a:lnTo>
                  <a:pt x="105404" y="1640113"/>
                </a:lnTo>
                <a:lnTo>
                  <a:pt x="107381" y="1638137"/>
                </a:lnTo>
                <a:lnTo>
                  <a:pt x="109357" y="1633524"/>
                </a:lnTo>
                <a:lnTo>
                  <a:pt x="105404" y="1628252"/>
                </a:lnTo>
                <a:lnTo>
                  <a:pt x="103428" y="1622981"/>
                </a:lnTo>
                <a:lnTo>
                  <a:pt x="104087" y="1617050"/>
                </a:lnTo>
                <a:lnTo>
                  <a:pt x="106722" y="1611779"/>
                </a:lnTo>
                <a:lnTo>
                  <a:pt x="108040" y="1605848"/>
                </a:lnTo>
                <a:lnTo>
                  <a:pt x="110016" y="1603212"/>
                </a:lnTo>
                <a:lnTo>
                  <a:pt x="112651" y="1600577"/>
                </a:lnTo>
                <a:lnTo>
                  <a:pt x="116604" y="1599918"/>
                </a:lnTo>
                <a:lnTo>
                  <a:pt x="120556" y="1599259"/>
                </a:lnTo>
                <a:lnTo>
                  <a:pt x="123191" y="1600577"/>
                </a:lnTo>
                <a:lnTo>
                  <a:pt x="125168" y="1603871"/>
                </a:lnTo>
                <a:lnTo>
                  <a:pt x="125168" y="1609802"/>
                </a:lnTo>
                <a:lnTo>
                  <a:pt x="123191" y="1615732"/>
                </a:lnTo>
                <a:lnTo>
                  <a:pt x="122533" y="1622322"/>
                </a:lnTo>
                <a:lnTo>
                  <a:pt x="124509" y="1619686"/>
                </a:lnTo>
                <a:lnTo>
                  <a:pt x="126485" y="1618368"/>
                </a:lnTo>
                <a:lnTo>
                  <a:pt x="128462" y="1618368"/>
                </a:lnTo>
                <a:lnTo>
                  <a:pt x="127144" y="1613097"/>
                </a:lnTo>
                <a:lnTo>
                  <a:pt x="128462" y="1609802"/>
                </a:lnTo>
                <a:lnTo>
                  <a:pt x="131097" y="1606507"/>
                </a:lnTo>
                <a:lnTo>
                  <a:pt x="134391" y="1603212"/>
                </a:lnTo>
                <a:lnTo>
                  <a:pt x="141637" y="1599918"/>
                </a:lnTo>
                <a:lnTo>
                  <a:pt x="150201" y="1598600"/>
                </a:lnTo>
                <a:lnTo>
                  <a:pt x="149543" y="1593987"/>
                </a:lnTo>
                <a:lnTo>
                  <a:pt x="151519" y="1590034"/>
                </a:lnTo>
                <a:lnTo>
                  <a:pt x="156130" y="1585421"/>
                </a:lnTo>
                <a:lnTo>
                  <a:pt x="158107" y="1584762"/>
                </a:lnTo>
                <a:lnTo>
                  <a:pt x="160083" y="1584762"/>
                </a:lnTo>
                <a:lnTo>
                  <a:pt x="160083" y="1584103"/>
                </a:lnTo>
                <a:lnTo>
                  <a:pt x="162718" y="1576196"/>
                </a:lnTo>
                <a:lnTo>
                  <a:pt x="166671" y="1572242"/>
                </a:lnTo>
                <a:lnTo>
                  <a:pt x="171941" y="1568288"/>
                </a:lnTo>
                <a:lnTo>
                  <a:pt x="177870" y="1566312"/>
                </a:lnTo>
                <a:lnTo>
                  <a:pt x="184458" y="1563676"/>
                </a:lnTo>
                <a:lnTo>
                  <a:pt x="195657" y="1563017"/>
                </a:lnTo>
                <a:lnTo>
                  <a:pt x="206856" y="1566312"/>
                </a:lnTo>
                <a:lnTo>
                  <a:pt x="207515" y="1566312"/>
                </a:lnTo>
                <a:lnTo>
                  <a:pt x="205539" y="1563017"/>
                </a:lnTo>
                <a:lnTo>
                  <a:pt x="203562" y="1561040"/>
                </a:lnTo>
                <a:lnTo>
                  <a:pt x="201586" y="1554451"/>
                </a:lnTo>
                <a:lnTo>
                  <a:pt x="199610" y="1547202"/>
                </a:lnTo>
                <a:lnTo>
                  <a:pt x="199610" y="1540613"/>
                </a:lnTo>
                <a:lnTo>
                  <a:pt x="208174" y="1530070"/>
                </a:lnTo>
                <a:lnTo>
                  <a:pt x="218056" y="1521503"/>
                </a:lnTo>
                <a:lnTo>
                  <a:pt x="229914" y="1513596"/>
                </a:lnTo>
                <a:lnTo>
                  <a:pt x="236501" y="1512278"/>
                </a:lnTo>
                <a:lnTo>
                  <a:pt x="243089" y="1512278"/>
                </a:lnTo>
                <a:lnTo>
                  <a:pt x="241113" y="1511619"/>
                </a:lnTo>
                <a:lnTo>
                  <a:pt x="239795" y="1510301"/>
                </a:lnTo>
                <a:lnTo>
                  <a:pt x="239136" y="1507666"/>
                </a:lnTo>
                <a:lnTo>
                  <a:pt x="239136" y="1505030"/>
                </a:lnTo>
                <a:lnTo>
                  <a:pt x="243089" y="1493828"/>
                </a:lnTo>
                <a:lnTo>
                  <a:pt x="245065" y="1482626"/>
                </a:lnTo>
                <a:lnTo>
                  <a:pt x="244407" y="1472741"/>
                </a:lnTo>
                <a:lnTo>
                  <a:pt x="240454" y="1462198"/>
                </a:lnTo>
                <a:lnTo>
                  <a:pt x="232549" y="1451655"/>
                </a:lnTo>
                <a:lnTo>
                  <a:pt x="227278" y="1445066"/>
                </a:lnTo>
                <a:lnTo>
                  <a:pt x="225961" y="1437817"/>
                </a:lnTo>
                <a:lnTo>
                  <a:pt x="226620" y="1430569"/>
                </a:lnTo>
                <a:lnTo>
                  <a:pt x="229914" y="1422662"/>
                </a:lnTo>
                <a:lnTo>
                  <a:pt x="231231" y="1420026"/>
                </a:lnTo>
                <a:lnTo>
                  <a:pt x="233207" y="1417390"/>
                </a:lnTo>
                <a:lnTo>
                  <a:pt x="238478" y="1415413"/>
                </a:lnTo>
                <a:lnTo>
                  <a:pt x="243748" y="1415413"/>
                </a:lnTo>
                <a:lnTo>
                  <a:pt x="249677" y="1416072"/>
                </a:lnTo>
                <a:lnTo>
                  <a:pt x="255606" y="1417390"/>
                </a:lnTo>
                <a:lnTo>
                  <a:pt x="260876" y="1420685"/>
                </a:lnTo>
                <a:lnTo>
                  <a:pt x="263511" y="1426615"/>
                </a:lnTo>
                <a:lnTo>
                  <a:pt x="264170" y="1429910"/>
                </a:lnTo>
                <a:lnTo>
                  <a:pt x="263511" y="1433205"/>
                </a:lnTo>
                <a:lnTo>
                  <a:pt x="260876" y="1439135"/>
                </a:lnTo>
                <a:lnTo>
                  <a:pt x="258900" y="1445066"/>
                </a:lnTo>
                <a:lnTo>
                  <a:pt x="262194" y="1451655"/>
                </a:lnTo>
                <a:lnTo>
                  <a:pt x="262194" y="1455609"/>
                </a:lnTo>
                <a:lnTo>
                  <a:pt x="262852" y="1458904"/>
                </a:lnTo>
                <a:lnTo>
                  <a:pt x="262852" y="1464175"/>
                </a:lnTo>
                <a:lnTo>
                  <a:pt x="262852" y="1470106"/>
                </a:lnTo>
                <a:lnTo>
                  <a:pt x="262852" y="1476036"/>
                </a:lnTo>
                <a:lnTo>
                  <a:pt x="264829" y="1481308"/>
                </a:lnTo>
                <a:lnTo>
                  <a:pt x="264829" y="1479990"/>
                </a:lnTo>
                <a:lnTo>
                  <a:pt x="265488" y="1479331"/>
                </a:lnTo>
                <a:lnTo>
                  <a:pt x="266146" y="1479331"/>
                </a:lnTo>
                <a:lnTo>
                  <a:pt x="267464" y="1476036"/>
                </a:lnTo>
                <a:lnTo>
                  <a:pt x="268781" y="1474718"/>
                </a:lnTo>
                <a:lnTo>
                  <a:pt x="270758" y="1472741"/>
                </a:lnTo>
                <a:lnTo>
                  <a:pt x="272075" y="1471424"/>
                </a:lnTo>
                <a:lnTo>
                  <a:pt x="274710" y="1468788"/>
                </a:lnTo>
                <a:lnTo>
                  <a:pt x="276687" y="1467470"/>
                </a:lnTo>
                <a:lnTo>
                  <a:pt x="280639" y="1466811"/>
                </a:lnTo>
                <a:lnTo>
                  <a:pt x="281298" y="1467470"/>
                </a:lnTo>
                <a:lnTo>
                  <a:pt x="281957" y="1466811"/>
                </a:lnTo>
                <a:lnTo>
                  <a:pt x="285910" y="1465493"/>
                </a:lnTo>
                <a:lnTo>
                  <a:pt x="289204" y="1463516"/>
                </a:lnTo>
                <a:lnTo>
                  <a:pt x="289862" y="1456927"/>
                </a:lnTo>
                <a:lnTo>
                  <a:pt x="293156" y="1451655"/>
                </a:lnTo>
                <a:lnTo>
                  <a:pt x="296450" y="1447043"/>
                </a:lnTo>
                <a:lnTo>
                  <a:pt x="301062" y="1442430"/>
                </a:lnTo>
                <a:lnTo>
                  <a:pt x="301062" y="1441771"/>
                </a:lnTo>
                <a:lnTo>
                  <a:pt x="300403" y="1441771"/>
                </a:lnTo>
                <a:lnTo>
                  <a:pt x="300403" y="1438476"/>
                </a:lnTo>
                <a:lnTo>
                  <a:pt x="300403" y="1436500"/>
                </a:lnTo>
                <a:lnTo>
                  <a:pt x="299744" y="1435841"/>
                </a:lnTo>
                <a:lnTo>
                  <a:pt x="299085" y="1434523"/>
                </a:lnTo>
                <a:lnTo>
                  <a:pt x="299085" y="1431887"/>
                </a:lnTo>
                <a:lnTo>
                  <a:pt x="293156" y="1431887"/>
                </a:lnTo>
                <a:lnTo>
                  <a:pt x="289862" y="1429910"/>
                </a:lnTo>
                <a:lnTo>
                  <a:pt x="289204" y="1425956"/>
                </a:lnTo>
                <a:lnTo>
                  <a:pt x="291180" y="1420026"/>
                </a:lnTo>
                <a:lnTo>
                  <a:pt x="303038" y="1430569"/>
                </a:lnTo>
                <a:lnTo>
                  <a:pt x="304355" y="1428592"/>
                </a:lnTo>
                <a:lnTo>
                  <a:pt x="303038" y="1425956"/>
                </a:lnTo>
                <a:lnTo>
                  <a:pt x="302379" y="1423980"/>
                </a:lnTo>
                <a:lnTo>
                  <a:pt x="300403" y="1420685"/>
                </a:lnTo>
                <a:lnTo>
                  <a:pt x="297109" y="1416072"/>
                </a:lnTo>
                <a:lnTo>
                  <a:pt x="296450" y="1410142"/>
                </a:lnTo>
                <a:lnTo>
                  <a:pt x="297109" y="1405529"/>
                </a:lnTo>
                <a:lnTo>
                  <a:pt x="301062" y="1402893"/>
                </a:lnTo>
                <a:lnTo>
                  <a:pt x="307649" y="1399599"/>
                </a:lnTo>
                <a:lnTo>
                  <a:pt x="312920" y="1401575"/>
                </a:lnTo>
                <a:lnTo>
                  <a:pt x="316872" y="1405529"/>
                </a:lnTo>
                <a:lnTo>
                  <a:pt x="320166" y="1409483"/>
                </a:lnTo>
                <a:lnTo>
                  <a:pt x="321484" y="1411460"/>
                </a:lnTo>
                <a:lnTo>
                  <a:pt x="324119" y="1413436"/>
                </a:lnTo>
                <a:lnTo>
                  <a:pt x="325436" y="1416731"/>
                </a:lnTo>
                <a:lnTo>
                  <a:pt x="326095" y="1418708"/>
                </a:lnTo>
                <a:lnTo>
                  <a:pt x="327413" y="1418049"/>
                </a:lnTo>
                <a:lnTo>
                  <a:pt x="330048" y="1417390"/>
                </a:lnTo>
                <a:lnTo>
                  <a:pt x="332024" y="1417390"/>
                </a:lnTo>
                <a:lnTo>
                  <a:pt x="331365" y="1415413"/>
                </a:lnTo>
                <a:lnTo>
                  <a:pt x="332024" y="1412119"/>
                </a:lnTo>
                <a:lnTo>
                  <a:pt x="333342" y="1410142"/>
                </a:lnTo>
                <a:lnTo>
                  <a:pt x="334659" y="1407506"/>
                </a:lnTo>
                <a:lnTo>
                  <a:pt x="335977" y="1407506"/>
                </a:lnTo>
                <a:lnTo>
                  <a:pt x="334000" y="1405529"/>
                </a:lnTo>
                <a:lnTo>
                  <a:pt x="334659" y="1404211"/>
                </a:lnTo>
                <a:lnTo>
                  <a:pt x="334659" y="1401575"/>
                </a:lnTo>
                <a:lnTo>
                  <a:pt x="334659" y="1399599"/>
                </a:lnTo>
                <a:lnTo>
                  <a:pt x="334659" y="1398281"/>
                </a:lnTo>
                <a:lnTo>
                  <a:pt x="333342" y="1396963"/>
                </a:lnTo>
                <a:lnTo>
                  <a:pt x="331365" y="1394986"/>
                </a:lnTo>
                <a:lnTo>
                  <a:pt x="328071" y="1391032"/>
                </a:lnTo>
                <a:lnTo>
                  <a:pt x="326754" y="1386420"/>
                </a:lnTo>
                <a:lnTo>
                  <a:pt x="328071" y="1381807"/>
                </a:lnTo>
                <a:lnTo>
                  <a:pt x="332024" y="1380489"/>
                </a:lnTo>
                <a:lnTo>
                  <a:pt x="334659" y="1377853"/>
                </a:lnTo>
                <a:lnTo>
                  <a:pt x="337953" y="1375218"/>
                </a:lnTo>
                <a:lnTo>
                  <a:pt x="341906" y="1374559"/>
                </a:lnTo>
                <a:lnTo>
                  <a:pt x="345858" y="1376536"/>
                </a:lnTo>
                <a:lnTo>
                  <a:pt x="352446" y="1380489"/>
                </a:lnTo>
                <a:lnTo>
                  <a:pt x="360352" y="1381148"/>
                </a:lnTo>
                <a:lnTo>
                  <a:pt x="357058" y="1379830"/>
                </a:lnTo>
                <a:lnTo>
                  <a:pt x="353105" y="1377853"/>
                </a:lnTo>
                <a:lnTo>
                  <a:pt x="350470" y="1375218"/>
                </a:lnTo>
                <a:lnTo>
                  <a:pt x="347835" y="1366651"/>
                </a:lnTo>
                <a:lnTo>
                  <a:pt x="348494" y="1364016"/>
                </a:lnTo>
                <a:lnTo>
                  <a:pt x="349152" y="1362039"/>
                </a:lnTo>
                <a:lnTo>
                  <a:pt x="350470" y="1360721"/>
                </a:lnTo>
                <a:lnTo>
                  <a:pt x="351787" y="1359403"/>
                </a:lnTo>
                <a:lnTo>
                  <a:pt x="353105" y="1358085"/>
                </a:lnTo>
                <a:lnTo>
                  <a:pt x="355081" y="1357426"/>
                </a:lnTo>
                <a:lnTo>
                  <a:pt x="357058" y="1357426"/>
                </a:lnTo>
                <a:lnTo>
                  <a:pt x="356399" y="1355449"/>
                </a:lnTo>
                <a:lnTo>
                  <a:pt x="357058" y="1353472"/>
                </a:lnTo>
                <a:lnTo>
                  <a:pt x="359034" y="1350178"/>
                </a:lnTo>
                <a:lnTo>
                  <a:pt x="365622" y="1344247"/>
                </a:lnTo>
                <a:lnTo>
                  <a:pt x="366939" y="1342929"/>
                </a:lnTo>
                <a:lnTo>
                  <a:pt x="367598" y="1341611"/>
                </a:lnTo>
                <a:lnTo>
                  <a:pt x="369574" y="1339635"/>
                </a:lnTo>
                <a:lnTo>
                  <a:pt x="371551" y="1338976"/>
                </a:lnTo>
                <a:lnTo>
                  <a:pt x="376821" y="1335022"/>
                </a:lnTo>
                <a:lnTo>
                  <a:pt x="377480" y="1333045"/>
                </a:lnTo>
                <a:lnTo>
                  <a:pt x="378139" y="1331068"/>
                </a:lnTo>
                <a:lnTo>
                  <a:pt x="380115" y="1329750"/>
                </a:lnTo>
                <a:lnTo>
                  <a:pt x="386044" y="1323161"/>
                </a:lnTo>
                <a:lnTo>
                  <a:pt x="392632" y="1317889"/>
                </a:lnTo>
                <a:lnTo>
                  <a:pt x="399878" y="1313277"/>
                </a:lnTo>
                <a:lnTo>
                  <a:pt x="399878" y="1311959"/>
                </a:lnTo>
                <a:lnTo>
                  <a:pt x="400537" y="1310641"/>
                </a:lnTo>
                <a:lnTo>
                  <a:pt x="401196" y="1308664"/>
                </a:lnTo>
                <a:lnTo>
                  <a:pt x="402513" y="1308005"/>
                </a:lnTo>
                <a:lnTo>
                  <a:pt x="417665" y="1294826"/>
                </a:lnTo>
                <a:lnTo>
                  <a:pt x="417665" y="1292850"/>
                </a:lnTo>
                <a:lnTo>
                  <a:pt x="419642" y="1290873"/>
                </a:lnTo>
                <a:lnTo>
                  <a:pt x="422935" y="1288896"/>
                </a:lnTo>
                <a:lnTo>
                  <a:pt x="426229" y="1286919"/>
                </a:lnTo>
                <a:lnTo>
                  <a:pt x="430182" y="1282306"/>
                </a:lnTo>
                <a:lnTo>
                  <a:pt x="433476" y="1279012"/>
                </a:lnTo>
                <a:lnTo>
                  <a:pt x="436111" y="1277035"/>
                </a:lnTo>
                <a:lnTo>
                  <a:pt x="436111" y="1275717"/>
                </a:lnTo>
                <a:lnTo>
                  <a:pt x="436111" y="1275058"/>
                </a:lnTo>
                <a:lnTo>
                  <a:pt x="437429" y="1273740"/>
                </a:lnTo>
                <a:lnTo>
                  <a:pt x="438746" y="1272422"/>
                </a:lnTo>
                <a:lnTo>
                  <a:pt x="441381" y="1270445"/>
                </a:lnTo>
                <a:lnTo>
                  <a:pt x="443358" y="1269787"/>
                </a:lnTo>
                <a:lnTo>
                  <a:pt x="445334" y="1268469"/>
                </a:lnTo>
                <a:lnTo>
                  <a:pt x="448628" y="1264515"/>
                </a:lnTo>
                <a:lnTo>
                  <a:pt x="449945" y="1260561"/>
                </a:lnTo>
                <a:lnTo>
                  <a:pt x="449945" y="1255290"/>
                </a:lnTo>
                <a:lnTo>
                  <a:pt x="448628" y="1250018"/>
                </a:lnTo>
                <a:lnTo>
                  <a:pt x="444016" y="1243429"/>
                </a:lnTo>
                <a:lnTo>
                  <a:pt x="442699" y="1238816"/>
                </a:lnTo>
                <a:lnTo>
                  <a:pt x="443358" y="1236180"/>
                </a:lnTo>
                <a:lnTo>
                  <a:pt x="445993" y="1232886"/>
                </a:lnTo>
                <a:lnTo>
                  <a:pt x="449287" y="1230909"/>
                </a:lnTo>
                <a:lnTo>
                  <a:pt x="453898" y="1228932"/>
                </a:lnTo>
                <a:lnTo>
                  <a:pt x="456533" y="1226296"/>
                </a:lnTo>
                <a:lnTo>
                  <a:pt x="461145" y="1220366"/>
                </a:lnTo>
                <a:lnTo>
                  <a:pt x="469050" y="1208505"/>
                </a:lnTo>
                <a:lnTo>
                  <a:pt x="479590" y="1199279"/>
                </a:lnTo>
                <a:lnTo>
                  <a:pt x="482225" y="1193349"/>
                </a:lnTo>
                <a:lnTo>
                  <a:pt x="485519" y="1188077"/>
                </a:lnTo>
                <a:lnTo>
                  <a:pt x="488813" y="1182806"/>
                </a:lnTo>
                <a:lnTo>
                  <a:pt x="493425" y="1179511"/>
                </a:lnTo>
                <a:lnTo>
                  <a:pt x="500671" y="1176875"/>
                </a:lnTo>
                <a:lnTo>
                  <a:pt x="519117" y="1156448"/>
                </a:lnTo>
                <a:lnTo>
                  <a:pt x="529657" y="1147882"/>
                </a:lnTo>
                <a:lnTo>
                  <a:pt x="539539" y="1138657"/>
                </a:lnTo>
                <a:lnTo>
                  <a:pt x="549421" y="1130090"/>
                </a:lnTo>
                <a:lnTo>
                  <a:pt x="557985" y="1119547"/>
                </a:lnTo>
                <a:lnTo>
                  <a:pt x="565890" y="1107686"/>
                </a:lnTo>
                <a:lnTo>
                  <a:pt x="581042" y="1096484"/>
                </a:lnTo>
                <a:lnTo>
                  <a:pt x="604099" y="1075398"/>
                </a:lnTo>
                <a:lnTo>
                  <a:pt x="615299" y="1067491"/>
                </a:lnTo>
                <a:lnTo>
                  <a:pt x="623863" y="1057606"/>
                </a:lnTo>
                <a:lnTo>
                  <a:pt x="631768" y="1047063"/>
                </a:lnTo>
                <a:lnTo>
                  <a:pt x="649555" y="1032566"/>
                </a:lnTo>
                <a:lnTo>
                  <a:pt x="651531" y="1025977"/>
                </a:lnTo>
                <a:lnTo>
                  <a:pt x="655484" y="1020046"/>
                </a:lnTo>
                <a:lnTo>
                  <a:pt x="661413" y="1014775"/>
                </a:lnTo>
                <a:lnTo>
                  <a:pt x="666024" y="1011480"/>
                </a:lnTo>
                <a:lnTo>
                  <a:pt x="671295" y="1007527"/>
                </a:lnTo>
                <a:lnTo>
                  <a:pt x="676565" y="1005550"/>
                </a:lnTo>
                <a:lnTo>
                  <a:pt x="682494" y="1006209"/>
                </a:lnTo>
                <a:lnTo>
                  <a:pt x="683811" y="998301"/>
                </a:lnTo>
                <a:lnTo>
                  <a:pt x="686447" y="991712"/>
                </a:lnTo>
                <a:lnTo>
                  <a:pt x="689082" y="983805"/>
                </a:lnTo>
                <a:lnTo>
                  <a:pt x="712139" y="967990"/>
                </a:lnTo>
                <a:lnTo>
                  <a:pt x="727950" y="959424"/>
                </a:lnTo>
                <a:lnTo>
                  <a:pt x="728608" y="958106"/>
                </a:lnTo>
                <a:lnTo>
                  <a:pt x="728608" y="959424"/>
                </a:lnTo>
                <a:lnTo>
                  <a:pt x="732561" y="956788"/>
                </a:lnTo>
                <a:lnTo>
                  <a:pt x="736514" y="954811"/>
                </a:lnTo>
                <a:lnTo>
                  <a:pt x="740466" y="951516"/>
                </a:lnTo>
                <a:lnTo>
                  <a:pt x="743760" y="949539"/>
                </a:lnTo>
                <a:lnTo>
                  <a:pt x="748372" y="946245"/>
                </a:lnTo>
                <a:lnTo>
                  <a:pt x="746395" y="946245"/>
                </a:lnTo>
                <a:lnTo>
                  <a:pt x="744419" y="945586"/>
                </a:lnTo>
                <a:lnTo>
                  <a:pt x="742443" y="944927"/>
                </a:lnTo>
                <a:lnTo>
                  <a:pt x="741784" y="943609"/>
                </a:lnTo>
                <a:lnTo>
                  <a:pt x="740466" y="942291"/>
                </a:lnTo>
                <a:lnTo>
                  <a:pt x="739808" y="940314"/>
                </a:lnTo>
                <a:lnTo>
                  <a:pt x="739808" y="938337"/>
                </a:lnTo>
                <a:lnTo>
                  <a:pt x="740466" y="935702"/>
                </a:lnTo>
                <a:lnTo>
                  <a:pt x="744419" y="929771"/>
                </a:lnTo>
                <a:lnTo>
                  <a:pt x="750348" y="925817"/>
                </a:lnTo>
                <a:lnTo>
                  <a:pt x="756936" y="922523"/>
                </a:lnTo>
                <a:lnTo>
                  <a:pt x="762865" y="919228"/>
                </a:lnTo>
                <a:lnTo>
                  <a:pt x="766159" y="914615"/>
                </a:lnTo>
                <a:lnTo>
                  <a:pt x="768794" y="909344"/>
                </a:lnTo>
                <a:lnTo>
                  <a:pt x="772746" y="906049"/>
                </a:lnTo>
                <a:lnTo>
                  <a:pt x="778017" y="904731"/>
                </a:lnTo>
                <a:lnTo>
                  <a:pt x="783946" y="904731"/>
                </a:lnTo>
                <a:lnTo>
                  <a:pt x="787898" y="906049"/>
                </a:lnTo>
                <a:lnTo>
                  <a:pt x="791192" y="908026"/>
                </a:lnTo>
                <a:lnTo>
                  <a:pt x="791851" y="908685"/>
                </a:lnTo>
                <a:lnTo>
                  <a:pt x="791851" y="909344"/>
                </a:lnTo>
                <a:lnTo>
                  <a:pt x="793169" y="906049"/>
                </a:lnTo>
                <a:lnTo>
                  <a:pt x="794486" y="902754"/>
                </a:lnTo>
                <a:lnTo>
                  <a:pt x="797121" y="900119"/>
                </a:lnTo>
                <a:lnTo>
                  <a:pt x="799098" y="897483"/>
                </a:lnTo>
                <a:lnTo>
                  <a:pt x="803709" y="865853"/>
                </a:lnTo>
                <a:lnTo>
                  <a:pt x="805027" y="864536"/>
                </a:lnTo>
                <a:lnTo>
                  <a:pt x="806344" y="864536"/>
                </a:lnTo>
                <a:lnTo>
                  <a:pt x="808320" y="865194"/>
                </a:lnTo>
                <a:lnTo>
                  <a:pt x="808979" y="867171"/>
                </a:lnTo>
                <a:lnTo>
                  <a:pt x="814908" y="870466"/>
                </a:lnTo>
                <a:lnTo>
                  <a:pt x="818861" y="871125"/>
                </a:lnTo>
                <a:lnTo>
                  <a:pt x="822155" y="870466"/>
                </a:lnTo>
                <a:lnTo>
                  <a:pt x="824131" y="868489"/>
                </a:lnTo>
                <a:lnTo>
                  <a:pt x="824790" y="864536"/>
                </a:lnTo>
                <a:lnTo>
                  <a:pt x="825449" y="859923"/>
                </a:lnTo>
                <a:lnTo>
                  <a:pt x="826766" y="855310"/>
                </a:lnTo>
                <a:lnTo>
                  <a:pt x="826766" y="850039"/>
                </a:lnTo>
                <a:lnTo>
                  <a:pt x="834672" y="839496"/>
                </a:lnTo>
                <a:lnTo>
                  <a:pt x="842577" y="828953"/>
                </a:lnTo>
                <a:lnTo>
                  <a:pt x="846530" y="826317"/>
                </a:lnTo>
                <a:lnTo>
                  <a:pt x="849823" y="824999"/>
                </a:lnTo>
                <a:lnTo>
                  <a:pt x="852459" y="821045"/>
                </a:lnTo>
                <a:lnTo>
                  <a:pt x="855752" y="820386"/>
                </a:lnTo>
                <a:lnTo>
                  <a:pt x="860364" y="820386"/>
                </a:lnTo>
                <a:lnTo>
                  <a:pt x="864975" y="820386"/>
                </a:lnTo>
                <a:lnTo>
                  <a:pt x="868269" y="819727"/>
                </a:lnTo>
                <a:lnTo>
                  <a:pt x="870904" y="817750"/>
                </a:lnTo>
                <a:lnTo>
                  <a:pt x="870904" y="813138"/>
                </a:lnTo>
                <a:lnTo>
                  <a:pt x="874198" y="807866"/>
                </a:lnTo>
                <a:lnTo>
                  <a:pt x="878810" y="802595"/>
                </a:lnTo>
                <a:lnTo>
                  <a:pt x="881445" y="797323"/>
                </a:lnTo>
                <a:lnTo>
                  <a:pt x="883421" y="790734"/>
                </a:lnTo>
                <a:lnTo>
                  <a:pt x="877492" y="790075"/>
                </a:lnTo>
                <a:lnTo>
                  <a:pt x="871563" y="790075"/>
                </a:lnTo>
                <a:lnTo>
                  <a:pt x="865634" y="788757"/>
                </a:lnTo>
                <a:lnTo>
                  <a:pt x="861023" y="784144"/>
                </a:lnTo>
                <a:lnTo>
                  <a:pt x="856411" y="790075"/>
                </a:lnTo>
                <a:lnTo>
                  <a:pt x="851800" y="793370"/>
                </a:lnTo>
                <a:lnTo>
                  <a:pt x="845871" y="794028"/>
                </a:lnTo>
                <a:lnTo>
                  <a:pt x="840601" y="792711"/>
                </a:lnTo>
                <a:lnTo>
                  <a:pt x="834672" y="790734"/>
                </a:lnTo>
                <a:lnTo>
                  <a:pt x="828743" y="789416"/>
                </a:lnTo>
                <a:lnTo>
                  <a:pt x="828084" y="788757"/>
                </a:lnTo>
                <a:lnTo>
                  <a:pt x="827425" y="790734"/>
                </a:lnTo>
                <a:lnTo>
                  <a:pt x="828084" y="790075"/>
                </a:lnTo>
                <a:lnTo>
                  <a:pt x="828084" y="792711"/>
                </a:lnTo>
                <a:lnTo>
                  <a:pt x="826766" y="795346"/>
                </a:lnTo>
                <a:lnTo>
                  <a:pt x="824790" y="797323"/>
                </a:lnTo>
                <a:lnTo>
                  <a:pt x="822814" y="799300"/>
                </a:lnTo>
                <a:lnTo>
                  <a:pt x="820837" y="799959"/>
                </a:lnTo>
                <a:lnTo>
                  <a:pt x="816885" y="799959"/>
                </a:lnTo>
                <a:lnTo>
                  <a:pt x="810956" y="809843"/>
                </a:lnTo>
                <a:lnTo>
                  <a:pt x="814249" y="811161"/>
                </a:lnTo>
                <a:lnTo>
                  <a:pt x="816226" y="811820"/>
                </a:lnTo>
                <a:lnTo>
                  <a:pt x="818202" y="812479"/>
                </a:lnTo>
                <a:lnTo>
                  <a:pt x="820837" y="813797"/>
                </a:lnTo>
                <a:lnTo>
                  <a:pt x="821496" y="816433"/>
                </a:lnTo>
                <a:lnTo>
                  <a:pt x="805027" y="832906"/>
                </a:lnTo>
                <a:lnTo>
                  <a:pt x="800415" y="844108"/>
                </a:lnTo>
                <a:lnTo>
                  <a:pt x="793827" y="851357"/>
                </a:lnTo>
                <a:lnTo>
                  <a:pt x="784604" y="856628"/>
                </a:lnTo>
                <a:lnTo>
                  <a:pt x="773405" y="858605"/>
                </a:lnTo>
                <a:lnTo>
                  <a:pt x="772088" y="871784"/>
                </a:lnTo>
                <a:lnTo>
                  <a:pt x="768135" y="884304"/>
                </a:lnTo>
                <a:lnTo>
                  <a:pt x="766817" y="886940"/>
                </a:lnTo>
                <a:lnTo>
                  <a:pt x="765500" y="888916"/>
                </a:lnTo>
                <a:lnTo>
                  <a:pt x="762865" y="890893"/>
                </a:lnTo>
                <a:lnTo>
                  <a:pt x="760230" y="892870"/>
                </a:lnTo>
                <a:lnTo>
                  <a:pt x="758912" y="897483"/>
                </a:lnTo>
                <a:lnTo>
                  <a:pt x="752983" y="895506"/>
                </a:lnTo>
                <a:lnTo>
                  <a:pt x="749030" y="893529"/>
                </a:lnTo>
                <a:lnTo>
                  <a:pt x="747054" y="888916"/>
                </a:lnTo>
                <a:lnTo>
                  <a:pt x="745737" y="884304"/>
                </a:lnTo>
                <a:lnTo>
                  <a:pt x="743760" y="880350"/>
                </a:lnTo>
                <a:lnTo>
                  <a:pt x="735196" y="894847"/>
                </a:lnTo>
                <a:lnTo>
                  <a:pt x="732561" y="896824"/>
                </a:lnTo>
                <a:lnTo>
                  <a:pt x="730585" y="899460"/>
                </a:lnTo>
                <a:lnTo>
                  <a:pt x="729926" y="913297"/>
                </a:lnTo>
                <a:lnTo>
                  <a:pt x="727291" y="913297"/>
                </a:lnTo>
                <a:lnTo>
                  <a:pt x="725314" y="913956"/>
                </a:lnTo>
                <a:lnTo>
                  <a:pt x="723997" y="914615"/>
                </a:lnTo>
                <a:lnTo>
                  <a:pt x="723338" y="915933"/>
                </a:lnTo>
                <a:lnTo>
                  <a:pt x="722679" y="917910"/>
                </a:lnTo>
                <a:lnTo>
                  <a:pt x="722679" y="919887"/>
                </a:lnTo>
                <a:lnTo>
                  <a:pt x="723338" y="921205"/>
                </a:lnTo>
                <a:lnTo>
                  <a:pt x="723997" y="923841"/>
                </a:lnTo>
                <a:lnTo>
                  <a:pt x="702916" y="929771"/>
                </a:lnTo>
                <a:lnTo>
                  <a:pt x="692376" y="934384"/>
                </a:lnTo>
                <a:lnTo>
                  <a:pt x="693693" y="940314"/>
                </a:lnTo>
                <a:lnTo>
                  <a:pt x="691717" y="946245"/>
                </a:lnTo>
                <a:lnTo>
                  <a:pt x="688423" y="950857"/>
                </a:lnTo>
                <a:lnTo>
                  <a:pt x="684470" y="955470"/>
                </a:lnTo>
                <a:lnTo>
                  <a:pt x="679200" y="961400"/>
                </a:lnTo>
                <a:lnTo>
                  <a:pt x="672612" y="970626"/>
                </a:lnTo>
                <a:lnTo>
                  <a:pt x="667342" y="980510"/>
                </a:lnTo>
                <a:lnTo>
                  <a:pt x="660754" y="989735"/>
                </a:lnTo>
                <a:lnTo>
                  <a:pt x="653508" y="998960"/>
                </a:lnTo>
                <a:lnTo>
                  <a:pt x="650873" y="1000278"/>
                </a:lnTo>
                <a:lnTo>
                  <a:pt x="648896" y="1000937"/>
                </a:lnTo>
                <a:lnTo>
                  <a:pt x="646920" y="1001596"/>
                </a:lnTo>
                <a:lnTo>
                  <a:pt x="644285" y="1000278"/>
                </a:lnTo>
                <a:lnTo>
                  <a:pt x="642308" y="998960"/>
                </a:lnTo>
                <a:lnTo>
                  <a:pt x="625839" y="998960"/>
                </a:lnTo>
                <a:lnTo>
                  <a:pt x="610687" y="999619"/>
                </a:lnTo>
                <a:lnTo>
                  <a:pt x="594876" y="1004232"/>
                </a:lnTo>
                <a:lnTo>
                  <a:pt x="594218" y="1002255"/>
                </a:lnTo>
                <a:lnTo>
                  <a:pt x="592900" y="1004232"/>
                </a:lnTo>
                <a:lnTo>
                  <a:pt x="590924" y="1006209"/>
                </a:lnTo>
                <a:lnTo>
                  <a:pt x="589606" y="1008185"/>
                </a:lnTo>
                <a:lnTo>
                  <a:pt x="588947" y="1010821"/>
                </a:lnTo>
                <a:lnTo>
                  <a:pt x="588289" y="1012798"/>
                </a:lnTo>
                <a:lnTo>
                  <a:pt x="582360" y="1013457"/>
                </a:lnTo>
                <a:lnTo>
                  <a:pt x="576431" y="1014116"/>
                </a:lnTo>
                <a:lnTo>
                  <a:pt x="571819" y="1014775"/>
                </a:lnTo>
                <a:lnTo>
                  <a:pt x="566549" y="1018070"/>
                </a:lnTo>
                <a:lnTo>
                  <a:pt x="562596" y="1024000"/>
                </a:lnTo>
                <a:lnTo>
                  <a:pt x="569184" y="1022023"/>
                </a:lnTo>
                <a:lnTo>
                  <a:pt x="575772" y="1023341"/>
                </a:lnTo>
                <a:lnTo>
                  <a:pt x="581042" y="1019388"/>
                </a:lnTo>
                <a:lnTo>
                  <a:pt x="586971" y="1019388"/>
                </a:lnTo>
                <a:lnTo>
                  <a:pt x="593559" y="1021364"/>
                </a:lnTo>
                <a:lnTo>
                  <a:pt x="599488" y="1025318"/>
                </a:lnTo>
                <a:lnTo>
                  <a:pt x="604099" y="1027954"/>
                </a:lnTo>
                <a:lnTo>
                  <a:pt x="605417" y="1032566"/>
                </a:lnTo>
                <a:lnTo>
                  <a:pt x="605417" y="1037179"/>
                </a:lnTo>
                <a:lnTo>
                  <a:pt x="600147" y="1037179"/>
                </a:lnTo>
                <a:lnTo>
                  <a:pt x="594876" y="1038497"/>
                </a:lnTo>
                <a:lnTo>
                  <a:pt x="584336" y="1042451"/>
                </a:lnTo>
                <a:lnTo>
                  <a:pt x="575113" y="1049040"/>
                </a:lnTo>
                <a:lnTo>
                  <a:pt x="564573" y="1052335"/>
                </a:lnTo>
                <a:lnTo>
                  <a:pt x="555350" y="1056947"/>
                </a:lnTo>
                <a:lnTo>
                  <a:pt x="543492" y="1074080"/>
                </a:lnTo>
                <a:lnTo>
                  <a:pt x="543492" y="1078034"/>
                </a:lnTo>
                <a:lnTo>
                  <a:pt x="544809" y="1082646"/>
                </a:lnTo>
                <a:lnTo>
                  <a:pt x="545468" y="1086600"/>
                </a:lnTo>
                <a:lnTo>
                  <a:pt x="543492" y="1090554"/>
                </a:lnTo>
                <a:lnTo>
                  <a:pt x="541515" y="1090554"/>
                </a:lnTo>
                <a:lnTo>
                  <a:pt x="538880" y="1089895"/>
                </a:lnTo>
                <a:lnTo>
                  <a:pt x="536904" y="1089236"/>
                </a:lnTo>
                <a:lnTo>
                  <a:pt x="534928" y="1088577"/>
                </a:lnTo>
                <a:lnTo>
                  <a:pt x="532951" y="1087259"/>
                </a:lnTo>
                <a:lnTo>
                  <a:pt x="531634" y="1085941"/>
                </a:lnTo>
                <a:lnTo>
                  <a:pt x="526364" y="1083964"/>
                </a:lnTo>
                <a:lnTo>
                  <a:pt x="523070" y="1086600"/>
                </a:lnTo>
                <a:lnTo>
                  <a:pt x="519117" y="1088577"/>
                </a:lnTo>
                <a:lnTo>
                  <a:pt x="515823" y="1089895"/>
                </a:lnTo>
                <a:lnTo>
                  <a:pt x="510553" y="1089895"/>
                </a:lnTo>
                <a:lnTo>
                  <a:pt x="509894" y="1089895"/>
                </a:lnTo>
                <a:lnTo>
                  <a:pt x="510553" y="1095825"/>
                </a:lnTo>
                <a:lnTo>
                  <a:pt x="508577" y="1100438"/>
                </a:lnTo>
                <a:lnTo>
                  <a:pt x="505283" y="1103074"/>
                </a:lnTo>
                <a:lnTo>
                  <a:pt x="501330" y="1106368"/>
                </a:lnTo>
                <a:lnTo>
                  <a:pt x="497377" y="1108345"/>
                </a:lnTo>
                <a:lnTo>
                  <a:pt x="492766" y="1110981"/>
                </a:lnTo>
                <a:lnTo>
                  <a:pt x="486837" y="1119547"/>
                </a:lnTo>
                <a:lnTo>
                  <a:pt x="483543" y="1129431"/>
                </a:lnTo>
                <a:lnTo>
                  <a:pt x="482225" y="1139315"/>
                </a:lnTo>
                <a:lnTo>
                  <a:pt x="480908" y="1149859"/>
                </a:lnTo>
                <a:lnTo>
                  <a:pt x="478932" y="1151176"/>
                </a:lnTo>
                <a:lnTo>
                  <a:pt x="476296" y="1151176"/>
                </a:lnTo>
                <a:lnTo>
                  <a:pt x="474320" y="1149859"/>
                </a:lnTo>
                <a:lnTo>
                  <a:pt x="473661" y="1149859"/>
                </a:lnTo>
                <a:lnTo>
                  <a:pt x="473661" y="1149200"/>
                </a:lnTo>
                <a:lnTo>
                  <a:pt x="467732" y="1149200"/>
                </a:lnTo>
                <a:lnTo>
                  <a:pt x="462462" y="1149200"/>
                </a:lnTo>
                <a:lnTo>
                  <a:pt x="457192" y="1150518"/>
                </a:lnTo>
                <a:lnTo>
                  <a:pt x="451922" y="1152494"/>
                </a:lnTo>
                <a:lnTo>
                  <a:pt x="445993" y="1155789"/>
                </a:lnTo>
                <a:lnTo>
                  <a:pt x="442040" y="1160402"/>
                </a:lnTo>
                <a:lnTo>
                  <a:pt x="439405" y="1164355"/>
                </a:lnTo>
                <a:lnTo>
                  <a:pt x="438087" y="1170286"/>
                </a:lnTo>
                <a:lnTo>
                  <a:pt x="437429" y="1176216"/>
                </a:lnTo>
                <a:lnTo>
                  <a:pt x="436111" y="1181488"/>
                </a:lnTo>
                <a:lnTo>
                  <a:pt x="418983" y="1181488"/>
                </a:lnTo>
                <a:lnTo>
                  <a:pt x="407784" y="1186759"/>
                </a:lnTo>
                <a:lnTo>
                  <a:pt x="409101" y="1192690"/>
                </a:lnTo>
                <a:lnTo>
                  <a:pt x="411077" y="1199279"/>
                </a:lnTo>
                <a:lnTo>
                  <a:pt x="411736" y="1205210"/>
                </a:lnTo>
                <a:lnTo>
                  <a:pt x="411077" y="1211140"/>
                </a:lnTo>
                <a:lnTo>
                  <a:pt x="407784" y="1215094"/>
                </a:lnTo>
                <a:lnTo>
                  <a:pt x="402513" y="1219707"/>
                </a:lnTo>
                <a:lnTo>
                  <a:pt x="395267" y="1223660"/>
                </a:lnTo>
                <a:lnTo>
                  <a:pt x="388679" y="1226296"/>
                </a:lnTo>
                <a:lnTo>
                  <a:pt x="381432" y="1227614"/>
                </a:lnTo>
                <a:lnTo>
                  <a:pt x="374186" y="1230250"/>
                </a:lnTo>
                <a:lnTo>
                  <a:pt x="368257" y="1234862"/>
                </a:lnTo>
                <a:lnTo>
                  <a:pt x="369574" y="1242111"/>
                </a:lnTo>
                <a:lnTo>
                  <a:pt x="368916" y="1248700"/>
                </a:lnTo>
                <a:lnTo>
                  <a:pt x="365622" y="1254631"/>
                </a:lnTo>
                <a:lnTo>
                  <a:pt x="362987" y="1259902"/>
                </a:lnTo>
                <a:lnTo>
                  <a:pt x="359034" y="1265833"/>
                </a:lnTo>
                <a:lnTo>
                  <a:pt x="356399" y="1271104"/>
                </a:lnTo>
                <a:lnTo>
                  <a:pt x="355740" y="1278353"/>
                </a:lnTo>
                <a:lnTo>
                  <a:pt x="349152" y="1275058"/>
                </a:lnTo>
                <a:lnTo>
                  <a:pt x="343223" y="1271104"/>
                </a:lnTo>
                <a:lnTo>
                  <a:pt x="337953" y="1267151"/>
                </a:lnTo>
                <a:lnTo>
                  <a:pt x="332024" y="1263197"/>
                </a:lnTo>
                <a:lnTo>
                  <a:pt x="324778" y="1261879"/>
                </a:lnTo>
                <a:lnTo>
                  <a:pt x="324119" y="1265833"/>
                </a:lnTo>
                <a:lnTo>
                  <a:pt x="324778" y="1269128"/>
                </a:lnTo>
                <a:lnTo>
                  <a:pt x="326095" y="1273081"/>
                </a:lnTo>
                <a:lnTo>
                  <a:pt x="327413" y="1276376"/>
                </a:lnTo>
                <a:lnTo>
                  <a:pt x="326754" y="1280330"/>
                </a:lnTo>
                <a:lnTo>
                  <a:pt x="323460" y="1283624"/>
                </a:lnTo>
                <a:lnTo>
                  <a:pt x="323460" y="1288237"/>
                </a:lnTo>
                <a:lnTo>
                  <a:pt x="325436" y="1291532"/>
                </a:lnTo>
                <a:lnTo>
                  <a:pt x="328071" y="1293509"/>
                </a:lnTo>
                <a:lnTo>
                  <a:pt x="332024" y="1294826"/>
                </a:lnTo>
                <a:lnTo>
                  <a:pt x="335977" y="1296144"/>
                </a:lnTo>
                <a:lnTo>
                  <a:pt x="338612" y="1299439"/>
                </a:lnTo>
                <a:lnTo>
                  <a:pt x="339929" y="1303393"/>
                </a:lnTo>
                <a:lnTo>
                  <a:pt x="321484" y="1311300"/>
                </a:lnTo>
                <a:lnTo>
                  <a:pt x="320166" y="1308664"/>
                </a:lnTo>
                <a:lnTo>
                  <a:pt x="318190" y="1306687"/>
                </a:lnTo>
                <a:lnTo>
                  <a:pt x="315555" y="1306028"/>
                </a:lnTo>
                <a:lnTo>
                  <a:pt x="313578" y="1305370"/>
                </a:lnTo>
                <a:lnTo>
                  <a:pt x="311602" y="1306687"/>
                </a:lnTo>
                <a:lnTo>
                  <a:pt x="308308" y="1308664"/>
                </a:lnTo>
                <a:lnTo>
                  <a:pt x="301720" y="1309982"/>
                </a:lnTo>
                <a:lnTo>
                  <a:pt x="295133" y="1308005"/>
                </a:lnTo>
                <a:lnTo>
                  <a:pt x="289204" y="1304052"/>
                </a:lnTo>
                <a:lnTo>
                  <a:pt x="278663" y="1303393"/>
                </a:lnTo>
                <a:lnTo>
                  <a:pt x="273393" y="1301416"/>
                </a:lnTo>
                <a:lnTo>
                  <a:pt x="267464" y="1303393"/>
                </a:lnTo>
                <a:lnTo>
                  <a:pt x="261535" y="1304711"/>
                </a:lnTo>
                <a:lnTo>
                  <a:pt x="255606" y="1304052"/>
                </a:lnTo>
                <a:lnTo>
                  <a:pt x="249677" y="1294826"/>
                </a:lnTo>
                <a:lnTo>
                  <a:pt x="247042" y="1295485"/>
                </a:lnTo>
                <a:lnTo>
                  <a:pt x="245065" y="1296144"/>
                </a:lnTo>
                <a:lnTo>
                  <a:pt x="240454" y="1295485"/>
                </a:lnTo>
                <a:lnTo>
                  <a:pt x="236501" y="1294826"/>
                </a:lnTo>
                <a:lnTo>
                  <a:pt x="233207" y="1292850"/>
                </a:lnTo>
                <a:lnTo>
                  <a:pt x="231890" y="1290873"/>
                </a:lnTo>
                <a:lnTo>
                  <a:pt x="232549" y="1286919"/>
                </a:lnTo>
                <a:lnTo>
                  <a:pt x="234525" y="1281648"/>
                </a:lnTo>
                <a:lnTo>
                  <a:pt x="256265" y="1254631"/>
                </a:lnTo>
                <a:lnTo>
                  <a:pt x="254947" y="1250018"/>
                </a:lnTo>
                <a:lnTo>
                  <a:pt x="252971" y="1245406"/>
                </a:lnTo>
                <a:lnTo>
                  <a:pt x="253630" y="1242111"/>
                </a:lnTo>
                <a:lnTo>
                  <a:pt x="256265" y="1238816"/>
                </a:lnTo>
                <a:lnTo>
                  <a:pt x="261535" y="1237498"/>
                </a:lnTo>
                <a:lnTo>
                  <a:pt x="262194" y="1235521"/>
                </a:lnTo>
                <a:lnTo>
                  <a:pt x="264170" y="1233545"/>
                </a:lnTo>
                <a:lnTo>
                  <a:pt x="268123" y="1224978"/>
                </a:lnTo>
                <a:lnTo>
                  <a:pt x="268781" y="1215094"/>
                </a:lnTo>
                <a:lnTo>
                  <a:pt x="274710" y="1215094"/>
                </a:lnTo>
                <a:lnTo>
                  <a:pt x="280639" y="1210481"/>
                </a:lnTo>
                <a:lnTo>
                  <a:pt x="286568" y="1200597"/>
                </a:lnTo>
                <a:lnTo>
                  <a:pt x="289204" y="1189395"/>
                </a:lnTo>
                <a:lnTo>
                  <a:pt x="290521" y="1178852"/>
                </a:lnTo>
                <a:lnTo>
                  <a:pt x="292497" y="1167650"/>
                </a:lnTo>
                <a:lnTo>
                  <a:pt x="281298" y="1165014"/>
                </a:lnTo>
                <a:lnTo>
                  <a:pt x="274710" y="1163037"/>
                </a:lnTo>
                <a:lnTo>
                  <a:pt x="268123" y="1163696"/>
                </a:lnTo>
                <a:lnTo>
                  <a:pt x="261535" y="1165014"/>
                </a:lnTo>
                <a:lnTo>
                  <a:pt x="254947" y="1167650"/>
                </a:lnTo>
                <a:lnTo>
                  <a:pt x="253630" y="1168968"/>
                </a:lnTo>
                <a:lnTo>
                  <a:pt x="252971" y="1170286"/>
                </a:lnTo>
                <a:lnTo>
                  <a:pt x="248359" y="1174240"/>
                </a:lnTo>
                <a:lnTo>
                  <a:pt x="242430" y="1176216"/>
                </a:lnTo>
                <a:lnTo>
                  <a:pt x="237160" y="1178852"/>
                </a:lnTo>
                <a:lnTo>
                  <a:pt x="235184" y="1180170"/>
                </a:lnTo>
                <a:lnTo>
                  <a:pt x="233866" y="1180170"/>
                </a:lnTo>
                <a:lnTo>
                  <a:pt x="232549" y="1180170"/>
                </a:lnTo>
                <a:lnTo>
                  <a:pt x="226620" y="1180829"/>
                </a:lnTo>
                <a:lnTo>
                  <a:pt x="221349" y="1178852"/>
                </a:lnTo>
                <a:lnTo>
                  <a:pt x="216079" y="1175557"/>
                </a:lnTo>
                <a:lnTo>
                  <a:pt x="214762" y="1176875"/>
                </a:lnTo>
                <a:lnTo>
                  <a:pt x="214762" y="1180829"/>
                </a:lnTo>
                <a:lnTo>
                  <a:pt x="208174" y="1183465"/>
                </a:lnTo>
                <a:lnTo>
                  <a:pt x="200927" y="1184783"/>
                </a:lnTo>
                <a:lnTo>
                  <a:pt x="194339" y="1184783"/>
                </a:lnTo>
                <a:lnTo>
                  <a:pt x="187752" y="1185442"/>
                </a:lnTo>
                <a:lnTo>
                  <a:pt x="183799" y="1188736"/>
                </a:lnTo>
                <a:lnTo>
                  <a:pt x="180505" y="1189395"/>
                </a:lnTo>
                <a:lnTo>
                  <a:pt x="177211" y="1188736"/>
                </a:lnTo>
                <a:lnTo>
                  <a:pt x="173917" y="1186759"/>
                </a:lnTo>
                <a:lnTo>
                  <a:pt x="169965" y="1185442"/>
                </a:lnTo>
                <a:lnTo>
                  <a:pt x="164694" y="1180829"/>
                </a:lnTo>
                <a:lnTo>
                  <a:pt x="162718" y="1176216"/>
                </a:lnTo>
                <a:lnTo>
                  <a:pt x="164036" y="1170945"/>
                </a:lnTo>
                <a:lnTo>
                  <a:pt x="166012" y="1166991"/>
                </a:lnTo>
                <a:lnTo>
                  <a:pt x="169965" y="1162379"/>
                </a:lnTo>
                <a:lnTo>
                  <a:pt x="163377" y="1155130"/>
                </a:lnTo>
                <a:lnTo>
                  <a:pt x="162059" y="1156448"/>
                </a:lnTo>
                <a:lnTo>
                  <a:pt x="160083" y="1157766"/>
                </a:lnTo>
                <a:lnTo>
                  <a:pt x="156130" y="1152494"/>
                </a:lnTo>
                <a:lnTo>
                  <a:pt x="151519" y="1148541"/>
                </a:lnTo>
                <a:lnTo>
                  <a:pt x="145590" y="1143928"/>
                </a:lnTo>
                <a:lnTo>
                  <a:pt x="140320" y="1138657"/>
                </a:lnTo>
                <a:lnTo>
                  <a:pt x="137026" y="1134044"/>
                </a:lnTo>
                <a:lnTo>
                  <a:pt x="133732" y="1128772"/>
                </a:lnTo>
                <a:lnTo>
                  <a:pt x="132414" y="1120865"/>
                </a:lnTo>
                <a:lnTo>
                  <a:pt x="134391" y="1112958"/>
                </a:lnTo>
                <a:lnTo>
                  <a:pt x="144931" y="1107027"/>
                </a:lnTo>
                <a:lnTo>
                  <a:pt x="147566" y="1099779"/>
                </a:lnTo>
                <a:lnTo>
                  <a:pt x="148884" y="1093189"/>
                </a:lnTo>
                <a:lnTo>
                  <a:pt x="146249" y="1088577"/>
                </a:lnTo>
                <a:lnTo>
                  <a:pt x="142955" y="1085282"/>
                </a:lnTo>
                <a:lnTo>
                  <a:pt x="138343" y="1081328"/>
                </a:lnTo>
                <a:lnTo>
                  <a:pt x="133073" y="1077375"/>
                </a:lnTo>
                <a:lnTo>
                  <a:pt x="127803" y="1074739"/>
                </a:lnTo>
                <a:lnTo>
                  <a:pt x="121874" y="1073421"/>
                </a:lnTo>
                <a:lnTo>
                  <a:pt x="115286" y="1073421"/>
                </a:lnTo>
                <a:lnTo>
                  <a:pt x="109357" y="1075398"/>
                </a:lnTo>
                <a:lnTo>
                  <a:pt x="106722" y="1076716"/>
                </a:lnTo>
                <a:lnTo>
                  <a:pt x="105404" y="1077375"/>
                </a:lnTo>
                <a:lnTo>
                  <a:pt x="103428" y="1077375"/>
                </a:lnTo>
                <a:lnTo>
                  <a:pt x="102111" y="1077375"/>
                </a:lnTo>
                <a:lnTo>
                  <a:pt x="101452" y="1076716"/>
                </a:lnTo>
                <a:lnTo>
                  <a:pt x="101452" y="1076057"/>
                </a:lnTo>
                <a:lnTo>
                  <a:pt x="101452" y="1074739"/>
                </a:lnTo>
                <a:lnTo>
                  <a:pt x="101452" y="1073421"/>
                </a:lnTo>
                <a:lnTo>
                  <a:pt x="101452" y="1071444"/>
                </a:lnTo>
                <a:lnTo>
                  <a:pt x="102111" y="1070126"/>
                </a:lnTo>
                <a:lnTo>
                  <a:pt x="102111" y="1069467"/>
                </a:lnTo>
                <a:lnTo>
                  <a:pt x="102111" y="1068149"/>
                </a:lnTo>
                <a:lnTo>
                  <a:pt x="101452" y="1067491"/>
                </a:lnTo>
                <a:lnTo>
                  <a:pt x="102111" y="1065514"/>
                </a:lnTo>
                <a:lnTo>
                  <a:pt x="96840" y="1068808"/>
                </a:lnTo>
                <a:lnTo>
                  <a:pt x="90911" y="1068149"/>
                </a:lnTo>
                <a:lnTo>
                  <a:pt x="84982" y="1066832"/>
                </a:lnTo>
                <a:lnTo>
                  <a:pt x="74442" y="1062219"/>
                </a:lnTo>
                <a:lnTo>
                  <a:pt x="66537" y="1056288"/>
                </a:lnTo>
                <a:lnTo>
                  <a:pt x="63901" y="1049040"/>
                </a:lnTo>
                <a:lnTo>
                  <a:pt x="63243" y="1040474"/>
                </a:lnTo>
                <a:lnTo>
                  <a:pt x="65878" y="1031907"/>
                </a:lnTo>
                <a:lnTo>
                  <a:pt x="70489" y="1022023"/>
                </a:lnTo>
                <a:lnTo>
                  <a:pt x="71807" y="1020046"/>
                </a:lnTo>
                <a:lnTo>
                  <a:pt x="72466" y="1017411"/>
                </a:lnTo>
                <a:lnTo>
                  <a:pt x="72466" y="1013457"/>
                </a:lnTo>
                <a:lnTo>
                  <a:pt x="73124" y="1009503"/>
                </a:lnTo>
                <a:lnTo>
                  <a:pt x="74442" y="1006868"/>
                </a:lnTo>
                <a:lnTo>
                  <a:pt x="75759" y="1004891"/>
                </a:lnTo>
                <a:lnTo>
                  <a:pt x="77736" y="1002914"/>
                </a:lnTo>
                <a:lnTo>
                  <a:pt x="82347" y="1004891"/>
                </a:lnTo>
                <a:lnTo>
                  <a:pt x="88276" y="1007527"/>
                </a:lnTo>
                <a:lnTo>
                  <a:pt x="88935" y="1010821"/>
                </a:lnTo>
                <a:lnTo>
                  <a:pt x="96840" y="1010821"/>
                </a:lnTo>
                <a:lnTo>
                  <a:pt x="98158" y="1006209"/>
                </a:lnTo>
                <a:lnTo>
                  <a:pt x="96182" y="1002914"/>
                </a:lnTo>
                <a:lnTo>
                  <a:pt x="93546" y="1000937"/>
                </a:lnTo>
                <a:lnTo>
                  <a:pt x="89594" y="998960"/>
                </a:lnTo>
                <a:lnTo>
                  <a:pt x="86959" y="996324"/>
                </a:lnTo>
                <a:lnTo>
                  <a:pt x="84982" y="993030"/>
                </a:lnTo>
                <a:lnTo>
                  <a:pt x="84982" y="989076"/>
                </a:lnTo>
                <a:lnTo>
                  <a:pt x="88276" y="983805"/>
                </a:lnTo>
                <a:lnTo>
                  <a:pt x="99475" y="971944"/>
                </a:lnTo>
                <a:lnTo>
                  <a:pt x="115286" y="968649"/>
                </a:lnTo>
                <a:lnTo>
                  <a:pt x="121215" y="968649"/>
                </a:lnTo>
                <a:lnTo>
                  <a:pt x="132414" y="957447"/>
                </a:lnTo>
                <a:lnTo>
                  <a:pt x="126485" y="952834"/>
                </a:lnTo>
                <a:lnTo>
                  <a:pt x="123191" y="948880"/>
                </a:lnTo>
                <a:lnTo>
                  <a:pt x="122533" y="942950"/>
                </a:lnTo>
                <a:lnTo>
                  <a:pt x="122533" y="936360"/>
                </a:lnTo>
                <a:lnTo>
                  <a:pt x="123191" y="930430"/>
                </a:lnTo>
                <a:lnTo>
                  <a:pt x="130438" y="931748"/>
                </a:lnTo>
                <a:lnTo>
                  <a:pt x="135708" y="931748"/>
                </a:lnTo>
                <a:lnTo>
                  <a:pt x="142955" y="930430"/>
                </a:lnTo>
                <a:lnTo>
                  <a:pt x="149543" y="930430"/>
                </a:lnTo>
                <a:lnTo>
                  <a:pt x="156130" y="919228"/>
                </a:lnTo>
                <a:lnTo>
                  <a:pt x="166012" y="920546"/>
                </a:lnTo>
                <a:lnTo>
                  <a:pt x="166671" y="931089"/>
                </a:lnTo>
                <a:lnTo>
                  <a:pt x="171941" y="933066"/>
                </a:lnTo>
                <a:lnTo>
                  <a:pt x="177211" y="933066"/>
                </a:lnTo>
                <a:lnTo>
                  <a:pt x="183140" y="931748"/>
                </a:lnTo>
                <a:lnTo>
                  <a:pt x="188410" y="931089"/>
                </a:lnTo>
                <a:lnTo>
                  <a:pt x="198951" y="925817"/>
                </a:lnTo>
                <a:lnTo>
                  <a:pt x="198951" y="923841"/>
                </a:lnTo>
                <a:lnTo>
                  <a:pt x="196975" y="921205"/>
                </a:lnTo>
                <a:lnTo>
                  <a:pt x="194998" y="918569"/>
                </a:lnTo>
                <a:lnTo>
                  <a:pt x="193022" y="915274"/>
                </a:lnTo>
                <a:lnTo>
                  <a:pt x="190387" y="912638"/>
                </a:lnTo>
                <a:lnTo>
                  <a:pt x="189069" y="909344"/>
                </a:lnTo>
                <a:lnTo>
                  <a:pt x="189728" y="908026"/>
                </a:lnTo>
                <a:lnTo>
                  <a:pt x="191704" y="906708"/>
                </a:lnTo>
                <a:lnTo>
                  <a:pt x="196975" y="906708"/>
                </a:lnTo>
                <a:lnTo>
                  <a:pt x="206198" y="907367"/>
                </a:lnTo>
                <a:lnTo>
                  <a:pt x="208833" y="906708"/>
                </a:lnTo>
                <a:lnTo>
                  <a:pt x="210150" y="904731"/>
                </a:lnTo>
                <a:lnTo>
                  <a:pt x="211468" y="900777"/>
                </a:lnTo>
                <a:lnTo>
                  <a:pt x="212127" y="896824"/>
                </a:lnTo>
                <a:lnTo>
                  <a:pt x="212785" y="894188"/>
                </a:lnTo>
                <a:lnTo>
                  <a:pt x="215420" y="894847"/>
                </a:lnTo>
                <a:lnTo>
                  <a:pt x="216079" y="888258"/>
                </a:lnTo>
                <a:lnTo>
                  <a:pt x="218056" y="881668"/>
                </a:lnTo>
                <a:lnTo>
                  <a:pt x="215420" y="875738"/>
                </a:lnTo>
                <a:lnTo>
                  <a:pt x="216079" y="869148"/>
                </a:lnTo>
                <a:lnTo>
                  <a:pt x="218056" y="863218"/>
                </a:lnTo>
                <a:lnTo>
                  <a:pt x="220032" y="857287"/>
                </a:lnTo>
                <a:lnTo>
                  <a:pt x="220691" y="850698"/>
                </a:lnTo>
                <a:lnTo>
                  <a:pt x="219373" y="844767"/>
                </a:lnTo>
                <a:lnTo>
                  <a:pt x="229914" y="844108"/>
                </a:lnTo>
                <a:lnTo>
                  <a:pt x="229914" y="849380"/>
                </a:lnTo>
                <a:lnTo>
                  <a:pt x="229914" y="853333"/>
                </a:lnTo>
                <a:lnTo>
                  <a:pt x="231231" y="857946"/>
                </a:lnTo>
                <a:lnTo>
                  <a:pt x="234525" y="861241"/>
                </a:lnTo>
                <a:lnTo>
                  <a:pt x="244407" y="856628"/>
                </a:lnTo>
                <a:lnTo>
                  <a:pt x="252971" y="852675"/>
                </a:lnTo>
                <a:lnTo>
                  <a:pt x="263511" y="850698"/>
                </a:lnTo>
                <a:lnTo>
                  <a:pt x="274052" y="851357"/>
                </a:lnTo>
                <a:lnTo>
                  <a:pt x="274710" y="845426"/>
                </a:lnTo>
                <a:lnTo>
                  <a:pt x="301720" y="823681"/>
                </a:lnTo>
                <a:lnTo>
                  <a:pt x="302379" y="813138"/>
                </a:lnTo>
                <a:lnTo>
                  <a:pt x="307649" y="807866"/>
                </a:lnTo>
                <a:lnTo>
                  <a:pt x="312920" y="801277"/>
                </a:lnTo>
                <a:lnTo>
                  <a:pt x="318190" y="795346"/>
                </a:lnTo>
                <a:lnTo>
                  <a:pt x="324778" y="790734"/>
                </a:lnTo>
                <a:lnTo>
                  <a:pt x="330707" y="786780"/>
                </a:lnTo>
                <a:lnTo>
                  <a:pt x="333342" y="782826"/>
                </a:lnTo>
                <a:lnTo>
                  <a:pt x="337294" y="781509"/>
                </a:lnTo>
                <a:lnTo>
                  <a:pt x="341906" y="780850"/>
                </a:lnTo>
                <a:lnTo>
                  <a:pt x="345858" y="780850"/>
                </a:lnTo>
                <a:lnTo>
                  <a:pt x="349811" y="778873"/>
                </a:lnTo>
                <a:lnTo>
                  <a:pt x="352446" y="775578"/>
                </a:lnTo>
                <a:lnTo>
                  <a:pt x="351787" y="772942"/>
                </a:lnTo>
                <a:lnTo>
                  <a:pt x="352446" y="770965"/>
                </a:lnTo>
                <a:lnTo>
                  <a:pt x="353105" y="769647"/>
                </a:lnTo>
                <a:lnTo>
                  <a:pt x="354423" y="768989"/>
                </a:lnTo>
                <a:lnTo>
                  <a:pt x="355740" y="767671"/>
                </a:lnTo>
                <a:lnTo>
                  <a:pt x="357058" y="766353"/>
                </a:lnTo>
                <a:lnTo>
                  <a:pt x="358375" y="765035"/>
                </a:lnTo>
                <a:lnTo>
                  <a:pt x="362328" y="761740"/>
                </a:lnTo>
                <a:lnTo>
                  <a:pt x="366939" y="759763"/>
                </a:lnTo>
                <a:lnTo>
                  <a:pt x="370892" y="759763"/>
                </a:lnTo>
                <a:lnTo>
                  <a:pt x="375503" y="759763"/>
                </a:lnTo>
                <a:lnTo>
                  <a:pt x="376162" y="757786"/>
                </a:lnTo>
                <a:lnTo>
                  <a:pt x="376162" y="755810"/>
                </a:lnTo>
                <a:lnTo>
                  <a:pt x="376162" y="755151"/>
                </a:lnTo>
                <a:lnTo>
                  <a:pt x="379456" y="751856"/>
                </a:lnTo>
                <a:lnTo>
                  <a:pt x="381432" y="749220"/>
                </a:lnTo>
                <a:lnTo>
                  <a:pt x="382750" y="745267"/>
                </a:lnTo>
                <a:lnTo>
                  <a:pt x="380774" y="745925"/>
                </a:lnTo>
                <a:lnTo>
                  <a:pt x="378139" y="745267"/>
                </a:lnTo>
                <a:lnTo>
                  <a:pt x="375503" y="743949"/>
                </a:lnTo>
                <a:lnTo>
                  <a:pt x="364963" y="743949"/>
                </a:lnTo>
                <a:lnTo>
                  <a:pt x="361669" y="747243"/>
                </a:lnTo>
                <a:lnTo>
                  <a:pt x="357716" y="747902"/>
                </a:lnTo>
                <a:lnTo>
                  <a:pt x="353105" y="747902"/>
                </a:lnTo>
                <a:lnTo>
                  <a:pt x="349152" y="747243"/>
                </a:lnTo>
                <a:lnTo>
                  <a:pt x="349811" y="742631"/>
                </a:lnTo>
                <a:lnTo>
                  <a:pt x="352446" y="739336"/>
                </a:lnTo>
                <a:lnTo>
                  <a:pt x="356399" y="738018"/>
                </a:lnTo>
                <a:lnTo>
                  <a:pt x="360352" y="737359"/>
                </a:lnTo>
                <a:lnTo>
                  <a:pt x="364304" y="737359"/>
                </a:lnTo>
                <a:lnTo>
                  <a:pt x="364304" y="735382"/>
                </a:lnTo>
                <a:lnTo>
                  <a:pt x="363645" y="733406"/>
                </a:lnTo>
                <a:lnTo>
                  <a:pt x="362987" y="732088"/>
                </a:lnTo>
                <a:lnTo>
                  <a:pt x="362987" y="730770"/>
                </a:lnTo>
                <a:lnTo>
                  <a:pt x="362987" y="728793"/>
                </a:lnTo>
                <a:lnTo>
                  <a:pt x="363645" y="727475"/>
                </a:lnTo>
                <a:lnTo>
                  <a:pt x="365622" y="726816"/>
                </a:lnTo>
                <a:lnTo>
                  <a:pt x="370233" y="720227"/>
                </a:lnTo>
                <a:lnTo>
                  <a:pt x="376162" y="716273"/>
                </a:lnTo>
                <a:lnTo>
                  <a:pt x="382750" y="714296"/>
                </a:lnTo>
                <a:lnTo>
                  <a:pt x="389997" y="714296"/>
                </a:lnTo>
                <a:lnTo>
                  <a:pt x="396584" y="713637"/>
                </a:lnTo>
                <a:lnTo>
                  <a:pt x="404490" y="712978"/>
                </a:lnTo>
                <a:lnTo>
                  <a:pt x="410419" y="710342"/>
                </a:lnTo>
                <a:lnTo>
                  <a:pt x="413054" y="713637"/>
                </a:lnTo>
                <a:lnTo>
                  <a:pt x="413054" y="715614"/>
                </a:lnTo>
                <a:lnTo>
                  <a:pt x="413713" y="716932"/>
                </a:lnTo>
                <a:lnTo>
                  <a:pt x="417006" y="715614"/>
                </a:lnTo>
                <a:lnTo>
                  <a:pt x="419642" y="713637"/>
                </a:lnTo>
                <a:lnTo>
                  <a:pt x="419642" y="712978"/>
                </a:lnTo>
                <a:lnTo>
                  <a:pt x="420300" y="711660"/>
                </a:lnTo>
                <a:lnTo>
                  <a:pt x="420300" y="710342"/>
                </a:lnTo>
                <a:lnTo>
                  <a:pt x="427547" y="701117"/>
                </a:lnTo>
                <a:lnTo>
                  <a:pt x="430841" y="700458"/>
                </a:lnTo>
                <a:lnTo>
                  <a:pt x="433476" y="699799"/>
                </a:lnTo>
                <a:lnTo>
                  <a:pt x="436111" y="697823"/>
                </a:lnTo>
                <a:lnTo>
                  <a:pt x="437429" y="695846"/>
                </a:lnTo>
                <a:lnTo>
                  <a:pt x="438087" y="693210"/>
                </a:lnTo>
                <a:lnTo>
                  <a:pt x="438746" y="689915"/>
                </a:lnTo>
                <a:lnTo>
                  <a:pt x="438746" y="689256"/>
                </a:lnTo>
                <a:lnTo>
                  <a:pt x="438087" y="689256"/>
                </a:lnTo>
                <a:lnTo>
                  <a:pt x="437429" y="691233"/>
                </a:lnTo>
                <a:lnTo>
                  <a:pt x="429523" y="695846"/>
                </a:lnTo>
                <a:lnTo>
                  <a:pt x="419642" y="699140"/>
                </a:lnTo>
                <a:lnTo>
                  <a:pt x="412395" y="697823"/>
                </a:lnTo>
                <a:lnTo>
                  <a:pt x="405148" y="694528"/>
                </a:lnTo>
                <a:lnTo>
                  <a:pt x="405807" y="678054"/>
                </a:lnTo>
                <a:lnTo>
                  <a:pt x="438087" y="656309"/>
                </a:lnTo>
                <a:lnTo>
                  <a:pt x="441381" y="649720"/>
                </a:lnTo>
                <a:lnTo>
                  <a:pt x="445334" y="645107"/>
                </a:lnTo>
                <a:lnTo>
                  <a:pt x="451263" y="641812"/>
                </a:lnTo>
                <a:lnTo>
                  <a:pt x="456533" y="639176"/>
                </a:lnTo>
                <a:lnTo>
                  <a:pt x="461803" y="634564"/>
                </a:lnTo>
                <a:lnTo>
                  <a:pt x="464438" y="632587"/>
                </a:lnTo>
                <a:lnTo>
                  <a:pt x="467732" y="631269"/>
                </a:lnTo>
                <a:lnTo>
                  <a:pt x="470367" y="630610"/>
                </a:lnTo>
                <a:lnTo>
                  <a:pt x="470367" y="628633"/>
                </a:lnTo>
                <a:lnTo>
                  <a:pt x="471026" y="626657"/>
                </a:lnTo>
                <a:lnTo>
                  <a:pt x="473003" y="624680"/>
                </a:lnTo>
                <a:lnTo>
                  <a:pt x="474320" y="622703"/>
                </a:lnTo>
                <a:lnTo>
                  <a:pt x="475638" y="621385"/>
                </a:lnTo>
                <a:lnTo>
                  <a:pt x="476955" y="620067"/>
                </a:lnTo>
                <a:lnTo>
                  <a:pt x="478932" y="619408"/>
                </a:lnTo>
                <a:lnTo>
                  <a:pt x="480908" y="618749"/>
                </a:lnTo>
                <a:lnTo>
                  <a:pt x="483543" y="618749"/>
                </a:lnTo>
                <a:lnTo>
                  <a:pt x="488154" y="610842"/>
                </a:lnTo>
                <a:lnTo>
                  <a:pt x="492766" y="603593"/>
                </a:lnTo>
                <a:lnTo>
                  <a:pt x="498036" y="598322"/>
                </a:lnTo>
                <a:lnTo>
                  <a:pt x="503965" y="594368"/>
                </a:lnTo>
                <a:lnTo>
                  <a:pt x="511212" y="591073"/>
                </a:lnTo>
                <a:lnTo>
                  <a:pt x="519117" y="590415"/>
                </a:lnTo>
                <a:lnTo>
                  <a:pt x="528999" y="592391"/>
                </a:lnTo>
                <a:lnTo>
                  <a:pt x="528340" y="583166"/>
                </a:lnTo>
                <a:lnTo>
                  <a:pt x="528999" y="575259"/>
                </a:lnTo>
                <a:lnTo>
                  <a:pt x="532293" y="568669"/>
                </a:lnTo>
                <a:lnTo>
                  <a:pt x="537563" y="562739"/>
                </a:lnTo>
                <a:lnTo>
                  <a:pt x="544151" y="558126"/>
                </a:lnTo>
                <a:lnTo>
                  <a:pt x="552056" y="554173"/>
                </a:lnTo>
                <a:lnTo>
                  <a:pt x="559961" y="552196"/>
                </a:lnTo>
                <a:lnTo>
                  <a:pt x="565890" y="547583"/>
                </a:lnTo>
                <a:lnTo>
                  <a:pt x="570502" y="542312"/>
                </a:lnTo>
                <a:lnTo>
                  <a:pt x="575772" y="537699"/>
                </a:lnTo>
                <a:lnTo>
                  <a:pt x="581042" y="532427"/>
                </a:lnTo>
                <a:lnTo>
                  <a:pt x="586971" y="528474"/>
                </a:lnTo>
                <a:lnTo>
                  <a:pt x="588947" y="527156"/>
                </a:lnTo>
                <a:lnTo>
                  <a:pt x="590924" y="526497"/>
                </a:lnTo>
                <a:lnTo>
                  <a:pt x="592900" y="527156"/>
                </a:lnTo>
                <a:lnTo>
                  <a:pt x="594876" y="529133"/>
                </a:lnTo>
                <a:lnTo>
                  <a:pt x="608052" y="528474"/>
                </a:lnTo>
                <a:lnTo>
                  <a:pt x="608052" y="527815"/>
                </a:lnTo>
                <a:lnTo>
                  <a:pt x="609370" y="528474"/>
                </a:lnTo>
                <a:lnTo>
                  <a:pt x="607393" y="521225"/>
                </a:lnTo>
                <a:lnTo>
                  <a:pt x="609370" y="514636"/>
                </a:lnTo>
                <a:lnTo>
                  <a:pt x="612663" y="510023"/>
                </a:lnTo>
                <a:lnTo>
                  <a:pt x="617275" y="506070"/>
                </a:lnTo>
                <a:lnTo>
                  <a:pt x="622545" y="501457"/>
                </a:lnTo>
                <a:lnTo>
                  <a:pt x="626498" y="496185"/>
                </a:lnTo>
                <a:lnTo>
                  <a:pt x="628474" y="495526"/>
                </a:lnTo>
                <a:lnTo>
                  <a:pt x="630450" y="495526"/>
                </a:lnTo>
                <a:lnTo>
                  <a:pt x="642308" y="479712"/>
                </a:lnTo>
                <a:lnTo>
                  <a:pt x="655484" y="465874"/>
                </a:lnTo>
                <a:lnTo>
                  <a:pt x="669318" y="453354"/>
                </a:lnTo>
                <a:lnTo>
                  <a:pt x="685129" y="441493"/>
                </a:lnTo>
                <a:lnTo>
                  <a:pt x="699622" y="429632"/>
                </a:lnTo>
                <a:lnTo>
                  <a:pt x="700940" y="432268"/>
                </a:lnTo>
                <a:lnTo>
                  <a:pt x="702916" y="433586"/>
                </a:lnTo>
                <a:lnTo>
                  <a:pt x="707527" y="434904"/>
                </a:lnTo>
                <a:lnTo>
                  <a:pt x="713456" y="435562"/>
                </a:lnTo>
                <a:lnTo>
                  <a:pt x="718727" y="435562"/>
                </a:lnTo>
                <a:lnTo>
                  <a:pt x="723997" y="432927"/>
                </a:lnTo>
                <a:lnTo>
                  <a:pt x="727950" y="426996"/>
                </a:lnTo>
                <a:lnTo>
                  <a:pt x="724656" y="421066"/>
                </a:lnTo>
                <a:lnTo>
                  <a:pt x="722679" y="413817"/>
                </a:lnTo>
                <a:lnTo>
                  <a:pt x="723997" y="407228"/>
                </a:lnTo>
                <a:lnTo>
                  <a:pt x="736514" y="407228"/>
                </a:lnTo>
                <a:lnTo>
                  <a:pt x="740466" y="400638"/>
                </a:lnTo>
                <a:lnTo>
                  <a:pt x="745737" y="394708"/>
                </a:lnTo>
                <a:lnTo>
                  <a:pt x="751007" y="389436"/>
                </a:lnTo>
                <a:lnTo>
                  <a:pt x="756936" y="384165"/>
                </a:lnTo>
                <a:lnTo>
                  <a:pt x="766159" y="372963"/>
                </a:lnTo>
                <a:lnTo>
                  <a:pt x="776040" y="365055"/>
                </a:lnTo>
                <a:lnTo>
                  <a:pt x="787240" y="358466"/>
                </a:lnTo>
                <a:lnTo>
                  <a:pt x="799098" y="352535"/>
                </a:lnTo>
                <a:lnTo>
                  <a:pt x="811614" y="346605"/>
                </a:lnTo>
                <a:lnTo>
                  <a:pt x="823472" y="340016"/>
                </a:lnTo>
                <a:lnTo>
                  <a:pt x="824790" y="330131"/>
                </a:lnTo>
                <a:lnTo>
                  <a:pt x="828743" y="322224"/>
                </a:lnTo>
                <a:lnTo>
                  <a:pt x="834013" y="316294"/>
                </a:lnTo>
                <a:lnTo>
                  <a:pt x="840601" y="311022"/>
                </a:lnTo>
                <a:lnTo>
                  <a:pt x="847847" y="307068"/>
                </a:lnTo>
                <a:lnTo>
                  <a:pt x="855752" y="302456"/>
                </a:lnTo>
                <a:lnTo>
                  <a:pt x="862999" y="297843"/>
                </a:lnTo>
                <a:lnTo>
                  <a:pt x="873539" y="283346"/>
                </a:lnTo>
                <a:lnTo>
                  <a:pt x="885397" y="271485"/>
                </a:lnTo>
                <a:lnTo>
                  <a:pt x="899232" y="260942"/>
                </a:lnTo>
                <a:lnTo>
                  <a:pt x="913725" y="251717"/>
                </a:lnTo>
                <a:lnTo>
                  <a:pt x="928218" y="243151"/>
                </a:lnTo>
                <a:lnTo>
                  <a:pt x="943370" y="234584"/>
                </a:lnTo>
                <a:lnTo>
                  <a:pt x="951934" y="224700"/>
                </a:lnTo>
                <a:lnTo>
                  <a:pt x="960498" y="216134"/>
                </a:lnTo>
                <a:lnTo>
                  <a:pt x="971039" y="208886"/>
                </a:lnTo>
                <a:lnTo>
                  <a:pt x="982897" y="202296"/>
                </a:lnTo>
                <a:lnTo>
                  <a:pt x="1004636" y="179892"/>
                </a:lnTo>
                <a:lnTo>
                  <a:pt x="1014518" y="177256"/>
                </a:lnTo>
                <a:lnTo>
                  <a:pt x="1022423" y="172644"/>
                </a:lnTo>
                <a:lnTo>
                  <a:pt x="1029011" y="166054"/>
                </a:lnTo>
                <a:lnTo>
                  <a:pt x="1028352" y="165395"/>
                </a:lnTo>
                <a:lnTo>
                  <a:pt x="1028352" y="164077"/>
                </a:lnTo>
                <a:lnTo>
                  <a:pt x="1028352" y="162100"/>
                </a:lnTo>
                <a:lnTo>
                  <a:pt x="1028352" y="160783"/>
                </a:lnTo>
                <a:lnTo>
                  <a:pt x="1028352" y="160124"/>
                </a:lnTo>
                <a:lnTo>
                  <a:pt x="1027694" y="158806"/>
                </a:lnTo>
                <a:lnTo>
                  <a:pt x="1038234" y="153534"/>
                </a:lnTo>
                <a:lnTo>
                  <a:pt x="1053386" y="139696"/>
                </a:lnTo>
                <a:lnTo>
                  <a:pt x="1067879" y="125200"/>
                </a:lnTo>
                <a:lnTo>
                  <a:pt x="1083690" y="112021"/>
                </a:lnTo>
                <a:lnTo>
                  <a:pt x="1100159" y="99501"/>
                </a:lnTo>
                <a:lnTo>
                  <a:pt x="1116628" y="88958"/>
                </a:lnTo>
                <a:lnTo>
                  <a:pt x="1135074" y="79073"/>
                </a:lnTo>
                <a:lnTo>
                  <a:pt x="1146932" y="67871"/>
                </a:lnTo>
                <a:lnTo>
                  <a:pt x="1158790" y="57987"/>
                </a:lnTo>
                <a:lnTo>
                  <a:pt x="1171307" y="48762"/>
                </a:lnTo>
                <a:lnTo>
                  <a:pt x="1185800" y="41514"/>
                </a:lnTo>
                <a:lnTo>
                  <a:pt x="1189094" y="36901"/>
                </a:lnTo>
                <a:lnTo>
                  <a:pt x="1191729" y="32947"/>
                </a:lnTo>
                <a:lnTo>
                  <a:pt x="1195023" y="28994"/>
                </a:lnTo>
                <a:lnTo>
                  <a:pt x="1199634" y="25699"/>
                </a:lnTo>
                <a:lnTo>
                  <a:pt x="1204905" y="24381"/>
                </a:lnTo>
                <a:lnTo>
                  <a:pt x="1212151" y="23722"/>
                </a:lnTo>
                <a:lnTo>
                  <a:pt x="1217421" y="25040"/>
                </a:lnTo>
                <a:lnTo>
                  <a:pt x="1222692" y="28994"/>
                </a:lnTo>
                <a:lnTo>
                  <a:pt x="1225327" y="34265"/>
                </a:lnTo>
                <a:lnTo>
                  <a:pt x="1224668" y="39537"/>
                </a:lnTo>
                <a:lnTo>
                  <a:pt x="1222033" y="42831"/>
                </a:lnTo>
                <a:lnTo>
                  <a:pt x="1219398" y="46785"/>
                </a:lnTo>
                <a:lnTo>
                  <a:pt x="1210834" y="54692"/>
                </a:lnTo>
                <a:lnTo>
                  <a:pt x="1202928" y="65236"/>
                </a:lnTo>
                <a:lnTo>
                  <a:pt x="1195682" y="74461"/>
                </a:lnTo>
                <a:lnTo>
                  <a:pt x="1192388" y="80391"/>
                </a:lnTo>
                <a:lnTo>
                  <a:pt x="1189094" y="85663"/>
                </a:lnTo>
                <a:lnTo>
                  <a:pt x="1184483" y="90934"/>
                </a:lnTo>
                <a:lnTo>
                  <a:pt x="1179871" y="96206"/>
                </a:lnTo>
                <a:lnTo>
                  <a:pt x="1173942" y="99501"/>
                </a:lnTo>
                <a:lnTo>
                  <a:pt x="1167354" y="102136"/>
                </a:lnTo>
                <a:lnTo>
                  <a:pt x="1165378" y="103454"/>
                </a:lnTo>
                <a:lnTo>
                  <a:pt x="1163402" y="103454"/>
                </a:lnTo>
                <a:lnTo>
                  <a:pt x="1162743" y="108067"/>
                </a:lnTo>
                <a:lnTo>
                  <a:pt x="1160767" y="110044"/>
                </a:lnTo>
                <a:lnTo>
                  <a:pt x="1159449" y="111362"/>
                </a:lnTo>
                <a:lnTo>
                  <a:pt x="1158131" y="113997"/>
                </a:lnTo>
                <a:lnTo>
                  <a:pt x="1156814" y="115315"/>
                </a:lnTo>
                <a:lnTo>
                  <a:pt x="1154838" y="115974"/>
                </a:lnTo>
                <a:lnTo>
                  <a:pt x="1154838" y="118610"/>
                </a:lnTo>
                <a:lnTo>
                  <a:pt x="1153520" y="121246"/>
                </a:lnTo>
                <a:lnTo>
                  <a:pt x="1152861" y="121905"/>
                </a:lnTo>
                <a:lnTo>
                  <a:pt x="1151544" y="122564"/>
                </a:lnTo>
                <a:lnTo>
                  <a:pt x="1150226" y="122564"/>
                </a:lnTo>
                <a:lnTo>
                  <a:pt x="1148250" y="122564"/>
                </a:lnTo>
                <a:lnTo>
                  <a:pt x="1146273" y="121905"/>
                </a:lnTo>
                <a:lnTo>
                  <a:pt x="1144956" y="120587"/>
                </a:lnTo>
                <a:lnTo>
                  <a:pt x="1141662" y="121905"/>
                </a:lnTo>
                <a:lnTo>
                  <a:pt x="1138368" y="123882"/>
                </a:lnTo>
                <a:lnTo>
                  <a:pt x="1134415" y="126517"/>
                </a:lnTo>
                <a:lnTo>
                  <a:pt x="1138368" y="133107"/>
                </a:lnTo>
                <a:lnTo>
                  <a:pt x="1144297" y="137061"/>
                </a:lnTo>
                <a:lnTo>
                  <a:pt x="1151544" y="139696"/>
                </a:lnTo>
                <a:lnTo>
                  <a:pt x="1158790" y="141014"/>
                </a:lnTo>
                <a:lnTo>
                  <a:pt x="1165378" y="142991"/>
                </a:lnTo>
                <a:lnTo>
                  <a:pt x="1171966" y="146286"/>
                </a:lnTo>
                <a:lnTo>
                  <a:pt x="1178554" y="141673"/>
                </a:lnTo>
                <a:lnTo>
                  <a:pt x="1178554" y="139696"/>
                </a:lnTo>
                <a:lnTo>
                  <a:pt x="1176577" y="136402"/>
                </a:lnTo>
                <a:lnTo>
                  <a:pt x="1173283" y="134425"/>
                </a:lnTo>
                <a:lnTo>
                  <a:pt x="1171307" y="132448"/>
                </a:lnTo>
                <a:lnTo>
                  <a:pt x="1170648" y="129812"/>
                </a:lnTo>
                <a:lnTo>
                  <a:pt x="1171966" y="127835"/>
                </a:lnTo>
                <a:lnTo>
                  <a:pt x="1177895" y="124541"/>
                </a:lnTo>
                <a:lnTo>
                  <a:pt x="1195023" y="135084"/>
                </a:lnTo>
                <a:lnTo>
                  <a:pt x="1198317" y="135084"/>
                </a:lnTo>
                <a:lnTo>
                  <a:pt x="1196341" y="132448"/>
                </a:lnTo>
                <a:lnTo>
                  <a:pt x="1189094" y="123223"/>
                </a:lnTo>
                <a:lnTo>
                  <a:pt x="1184483" y="115974"/>
                </a:lnTo>
                <a:lnTo>
                  <a:pt x="1183165" y="110044"/>
                </a:lnTo>
                <a:lnTo>
                  <a:pt x="1183824" y="105431"/>
                </a:lnTo>
                <a:lnTo>
                  <a:pt x="1188435" y="101478"/>
                </a:lnTo>
                <a:lnTo>
                  <a:pt x="1195023" y="96865"/>
                </a:lnTo>
                <a:lnTo>
                  <a:pt x="1204905" y="91593"/>
                </a:lnTo>
                <a:lnTo>
                  <a:pt x="1212151" y="85663"/>
                </a:lnTo>
                <a:lnTo>
                  <a:pt x="1219398" y="81050"/>
                </a:lnTo>
                <a:lnTo>
                  <a:pt x="1227303" y="77756"/>
                </a:lnTo>
                <a:lnTo>
                  <a:pt x="1235867" y="74461"/>
                </a:lnTo>
                <a:lnTo>
                  <a:pt x="1243773" y="71166"/>
                </a:lnTo>
                <a:lnTo>
                  <a:pt x="1251019" y="66553"/>
                </a:lnTo>
                <a:lnTo>
                  <a:pt x="1254313" y="59305"/>
                </a:lnTo>
                <a:lnTo>
                  <a:pt x="1259583" y="53375"/>
                </a:lnTo>
                <a:lnTo>
                  <a:pt x="1265512" y="49421"/>
                </a:lnTo>
                <a:lnTo>
                  <a:pt x="1272759" y="46785"/>
                </a:lnTo>
                <a:lnTo>
                  <a:pt x="1279347" y="42831"/>
                </a:lnTo>
                <a:lnTo>
                  <a:pt x="1283958" y="35583"/>
                </a:lnTo>
                <a:lnTo>
                  <a:pt x="1289887" y="29653"/>
                </a:lnTo>
                <a:lnTo>
                  <a:pt x="1296475" y="24381"/>
                </a:lnTo>
                <a:lnTo>
                  <a:pt x="1303063" y="18451"/>
                </a:lnTo>
                <a:lnTo>
                  <a:pt x="1308333" y="12520"/>
                </a:lnTo>
                <a:lnTo>
                  <a:pt x="1314262" y="10543"/>
                </a:lnTo>
                <a:lnTo>
                  <a:pt x="1320191" y="10543"/>
                </a:lnTo>
                <a:lnTo>
                  <a:pt x="1325461" y="11861"/>
                </a:lnTo>
                <a:lnTo>
                  <a:pt x="1331390" y="12520"/>
                </a:lnTo>
                <a:lnTo>
                  <a:pt x="1332708" y="11202"/>
                </a:lnTo>
                <a:lnTo>
                  <a:pt x="1334025" y="10543"/>
                </a:lnTo>
                <a:lnTo>
                  <a:pt x="1334025" y="7907"/>
                </a:lnTo>
                <a:lnTo>
                  <a:pt x="1334684" y="4613"/>
                </a:lnTo>
                <a:lnTo>
                  <a:pt x="1336660" y="2636"/>
                </a:lnTo>
                <a:lnTo>
                  <a:pt x="1343248" y="1977"/>
                </a:lnTo>
                <a:close/>
              </a:path>
            </a:pathLst>
          </a:cu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9B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4341757" y="290358"/>
            <a:ext cx="4586486" cy="4562783"/>
          </a:xfrm>
          <a:custGeom>
            <a:avLst/>
            <a:gdLst>
              <a:gd name="T0" fmla="*/ 248 w 3870"/>
              <a:gd name="T1" fmla="*/ 3504 h 3851"/>
              <a:gd name="T2" fmla="*/ 316 w 3870"/>
              <a:gd name="T3" fmla="*/ 3486 h 3851"/>
              <a:gd name="T4" fmla="*/ 366 w 3870"/>
              <a:gd name="T5" fmla="*/ 3536 h 3851"/>
              <a:gd name="T6" fmla="*/ 348 w 3870"/>
              <a:gd name="T7" fmla="*/ 3604 h 3851"/>
              <a:gd name="T8" fmla="*/ 721 w 3870"/>
              <a:gd name="T9" fmla="*/ 3209 h 3851"/>
              <a:gd name="T10" fmla="*/ 709 w 3870"/>
              <a:gd name="T11" fmla="*/ 3211 h 3851"/>
              <a:gd name="T12" fmla="*/ 698 w 3870"/>
              <a:gd name="T13" fmla="*/ 3207 h 3851"/>
              <a:gd name="T14" fmla="*/ 674 w 3870"/>
              <a:gd name="T15" fmla="*/ 3197 h 3851"/>
              <a:gd name="T16" fmla="*/ 657 w 3870"/>
              <a:gd name="T17" fmla="*/ 3179 h 3851"/>
              <a:gd name="T18" fmla="*/ 646 w 3870"/>
              <a:gd name="T19" fmla="*/ 3155 h 3851"/>
              <a:gd name="T20" fmla="*/ 644 w 3870"/>
              <a:gd name="T21" fmla="*/ 3144 h 3851"/>
              <a:gd name="T22" fmla="*/ 644 w 3870"/>
              <a:gd name="T23" fmla="*/ 3133 h 3851"/>
              <a:gd name="T24" fmla="*/ 731 w 3870"/>
              <a:gd name="T25" fmla="*/ 2630 h 3851"/>
              <a:gd name="T26" fmla="*/ 2348 w 3870"/>
              <a:gd name="T27" fmla="*/ 1050 h 3851"/>
              <a:gd name="T28" fmla="*/ 2409 w 3870"/>
              <a:gd name="T29" fmla="*/ 1086 h 3851"/>
              <a:gd name="T30" fmla="*/ 2409 w 3870"/>
              <a:gd name="T31" fmla="*/ 1155 h 3851"/>
              <a:gd name="T32" fmla="*/ 1128 w 3870"/>
              <a:gd name="T33" fmla="*/ 3025 h 3851"/>
              <a:gd name="T34" fmla="*/ 2745 w 3870"/>
              <a:gd name="T35" fmla="*/ 1445 h 3851"/>
              <a:gd name="T36" fmla="*/ 2805 w 3870"/>
              <a:gd name="T37" fmla="*/ 1480 h 3851"/>
              <a:gd name="T38" fmla="*/ 2805 w 3870"/>
              <a:gd name="T39" fmla="*/ 1548 h 3851"/>
              <a:gd name="T40" fmla="*/ 3141 w 3870"/>
              <a:gd name="T41" fmla="*/ 1416 h 3851"/>
              <a:gd name="T42" fmla="*/ 3241 w 3870"/>
              <a:gd name="T43" fmla="*/ 1318 h 3851"/>
              <a:gd name="T44" fmla="*/ 2744 w 3870"/>
              <a:gd name="T45" fmla="*/ 430 h 3851"/>
              <a:gd name="T46" fmla="*/ 3247 w 3870"/>
              <a:gd name="T47" fmla="*/ 140 h 3851"/>
              <a:gd name="T48" fmla="*/ 3040 w 3870"/>
              <a:gd name="T49" fmla="*/ 182 h 3851"/>
              <a:gd name="T50" fmla="*/ 3663 w 3870"/>
              <a:gd name="T51" fmla="*/ 874 h 3851"/>
              <a:gd name="T52" fmla="*/ 3728 w 3870"/>
              <a:gd name="T53" fmla="*/ 673 h 3851"/>
              <a:gd name="T54" fmla="*/ 3702 w 3870"/>
              <a:gd name="T55" fmla="*/ 465 h 3851"/>
              <a:gd name="T56" fmla="*/ 3587 w 3870"/>
              <a:gd name="T57" fmla="*/ 282 h 3851"/>
              <a:gd name="T58" fmla="*/ 3403 w 3870"/>
              <a:gd name="T59" fmla="*/ 168 h 3851"/>
              <a:gd name="T60" fmla="*/ 3239 w 3870"/>
              <a:gd name="T61" fmla="*/ 0 h 3851"/>
              <a:gd name="T62" fmla="*/ 3477 w 3870"/>
              <a:gd name="T63" fmla="*/ 46 h 3851"/>
              <a:gd name="T64" fmla="*/ 3686 w 3870"/>
              <a:gd name="T65" fmla="*/ 183 h 3851"/>
              <a:gd name="T66" fmla="*/ 3824 w 3870"/>
              <a:gd name="T67" fmla="*/ 391 h 3851"/>
              <a:gd name="T68" fmla="*/ 3870 w 3870"/>
              <a:gd name="T69" fmla="*/ 628 h 3851"/>
              <a:gd name="T70" fmla="*/ 3824 w 3870"/>
              <a:gd name="T71" fmla="*/ 863 h 3851"/>
              <a:gd name="T72" fmla="*/ 3686 w 3870"/>
              <a:gd name="T73" fmla="*/ 1071 h 3851"/>
              <a:gd name="T74" fmla="*/ 1155 w 3870"/>
              <a:gd name="T75" fmla="*/ 3587 h 3851"/>
              <a:gd name="T76" fmla="*/ 1135 w 3870"/>
              <a:gd name="T77" fmla="*/ 3599 h 3851"/>
              <a:gd name="T78" fmla="*/ 85 w 3870"/>
              <a:gd name="T79" fmla="*/ 3849 h 3851"/>
              <a:gd name="T80" fmla="*/ 43 w 3870"/>
              <a:gd name="T81" fmla="*/ 3846 h 3851"/>
              <a:gd name="T82" fmla="*/ 6 w 3870"/>
              <a:gd name="T83" fmla="*/ 3810 h 3851"/>
              <a:gd name="T84" fmla="*/ 0 w 3870"/>
              <a:gd name="T85" fmla="*/ 3780 h 3851"/>
              <a:gd name="T86" fmla="*/ 249 w 3870"/>
              <a:gd name="T87" fmla="*/ 2730 h 3851"/>
              <a:gd name="T88" fmla="*/ 256 w 3870"/>
              <a:gd name="T89" fmla="*/ 2714 h 3851"/>
              <a:gd name="T90" fmla="*/ 269 w 3870"/>
              <a:gd name="T91" fmla="*/ 2697 h 3851"/>
              <a:gd name="T92" fmla="*/ 2946 w 3870"/>
              <a:gd name="T93" fmla="*/ 72 h 3851"/>
              <a:gd name="T94" fmla="*/ 3180 w 3870"/>
              <a:gd name="T95" fmla="*/ 4 h 3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70" h="3851">
                <a:moveTo>
                  <a:pt x="684" y="2776"/>
                </a:moveTo>
                <a:lnTo>
                  <a:pt x="373" y="2810"/>
                </a:lnTo>
                <a:lnTo>
                  <a:pt x="195" y="3558"/>
                </a:lnTo>
                <a:lnTo>
                  <a:pt x="248" y="3504"/>
                </a:lnTo>
                <a:lnTo>
                  <a:pt x="264" y="3494"/>
                </a:lnTo>
                <a:lnTo>
                  <a:pt x="280" y="3486"/>
                </a:lnTo>
                <a:lnTo>
                  <a:pt x="298" y="3485"/>
                </a:lnTo>
                <a:lnTo>
                  <a:pt x="316" y="3486"/>
                </a:lnTo>
                <a:lnTo>
                  <a:pt x="332" y="3494"/>
                </a:lnTo>
                <a:lnTo>
                  <a:pt x="348" y="3504"/>
                </a:lnTo>
                <a:lnTo>
                  <a:pt x="359" y="3520"/>
                </a:lnTo>
                <a:lnTo>
                  <a:pt x="366" y="3536"/>
                </a:lnTo>
                <a:lnTo>
                  <a:pt x="367" y="3554"/>
                </a:lnTo>
                <a:lnTo>
                  <a:pt x="366" y="3572"/>
                </a:lnTo>
                <a:lnTo>
                  <a:pt x="359" y="3588"/>
                </a:lnTo>
                <a:lnTo>
                  <a:pt x="348" y="3604"/>
                </a:lnTo>
                <a:lnTo>
                  <a:pt x="294" y="3656"/>
                </a:lnTo>
                <a:lnTo>
                  <a:pt x="1046" y="3479"/>
                </a:lnTo>
                <a:lnTo>
                  <a:pt x="1080" y="3171"/>
                </a:lnTo>
                <a:lnTo>
                  <a:pt x="721" y="3209"/>
                </a:lnTo>
                <a:lnTo>
                  <a:pt x="718" y="3211"/>
                </a:lnTo>
                <a:lnTo>
                  <a:pt x="714" y="3211"/>
                </a:lnTo>
                <a:lnTo>
                  <a:pt x="714" y="3211"/>
                </a:lnTo>
                <a:lnTo>
                  <a:pt x="709" y="3211"/>
                </a:lnTo>
                <a:lnTo>
                  <a:pt x="705" y="3209"/>
                </a:lnTo>
                <a:lnTo>
                  <a:pt x="703" y="3209"/>
                </a:lnTo>
                <a:lnTo>
                  <a:pt x="701" y="3208"/>
                </a:lnTo>
                <a:lnTo>
                  <a:pt x="698" y="3207"/>
                </a:lnTo>
                <a:lnTo>
                  <a:pt x="691" y="3206"/>
                </a:lnTo>
                <a:lnTo>
                  <a:pt x="684" y="3203"/>
                </a:lnTo>
                <a:lnTo>
                  <a:pt x="679" y="3200"/>
                </a:lnTo>
                <a:lnTo>
                  <a:pt x="674" y="3197"/>
                </a:lnTo>
                <a:lnTo>
                  <a:pt x="669" y="3192"/>
                </a:lnTo>
                <a:lnTo>
                  <a:pt x="663" y="3188"/>
                </a:lnTo>
                <a:lnTo>
                  <a:pt x="659" y="3184"/>
                </a:lnTo>
                <a:lnTo>
                  <a:pt x="657" y="3179"/>
                </a:lnTo>
                <a:lnTo>
                  <a:pt x="653" y="3173"/>
                </a:lnTo>
                <a:lnTo>
                  <a:pt x="649" y="3166"/>
                </a:lnTo>
                <a:lnTo>
                  <a:pt x="648" y="3161"/>
                </a:lnTo>
                <a:lnTo>
                  <a:pt x="646" y="3155"/>
                </a:lnTo>
                <a:lnTo>
                  <a:pt x="646" y="3152"/>
                </a:lnTo>
                <a:lnTo>
                  <a:pt x="644" y="3150"/>
                </a:lnTo>
                <a:lnTo>
                  <a:pt x="644" y="3147"/>
                </a:lnTo>
                <a:lnTo>
                  <a:pt x="644" y="3144"/>
                </a:lnTo>
                <a:lnTo>
                  <a:pt x="644" y="3140"/>
                </a:lnTo>
                <a:lnTo>
                  <a:pt x="644" y="3138"/>
                </a:lnTo>
                <a:lnTo>
                  <a:pt x="644" y="3135"/>
                </a:lnTo>
                <a:lnTo>
                  <a:pt x="644" y="3133"/>
                </a:lnTo>
                <a:lnTo>
                  <a:pt x="684" y="2776"/>
                </a:lnTo>
                <a:close/>
                <a:moveTo>
                  <a:pt x="2447" y="726"/>
                </a:moveTo>
                <a:lnTo>
                  <a:pt x="508" y="2654"/>
                </a:lnTo>
                <a:lnTo>
                  <a:pt x="731" y="2630"/>
                </a:lnTo>
                <a:lnTo>
                  <a:pt x="2300" y="1071"/>
                </a:lnTo>
                <a:lnTo>
                  <a:pt x="2314" y="1060"/>
                </a:lnTo>
                <a:lnTo>
                  <a:pt x="2331" y="1053"/>
                </a:lnTo>
                <a:lnTo>
                  <a:pt x="2348" y="1050"/>
                </a:lnTo>
                <a:lnTo>
                  <a:pt x="2367" y="1053"/>
                </a:lnTo>
                <a:lnTo>
                  <a:pt x="2383" y="1060"/>
                </a:lnTo>
                <a:lnTo>
                  <a:pt x="2398" y="1071"/>
                </a:lnTo>
                <a:lnTo>
                  <a:pt x="2409" y="1086"/>
                </a:lnTo>
                <a:lnTo>
                  <a:pt x="2417" y="1103"/>
                </a:lnTo>
                <a:lnTo>
                  <a:pt x="2418" y="1120"/>
                </a:lnTo>
                <a:lnTo>
                  <a:pt x="2417" y="1138"/>
                </a:lnTo>
                <a:lnTo>
                  <a:pt x="2409" y="1155"/>
                </a:lnTo>
                <a:lnTo>
                  <a:pt x="2398" y="1169"/>
                </a:lnTo>
                <a:lnTo>
                  <a:pt x="830" y="2729"/>
                </a:lnTo>
                <a:lnTo>
                  <a:pt x="793" y="3061"/>
                </a:lnTo>
                <a:lnTo>
                  <a:pt x="1128" y="3025"/>
                </a:lnTo>
                <a:lnTo>
                  <a:pt x="2695" y="1464"/>
                </a:lnTo>
                <a:lnTo>
                  <a:pt x="2710" y="1454"/>
                </a:lnTo>
                <a:lnTo>
                  <a:pt x="2727" y="1447"/>
                </a:lnTo>
                <a:lnTo>
                  <a:pt x="2745" y="1445"/>
                </a:lnTo>
                <a:lnTo>
                  <a:pt x="2762" y="1447"/>
                </a:lnTo>
                <a:lnTo>
                  <a:pt x="2779" y="1454"/>
                </a:lnTo>
                <a:lnTo>
                  <a:pt x="2794" y="1464"/>
                </a:lnTo>
                <a:lnTo>
                  <a:pt x="2805" y="1480"/>
                </a:lnTo>
                <a:lnTo>
                  <a:pt x="2812" y="1497"/>
                </a:lnTo>
                <a:lnTo>
                  <a:pt x="2815" y="1514"/>
                </a:lnTo>
                <a:lnTo>
                  <a:pt x="2812" y="1532"/>
                </a:lnTo>
                <a:lnTo>
                  <a:pt x="2805" y="1548"/>
                </a:lnTo>
                <a:lnTo>
                  <a:pt x="2794" y="1564"/>
                </a:lnTo>
                <a:lnTo>
                  <a:pt x="1227" y="3123"/>
                </a:lnTo>
                <a:lnTo>
                  <a:pt x="1202" y="3345"/>
                </a:lnTo>
                <a:lnTo>
                  <a:pt x="3141" y="1416"/>
                </a:lnTo>
                <a:lnTo>
                  <a:pt x="2447" y="726"/>
                </a:lnTo>
                <a:close/>
                <a:moveTo>
                  <a:pt x="2645" y="529"/>
                </a:moveTo>
                <a:lnTo>
                  <a:pt x="2546" y="628"/>
                </a:lnTo>
                <a:lnTo>
                  <a:pt x="3241" y="1318"/>
                </a:lnTo>
                <a:lnTo>
                  <a:pt x="3338" y="1219"/>
                </a:lnTo>
                <a:lnTo>
                  <a:pt x="2645" y="529"/>
                </a:lnTo>
                <a:close/>
                <a:moveTo>
                  <a:pt x="2844" y="332"/>
                </a:moveTo>
                <a:lnTo>
                  <a:pt x="2744" y="430"/>
                </a:lnTo>
                <a:lnTo>
                  <a:pt x="3438" y="1121"/>
                </a:lnTo>
                <a:lnTo>
                  <a:pt x="3537" y="1021"/>
                </a:lnTo>
                <a:lnTo>
                  <a:pt x="2844" y="332"/>
                </a:lnTo>
                <a:close/>
                <a:moveTo>
                  <a:pt x="3247" y="140"/>
                </a:moveTo>
                <a:lnTo>
                  <a:pt x="3194" y="142"/>
                </a:lnTo>
                <a:lnTo>
                  <a:pt x="3142" y="149"/>
                </a:lnTo>
                <a:lnTo>
                  <a:pt x="3090" y="163"/>
                </a:lnTo>
                <a:lnTo>
                  <a:pt x="3040" y="182"/>
                </a:lnTo>
                <a:lnTo>
                  <a:pt x="2993" y="206"/>
                </a:lnTo>
                <a:lnTo>
                  <a:pt x="2946" y="237"/>
                </a:lnTo>
                <a:lnTo>
                  <a:pt x="3632" y="919"/>
                </a:lnTo>
                <a:lnTo>
                  <a:pt x="3663" y="874"/>
                </a:lnTo>
                <a:lnTo>
                  <a:pt x="3687" y="826"/>
                </a:lnTo>
                <a:lnTo>
                  <a:pt x="3707" y="776"/>
                </a:lnTo>
                <a:lnTo>
                  <a:pt x="3720" y="725"/>
                </a:lnTo>
                <a:lnTo>
                  <a:pt x="3728" y="673"/>
                </a:lnTo>
                <a:lnTo>
                  <a:pt x="3730" y="621"/>
                </a:lnTo>
                <a:lnTo>
                  <a:pt x="3726" y="568"/>
                </a:lnTo>
                <a:lnTo>
                  <a:pt x="3717" y="516"/>
                </a:lnTo>
                <a:lnTo>
                  <a:pt x="3702" y="465"/>
                </a:lnTo>
                <a:lnTo>
                  <a:pt x="3682" y="417"/>
                </a:lnTo>
                <a:lnTo>
                  <a:pt x="3656" y="369"/>
                </a:lnTo>
                <a:lnTo>
                  <a:pt x="3624" y="324"/>
                </a:lnTo>
                <a:lnTo>
                  <a:pt x="3587" y="282"/>
                </a:lnTo>
                <a:lnTo>
                  <a:pt x="3545" y="245"/>
                </a:lnTo>
                <a:lnTo>
                  <a:pt x="3499" y="214"/>
                </a:lnTo>
                <a:lnTo>
                  <a:pt x="3453" y="187"/>
                </a:lnTo>
                <a:lnTo>
                  <a:pt x="3403" y="168"/>
                </a:lnTo>
                <a:lnTo>
                  <a:pt x="3352" y="153"/>
                </a:lnTo>
                <a:lnTo>
                  <a:pt x="3299" y="143"/>
                </a:lnTo>
                <a:lnTo>
                  <a:pt x="3247" y="140"/>
                </a:lnTo>
                <a:close/>
                <a:moveTo>
                  <a:pt x="3239" y="0"/>
                </a:moveTo>
                <a:lnTo>
                  <a:pt x="3300" y="4"/>
                </a:lnTo>
                <a:lnTo>
                  <a:pt x="3360" y="12"/>
                </a:lnTo>
                <a:lnTo>
                  <a:pt x="3420" y="27"/>
                </a:lnTo>
                <a:lnTo>
                  <a:pt x="3477" y="46"/>
                </a:lnTo>
                <a:lnTo>
                  <a:pt x="3534" y="72"/>
                </a:lnTo>
                <a:lnTo>
                  <a:pt x="3587" y="103"/>
                </a:lnTo>
                <a:lnTo>
                  <a:pt x="3637" y="141"/>
                </a:lnTo>
                <a:lnTo>
                  <a:pt x="3686" y="183"/>
                </a:lnTo>
                <a:lnTo>
                  <a:pt x="3729" y="232"/>
                </a:lnTo>
                <a:lnTo>
                  <a:pt x="3767" y="282"/>
                </a:lnTo>
                <a:lnTo>
                  <a:pt x="3798" y="335"/>
                </a:lnTo>
                <a:lnTo>
                  <a:pt x="3824" y="391"/>
                </a:lnTo>
                <a:lnTo>
                  <a:pt x="3844" y="448"/>
                </a:lnTo>
                <a:lnTo>
                  <a:pt x="3858" y="508"/>
                </a:lnTo>
                <a:lnTo>
                  <a:pt x="3867" y="567"/>
                </a:lnTo>
                <a:lnTo>
                  <a:pt x="3870" y="628"/>
                </a:lnTo>
                <a:lnTo>
                  <a:pt x="3867" y="687"/>
                </a:lnTo>
                <a:lnTo>
                  <a:pt x="3858" y="747"/>
                </a:lnTo>
                <a:lnTo>
                  <a:pt x="3844" y="806"/>
                </a:lnTo>
                <a:lnTo>
                  <a:pt x="3824" y="863"/>
                </a:lnTo>
                <a:lnTo>
                  <a:pt x="3798" y="919"/>
                </a:lnTo>
                <a:lnTo>
                  <a:pt x="3767" y="973"/>
                </a:lnTo>
                <a:lnTo>
                  <a:pt x="3729" y="1024"/>
                </a:lnTo>
                <a:lnTo>
                  <a:pt x="3686" y="1071"/>
                </a:lnTo>
                <a:lnTo>
                  <a:pt x="1160" y="3583"/>
                </a:lnTo>
                <a:lnTo>
                  <a:pt x="1158" y="3585"/>
                </a:lnTo>
                <a:lnTo>
                  <a:pt x="1157" y="3586"/>
                </a:lnTo>
                <a:lnTo>
                  <a:pt x="1155" y="3587"/>
                </a:lnTo>
                <a:lnTo>
                  <a:pt x="1152" y="3589"/>
                </a:lnTo>
                <a:lnTo>
                  <a:pt x="1146" y="3594"/>
                </a:lnTo>
                <a:lnTo>
                  <a:pt x="1139" y="3598"/>
                </a:lnTo>
                <a:lnTo>
                  <a:pt x="1135" y="3599"/>
                </a:lnTo>
                <a:lnTo>
                  <a:pt x="1131" y="3600"/>
                </a:lnTo>
                <a:lnTo>
                  <a:pt x="1129" y="3602"/>
                </a:lnTo>
                <a:lnTo>
                  <a:pt x="1127" y="3603"/>
                </a:lnTo>
                <a:lnTo>
                  <a:pt x="85" y="3849"/>
                </a:lnTo>
                <a:lnTo>
                  <a:pt x="78" y="3851"/>
                </a:lnTo>
                <a:lnTo>
                  <a:pt x="70" y="3851"/>
                </a:lnTo>
                <a:lnTo>
                  <a:pt x="56" y="3849"/>
                </a:lnTo>
                <a:lnTo>
                  <a:pt x="43" y="3846"/>
                </a:lnTo>
                <a:lnTo>
                  <a:pt x="31" y="3840"/>
                </a:lnTo>
                <a:lnTo>
                  <a:pt x="21" y="3830"/>
                </a:lnTo>
                <a:lnTo>
                  <a:pt x="12" y="3820"/>
                </a:lnTo>
                <a:lnTo>
                  <a:pt x="6" y="3810"/>
                </a:lnTo>
                <a:lnTo>
                  <a:pt x="5" y="3804"/>
                </a:lnTo>
                <a:lnTo>
                  <a:pt x="1" y="3793"/>
                </a:lnTo>
                <a:lnTo>
                  <a:pt x="0" y="3781"/>
                </a:lnTo>
                <a:lnTo>
                  <a:pt x="0" y="3780"/>
                </a:lnTo>
                <a:lnTo>
                  <a:pt x="0" y="3779"/>
                </a:lnTo>
                <a:lnTo>
                  <a:pt x="0" y="3772"/>
                </a:lnTo>
                <a:lnTo>
                  <a:pt x="1" y="3766"/>
                </a:lnTo>
                <a:lnTo>
                  <a:pt x="249" y="2730"/>
                </a:lnTo>
                <a:lnTo>
                  <a:pt x="250" y="2729"/>
                </a:lnTo>
                <a:lnTo>
                  <a:pt x="251" y="2725"/>
                </a:lnTo>
                <a:lnTo>
                  <a:pt x="253" y="2722"/>
                </a:lnTo>
                <a:lnTo>
                  <a:pt x="256" y="2714"/>
                </a:lnTo>
                <a:lnTo>
                  <a:pt x="261" y="2705"/>
                </a:lnTo>
                <a:lnTo>
                  <a:pt x="265" y="2701"/>
                </a:lnTo>
                <a:lnTo>
                  <a:pt x="266" y="2699"/>
                </a:lnTo>
                <a:lnTo>
                  <a:pt x="269" y="2697"/>
                </a:lnTo>
                <a:lnTo>
                  <a:pt x="2794" y="183"/>
                </a:lnTo>
                <a:lnTo>
                  <a:pt x="2841" y="141"/>
                </a:lnTo>
                <a:lnTo>
                  <a:pt x="2893" y="103"/>
                </a:lnTo>
                <a:lnTo>
                  <a:pt x="2946" y="72"/>
                </a:lnTo>
                <a:lnTo>
                  <a:pt x="3003" y="46"/>
                </a:lnTo>
                <a:lnTo>
                  <a:pt x="3060" y="27"/>
                </a:lnTo>
                <a:lnTo>
                  <a:pt x="3120" y="12"/>
                </a:lnTo>
                <a:lnTo>
                  <a:pt x="3180" y="4"/>
                </a:lnTo>
                <a:lnTo>
                  <a:pt x="3239" y="0"/>
                </a:ln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51863" y="1183695"/>
            <a:ext cx="4148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PART 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600" y="1962150"/>
            <a:ext cx="6324600" cy="143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b="1" dirty="0">
                <a:solidFill>
                  <a:schemeClr val="bg1"/>
                </a:solidFill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查询优化器简介</a:t>
            </a:r>
            <a:endParaRPr lang="en-US" sz="6600" b="1" dirty="0">
              <a:solidFill>
                <a:schemeClr val="bg1"/>
              </a:solidFill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7" name="Rectangle 11"/>
          <p:cNvSpPr/>
          <p:nvPr/>
        </p:nvSpPr>
        <p:spPr bwMode="auto">
          <a:xfrm>
            <a:off x="2590800" y="1123950"/>
            <a:ext cx="4536797" cy="2497693"/>
          </a:xfrm>
          <a:custGeom>
            <a:avLst/>
            <a:gdLst/>
            <a:ahLst/>
            <a:cxnLst/>
            <a:rect l="l" t="t" r="r" b="b"/>
            <a:pathLst>
              <a:path w="4536797" h="2497693">
                <a:moveTo>
                  <a:pt x="4460597" y="0"/>
                </a:moveTo>
                <a:lnTo>
                  <a:pt x="4536797" y="0"/>
                </a:lnTo>
                <a:lnTo>
                  <a:pt x="4536797" y="2497691"/>
                </a:lnTo>
                <a:lnTo>
                  <a:pt x="4474928" y="2497691"/>
                </a:lnTo>
                <a:lnTo>
                  <a:pt x="4474928" y="2497693"/>
                </a:lnTo>
                <a:lnTo>
                  <a:pt x="0" y="2497693"/>
                </a:lnTo>
                <a:lnTo>
                  <a:pt x="0" y="2411963"/>
                </a:lnTo>
                <a:lnTo>
                  <a:pt x="4460597" y="24119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04800" dist="38100" dir="2700000" sx="98000" sy="98000" algn="tl" rotWithShape="0">
              <a:prstClr val="black">
                <a:alpha val="28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4462" y="1556391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查询优化器定义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  <a:p>
            <a:endParaRPr lang="en-US" sz="3200" b="1" dirty="0">
              <a:solidFill>
                <a:schemeClr val="tx2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5072" y="2805790"/>
            <a:ext cx="4052320" cy="8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查询优化器（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Query Optimizer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）是数据库管理系统（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DBMS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）中的一个重要组件，它的主要功能是优化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SQL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查询，以便以最有效的方式执行查询。这可以显著提高数据库的性能。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605072" y="1572559"/>
            <a:ext cx="691932" cy="1044882"/>
            <a:chOff x="4595813" y="1055688"/>
            <a:chExt cx="314326" cy="474663"/>
          </a:xfrm>
          <a:solidFill>
            <a:schemeClr val="bg2">
              <a:lumMod val="75000"/>
            </a:schemeClr>
          </a:solidFill>
        </p:grpSpPr>
        <p:sp>
          <p:nvSpPr>
            <p:cNvPr id="7" name="Freeform 6"/>
            <p:cNvSpPr/>
            <p:nvPr/>
          </p:nvSpPr>
          <p:spPr bwMode="auto">
            <a:xfrm>
              <a:off x="4781551" y="1268413"/>
              <a:ext cx="128588" cy="244475"/>
            </a:xfrm>
            <a:custGeom>
              <a:avLst/>
              <a:gdLst>
                <a:gd name="T0" fmla="*/ 185 w 884"/>
                <a:gd name="T1" fmla="*/ 0 h 1696"/>
                <a:gd name="T2" fmla="*/ 205 w 884"/>
                <a:gd name="T3" fmla="*/ 5 h 1696"/>
                <a:gd name="T4" fmla="*/ 226 w 884"/>
                <a:gd name="T5" fmla="*/ 10 h 1696"/>
                <a:gd name="T6" fmla="*/ 243 w 884"/>
                <a:gd name="T7" fmla="*/ 15 h 1696"/>
                <a:gd name="T8" fmla="*/ 259 w 884"/>
                <a:gd name="T9" fmla="*/ 20 h 1696"/>
                <a:gd name="T10" fmla="*/ 270 w 884"/>
                <a:gd name="T11" fmla="*/ 23 h 1696"/>
                <a:gd name="T12" fmla="*/ 277 w 884"/>
                <a:gd name="T13" fmla="*/ 25 h 1696"/>
                <a:gd name="T14" fmla="*/ 341 w 884"/>
                <a:gd name="T15" fmla="*/ 47 h 1696"/>
                <a:gd name="T16" fmla="*/ 403 w 884"/>
                <a:gd name="T17" fmla="*/ 74 h 1696"/>
                <a:gd name="T18" fmla="*/ 462 w 884"/>
                <a:gd name="T19" fmla="*/ 105 h 1696"/>
                <a:gd name="T20" fmla="*/ 518 w 884"/>
                <a:gd name="T21" fmla="*/ 141 h 1696"/>
                <a:gd name="T22" fmla="*/ 572 w 884"/>
                <a:gd name="T23" fmla="*/ 181 h 1696"/>
                <a:gd name="T24" fmla="*/ 621 w 884"/>
                <a:gd name="T25" fmla="*/ 226 h 1696"/>
                <a:gd name="T26" fmla="*/ 668 w 884"/>
                <a:gd name="T27" fmla="*/ 272 h 1696"/>
                <a:gd name="T28" fmla="*/ 711 w 884"/>
                <a:gd name="T29" fmla="*/ 324 h 1696"/>
                <a:gd name="T30" fmla="*/ 749 w 884"/>
                <a:gd name="T31" fmla="*/ 378 h 1696"/>
                <a:gd name="T32" fmla="*/ 783 w 884"/>
                <a:gd name="T33" fmla="*/ 437 h 1696"/>
                <a:gd name="T34" fmla="*/ 813 w 884"/>
                <a:gd name="T35" fmla="*/ 497 h 1696"/>
                <a:gd name="T36" fmla="*/ 838 w 884"/>
                <a:gd name="T37" fmla="*/ 560 h 1696"/>
                <a:gd name="T38" fmla="*/ 857 w 884"/>
                <a:gd name="T39" fmla="*/ 626 h 1696"/>
                <a:gd name="T40" fmla="*/ 872 w 884"/>
                <a:gd name="T41" fmla="*/ 694 h 1696"/>
                <a:gd name="T42" fmla="*/ 881 w 884"/>
                <a:gd name="T43" fmla="*/ 762 h 1696"/>
                <a:gd name="T44" fmla="*/ 884 w 884"/>
                <a:gd name="T45" fmla="*/ 834 h 1696"/>
                <a:gd name="T46" fmla="*/ 884 w 884"/>
                <a:gd name="T47" fmla="*/ 1517 h 1696"/>
                <a:gd name="T48" fmla="*/ 881 w 884"/>
                <a:gd name="T49" fmla="*/ 1518 h 1696"/>
                <a:gd name="T50" fmla="*/ 875 w 884"/>
                <a:gd name="T51" fmla="*/ 1521 h 1696"/>
                <a:gd name="T52" fmla="*/ 866 w 884"/>
                <a:gd name="T53" fmla="*/ 1526 h 1696"/>
                <a:gd name="T54" fmla="*/ 856 w 884"/>
                <a:gd name="T55" fmla="*/ 1531 h 1696"/>
                <a:gd name="T56" fmla="*/ 845 w 884"/>
                <a:gd name="T57" fmla="*/ 1535 h 1696"/>
                <a:gd name="T58" fmla="*/ 836 w 884"/>
                <a:gd name="T59" fmla="*/ 1539 h 1696"/>
                <a:gd name="T60" fmla="*/ 827 w 884"/>
                <a:gd name="T61" fmla="*/ 1542 h 1696"/>
                <a:gd name="T62" fmla="*/ 742 w 884"/>
                <a:gd name="T63" fmla="*/ 1571 h 1696"/>
                <a:gd name="T64" fmla="*/ 660 w 884"/>
                <a:gd name="T65" fmla="*/ 1596 h 1696"/>
                <a:gd name="T66" fmla="*/ 581 w 884"/>
                <a:gd name="T67" fmla="*/ 1618 h 1696"/>
                <a:gd name="T68" fmla="*/ 504 w 884"/>
                <a:gd name="T69" fmla="*/ 1636 h 1696"/>
                <a:gd name="T70" fmla="*/ 430 w 884"/>
                <a:gd name="T71" fmla="*/ 1651 h 1696"/>
                <a:gd name="T72" fmla="*/ 357 w 884"/>
                <a:gd name="T73" fmla="*/ 1665 h 1696"/>
                <a:gd name="T74" fmla="*/ 286 w 884"/>
                <a:gd name="T75" fmla="*/ 1676 h 1696"/>
                <a:gd name="T76" fmla="*/ 216 w 884"/>
                <a:gd name="T77" fmla="*/ 1687 h 1696"/>
                <a:gd name="T78" fmla="*/ 146 w 884"/>
                <a:gd name="T79" fmla="*/ 1696 h 1696"/>
                <a:gd name="T80" fmla="*/ 0 w 884"/>
                <a:gd name="T81" fmla="*/ 346 h 1696"/>
                <a:gd name="T82" fmla="*/ 185 w 884"/>
                <a:gd name="T83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4" h="1696">
                  <a:moveTo>
                    <a:pt x="185" y="0"/>
                  </a:moveTo>
                  <a:lnTo>
                    <a:pt x="205" y="5"/>
                  </a:lnTo>
                  <a:lnTo>
                    <a:pt x="226" y="10"/>
                  </a:lnTo>
                  <a:lnTo>
                    <a:pt x="243" y="15"/>
                  </a:lnTo>
                  <a:lnTo>
                    <a:pt x="259" y="20"/>
                  </a:lnTo>
                  <a:lnTo>
                    <a:pt x="270" y="23"/>
                  </a:lnTo>
                  <a:lnTo>
                    <a:pt x="277" y="25"/>
                  </a:lnTo>
                  <a:lnTo>
                    <a:pt x="341" y="47"/>
                  </a:lnTo>
                  <a:lnTo>
                    <a:pt x="403" y="74"/>
                  </a:lnTo>
                  <a:lnTo>
                    <a:pt x="462" y="105"/>
                  </a:lnTo>
                  <a:lnTo>
                    <a:pt x="518" y="141"/>
                  </a:lnTo>
                  <a:lnTo>
                    <a:pt x="572" y="181"/>
                  </a:lnTo>
                  <a:lnTo>
                    <a:pt x="621" y="226"/>
                  </a:lnTo>
                  <a:lnTo>
                    <a:pt x="668" y="272"/>
                  </a:lnTo>
                  <a:lnTo>
                    <a:pt x="711" y="324"/>
                  </a:lnTo>
                  <a:lnTo>
                    <a:pt x="749" y="378"/>
                  </a:lnTo>
                  <a:lnTo>
                    <a:pt x="783" y="437"/>
                  </a:lnTo>
                  <a:lnTo>
                    <a:pt x="813" y="497"/>
                  </a:lnTo>
                  <a:lnTo>
                    <a:pt x="838" y="560"/>
                  </a:lnTo>
                  <a:lnTo>
                    <a:pt x="857" y="626"/>
                  </a:lnTo>
                  <a:lnTo>
                    <a:pt x="872" y="694"/>
                  </a:lnTo>
                  <a:lnTo>
                    <a:pt x="881" y="762"/>
                  </a:lnTo>
                  <a:lnTo>
                    <a:pt x="884" y="834"/>
                  </a:lnTo>
                  <a:lnTo>
                    <a:pt x="884" y="1517"/>
                  </a:lnTo>
                  <a:lnTo>
                    <a:pt x="881" y="1518"/>
                  </a:lnTo>
                  <a:lnTo>
                    <a:pt x="875" y="1521"/>
                  </a:lnTo>
                  <a:lnTo>
                    <a:pt x="866" y="1526"/>
                  </a:lnTo>
                  <a:lnTo>
                    <a:pt x="856" y="1531"/>
                  </a:lnTo>
                  <a:lnTo>
                    <a:pt x="845" y="1535"/>
                  </a:lnTo>
                  <a:lnTo>
                    <a:pt x="836" y="1539"/>
                  </a:lnTo>
                  <a:lnTo>
                    <a:pt x="827" y="1542"/>
                  </a:lnTo>
                  <a:lnTo>
                    <a:pt x="742" y="1571"/>
                  </a:lnTo>
                  <a:lnTo>
                    <a:pt x="660" y="1596"/>
                  </a:lnTo>
                  <a:lnTo>
                    <a:pt x="581" y="1618"/>
                  </a:lnTo>
                  <a:lnTo>
                    <a:pt x="504" y="1636"/>
                  </a:lnTo>
                  <a:lnTo>
                    <a:pt x="430" y="1651"/>
                  </a:lnTo>
                  <a:lnTo>
                    <a:pt x="357" y="1665"/>
                  </a:lnTo>
                  <a:lnTo>
                    <a:pt x="286" y="1676"/>
                  </a:lnTo>
                  <a:lnTo>
                    <a:pt x="216" y="1687"/>
                  </a:lnTo>
                  <a:lnTo>
                    <a:pt x="146" y="1696"/>
                  </a:lnTo>
                  <a:lnTo>
                    <a:pt x="0" y="346"/>
                  </a:lnTo>
                  <a:lnTo>
                    <a:pt x="1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595813" y="1268413"/>
              <a:ext cx="127000" cy="244475"/>
            </a:xfrm>
            <a:custGeom>
              <a:avLst/>
              <a:gdLst>
                <a:gd name="T0" fmla="*/ 696 w 879"/>
                <a:gd name="T1" fmla="*/ 0 h 1697"/>
                <a:gd name="T2" fmla="*/ 879 w 879"/>
                <a:gd name="T3" fmla="*/ 347 h 1697"/>
                <a:gd name="T4" fmla="*/ 734 w 879"/>
                <a:gd name="T5" fmla="*/ 1697 h 1697"/>
                <a:gd name="T6" fmla="*/ 628 w 879"/>
                <a:gd name="T7" fmla="*/ 1682 h 1697"/>
                <a:gd name="T8" fmla="*/ 519 w 879"/>
                <a:gd name="T9" fmla="*/ 1662 h 1697"/>
                <a:gd name="T10" fmla="*/ 408 w 879"/>
                <a:gd name="T11" fmla="*/ 1638 h 1697"/>
                <a:gd name="T12" fmla="*/ 292 w 879"/>
                <a:gd name="T13" fmla="*/ 1611 h 1697"/>
                <a:gd name="T14" fmla="*/ 174 w 879"/>
                <a:gd name="T15" fmla="*/ 1579 h 1697"/>
                <a:gd name="T16" fmla="*/ 52 w 879"/>
                <a:gd name="T17" fmla="*/ 1542 h 1697"/>
                <a:gd name="T18" fmla="*/ 0 w 879"/>
                <a:gd name="T19" fmla="*/ 1528 h 1697"/>
                <a:gd name="T20" fmla="*/ 4 w 879"/>
                <a:gd name="T21" fmla="*/ 834 h 1697"/>
                <a:gd name="T22" fmla="*/ 7 w 879"/>
                <a:gd name="T23" fmla="*/ 762 h 1697"/>
                <a:gd name="T24" fmla="*/ 15 w 879"/>
                <a:gd name="T25" fmla="*/ 694 h 1697"/>
                <a:gd name="T26" fmla="*/ 30 w 879"/>
                <a:gd name="T27" fmla="*/ 626 h 1697"/>
                <a:gd name="T28" fmla="*/ 50 w 879"/>
                <a:gd name="T29" fmla="*/ 560 h 1697"/>
                <a:gd name="T30" fmla="*/ 75 w 879"/>
                <a:gd name="T31" fmla="*/ 497 h 1697"/>
                <a:gd name="T32" fmla="*/ 105 w 879"/>
                <a:gd name="T33" fmla="*/ 437 h 1697"/>
                <a:gd name="T34" fmla="*/ 139 w 879"/>
                <a:gd name="T35" fmla="*/ 379 h 1697"/>
                <a:gd name="T36" fmla="*/ 177 w 879"/>
                <a:gd name="T37" fmla="*/ 324 h 1697"/>
                <a:gd name="T38" fmla="*/ 220 w 879"/>
                <a:gd name="T39" fmla="*/ 273 h 1697"/>
                <a:gd name="T40" fmla="*/ 267 w 879"/>
                <a:gd name="T41" fmla="*/ 226 h 1697"/>
                <a:gd name="T42" fmla="*/ 316 w 879"/>
                <a:gd name="T43" fmla="*/ 181 h 1697"/>
                <a:gd name="T44" fmla="*/ 370 w 879"/>
                <a:gd name="T45" fmla="*/ 141 h 1697"/>
                <a:gd name="T46" fmla="*/ 426 w 879"/>
                <a:gd name="T47" fmla="*/ 105 h 1697"/>
                <a:gd name="T48" fmla="*/ 485 w 879"/>
                <a:gd name="T49" fmla="*/ 74 h 1697"/>
                <a:gd name="T50" fmla="*/ 547 w 879"/>
                <a:gd name="T51" fmla="*/ 47 h 1697"/>
                <a:gd name="T52" fmla="*/ 611 w 879"/>
                <a:gd name="T53" fmla="*/ 25 h 1697"/>
                <a:gd name="T54" fmla="*/ 619 w 879"/>
                <a:gd name="T55" fmla="*/ 23 h 1697"/>
                <a:gd name="T56" fmla="*/ 632 w 879"/>
                <a:gd name="T57" fmla="*/ 19 h 1697"/>
                <a:gd name="T58" fmla="*/ 650 w 879"/>
                <a:gd name="T59" fmla="*/ 12 h 1697"/>
                <a:gd name="T60" fmla="*/ 671 w 879"/>
                <a:gd name="T61" fmla="*/ 6 h 1697"/>
                <a:gd name="T62" fmla="*/ 696 w 879"/>
                <a:gd name="T63" fmla="*/ 0 h 1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79" h="1697">
                  <a:moveTo>
                    <a:pt x="696" y="0"/>
                  </a:moveTo>
                  <a:lnTo>
                    <a:pt x="879" y="347"/>
                  </a:lnTo>
                  <a:lnTo>
                    <a:pt x="734" y="1697"/>
                  </a:lnTo>
                  <a:lnTo>
                    <a:pt x="628" y="1682"/>
                  </a:lnTo>
                  <a:lnTo>
                    <a:pt x="519" y="1662"/>
                  </a:lnTo>
                  <a:lnTo>
                    <a:pt x="408" y="1638"/>
                  </a:lnTo>
                  <a:lnTo>
                    <a:pt x="292" y="1611"/>
                  </a:lnTo>
                  <a:lnTo>
                    <a:pt x="174" y="1579"/>
                  </a:lnTo>
                  <a:lnTo>
                    <a:pt x="52" y="1542"/>
                  </a:lnTo>
                  <a:lnTo>
                    <a:pt x="0" y="1528"/>
                  </a:lnTo>
                  <a:lnTo>
                    <a:pt x="4" y="834"/>
                  </a:lnTo>
                  <a:lnTo>
                    <a:pt x="7" y="762"/>
                  </a:lnTo>
                  <a:lnTo>
                    <a:pt x="15" y="694"/>
                  </a:lnTo>
                  <a:lnTo>
                    <a:pt x="30" y="626"/>
                  </a:lnTo>
                  <a:lnTo>
                    <a:pt x="50" y="560"/>
                  </a:lnTo>
                  <a:lnTo>
                    <a:pt x="75" y="497"/>
                  </a:lnTo>
                  <a:lnTo>
                    <a:pt x="105" y="437"/>
                  </a:lnTo>
                  <a:lnTo>
                    <a:pt x="139" y="379"/>
                  </a:lnTo>
                  <a:lnTo>
                    <a:pt x="177" y="324"/>
                  </a:lnTo>
                  <a:lnTo>
                    <a:pt x="220" y="273"/>
                  </a:lnTo>
                  <a:lnTo>
                    <a:pt x="267" y="226"/>
                  </a:lnTo>
                  <a:lnTo>
                    <a:pt x="316" y="181"/>
                  </a:lnTo>
                  <a:lnTo>
                    <a:pt x="370" y="141"/>
                  </a:lnTo>
                  <a:lnTo>
                    <a:pt x="426" y="105"/>
                  </a:lnTo>
                  <a:lnTo>
                    <a:pt x="485" y="74"/>
                  </a:lnTo>
                  <a:lnTo>
                    <a:pt x="547" y="47"/>
                  </a:lnTo>
                  <a:lnTo>
                    <a:pt x="611" y="25"/>
                  </a:lnTo>
                  <a:lnTo>
                    <a:pt x="619" y="23"/>
                  </a:lnTo>
                  <a:lnTo>
                    <a:pt x="632" y="19"/>
                  </a:lnTo>
                  <a:lnTo>
                    <a:pt x="650" y="12"/>
                  </a:lnTo>
                  <a:lnTo>
                    <a:pt x="671" y="6"/>
                  </a:lnTo>
                  <a:lnTo>
                    <a:pt x="6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4706938" y="1265238"/>
              <a:ext cx="92075" cy="265113"/>
            </a:xfrm>
            <a:custGeom>
              <a:avLst/>
              <a:gdLst>
                <a:gd name="T0" fmla="*/ 542 w 635"/>
                <a:gd name="T1" fmla="*/ 54 h 1839"/>
                <a:gd name="T2" fmla="*/ 94 w 635"/>
                <a:gd name="T3" fmla="*/ 55 h 1839"/>
                <a:gd name="T4" fmla="*/ 250 w 635"/>
                <a:gd name="T5" fmla="*/ 342 h 1839"/>
                <a:gd name="T6" fmla="*/ 149 w 635"/>
                <a:gd name="T7" fmla="*/ 1500 h 1839"/>
                <a:gd name="T8" fmla="*/ 318 w 635"/>
                <a:gd name="T9" fmla="*/ 1722 h 1839"/>
                <a:gd name="T10" fmla="*/ 488 w 635"/>
                <a:gd name="T11" fmla="*/ 1503 h 1839"/>
                <a:gd name="T12" fmla="*/ 388 w 635"/>
                <a:gd name="T13" fmla="*/ 341 h 1839"/>
                <a:gd name="T14" fmla="*/ 542 w 635"/>
                <a:gd name="T15" fmla="*/ 54 h 1839"/>
                <a:gd name="T16" fmla="*/ 95 w 635"/>
                <a:gd name="T17" fmla="*/ 0 h 1839"/>
                <a:gd name="T18" fmla="*/ 105 w 635"/>
                <a:gd name="T19" fmla="*/ 0 h 1839"/>
                <a:gd name="T20" fmla="*/ 530 w 635"/>
                <a:gd name="T21" fmla="*/ 0 h 1839"/>
                <a:gd name="T22" fmla="*/ 541 w 635"/>
                <a:gd name="T23" fmla="*/ 0 h 1839"/>
                <a:gd name="T24" fmla="*/ 556 w 635"/>
                <a:gd name="T25" fmla="*/ 0 h 1839"/>
                <a:gd name="T26" fmla="*/ 575 w 635"/>
                <a:gd name="T27" fmla="*/ 1 h 1839"/>
                <a:gd name="T28" fmla="*/ 596 w 635"/>
                <a:gd name="T29" fmla="*/ 2 h 1839"/>
                <a:gd name="T30" fmla="*/ 616 w 635"/>
                <a:gd name="T31" fmla="*/ 5 h 1839"/>
                <a:gd name="T32" fmla="*/ 635 w 635"/>
                <a:gd name="T33" fmla="*/ 9 h 1839"/>
                <a:gd name="T34" fmla="*/ 449 w 635"/>
                <a:gd name="T35" fmla="*/ 357 h 1839"/>
                <a:gd name="T36" fmla="*/ 570 w 635"/>
                <a:gd name="T37" fmla="*/ 1531 h 1839"/>
                <a:gd name="T38" fmla="*/ 318 w 635"/>
                <a:gd name="T39" fmla="*/ 1839 h 1839"/>
                <a:gd name="T40" fmla="*/ 65 w 635"/>
                <a:gd name="T41" fmla="*/ 1531 h 1839"/>
                <a:gd name="T42" fmla="*/ 186 w 635"/>
                <a:gd name="T43" fmla="*/ 357 h 1839"/>
                <a:gd name="T44" fmla="*/ 0 w 635"/>
                <a:gd name="T45" fmla="*/ 9 h 1839"/>
                <a:gd name="T46" fmla="*/ 19 w 635"/>
                <a:gd name="T47" fmla="*/ 5 h 1839"/>
                <a:gd name="T48" fmla="*/ 40 w 635"/>
                <a:gd name="T49" fmla="*/ 2 h 1839"/>
                <a:gd name="T50" fmla="*/ 60 w 635"/>
                <a:gd name="T51" fmla="*/ 1 h 1839"/>
                <a:gd name="T52" fmla="*/ 79 w 635"/>
                <a:gd name="T53" fmla="*/ 0 h 1839"/>
                <a:gd name="T54" fmla="*/ 95 w 635"/>
                <a:gd name="T55" fmla="*/ 0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35" h="1839">
                  <a:moveTo>
                    <a:pt x="542" y="54"/>
                  </a:moveTo>
                  <a:lnTo>
                    <a:pt x="94" y="55"/>
                  </a:lnTo>
                  <a:lnTo>
                    <a:pt x="250" y="342"/>
                  </a:lnTo>
                  <a:lnTo>
                    <a:pt x="149" y="1500"/>
                  </a:lnTo>
                  <a:lnTo>
                    <a:pt x="318" y="1722"/>
                  </a:lnTo>
                  <a:lnTo>
                    <a:pt x="488" y="1503"/>
                  </a:lnTo>
                  <a:lnTo>
                    <a:pt x="388" y="341"/>
                  </a:lnTo>
                  <a:lnTo>
                    <a:pt x="542" y="54"/>
                  </a:lnTo>
                  <a:close/>
                  <a:moveTo>
                    <a:pt x="95" y="0"/>
                  </a:moveTo>
                  <a:lnTo>
                    <a:pt x="105" y="0"/>
                  </a:lnTo>
                  <a:lnTo>
                    <a:pt x="530" y="0"/>
                  </a:lnTo>
                  <a:lnTo>
                    <a:pt x="541" y="0"/>
                  </a:lnTo>
                  <a:lnTo>
                    <a:pt x="556" y="0"/>
                  </a:lnTo>
                  <a:lnTo>
                    <a:pt x="575" y="1"/>
                  </a:lnTo>
                  <a:lnTo>
                    <a:pt x="596" y="2"/>
                  </a:lnTo>
                  <a:lnTo>
                    <a:pt x="616" y="5"/>
                  </a:lnTo>
                  <a:lnTo>
                    <a:pt x="635" y="9"/>
                  </a:lnTo>
                  <a:lnTo>
                    <a:pt x="449" y="357"/>
                  </a:lnTo>
                  <a:lnTo>
                    <a:pt x="570" y="1531"/>
                  </a:lnTo>
                  <a:lnTo>
                    <a:pt x="318" y="1839"/>
                  </a:lnTo>
                  <a:lnTo>
                    <a:pt x="65" y="1531"/>
                  </a:lnTo>
                  <a:lnTo>
                    <a:pt x="186" y="357"/>
                  </a:lnTo>
                  <a:lnTo>
                    <a:pt x="0" y="9"/>
                  </a:lnTo>
                  <a:lnTo>
                    <a:pt x="19" y="5"/>
                  </a:lnTo>
                  <a:lnTo>
                    <a:pt x="40" y="2"/>
                  </a:lnTo>
                  <a:lnTo>
                    <a:pt x="60" y="1"/>
                  </a:lnTo>
                  <a:lnTo>
                    <a:pt x="79" y="0"/>
                  </a:lnTo>
                  <a:lnTo>
                    <a:pt x="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4618038" y="1055688"/>
              <a:ext cx="268288" cy="84138"/>
            </a:xfrm>
            <a:custGeom>
              <a:avLst/>
              <a:gdLst>
                <a:gd name="T0" fmla="*/ 0 w 1866"/>
                <a:gd name="T1" fmla="*/ 0 h 583"/>
                <a:gd name="T2" fmla="*/ 1866 w 1866"/>
                <a:gd name="T3" fmla="*/ 0 h 583"/>
                <a:gd name="T4" fmla="*/ 1866 w 1866"/>
                <a:gd name="T5" fmla="*/ 115 h 583"/>
                <a:gd name="T6" fmla="*/ 1467 w 1866"/>
                <a:gd name="T7" fmla="*/ 115 h 583"/>
                <a:gd name="T8" fmla="*/ 1553 w 1866"/>
                <a:gd name="T9" fmla="*/ 491 h 583"/>
                <a:gd name="T10" fmla="*/ 941 w 1866"/>
                <a:gd name="T11" fmla="*/ 583 h 583"/>
                <a:gd name="T12" fmla="*/ 328 w 1866"/>
                <a:gd name="T13" fmla="*/ 491 h 583"/>
                <a:gd name="T14" fmla="*/ 413 w 1866"/>
                <a:gd name="T15" fmla="*/ 115 h 583"/>
                <a:gd name="T16" fmla="*/ 0 w 1866"/>
                <a:gd name="T17" fmla="*/ 115 h 583"/>
                <a:gd name="T18" fmla="*/ 0 w 1866"/>
                <a:gd name="T19" fmla="*/ 0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6" h="583">
                  <a:moveTo>
                    <a:pt x="0" y="0"/>
                  </a:moveTo>
                  <a:lnTo>
                    <a:pt x="1866" y="0"/>
                  </a:lnTo>
                  <a:lnTo>
                    <a:pt x="1866" y="115"/>
                  </a:lnTo>
                  <a:lnTo>
                    <a:pt x="1467" y="115"/>
                  </a:lnTo>
                  <a:lnTo>
                    <a:pt x="1553" y="491"/>
                  </a:lnTo>
                  <a:lnTo>
                    <a:pt x="941" y="583"/>
                  </a:lnTo>
                  <a:lnTo>
                    <a:pt x="328" y="491"/>
                  </a:lnTo>
                  <a:lnTo>
                    <a:pt x="413" y="115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662488" y="1139825"/>
              <a:ext cx="180975" cy="111125"/>
            </a:xfrm>
            <a:custGeom>
              <a:avLst/>
              <a:gdLst>
                <a:gd name="T0" fmla="*/ 10 w 1251"/>
                <a:gd name="T1" fmla="*/ 0 h 762"/>
                <a:gd name="T2" fmla="*/ 628 w 1251"/>
                <a:gd name="T3" fmla="*/ 91 h 762"/>
                <a:gd name="T4" fmla="*/ 1240 w 1251"/>
                <a:gd name="T5" fmla="*/ 1 h 762"/>
                <a:gd name="T6" fmla="*/ 1247 w 1251"/>
                <a:gd name="T7" fmla="*/ 58 h 762"/>
                <a:gd name="T8" fmla="*/ 1251 w 1251"/>
                <a:gd name="T9" fmla="*/ 116 h 762"/>
                <a:gd name="T10" fmla="*/ 1246 w 1251"/>
                <a:gd name="T11" fmla="*/ 182 h 762"/>
                <a:gd name="T12" fmla="*/ 1237 w 1251"/>
                <a:gd name="T13" fmla="*/ 246 h 762"/>
                <a:gd name="T14" fmla="*/ 1222 w 1251"/>
                <a:gd name="T15" fmla="*/ 307 h 762"/>
                <a:gd name="T16" fmla="*/ 1201 w 1251"/>
                <a:gd name="T17" fmla="*/ 368 h 762"/>
                <a:gd name="T18" fmla="*/ 1174 w 1251"/>
                <a:gd name="T19" fmla="*/ 424 h 762"/>
                <a:gd name="T20" fmla="*/ 1143 w 1251"/>
                <a:gd name="T21" fmla="*/ 477 h 762"/>
                <a:gd name="T22" fmla="*/ 1107 w 1251"/>
                <a:gd name="T23" fmla="*/ 527 h 762"/>
                <a:gd name="T24" fmla="*/ 1067 w 1251"/>
                <a:gd name="T25" fmla="*/ 573 h 762"/>
                <a:gd name="T26" fmla="*/ 1022 w 1251"/>
                <a:gd name="T27" fmla="*/ 614 h 762"/>
                <a:gd name="T28" fmla="*/ 975 w 1251"/>
                <a:gd name="T29" fmla="*/ 652 h 762"/>
                <a:gd name="T30" fmla="*/ 923 w 1251"/>
                <a:gd name="T31" fmla="*/ 684 h 762"/>
                <a:gd name="T32" fmla="*/ 868 w 1251"/>
                <a:gd name="T33" fmla="*/ 711 h 762"/>
                <a:gd name="T34" fmla="*/ 811 w 1251"/>
                <a:gd name="T35" fmla="*/ 733 h 762"/>
                <a:gd name="T36" fmla="*/ 751 w 1251"/>
                <a:gd name="T37" fmla="*/ 748 h 762"/>
                <a:gd name="T38" fmla="*/ 688 w 1251"/>
                <a:gd name="T39" fmla="*/ 759 h 762"/>
                <a:gd name="T40" fmla="*/ 624 w 1251"/>
                <a:gd name="T41" fmla="*/ 762 h 762"/>
                <a:gd name="T42" fmla="*/ 565 w 1251"/>
                <a:gd name="T43" fmla="*/ 759 h 762"/>
                <a:gd name="T44" fmla="*/ 506 w 1251"/>
                <a:gd name="T45" fmla="*/ 751 h 762"/>
                <a:gd name="T46" fmla="*/ 449 w 1251"/>
                <a:gd name="T47" fmla="*/ 736 h 762"/>
                <a:gd name="T48" fmla="*/ 395 w 1251"/>
                <a:gd name="T49" fmla="*/ 717 h 762"/>
                <a:gd name="T50" fmla="*/ 342 w 1251"/>
                <a:gd name="T51" fmla="*/ 692 h 762"/>
                <a:gd name="T52" fmla="*/ 293 w 1251"/>
                <a:gd name="T53" fmla="*/ 663 h 762"/>
                <a:gd name="T54" fmla="*/ 246 w 1251"/>
                <a:gd name="T55" fmla="*/ 630 h 762"/>
                <a:gd name="T56" fmla="*/ 203 w 1251"/>
                <a:gd name="T57" fmla="*/ 592 h 762"/>
                <a:gd name="T58" fmla="*/ 163 w 1251"/>
                <a:gd name="T59" fmla="*/ 552 h 762"/>
                <a:gd name="T60" fmla="*/ 127 w 1251"/>
                <a:gd name="T61" fmla="*/ 507 h 762"/>
                <a:gd name="T62" fmla="*/ 95 w 1251"/>
                <a:gd name="T63" fmla="*/ 458 h 762"/>
                <a:gd name="T64" fmla="*/ 67 w 1251"/>
                <a:gd name="T65" fmla="*/ 407 h 762"/>
                <a:gd name="T66" fmla="*/ 44 w 1251"/>
                <a:gd name="T67" fmla="*/ 353 h 762"/>
                <a:gd name="T68" fmla="*/ 25 w 1251"/>
                <a:gd name="T69" fmla="*/ 297 h 762"/>
                <a:gd name="T70" fmla="*/ 11 w 1251"/>
                <a:gd name="T71" fmla="*/ 239 h 762"/>
                <a:gd name="T72" fmla="*/ 2 w 1251"/>
                <a:gd name="T73" fmla="*/ 177 h 762"/>
                <a:gd name="T74" fmla="*/ 0 w 1251"/>
                <a:gd name="T75" fmla="*/ 116 h 762"/>
                <a:gd name="T76" fmla="*/ 2 w 1251"/>
                <a:gd name="T77" fmla="*/ 57 h 762"/>
                <a:gd name="T78" fmla="*/ 10 w 1251"/>
                <a:gd name="T79" fmla="*/ 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51" h="762">
                  <a:moveTo>
                    <a:pt x="10" y="0"/>
                  </a:moveTo>
                  <a:lnTo>
                    <a:pt x="628" y="91"/>
                  </a:lnTo>
                  <a:lnTo>
                    <a:pt x="1240" y="1"/>
                  </a:lnTo>
                  <a:lnTo>
                    <a:pt x="1247" y="58"/>
                  </a:lnTo>
                  <a:lnTo>
                    <a:pt x="1251" y="116"/>
                  </a:lnTo>
                  <a:lnTo>
                    <a:pt x="1246" y="182"/>
                  </a:lnTo>
                  <a:lnTo>
                    <a:pt x="1237" y="246"/>
                  </a:lnTo>
                  <a:lnTo>
                    <a:pt x="1222" y="307"/>
                  </a:lnTo>
                  <a:lnTo>
                    <a:pt x="1201" y="368"/>
                  </a:lnTo>
                  <a:lnTo>
                    <a:pt x="1174" y="424"/>
                  </a:lnTo>
                  <a:lnTo>
                    <a:pt x="1143" y="477"/>
                  </a:lnTo>
                  <a:lnTo>
                    <a:pt x="1107" y="527"/>
                  </a:lnTo>
                  <a:lnTo>
                    <a:pt x="1067" y="573"/>
                  </a:lnTo>
                  <a:lnTo>
                    <a:pt x="1022" y="614"/>
                  </a:lnTo>
                  <a:lnTo>
                    <a:pt x="975" y="652"/>
                  </a:lnTo>
                  <a:lnTo>
                    <a:pt x="923" y="684"/>
                  </a:lnTo>
                  <a:lnTo>
                    <a:pt x="868" y="711"/>
                  </a:lnTo>
                  <a:lnTo>
                    <a:pt x="811" y="733"/>
                  </a:lnTo>
                  <a:lnTo>
                    <a:pt x="751" y="748"/>
                  </a:lnTo>
                  <a:lnTo>
                    <a:pt x="688" y="759"/>
                  </a:lnTo>
                  <a:lnTo>
                    <a:pt x="624" y="762"/>
                  </a:lnTo>
                  <a:lnTo>
                    <a:pt x="565" y="759"/>
                  </a:lnTo>
                  <a:lnTo>
                    <a:pt x="506" y="751"/>
                  </a:lnTo>
                  <a:lnTo>
                    <a:pt x="449" y="736"/>
                  </a:lnTo>
                  <a:lnTo>
                    <a:pt x="395" y="717"/>
                  </a:lnTo>
                  <a:lnTo>
                    <a:pt x="342" y="692"/>
                  </a:lnTo>
                  <a:lnTo>
                    <a:pt x="293" y="663"/>
                  </a:lnTo>
                  <a:lnTo>
                    <a:pt x="246" y="630"/>
                  </a:lnTo>
                  <a:lnTo>
                    <a:pt x="203" y="592"/>
                  </a:lnTo>
                  <a:lnTo>
                    <a:pt x="163" y="552"/>
                  </a:lnTo>
                  <a:lnTo>
                    <a:pt x="127" y="507"/>
                  </a:lnTo>
                  <a:lnTo>
                    <a:pt x="95" y="458"/>
                  </a:lnTo>
                  <a:lnTo>
                    <a:pt x="67" y="407"/>
                  </a:lnTo>
                  <a:lnTo>
                    <a:pt x="44" y="353"/>
                  </a:lnTo>
                  <a:lnTo>
                    <a:pt x="25" y="297"/>
                  </a:lnTo>
                  <a:lnTo>
                    <a:pt x="11" y="239"/>
                  </a:lnTo>
                  <a:lnTo>
                    <a:pt x="2" y="177"/>
                  </a:lnTo>
                  <a:lnTo>
                    <a:pt x="0" y="116"/>
                  </a:lnTo>
                  <a:lnTo>
                    <a:pt x="2" y="57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06739" y="1123950"/>
            <a:ext cx="320299" cy="2895600"/>
            <a:chOff x="2438400" y="1352550"/>
            <a:chExt cx="320299" cy="2895600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438400" y="1352550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2438401" y="1352550"/>
              <a:ext cx="320298" cy="2895600"/>
              <a:chOff x="2438400" y="1352550"/>
              <a:chExt cx="638117" cy="289560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438400" y="1352550"/>
                <a:ext cx="638117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438400" y="4248150"/>
                <a:ext cx="638117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直角三角形 2"/>
          <p:cNvSpPr/>
          <p:nvPr/>
        </p:nvSpPr>
        <p:spPr>
          <a:xfrm rot="5400000">
            <a:off x="386715" y="-481330"/>
            <a:ext cx="2454275" cy="3325495"/>
          </a:xfrm>
          <a:prstGeom prst="rtTriangle">
            <a:avLst/>
          </a:prstGeom>
          <a:pattFill prst="dkUpDiag">
            <a:fgClr>
              <a:srgbClr val="00639B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 rot="5400000" flipH="1" flipV="1">
            <a:off x="6290310" y="2253615"/>
            <a:ext cx="2454275" cy="3325495"/>
          </a:xfrm>
          <a:prstGeom prst="rtTriangle">
            <a:avLst/>
          </a:prstGeom>
          <a:pattFill prst="dkUpDiag">
            <a:fgClr>
              <a:srgbClr val="00639B"/>
            </a:fgClr>
            <a:bgClr>
              <a:schemeClr val="bg1"/>
            </a:bgClr>
          </a:patt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24" name="Oval 4">
            <a:extLst>
              <a:ext uri="{FF2B5EF4-FFF2-40B4-BE49-F238E27FC236}">
                <a16:creationId xmlns:a16="http://schemas.microsoft.com/office/drawing/2014/main" id="{1086234D-655E-4846-9A5A-2977C88217B2}"/>
              </a:ext>
            </a:extLst>
          </p:cNvPr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827C9517-A4BD-412E-B670-42951B2F4A51}"/>
              </a:ext>
            </a:extLst>
          </p:cNvPr>
          <p:cNvSpPr txBox="1"/>
          <p:nvPr/>
        </p:nvSpPr>
        <p:spPr>
          <a:xfrm>
            <a:off x="8482739" y="309843"/>
            <a:ext cx="44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pPr algn="ctr"/>
              <a:t>2</a:t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1347" y="36916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查询优化器的基本功能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" name="Oval 4"/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93717" y="309843"/>
            <a:ext cx="446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pPr algn="ctr"/>
              <a:t>3</a:t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048000" y="1581150"/>
            <a:ext cx="2934320" cy="2506250"/>
            <a:chOff x="3549650" y="2135188"/>
            <a:chExt cx="2024063" cy="1728787"/>
          </a:xfrm>
          <a:solidFill>
            <a:srgbClr val="00639B"/>
          </a:solidFill>
          <a:effectLst>
            <a:reflection blurRad="12700" stA="17000" endPos="17000" dir="5400000" sy="-100000" algn="bl" rotWithShape="0"/>
          </a:effectLst>
        </p:grpSpPr>
        <p:sp>
          <p:nvSpPr>
            <p:cNvPr id="12" name="Freeform 6"/>
            <p:cNvSpPr/>
            <p:nvPr/>
          </p:nvSpPr>
          <p:spPr bwMode="auto">
            <a:xfrm>
              <a:off x="3549650" y="3049588"/>
              <a:ext cx="192088" cy="207962"/>
            </a:xfrm>
            <a:custGeom>
              <a:avLst/>
              <a:gdLst>
                <a:gd name="T0" fmla="*/ 5 w 364"/>
                <a:gd name="T1" fmla="*/ 0 h 393"/>
                <a:gd name="T2" fmla="*/ 9 w 364"/>
                <a:gd name="T3" fmla="*/ 0 h 393"/>
                <a:gd name="T4" fmla="*/ 22 w 364"/>
                <a:gd name="T5" fmla="*/ 1 h 393"/>
                <a:gd name="T6" fmla="*/ 41 w 364"/>
                <a:gd name="T7" fmla="*/ 4 h 393"/>
                <a:gd name="T8" fmla="*/ 66 w 364"/>
                <a:gd name="T9" fmla="*/ 8 h 393"/>
                <a:gd name="T10" fmla="*/ 95 w 364"/>
                <a:gd name="T11" fmla="*/ 15 h 393"/>
                <a:gd name="T12" fmla="*/ 129 w 364"/>
                <a:gd name="T13" fmla="*/ 27 h 393"/>
                <a:gd name="T14" fmla="*/ 164 w 364"/>
                <a:gd name="T15" fmla="*/ 42 h 393"/>
                <a:gd name="T16" fmla="*/ 201 w 364"/>
                <a:gd name="T17" fmla="*/ 64 h 393"/>
                <a:gd name="T18" fmla="*/ 239 w 364"/>
                <a:gd name="T19" fmla="*/ 90 h 393"/>
                <a:gd name="T20" fmla="*/ 275 w 364"/>
                <a:gd name="T21" fmla="*/ 124 h 393"/>
                <a:gd name="T22" fmla="*/ 304 w 364"/>
                <a:gd name="T23" fmla="*/ 159 h 393"/>
                <a:gd name="T24" fmla="*/ 327 w 364"/>
                <a:gd name="T25" fmla="*/ 193 h 393"/>
                <a:gd name="T26" fmla="*/ 342 w 364"/>
                <a:gd name="T27" fmla="*/ 227 h 393"/>
                <a:gd name="T28" fmla="*/ 354 w 364"/>
                <a:gd name="T29" fmla="*/ 259 h 393"/>
                <a:gd name="T30" fmla="*/ 361 w 364"/>
                <a:gd name="T31" fmla="*/ 290 h 393"/>
                <a:gd name="T32" fmla="*/ 364 w 364"/>
                <a:gd name="T33" fmla="*/ 318 h 393"/>
                <a:gd name="T34" fmla="*/ 364 w 364"/>
                <a:gd name="T35" fmla="*/ 343 h 393"/>
                <a:gd name="T36" fmla="*/ 364 w 364"/>
                <a:gd name="T37" fmla="*/ 363 h 393"/>
                <a:gd name="T38" fmla="*/ 362 w 364"/>
                <a:gd name="T39" fmla="*/ 378 h 393"/>
                <a:gd name="T40" fmla="*/ 361 w 364"/>
                <a:gd name="T41" fmla="*/ 388 h 393"/>
                <a:gd name="T42" fmla="*/ 359 w 364"/>
                <a:gd name="T43" fmla="*/ 392 h 393"/>
                <a:gd name="T44" fmla="*/ 356 w 364"/>
                <a:gd name="T45" fmla="*/ 392 h 393"/>
                <a:gd name="T46" fmla="*/ 345 w 364"/>
                <a:gd name="T47" fmla="*/ 393 h 393"/>
                <a:gd name="T48" fmla="*/ 329 w 364"/>
                <a:gd name="T49" fmla="*/ 393 h 393"/>
                <a:gd name="T50" fmla="*/ 307 w 364"/>
                <a:gd name="T51" fmla="*/ 392 h 393"/>
                <a:gd name="T52" fmla="*/ 281 w 364"/>
                <a:gd name="T53" fmla="*/ 388 h 393"/>
                <a:gd name="T54" fmla="*/ 252 w 364"/>
                <a:gd name="T55" fmla="*/ 382 h 393"/>
                <a:gd name="T56" fmla="*/ 219 w 364"/>
                <a:gd name="T57" fmla="*/ 374 h 393"/>
                <a:gd name="T58" fmla="*/ 186 w 364"/>
                <a:gd name="T59" fmla="*/ 360 h 393"/>
                <a:gd name="T60" fmla="*/ 152 w 364"/>
                <a:gd name="T61" fmla="*/ 343 h 393"/>
                <a:gd name="T62" fmla="*/ 118 w 364"/>
                <a:gd name="T63" fmla="*/ 319 h 393"/>
                <a:gd name="T64" fmla="*/ 85 w 364"/>
                <a:gd name="T65" fmla="*/ 290 h 393"/>
                <a:gd name="T66" fmla="*/ 60 w 364"/>
                <a:gd name="T67" fmla="*/ 258 h 393"/>
                <a:gd name="T68" fmla="*/ 39 w 364"/>
                <a:gd name="T69" fmla="*/ 227 h 393"/>
                <a:gd name="T70" fmla="*/ 23 w 364"/>
                <a:gd name="T71" fmla="*/ 194 h 393"/>
                <a:gd name="T72" fmla="*/ 13 w 364"/>
                <a:gd name="T73" fmla="*/ 161 h 393"/>
                <a:gd name="T74" fmla="*/ 6 w 364"/>
                <a:gd name="T75" fmla="*/ 129 h 393"/>
                <a:gd name="T76" fmla="*/ 1 w 364"/>
                <a:gd name="T77" fmla="*/ 100 h 393"/>
                <a:gd name="T78" fmla="*/ 0 w 364"/>
                <a:gd name="T79" fmla="*/ 74 h 393"/>
                <a:gd name="T80" fmla="*/ 0 w 364"/>
                <a:gd name="T81" fmla="*/ 60 h 393"/>
                <a:gd name="T82" fmla="*/ 0 w 364"/>
                <a:gd name="T83" fmla="*/ 48 h 393"/>
                <a:gd name="T84" fmla="*/ 1 w 364"/>
                <a:gd name="T85" fmla="*/ 28 h 393"/>
                <a:gd name="T86" fmla="*/ 4 w 364"/>
                <a:gd name="T87" fmla="*/ 13 h 393"/>
                <a:gd name="T88" fmla="*/ 5 w 364"/>
                <a:gd name="T89" fmla="*/ 4 h 393"/>
                <a:gd name="T90" fmla="*/ 5 w 364"/>
                <a:gd name="T91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4" h="393">
                  <a:moveTo>
                    <a:pt x="5" y="0"/>
                  </a:moveTo>
                  <a:lnTo>
                    <a:pt x="9" y="0"/>
                  </a:lnTo>
                  <a:lnTo>
                    <a:pt x="22" y="1"/>
                  </a:lnTo>
                  <a:lnTo>
                    <a:pt x="41" y="4"/>
                  </a:lnTo>
                  <a:lnTo>
                    <a:pt x="66" y="8"/>
                  </a:lnTo>
                  <a:lnTo>
                    <a:pt x="95" y="15"/>
                  </a:lnTo>
                  <a:lnTo>
                    <a:pt x="129" y="27"/>
                  </a:lnTo>
                  <a:lnTo>
                    <a:pt x="164" y="42"/>
                  </a:lnTo>
                  <a:lnTo>
                    <a:pt x="201" y="64"/>
                  </a:lnTo>
                  <a:lnTo>
                    <a:pt x="239" y="90"/>
                  </a:lnTo>
                  <a:lnTo>
                    <a:pt x="275" y="124"/>
                  </a:lnTo>
                  <a:lnTo>
                    <a:pt x="304" y="159"/>
                  </a:lnTo>
                  <a:lnTo>
                    <a:pt x="327" y="193"/>
                  </a:lnTo>
                  <a:lnTo>
                    <a:pt x="342" y="227"/>
                  </a:lnTo>
                  <a:lnTo>
                    <a:pt x="354" y="259"/>
                  </a:lnTo>
                  <a:lnTo>
                    <a:pt x="361" y="290"/>
                  </a:lnTo>
                  <a:lnTo>
                    <a:pt x="364" y="318"/>
                  </a:lnTo>
                  <a:lnTo>
                    <a:pt x="364" y="343"/>
                  </a:lnTo>
                  <a:lnTo>
                    <a:pt x="364" y="363"/>
                  </a:lnTo>
                  <a:lnTo>
                    <a:pt x="362" y="378"/>
                  </a:lnTo>
                  <a:lnTo>
                    <a:pt x="361" y="388"/>
                  </a:lnTo>
                  <a:lnTo>
                    <a:pt x="359" y="392"/>
                  </a:lnTo>
                  <a:lnTo>
                    <a:pt x="356" y="392"/>
                  </a:lnTo>
                  <a:lnTo>
                    <a:pt x="345" y="393"/>
                  </a:lnTo>
                  <a:lnTo>
                    <a:pt x="329" y="393"/>
                  </a:lnTo>
                  <a:lnTo>
                    <a:pt x="307" y="392"/>
                  </a:lnTo>
                  <a:lnTo>
                    <a:pt x="281" y="388"/>
                  </a:lnTo>
                  <a:lnTo>
                    <a:pt x="252" y="382"/>
                  </a:lnTo>
                  <a:lnTo>
                    <a:pt x="219" y="374"/>
                  </a:lnTo>
                  <a:lnTo>
                    <a:pt x="186" y="360"/>
                  </a:lnTo>
                  <a:lnTo>
                    <a:pt x="152" y="343"/>
                  </a:lnTo>
                  <a:lnTo>
                    <a:pt x="118" y="319"/>
                  </a:lnTo>
                  <a:lnTo>
                    <a:pt x="85" y="290"/>
                  </a:lnTo>
                  <a:lnTo>
                    <a:pt x="60" y="258"/>
                  </a:lnTo>
                  <a:lnTo>
                    <a:pt x="39" y="227"/>
                  </a:lnTo>
                  <a:lnTo>
                    <a:pt x="23" y="194"/>
                  </a:lnTo>
                  <a:lnTo>
                    <a:pt x="13" y="161"/>
                  </a:lnTo>
                  <a:lnTo>
                    <a:pt x="6" y="129"/>
                  </a:lnTo>
                  <a:lnTo>
                    <a:pt x="1" y="100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0" y="48"/>
                  </a:lnTo>
                  <a:lnTo>
                    <a:pt x="1" y="28"/>
                  </a:lnTo>
                  <a:lnTo>
                    <a:pt x="4" y="13"/>
                  </a:lnTo>
                  <a:lnTo>
                    <a:pt x="5" y="4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3832225" y="2963863"/>
              <a:ext cx="134938" cy="277812"/>
            </a:xfrm>
            <a:custGeom>
              <a:avLst/>
              <a:gdLst>
                <a:gd name="T0" fmla="*/ 151 w 256"/>
                <a:gd name="T1" fmla="*/ 0 h 524"/>
                <a:gd name="T2" fmla="*/ 152 w 256"/>
                <a:gd name="T3" fmla="*/ 2 h 524"/>
                <a:gd name="T4" fmla="*/ 158 w 256"/>
                <a:gd name="T5" fmla="*/ 8 h 524"/>
                <a:gd name="T6" fmla="*/ 167 w 256"/>
                <a:gd name="T7" fmla="*/ 17 h 524"/>
                <a:gd name="T8" fmla="*/ 179 w 256"/>
                <a:gd name="T9" fmla="*/ 31 h 524"/>
                <a:gd name="T10" fmla="*/ 191 w 256"/>
                <a:gd name="T11" fmla="*/ 48 h 524"/>
                <a:gd name="T12" fmla="*/ 205 w 256"/>
                <a:gd name="T13" fmla="*/ 68 h 524"/>
                <a:gd name="T14" fmla="*/ 218 w 256"/>
                <a:gd name="T15" fmla="*/ 90 h 524"/>
                <a:gd name="T16" fmla="*/ 230 w 256"/>
                <a:gd name="T17" fmla="*/ 116 h 524"/>
                <a:gd name="T18" fmla="*/ 241 w 256"/>
                <a:gd name="T19" fmla="*/ 145 h 524"/>
                <a:gd name="T20" fmla="*/ 249 w 256"/>
                <a:gd name="T21" fmla="*/ 175 h 524"/>
                <a:gd name="T22" fmla="*/ 255 w 256"/>
                <a:gd name="T23" fmla="*/ 209 h 524"/>
                <a:gd name="T24" fmla="*/ 256 w 256"/>
                <a:gd name="T25" fmla="*/ 245 h 524"/>
                <a:gd name="T26" fmla="*/ 254 w 256"/>
                <a:gd name="T27" fmla="*/ 282 h 524"/>
                <a:gd name="T28" fmla="*/ 246 w 256"/>
                <a:gd name="T29" fmla="*/ 322 h 524"/>
                <a:gd name="T30" fmla="*/ 233 w 256"/>
                <a:gd name="T31" fmla="*/ 357 h 524"/>
                <a:gd name="T32" fmla="*/ 218 w 256"/>
                <a:gd name="T33" fmla="*/ 390 h 524"/>
                <a:gd name="T34" fmla="*/ 200 w 256"/>
                <a:gd name="T35" fmla="*/ 418 h 524"/>
                <a:gd name="T36" fmla="*/ 181 w 256"/>
                <a:gd name="T37" fmla="*/ 444 h 524"/>
                <a:gd name="T38" fmla="*/ 163 w 256"/>
                <a:gd name="T39" fmla="*/ 465 h 524"/>
                <a:gd name="T40" fmla="*/ 144 w 256"/>
                <a:gd name="T41" fmla="*/ 484 h 524"/>
                <a:gd name="T42" fmla="*/ 126 w 256"/>
                <a:gd name="T43" fmla="*/ 498 h 524"/>
                <a:gd name="T44" fmla="*/ 112 w 256"/>
                <a:gd name="T45" fmla="*/ 510 h 524"/>
                <a:gd name="T46" fmla="*/ 100 w 256"/>
                <a:gd name="T47" fmla="*/ 518 h 524"/>
                <a:gd name="T48" fmla="*/ 92 w 256"/>
                <a:gd name="T49" fmla="*/ 523 h 524"/>
                <a:gd name="T50" fmla="*/ 90 w 256"/>
                <a:gd name="T51" fmla="*/ 524 h 524"/>
                <a:gd name="T52" fmla="*/ 88 w 256"/>
                <a:gd name="T53" fmla="*/ 523 h 524"/>
                <a:gd name="T54" fmla="*/ 82 w 256"/>
                <a:gd name="T55" fmla="*/ 517 h 524"/>
                <a:gd name="T56" fmla="*/ 72 w 256"/>
                <a:gd name="T57" fmla="*/ 506 h 524"/>
                <a:gd name="T58" fmla="*/ 62 w 256"/>
                <a:gd name="T59" fmla="*/ 493 h 524"/>
                <a:gd name="T60" fmla="*/ 50 w 256"/>
                <a:gd name="T61" fmla="*/ 476 h 524"/>
                <a:gd name="T62" fmla="*/ 37 w 256"/>
                <a:gd name="T63" fmla="*/ 455 h 524"/>
                <a:gd name="T64" fmla="*/ 26 w 256"/>
                <a:gd name="T65" fmla="*/ 430 h 524"/>
                <a:gd name="T66" fmla="*/ 15 w 256"/>
                <a:gd name="T67" fmla="*/ 402 h 524"/>
                <a:gd name="T68" fmla="*/ 6 w 256"/>
                <a:gd name="T69" fmla="*/ 371 h 524"/>
                <a:gd name="T70" fmla="*/ 1 w 256"/>
                <a:gd name="T71" fmla="*/ 336 h 524"/>
                <a:gd name="T72" fmla="*/ 0 w 256"/>
                <a:gd name="T73" fmla="*/ 299 h 524"/>
                <a:gd name="T74" fmla="*/ 3 w 256"/>
                <a:gd name="T75" fmla="*/ 258 h 524"/>
                <a:gd name="T76" fmla="*/ 11 w 256"/>
                <a:gd name="T77" fmla="*/ 216 h 524"/>
                <a:gd name="T78" fmla="*/ 23 w 256"/>
                <a:gd name="T79" fmla="*/ 179 h 524"/>
                <a:gd name="T80" fmla="*/ 37 w 256"/>
                <a:gd name="T81" fmla="*/ 145 h 524"/>
                <a:gd name="T82" fmla="*/ 52 w 256"/>
                <a:gd name="T83" fmla="*/ 114 h 524"/>
                <a:gd name="T84" fmla="*/ 69 w 256"/>
                <a:gd name="T85" fmla="*/ 87 h 524"/>
                <a:gd name="T86" fmla="*/ 86 w 256"/>
                <a:gd name="T87" fmla="*/ 65 h 524"/>
                <a:gd name="T88" fmla="*/ 103 w 256"/>
                <a:gd name="T89" fmla="*/ 45 h 524"/>
                <a:gd name="T90" fmla="*/ 118 w 256"/>
                <a:gd name="T91" fmla="*/ 29 h 524"/>
                <a:gd name="T92" fmla="*/ 131 w 256"/>
                <a:gd name="T93" fmla="*/ 16 h 524"/>
                <a:gd name="T94" fmla="*/ 141 w 256"/>
                <a:gd name="T95" fmla="*/ 7 h 524"/>
                <a:gd name="T96" fmla="*/ 148 w 256"/>
                <a:gd name="T97" fmla="*/ 2 h 524"/>
                <a:gd name="T98" fmla="*/ 151 w 256"/>
                <a:gd name="T99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6" h="524">
                  <a:moveTo>
                    <a:pt x="151" y="0"/>
                  </a:moveTo>
                  <a:lnTo>
                    <a:pt x="152" y="2"/>
                  </a:lnTo>
                  <a:lnTo>
                    <a:pt x="158" y="8"/>
                  </a:lnTo>
                  <a:lnTo>
                    <a:pt x="167" y="17"/>
                  </a:lnTo>
                  <a:lnTo>
                    <a:pt x="179" y="31"/>
                  </a:lnTo>
                  <a:lnTo>
                    <a:pt x="191" y="48"/>
                  </a:lnTo>
                  <a:lnTo>
                    <a:pt x="205" y="68"/>
                  </a:lnTo>
                  <a:lnTo>
                    <a:pt x="218" y="90"/>
                  </a:lnTo>
                  <a:lnTo>
                    <a:pt x="230" y="116"/>
                  </a:lnTo>
                  <a:lnTo>
                    <a:pt x="241" y="145"/>
                  </a:lnTo>
                  <a:lnTo>
                    <a:pt x="249" y="175"/>
                  </a:lnTo>
                  <a:lnTo>
                    <a:pt x="255" y="209"/>
                  </a:lnTo>
                  <a:lnTo>
                    <a:pt x="256" y="245"/>
                  </a:lnTo>
                  <a:lnTo>
                    <a:pt x="254" y="282"/>
                  </a:lnTo>
                  <a:lnTo>
                    <a:pt x="246" y="322"/>
                  </a:lnTo>
                  <a:lnTo>
                    <a:pt x="233" y="357"/>
                  </a:lnTo>
                  <a:lnTo>
                    <a:pt x="218" y="390"/>
                  </a:lnTo>
                  <a:lnTo>
                    <a:pt x="200" y="418"/>
                  </a:lnTo>
                  <a:lnTo>
                    <a:pt x="181" y="444"/>
                  </a:lnTo>
                  <a:lnTo>
                    <a:pt x="163" y="465"/>
                  </a:lnTo>
                  <a:lnTo>
                    <a:pt x="144" y="484"/>
                  </a:lnTo>
                  <a:lnTo>
                    <a:pt x="126" y="498"/>
                  </a:lnTo>
                  <a:lnTo>
                    <a:pt x="112" y="510"/>
                  </a:lnTo>
                  <a:lnTo>
                    <a:pt x="100" y="518"/>
                  </a:lnTo>
                  <a:lnTo>
                    <a:pt x="92" y="523"/>
                  </a:lnTo>
                  <a:lnTo>
                    <a:pt x="90" y="524"/>
                  </a:lnTo>
                  <a:lnTo>
                    <a:pt x="88" y="523"/>
                  </a:lnTo>
                  <a:lnTo>
                    <a:pt x="82" y="517"/>
                  </a:lnTo>
                  <a:lnTo>
                    <a:pt x="72" y="506"/>
                  </a:lnTo>
                  <a:lnTo>
                    <a:pt x="62" y="493"/>
                  </a:lnTo>
                  <a:lnTo>
                    <a:pt x="50" y="476"/>
                  </a:lnTo>
                  <a:lnTo>
                    <a:pt x="37" y="455"/>
                  </a:lnTo>
                  <a:lnTo>
                    <a:pt x="26" y="430"/>
                  </a:lnTo>
                  <a:lnTo>
                    <a:pt x="15" y="402"/>
                  </a:lnTo>
                  <a:lnTo>
                    <a:pt x="6" y="371"/>
                  </a:lnTo>
                  <a:lnTo>
                    <a:pt x="1" y="336"/>
                  </a:lnTo>
                  <a:lnTo>
                    <a:pt x="0" y="299"/>
                  </a:lnTo>
                  <a:lnTo>
                    <a:pt x="3" y="258"/>
                  </a:lnTo>
                  <a:lnTo>
                    <a:pt x="11" y="216"/>
                  </a:lnTo>
                  <a:lnTo>
                    <a:pt x="23" y="179"/>
                  </a:lnTo>
                  <a:lnTo>
                    <a:pt x="37" y="145"/>
                  </a:lnTo>
                  <a:lnTo>
                    <a:pt x="52" y="114"/>
                  </a:lnTo>
                  <a:lnTo>
                    <a:pt x="69" y="87"/>
                  </a:lnTo>
                  <a:lnTo>
                    <a:pt x="86" y="65"/>
                  </a:lnTo>
                  <a:lnTo>
                    <a:pt x="103" y="45"/>
                  </a:lnTo>
                  <a:lnTo>
                    <a:pt x="118" y="29"/>
                  </a:lnTo>
                  <a:lnTo>
                    <a:pt x="131" y="16"/>
                  </a:lnTo>
                  <a:lnTo>
                    <a:pt x="141" y="7"/>
                  </a:lnTo>
                  <a:lnTo>
                    <a:pt x="148" y="2"/>
                  </a:lnTo>
                  <a:lnTo>
                    <a:pt x="1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3927475" y="3182938"/>
              <a:ext cx="133350" cy="279400"/>
            </a:xfrm>
            <a:custGeom>
              <a:avLst/>
              <a:gdLst>
                <a:gd name="T0" fmla="*/ 113 w 251"/>
                <a:gd name="T1" fmla="*/ 0 h 528"/>
                <a:gd name="T2" fmla="*/ 115 w 251"/>
                <a:gd name="T3" fmla="*/ 2 h 528"/>
                <a:gd name="T4" fmla="*/ 121 w 251"/>
                <a:gd name="T5" fmla="*/ 8 h 528"/>
                <a:gd name="T6" fmla="*/ 131 w 251"/>
                <a:gd name="T7" fmla="*/ 16 h 528"/>
                <a:gd name="T8" fmla="*/ 144 w 251"/>
                <a:gd name="T9" fmla="*/ 27 h 528"/>
                <a:gd name="T10" fmla="*/ 158 w 251"/>
                <a:gd name="T11" fmla="*/ 43 h 528"/>
                <a:gd name="T12" fmla="*/ 175 w 251"/>
                <a:gd name="T13" fmla="*/ 60 h 528"/>
                <a:gd name="T14" fmla="*/ 191 w 251"/>
                <a:gd name="T15" fmla="*/ 81 h 528"/>
                <a:gd name="T16" fmla="*/ 206 w 251"/>
                <a:gd name="T17" fmla="*/ 105 h 528"/>
                <a:gd name="T18" fmla="*/ 220 w 251"/>
                <a:gd name="T19" fmla="*/ 132 h 528"/>
                <a:gd name="T20" fmla="*/ 233 w 251"/>
                <a:gd name="T21" fmla="*/ 161 h 528"/>
                <a:gd name="T22" fmla="*/ 243 w 251"/>
                <a:gd name="T23" fmla="*/ 194 h 528"/>
                <a:gd name="T24" fmla="*/ 248 w 251"/>
                <a:gd name="T25" fmla="*/ 229 h 528"/>
                <a:gd name="T26" fmla="*/ 251 w 251"/>
                <a:gd name="T27" fmla="*/ 267 h 528"/>
                <a:gd name="T28" fmla="*/ 247 w 251"/>
                <a:gd name="T29" fmla="*/ 307 h 528"/>
                <a:gd name="T30" fmla="*/ 240 w 251"/>
                <a:gd name="T31" fmla="*/ 344 h 528"/>
                <a:gd name="T32" fmla="*/ 230 w 251"/>
                <a:gd name="T33" fmla="*/ 378 h 528"/>
                <a:gd name="T34" fmla="*/ 216 w 251"/>
                <a:gd name="T35" fmla="*/ 409 h 528"/>
                <a:gd name="T36" fmla="*/ 200 w 251"/>
                <a:gd name="T37" fmla="*/ 437 h 528"/>
                <a:gd name="T38" fmla="*/ 184 w 251"/>
                <a:gd name="T39" fmla="*/ 460 h 528"/>
                <a:gd name="T40" fmla="*/ 169 w 251"/>
                <a:gd name="T41" fmla="*/ 481 h 528"/>
                <a:gd name="T42" fmla="*/ 154 w 251"/>
                <a:gd name="T43" fmla="*/ 498 h 528"/>
                <a:gd name="T44" fmla="*/ 141 w 251"/>
                <a:gd name="T45" fmla="*/ 512 h 528"/>
                <a:gd name="T46" fmla="*/ 130 w 251"/>
                <a:gd name="T47" fmla="*/ 521 h 528"/>
                <a:gd name="T48" fmla="*/ 123 w 251"/>
                <a:gd name="T49" fmla="*/ 527 h 528"/>
                <a:gd name="T50" fmla="*/ 120 w 251"/>
                <a:gd name="T51" fmla="*/ 528 h 528"/>
                <a:gd name="T52" fmla="*/ 117 w 251"/>
                <a:gd name="T53" fmla="*/ 527 h 528"/>
                <a:gd name="T54" fmla="*/ 111 w 251"/>
                <a:gd name="T55" fmla="*/ 522 h 528"/>
                <a:gd name="T56" fmla="*/ 101 w 251"/>
                <a:gd name="T57" fmla="*/ 513 h 528"/>
                <a:gd name="T58" fmla="*/ 88 w 251"/>
                <a:gd name="T59" fmla="*/ 501 h 528"/>
                <a:gd name="T60" fmla="*/ 74 w 251"/>
                <a:gd name="T61" fmla="*/ 486 h 528"/>
                <a:gd name="T62" fmla="*/ 59 w 251"/>
                <a:gd name="T63" fmla="*/ 467 h 528"/>
                <a:gd name="T64" fmla="*/ 44 w 251"/>
                <a:gd name="T65" fmla="*/ 444 h 528"/>
                <a:gd name="T66" fmla="*/ 30 w 251"/>
                <a:gd name="T67" fmla="*/ 418 h 528"/>
                <a:gd name="T68" fmla="*/ 18 w 251"/>
                <a:gd name="T69" fmla="*/ 387 h 528"/>
                <a:gd name="T70" fmla="*/ 8 w 251"/>
                <a:gd name="T71" fmla="*/ 355 h 528"/>
                <a:gd name="T72" fmla="*/ 1 w 251"/>
                <a:gd name="T73" fmla="*/ 317 h 528"/>
                <a:gd name="T74" fmla="*/ 0 w 251"/>
                <a:gd name="T75" fmla="*/ 276 h 528"/>
                <a:gd name="T76" fmla="*/ 3 w 251"/>
                <a:gd name="T77" fmla="*/ 234 h 528"/>
                <a:gd name="T78" fmla="*/ 10 w 251"/>
                <a:gd name="T79" fmla="*/ 195 h 528"/>
                <a:gd name="T80" fmla="*/ 19 w 251"/>
                <a:gd name="T81" fmla="*/ 160 h 528"/>
                <a:gd name="T82" fmla="*/ 31 w 251"/>
                <a:gd name="T83" fmla="*/ 127 h 528"/>
                <a:gd name="T84" fmla="*/ 44 w 251"/>
                <a:gd name="T85" fmla="*/ 99 h 528"/>
                <a:gd name="T86" fmla="*/ 58 w 251"/>
                <a:gd name="T87" fmla="*/ 73 h 528"/>
                <a:gd name="T88" fmla="*/ 71 w 251"/>
                <a:gd name="T89" fmla="*/ 51 h 528"/>
                <a:gd name="T90" fmla="*/ 83 w 251"/>
                <a:gd name="T91" fmla="*/ 33 h 528"/>
                <a:gd name="T92" fmla="*/ 95 w 251"/>
                <a:gd name="T93" fmla="*/ 19 h 528"/>
                <a:gd name="T94" fmla="*/ 104 w 251"/>
                <a:gd name="T95" fmla="*/ 9 h 528"/>
                <a:gd name="T96" fmla="*/ 110 w 251"/>
                <a:gd name="T97" fmla="*/ 2 h 528"/>
                <a:gd name="T98" fmla="*/ 113 w 251"/>
                <a:gd name="T9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1" h="528">
                  <a:moveTo>
                    <a:pt x="113" y="0"/>
                  </a:moveTo>
                  <a:lnTo>
                    <a:pt x="115" y="2"/>
                  </a:lnTo>
                  <a:lnTo>
                    <a:pt x="121" y="8"/>
                  </a:lnTo>
                  <a:lnTo>
                    <a:pt x="131" y="16"/>
                  </a:lnTo>
                  <a:lnTo>
                    <a:pt x="144" y="27"/>
                  </a:lnTo>
                  <a:lnTo>
                    <a:pt x="158" y="43"/>
                  </a:lnTo>
                  <a:lnTo>
                    <a:pt x="175" y="60"/>
                  </a:lnTo>
                  <a:lnTo>
                    <a:pt x="191" y="81"/>
                  </a:lnTo>
                  <a:lnTo>
                    <a:pt x="206" y="105"/>
                  </a:lnTo>
                  <a:lnTo>
                    <a:pt x="220" y="132"/>
                  </a:lnTo>
                  <a:lnTo>
                    <a:pt x="233" y="161"/>
                  </a:lnTo>
                  <a:lnTo>
                    <a:pt x="243" y="194"/>
                  </a:lnTo>
                  <a:lnTo>
                    <a:pt x="248" y="229"/>
                  </a:lnTo>
                  <a:lnTo>
                    <a:pt x="251" y="267"/>
                  </a:lnTo>
                  <a:lnTo>
                    <a:pt x="247" y="307"/>
                  </a:lnTo>
                  <a:lnTo>
                    <a:pt x="240" y="344"/>
                  </a:lnTo>
                  <a:lnTo>
                    <a:pt x="230" y="378"/>
                  </a:lnTo>
                  <a:lnTo>
                    <a:pt x="216" y="409"/>
                  </a:lnTo>
                  <a:lnTo>
                    <a:pt x="200" y="437"/>
                  </a:lnTo>
                  <a:lnTo>
                    <a:pt x="184" y="460"/>
                  </a:lnTo>
                  <a:lnTo>
                    <a:pt x="169" y="481"/>
                  </a:lnTo>
                  <a:lnTo>
                    <a:pt x="154" y="498"/>
                  </a:lnTo>
                  <a:lnTo>
                    <a:pt x="141" y="512"/>
                  </a:lnTo>
                  <a:lnTo>
                    <a:pt x="130" y="521"/>
                  </a:lnTo>
                  <a:lnTo>
                    <a:pt x="123" y="527"/>
                  </a:lnTo>
                  <a:lnTo>
                    <a:pt x="120" y="528"/>
                  </a:lnTo>
                  <a:lnTo>
                    <a:pt x="117" y="527"/>
                  </a:lnTo>
                  <a:lnTo>
                    <a:pt x="111" y="522"/>
                  </a:lnTo>
                  <a:lnTo>
                    <a:pt x="101" y="513"/>
                  </a:lnTo>
                  <a:lnTo>
                    <a:pt x="88" y="501"/>
                  </a:lnTo>
                  <a:lnTo>
                    <a:pt x="74" y="486"/>
                  </a:lnTo>
                  <a:lnTo>
                    <a:pt x="59" y="467"/>
                  </a:lnTo>
                  <a:lnTo>
                    <a:pt x="44" y="444"/>
                  </a:lnTo>
                  <a:lnTo>
                    <a:pt x="30" y="418"/>
                  </a:lnTo>
                  <a:lnTo>
                    <a:pt x="18" y="387"/>
                  </a:lnTo>
                  <a:lnTo>
                    <a:pt x="8" y="355"/>
                  </a:lnTo>
                  <a:lnTo>
                    <a:pt x="1" y="317"/>
                  </a:lnTo>
                  <a:lnTo>
                    <a:pt x="0" y="276"/>
                  </a:lnTo>
                  <a:lnTo>
                    <a:pt x="3" y="234"/>
                  </a:lnTo>
                  <a:lnTo>
                    <a:pt x="10" y="195"/>
                  </a:lnTo>
                  <a:lnTo>
                    <a:pt x="19" y="160"/>
                  </a:lnTo>
                  <a:lnTo>
                    <a:pt x="31" y="127"/>
                  </a:lnTo>
                  <a:lnTo>
                    <a:pt x="44" y="99"/>
                  </a:lnTo>
                  <a:lnTo>
                    <a:pt x="58" y="73"/>
                  </a:lnTo>
                  <a:lnTo>
                    <a:pt x="71" y="51"/>
                  </a:lnTo>
                  <a:lnTo>
                    <a:pt x="83" y="33"/>
                  </a:lnTo>
                  <a:lnTo>
                    <a:pt x="95" y="19"/>
                  </a:lnTo>
                  <a:lnTo>
                    <a:pt x="104" y="9"/>
                  </a:lnTo>
                  <a:lnTo>
                    <a:pt x="110" y="2"/>
                  </a:lnTo>
                  <a:lnTo>
                    <a:pt x="1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4081463" y="3311525"/>
              <a:ext cx="131763" cy="277812"/>
            </a:xfrm>
            <a:custGeom>
              <a:avLst/>
              <a:gdLst>
                <a:gd name="T0" fmla="*/ 86 w 250"/>
                <a:gd name="T1" fmla="*/ 0 h 526"/>
                <a:gd name="T2" fmla="*/ 89 w 250"/>
                <a:gd name="T3" fmla="*/ 3 h 526"/>
                <a:gd name="T4" fmla="*/ 96 w 250"/>
                <a:gd name="T5" fmla="*/ 7 h 526"/>
                <a:gd name="T6" fmla="*/ 107 w 250"/>
                <a:gd name="T7" fmla="*/ 14 h 526"/>
                <a:gd name="T8" fmla="*/ 120 w 250"/>
                <a:gd name="T9" fmla="*/ 25 h 526"/>
                <a:gd name="T10" fmla="*/ 137 w 250"/>
                <a:gd name="T11" fmla="*/ 38 h 526"/>
                <a:gd name="T12" fmla="*/ 154 w 250"/>
                <a:gd name="T13" fmla="*/ 54 h 526"/>
                <a:gd name="T14" fmla="*/ 172 w 250"/>
                <a:gd name="T15" fmla="*/ 74 h 526"/>
                <a:gd name="T16" fmla="*/ 189 w 250"/>
                <a:gd name="T17" fmla="*/ 96 h 526"/>
                <a:gd name="T18" fmla="*/ 207 w 250"/>
                <a:gd name="T19" fmla="*/ 122 h 526"/>
                <a:gd name="T20" fmla="*/ 222 w 250"/>
                <a:gd name="T21" fmla="*/ 150 h 526"/>
                <a:gd name="T22" fmla="*/ 235 w 250"/>
                <a:gd name="T23" fmla="*/ 181 h 526"/>
                <a:gd name="T24" fmla="*/ 244 w 250"/>
                <a:gd name="T25" fmla="*/ 216 h 526"/>
                <a:gd name="T26" fmla="*/ 249 w 250"/>
                <a:gd name="T27" fmla="*/ 252 h 526"/>
                <a:gd name="T28" fmla="*/ 250 w 250"/>
                <a:gd name="T29" fmla="*/ 293 h 526"/>
                <a:gd name="T30" fmla="*/ 246 w 250"/>
                <a:gd name="T31" fmla="*/ 331 h 526"/>
                <a:gd name="T32" fmla="*/ 239 w 250"/>
                <a:gd name="T33" fmla="*/ 366 h 526"/>
                <a:gd name="T34" fmla="*/ 228 w 250"/>
                <a:gd name="T35" fmla="*/ 398 h 526"/>
                <a:gd name="T36" fmla="*/ 215 w 250"/>
                <a:gd name="T37" fmla="*/ 427 h 526"/>
                <a:gd name="T38" fmla="*/ 201 w 250"/>
                <a:gd name="T39" fmla="*/ 452 h 526"/>
                <a:gd name="T40" fmla="*/ 187 w 250"/>
                <a:gd name="T41" fmla="*/ 474 h 526"/>
                <a:gd name="T42" fmla="*/ 174 w 250"/>
                <a:gd name="T43" fmla="*/ 492 h 526"/>
                <a:gd name="T44" fmla="*/ 162 w 250"/>
                <a:gd name="T45" fmla="*/ 507 h 526"/>
                <a:gd name="T46" fmla="*/ 153 w 250"/>
                <a:gd name="T47" fmla="*/ 517 h 526"/>
                <a:gd name="T48" fmla="*/ 146 w 250"/>
                <a:gd name="T49" fmla="*/ 523 h 526"/>
                <a:gd name="T50" fmla="*/ 144 w 250"/>
                <a:gd name="T51" fmla="*/ 526 h 526"/>
                <a:gd name="T52" fmla="*/ 141 w 250"/>
                <a:gd name="T53" fmla="*/ 524 h 526"/>
                <a:gd name="T54" fmla="*/ 134 w 250"/>
                <a:gd name="T55" fmla="*/ 520 h 526"/>
                <a:gd name="T56" fmla="*/ 124 w 250"/>
                <a:gd name="T57" fmla="*/ 513 h 526"/>
                <a:gd name="T58" fmla="*/ 110 w 250"/>
                <a:gd name="T59" fmla="*/ 501 h 526"/>
                <a:gd name="T60" fmla="*/ 93 w 250"/>
                <a:gd name="T61" fmla="*/ 487 h 526"/>
                <a:gd name="T62" fmla="*/ 77 w 250"/>
                <a:gd name="T63" fmla="*/ 469 h 526"/>
                <a:gd name="T64" fmla="*/ 59 w 250"/>
                <a:gd name="T65" fmla="*/ 448 h 526"/>
                <a:gd name="T66" fmla="*/ 43 w 250"/>
                <a:gd name="T67" fmla="*/ 424 h 526"/>
                <a:gd name="T68" fmla="*/ 28 w 250"/>
                <a:gd name="T69" fmla="*/ 395 h 526"/>
                <a:gd name="T70" fmla="*/ 16 w 250"/>
                <a:gd name="T71" fmla="*/ 363 h 526"/>
                <a:gd name="T72" fmla="*/ 5 w 250"/>
                <a:gd name="T73" fmla="*/ 326 h 526"/>
                <a:gd name="T74" fmla="*/ 1 w 250"/>
                <a:gd name="T75" fmla="*/ 285 h 526"/>
                <a:gd name="T76" fmla="*/ 0 w 250"/>
                <a:gd name="T77" fmla="*/ 243 h 526"/>
                <a:gd name="T78" fmla="*/ 2 w 250"/>
                <a:gd name="T79" fmla="*/ 204 h 526"/>
                <a:gd name="T80" fmla="*/ 8 w 250"/>
                <a:gd name="T81" fmla="*/ 168 h 526"/>
                <a:gd name="T82" fmla="*/ 17 w 250"/>
                <a:gd name="T83" fmla="*/ 135 h 526"/>
                <a:gd name="T84" fmla="*/ 27 w 250"/>
                <a:gd name="T85" fmla="*/ 105 h 526"/>
                <a:gd name="T86" fmla="*/ 38 w 250"/>
                <a:gd name="T87" fmla="*/ 79 h 526"/>
                <a:gd name="T88" fmla="*/ 50 w 250"/>
                <a:gd name="T89" fmla="*/ 55 h 526"/>
                <a:gd name="T90" fmla="*/ 62 w 250"/>
                <a:gd name="T91" fmla="*/ 37 h 526"/>
                <a:gd name="T92" fmla="*/ 71 w 250"/>
                <a:gd name="T93" fmla="*/ 21 h 526"/>
                <a:gd name="T94" fmla="*/ 79 w 250"/>
                <a:gd name="T95" fmla="*/ 10 h 526"/>
                <a:gd name="T96" fmla="*/ 84 w 250"/>
                <a:gd name="T97" fmla="*/ 3 h 526"/>
                <a:gd name="T98" fmla="*/ 86 w 250"/>
                <a:gd name="T9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0" h="526">
                  <a:moveTo>
                    <a:pt x="86" y="0"/>
                  </a:moveTo>
                  <a:lnTo>
                    <a:pt x="89" y="3"/>
                  </a:lnTo>
                  <a:lnTo>
                    <a:pt x="96" y="7"/>
                  </a:lnTo>
                  <a:lnTo>
                    <a:pt x="107" y="14"/>
                  </a:lnTo>
                  <a:lnTo>
                    <a:pt x="120" y="25"/>
                  </a:lnTo>
                  <a:lnTo>
                    <a:pt x="137" y="38"/>
                  </a:lnTo>
                  <a:lnTo>
                    <a:pt x="154" y="54"/>
                  </a:lnTo>
                  <a:lnTo>
                    <a:pt x="172" y="74"/>
                  </a:lnTo>
                  <a:lnTo>
                    <a:pt x="189" y="96"/>
                  </a:lnTo>
                  <a:lnTo>
                    <a:pt x="207" y="122"/>
                  </a:lnTo>
                  <a:lnTo>
                    <a:pt x="222" y="150"/>
                  </a:lnTo>
                  <a:lnTo>
                    <a:pt x="235" y="181"/>
                  </a:lnTo>
                  <a:lnTo>
                    <a:pt x="244" y="216"/>
                  </a:lnTo>
                  <a:lnTo>
                    <a:pt x="249" y="252"/>
                  </a:lnTo>
                  <a:lnTo>
                    <a:pt x="250" y="293"/>
                  </a:lnTo>
                  <a:lnTo>
                    <a:pt x="246" y="331"/>
                  </a:lnTo>
                  <a:lnTo>
                    <a:pt x="239" y="366"/>
                  </a:lnTo>
                  <a:lnTo>
                    <a:pt x="228" y="398"/>
                  </a:lnTo>
                  <a:lnTo>
                    <a:pt x="215" y="427"/>
                  </a:lnTo>
                  <a:lnTo>
                    <a:pt x="201" y="452"/>
                  </a:lnTo>
                  <a:lnTo>
                    <a:pt x="187" y="474"/>
                  </a:lnTo>
                  <a:lnTo>
                    <a:pt x="174" y="492"/>
                  </a:lnTo>
                  <a:lnTo>
                    <a:pt x="162" y="507"/>
                  </a:lnTo>
                  <a:lnTo>
                    <a:pt x="153" y="517"/>
                  </a:lnTo>
                  <a:lnTo>
                    <a:pt x="146" y="523"/>
                  </a:lnTo>
                  <a:lnTo>
                    <a:pt x="144" y="526"/>
                  </a:lnTo>
                  <a:lnTo>
                    <a:pt x="141" y="524"/>
                  </a:lnTo>
                  <a:lnTo>
                    <a:pt x="134" y="520"/>
                  </a:lnTo>
                  <a:lnTo>
                    <a:pt x="124" y="513"/>
                  </a:lnTo>
                  <a:lnTo>
                    <a:pt x="110" y="501"/>
                  </a:lnTo>
                  <a:lnTo>
                    <a:pt x="93" y="487"/>
                  </a:lnTo>
                  <a:lnTo>
                    <a:pt x="77" y="469"/>
                  </a:lnTo>
                  <a:lnTo>
                    <a:pt x="59" y="448"/>
                  </a:lnTo>
                  <a:lnTo>
                    <a:pt x="43" y="424"/>
                  </a:lnTo>
                  <a:lnTo>
                    <a:pt x="28" y="395"/>
                  </a:lnTo>
                  <a:lnTo>
                    <a:pt x="16" y="363"/>
                  </a:lnTo>
                  <a:lnTo>
                    <a:pt x="5" y="326"/>
                  </a:lnTo>
                  <a:lnTo>
                    <a:pt x="1" y="285"/>
                  </a:lnTo>
                  <a:lnTo>
                    <a:pt x="0" y="243"/>
                  </a:lnTo>
                  <a:lnTo>
                    <a:pt x="2" y="204"/>
                  </a:lnTo>
                  <a:lnTo>
                    <a:pt x="8" y="168"/>
                  </a:lnTo>
                  <a:lnTo>
                    <a:pt x="17" y="135"/>
                  </a:lnTo>
                  <a:lnTo>
                    <a:pt x="27" y="105"/>
                  </a:lnTo>
                  <a:lnTo>
                    <a:pt x="38" y="79"/>
                  </a:lnTo>
                  <a:lnTo>
                    <a:pt x="50" y="55"/>
                  </a:lnTo>
                  <a:lnTo>
                    <a:pt x="62" y="37"/>
                  </a:lnTo>
                  <a:lnTo>
                    <a:pt x="71" y="21"/>
                  </a:lnTo>
                  <a:lnTo>
                    <a:pt x="79" y="10"/>
                  </a:lnTo>
                  <a:lnTo>
                    <a:pt x="84" y="3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4241800" y="3441700"/>
              <a:ext cx="149225" cy="257175"/>
            </a:xfrm>
            <a:custGeom>
              <a:avLst/>
              <a:gdLst>
                <a:gd name="T0" fmla="*/ 28 w 280"/>
                <a:gd name="T1" fmla="*/ 0 h 487"/>
                <a:gd name="T2" fmla="*/ 32 w 280"/>
                <a:gd name="T3" fmla="*/ 0 h 487"/>
                <a:gd name="T4" fmla="*/ 40 w 280"/>
                <a:gd name="T5" fmla="*/ 3 h 487"/>
                <a:gd name="T6" fmla="*/ 52 w 280"/>
                <a:gd name="T7" fmla="*/ 8 h 487"/>
                <a:gd name="T8" fmla="*/ 68 w 280"/>
                <a:gd name="T9" fmla="*/ 13 h 487"/>
                <a:gd name="T10" fmla="*/ 88 w 280"/>
                <a:gd name="T11" fmla="*/ 22 h 487"/>
                <a:gd name="T12" fmla="*/ 109 w 280"/>
                <a:gd name="T13" fmla="*/ 32 h 487"/>
                <a:gd name="T14" fmla="*/ 132 w 280"/>
                <a:gd name="T15" fmla="*/ 46 h 487"/>
                <a:gd name="T16" fmla="*/ 156 w 280"/>
                <a:gd name="T17" fmla="*/ 61 h 487"/>
                <a:gd name="T18" fmla="*/ 179 w 280"/>
                <a:gd name="T19" fmla="*/ 81 h 487"/>
                <a:gd name="T20" fmla="*/ 201 w 280"/>
                <a:gd name="T21" fmla="*/ 104 h 487"/>
                <a:gd name="T22" fmla="*/ 223 w 280"/>
                <a:gd name="T23" fmla="*/ 131 h 487"/>
                <a:gd name="T24" fmla="*/ 241 w 280"/>
                <a:gd name="T25" fmla="*/ 161 h 487"/>
                <a:gd name="T26" fmla="*/ 258 w 280"/>
                <a:gd name="T27" fmla="*/ 195 h 487"/>
                <a:gd name="T28" fmla="*/ 269 w 280"/>
                <a:gd name="T29" fmla="*/ 234 h 487"/>
                <a:gd name="T30" fmla="*/ 276 w 280"/>
                <a:gd name="T31" fmla="*/ 271 h 487"/>
                <a:gd name="T32" fmla="*/ 280 w 280"/>
                <a:gd name="T33" fmla="*/ 307 h 487"/>
                <a:gd name="T34" fmla="*/ 279 w 280"/>
                <a:gd name="T35" fmla="*/ 341 h 487"/>
                <a:gd name="T36" fmla="*/ 275 w 280"/>
                <a:gd name="T37" fmla="*/ 371 h 487"/>
                <a:gd name="T38" fmla="*/ 269 w 280"/>
                <a:gd name="T39" fmla="*/ 399 h 487"/>
                <a:gd name="T40" fmla="*/ 261 w 280"/>
                <a:gd name="T41" fmla="*/ 425 h 487"/>
                <a:gd name="T42" fmla="*/ 254 w 280"/>
                <a:gd name="T43" fmla="*/ 446 h 487"/>
                <a:gd name="T44" fmla="*/ 247 w 280"/>
                <a:gd name="T45" fmla="*/ 464 h 487"/>
                <a:gd name="T46" fmla="*/ 240 w 280"/>
                <a:gd name="T47" fmla="*/ 475 h 487"/>
                <a:gd name="T48" fmla="*/ 237 w 280"/>
                <a:gd name="T49" fmla="*/ 484 h 487"/>
                <a:gd name="T50" fmla="*/ 234 w 280"/>
                <a:gd name="T51" fmla="*/ 487 h 487"/>
                <a:gd name="T52" fmla="*/ 232 w 280"/>
                <a:gd name="T53" fmla="*/ 486 h 487"/>
                <a:gd name="T54" fmla="*/ 224 w 280"/>
                <a:gd name="T55" fmla="*/ 484 h 487"/>
                <a:gd name="T56" fmla="*/ 211 w 280"/>
                <a:gd name="T57" fmla="*/ 480 h 487"/>
                <a:gd name="T58" fmla="*/ 194 w 280"/>
                <a:gd name="T59" fmla="*/ 473 h 487"/>
                <a:gd name="T60" fmla="*/ 176 w 280"/>
                <a:gd name="T61" fmla="*/ 465 h 487"/>
                <a:gd name="T62" fmla="*/ 155 w 280"/>
                <a:gd name="T63" fmla="*/ 452 h 487"/>
                <a:gd name="T64" fmla="*/ 132 w 280"/>
                <a:gd name="T65" fmla="*/ 437 h 487"/>
                <a:gd name="T66" fmla="*/ 109 w 280"/>
                <a:gd name="T67" fmla="*/ 418 h 487"/>
                <a:gd name="T68" fmla="*/ 87 w 280"/>
                <a:gd name="T69" fmla="*/ 395 h 487"/>
                <a:gd name="T70" fmla="*/ 64 w 280"/>
                <a:gd name="T71" fmla="*/ 368 h 487"/>
                <a:gd name="T72" fmla="*/ 45 w 280"/>
                <a:gd name="T73" fmla="*/ 335 h 487"/>
                <a:gd name="T74" fmla="*/ 28 w 280"/>
                <a:gd name="T75" fmla="*/ 297 h 487"/>
                <a:gd name="T76" fmla="*/ 15 w 280"/>
                <a:gd name="T77" fmla="*/ 257 h 487"/>
                <a:gd name="T78" fmla="*/ 6 w 280"/>
                <a:gd name="T79" fmla="*/ 220 h 487"/>
                <a:gd name="T80" fmla="*/ 1 w 280"/>
                <a:gd name="T81" fmla="*/ 183 h 487"/>
                <a:gd name="T82" fmla="*/ 0 w 280"/>
                <a:gd name="T83" fmla="*/ 149 h 487"/>
                <a:gd name="T84" fmla="*/ 1 w 280"/>
                <a:gd name="T85" fmla="*/ 118 h 487"/>
                <a:gd name="T86" fmla="*/ 5 w 280"/>
                <a:gd name="T87" fmla="*/ 88 h 487"/>
                <a:gd name="T88" fmla="*/ 9 w 280"/>
                <a:gd name="T89" fmla="*/ 63 h 487"/>
                <a:gd name="T90" fmla="*/ 14 w 280"/>
                <a:gd name="T91" fmla="*/ 42 h 487"/>
                <a:gd name="T92" fmla="*/ 20 w 280"/>
                <a:gd name="T93" fmla="*/ 24 h 487"/>
                <a:gd name="T94" fmla="*/ 25 w 280"/>
                <a:gd name="T95" fmla="*/ 11 h 487"/>
                <a:gd name="T96" fmla="*/ 27 w 280"/>
                <a:gd name="T97" fmla="*/ 3 h 487"/>
                <a:gd name="T98" fmla="*/ 28 w 280"/>
                <a:gd name="T9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0" h="487">
                  <a:moveTo>
                    <a:pt x="28" y="0"/>
                  </a:moveTo>
                  <a:lnTo>
                    <a:pt x="32" y="0"/>
                  </a:lnTo>
                  <a:lnTo>
                    <a:pt x="40" y="3"/>
                  </a:lnTo>
                  <a:lnTo>
                    <a:pt x="52" y="8"/>
                  </a:lnTo>
                  <a:lnTo>
                    <a:pt x="68" y="13"/>
                  </a:lnTo>
                  <a:lnTo>
                    <a:pt x="88" y="22"/>
                  </a:lnTo>
                  <a:lnTo>
                    <a:pt x="109" y="32"/>
                  </a:lnTo>
                  <a:lnTo>
                    <a:pt x="132" y="46"/>
                  </a:lnTo>
                  <a:lnTo>
                    <a:pt x="156" y="61"/>
                  </a:lnTo>
                  <a:lnTo>
                    <a:pt x="179" y="81"/>
                  </a:lnTo>
                  <a:lnTo>
                    <a:pt x="201" y="104"/>
                  </a:lnTo>
                  <a:lnTo>
                    <a:pt x="223" y="131"/>
                  </a:lnTo>
                  <a:lnTo>
                    <a:pt x="241" y="161"/>
                  </a:lnTo>
                  <a:lnTo>
                    <a:pt x="258" y="195"/>
                  </a:lnTo>
                  <a:lnTo>
                    <a:pt x="269" y="234"/>
                  </a:lnTo>
                  <a:lnTo>
                    <a:pt x="276" y="271"/>
                  </a:lnTo>
                  <a:lnTo>
                    <a:pt x="280" y="307"/>
                  </a:lnTo>
                  <a:lnTo>
                    <a:pt x="279" y="341"/>
                  </a:lnTo>
                  <a:lnTo>
                    <a:pt x="275" y="371"/>
                  </a:lnTo>
                  <a:lnTo>
                    <a:pt x="269" y="399"/>
                  </a:lnTo>
                  <a:lnTo>
                    <a:pt x="261" y="425"/>
                  </a:lnTo>
                  <a:lnTo>
                    <a:pt x="254" y="446"/>
                  </a:lnTo>
                  <a:lnTo>
                    <a:pt x="247" y="464"/>
                  </a:lnTo>
                  <a:lnTo>
                    <a:pt x="240" y="475"/>
                  </a:lnTo>
                  <a:lnTo>
                    <a:pt x="237" y="484"/>
                  </a:lnTo>
                  <a:lnTo>
                    <a:pt x="234" y="487"/>
                  </a:lnTo>
                  <a:lnTo>
                    <a:pt x="232" y="486"/>
                  </a:lnTo>
                  <a:lnTo>
                    <a:pt x="224" y="484"/>
                  </a:lnTo>
                  <a:lnTo>
                    <a:pt x="211" y="480"/>
                  </a:lnTo>
                  <a:lnTo>
                    <a:pt x="194" y="473"/>
                  </a:lnTo>
                  <a:lnTo>
                    <a:pt x="176" y="465"/>
                  </a:lnTo>
                  <a:lnTo>
                    <a:pt x="155" y="452"/>
                  </a:lnTo>
                  <a:lnTo>
                    <a:pt x="132" y="437"/>
                  </a:lnTo>
                  <a:lnTo>
                    <a:pt x="109" y="418"/>
                  </a:lnTo>
                  <a:lnTo>
                    <a:pt x="87" y="395"/>
                  </a:lnTo>
                  <a:lnTo>
                    <a:pt x="64" y="368"/>
                  </a:lnTo>
                  <a:lnTo>
                    <a:pt x="45" y="335"/>
                  </a:lnTo>
                  <a:lnTo>
                    <a:pt x="28" y="297"/>
                  </a:lnTo>
                  <a:lnTo>
                    <a:pt x="15" y="257"/>
                  </a:lnTo>
                  <a:lnTo>
                    <a:pt x="6" y="220"/>
                  </a:lnTo>
                  <a:lnTo>
                    <a:pt x="1" y="183"/>
                  </a:lnTo>
                  <a:lnTo>
                    <a:pt x="0" y="149"/>
                  </a:lnTo>
                  <a:lnTo>
                    <a:pt x="1" y="118"/>
                  </a:lnTo>
                  <a:lnTo>
                    <a:pt x="5" y="88"/>
                  </a:lnTo>
                  <a:lnTo>
                    <a:pt x="9" y="63"/>
                  </a:lnTo>
                  <a:lnTo>
                    <a:pt x="14" y="42"/>
                  </a:lnTo>
                  <a:lnTo>
                    <a:pt x="20" y="24"/>
                  </a:lnTo>
                  <a:lnTo>
                    <a:pt x="25" y="11"/>
                  </a:lnTo>
                  <a:lnTo>
                    <a:pt x="27" y="3"/>
                  </a:lnTo>
                  <a:lnTo>
                    <a:pt x="2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3676650" y="2786063"/>
              <a:ext cx="136525" cy="276225"/>
            </a:xfrm>
            <a:custGeom>
              <a:avLst/>
              <a:gdLst>
                <a:gd name="T0" fmla="*/ 97 w 259"/>
                <a:gd name="T1" fmla="*/ 0 h 522"/>
                <a:gd name="T2" fmla="*/ 101 w 259"/>
                <a:gd name="T3" fmla="*/ 1 h 522"/>
                <a:gd name="T4" fmla="*/ 108 w 259"/>
                <a:gd name="T5" fmla="*/ 7 h 522"/>
                <a:gd name="T6" fmla="*/ 118 w 259"/>
                <a:gd name="T7" fmla="*/ 15 h 522"/>
                <a:gd name="T8" fmla="*/ 131 w 259"/>
                <a:gd name="T9" fmla="*/ 27 h 522"/>
                <a:gd name="T10" fmla="*/ 148 w 259"/>
                <a:gd name="T11" fmla="*/ 43 h 522"/>
                <a:gd name="T12" fmla="*/ 164 w 259"/>
                <a:gd name="T13" fmla="*/ 62 h 522"/>
                <a:gd name="T14" fmla="*/ 182 w 259"/>
                <a:gd name="T15" fmla="*/ 85 h 522"/>
                <a:gd name="T16" fmla="*/ 199 w 259"/>
                <a:gd name="T17" fmla="*/ 111 h 522"/>
                <a:gd name="T18" fmla="*/ 217 w 259"/>
                <a:gd name="T19" fmla="*/ 142 h 522"/>
                <a:gd name="T20" fmla="*/ 231 w 259"/>
                <a:gd name="T21" fmla="*/ 175 h 522"/>
                <a:gd name="T22" fmla="*/ 244 w 259"/>
                <a:gd name="T23" fmla="*/ 212 h 522"/>
                <a:gd name="T24" fmla="*/ 253 w 259"/>
                <a:gd name="T25" fmla="*/ 252 h 522"/>
                <a:gd name="T26" fmla="*/ 259 w 259"/>
                <a:gd name="T27" fmla="*/ 293 h 522"/>
                <a:gd name="T28" fmla="*/ 259 w 259"/>
                <a:gd name="T29" fmla="*/ 332 h 522"/>
                <a:gd name="T30" fmla="*/ 254 w 259"/>
                <a:gd name="T31" fmla="*/ 366 h 522"/>
                <a:gd name="T32" fmla="*/ 247 w 259"/>
                <a:gd name="T33" fmla="*/ 397 h 522"/>
                <a:gd name="T34" fmla="*/ 238 w 259"/>
                <a:gd name="T35" fmla="*/ 425 h 522"/>
                <a:gd name="T36" fmla="*/ 226 w 259"/>
                <a:gd name="T37" fmla="*/ 451 h 522"/>
                <a:gd name="T38" fmla="*/ 214 w 259"/>
                <a:gd name="T39" fmla="*/ 472 h 522"/>
                <a:gd name="T40" fmla="*/ 204 w 259"/>
                <a:gd name="T41" fmla="*/ 490 h 522"/>
                <a:gd name="T42" fmla="*/ 193 w 259"/>
                <a:gd name="T43" fmla="*/ 504 h 522"/>
                <a:gd name="T44" fmla="*/ 184 w 259"/>
                <a:gd name="T45" fmla="*/ 513 h 522"/>
                <a:gd name="T46" fmla="*/ 178 w 259"/>
                <a:gd name="T47" fmla="*/ 520 h 522"/>
                <a:gd name="T48" fmla="*/ 177 w 259"/>
                <a:gd name="T49" fmla="*/ 522 h 522"/>
                <a:gd name="T50" fmla="*/ 173 w 259"/>
                <a:gd name="T51" fmla="*/ 520 h 522"/>
                <a:gd name="T52" fmla="*/ 165 w 259"/>
                <a:gd name="T53" fmla="*/ 516 h 522"/>
                <a:gd name="T54" fmla="*/ 153 w 259"/>
                <a:gd name="T55" fmla="*/ 509 h 522"/>
                <a:gd name="T56" fmla="*/ 138 w 259"/>
                <a:gd name="T57" fmla="*/ 497 h 522"/>
                <a:gd name="T58" fmla="*/ 121 w 259"/>
                <a:gd name="T59" fmla="*/ 483 h 522"/>
                <a:gd name="T60" fmla="*/ 102 w 259"/>
                <a:gd name="T61" fmla="*/ 465 h 522"/>
                <a:gd name="T62" fmla="*/ 82 w 259"/>
                <a:gd name="T63" fmla="*/ 444 h 522"/>
                <a:gd name="T64" fmla="*/ 62 w 259"/>
                <a:gd name="T65" fmla="*/ 420 h 522"/>
                <a:gd name="T66" fmla="*/ 45 w 259"/>
                <a:gd name="T67" fmla="*/ 391 h 522"/>
                <a:gd name="T68" fmla="*/ 28 w 259"/>
                <a:gd name="T69" fmla="*/ 360 h 522"/>
                <a:gd name="T70" fmla="*/ 14 w 259"/>
                <a:gd name="T71" fmla="*/ 325 h 522"/>
                <a:gd name="T72" fmla="*/ 5 w 259"/>
                <a:gd name="T73" fmla="*/ 285 h 522"/>
                <a:gd name="T74" fmla="*/ 0 w 259"/>
                <a:gd name="T75" fmla="*/ 247 h 522"/>
                <a:gd name="T76" fmla="*/ 0 w 259"/>
                <a:gd name="T77" fmla="*/ 212 h 522"/>
                <a:gd name="T78" fmla="*/ 5 w 259"/>
                <a:gd name="T79" fmla="*/ 179 h 522"/>
                <a:gd name="T80" fmla="*/ 12 w 259"/>
                <a:gd name="T81" fmla="*/ 148 h 522"/>
                <a:gd name="T82" fmla="*/ 22 w 259"/>
                <a:gd name="T83" fmla="*/ 118 h 522"/>
                <a:gd name="T84" fmla="*/ 34 w 259"/>
                <a:gd name="T85" fmla="*/ 92 h 522"/>
                <a:gd name="T86" fmla="*/ 46 w 259"/>
                <a:gd name="T87" fmla="*/ 69 h 522"/>
                <a:gd name="T88" fmla="*/ 59 w 259"/>
                <a:gd name="T89" fmla="*/ 49 h 522"/>
                <a:gd name="T90" fmla="*/ 70 w 259"/>
                <a:gd name="T91" fmla="*/ 31 h 522"/>
                <a:gd name="T92" fmla="*/ 82 w 259"/>
                <a:gd name="T93" fmla="*/ 17 h 522"/>
                <a:gd name="T94" fmla="*/ 90 w 259"/>
                <a:gd name="T95" fmla="*/ 8 h 522"/>
                <a:gd name="T96" fmla="*/ 96 w 259"/>
                <a:gd name="T97" fmla="*/ 2 h 522"/>
                <a:gd name="T98" fmla="*/ 97 w 259"/>
                <a:gd name="T9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" h="522">
                  <a:moveTo>
                    <a:pt x="97" y="0"/>
                  </a:moveTo>
                  <a:lnTo>
                    <a:pt x="101" y="1"/>
                  </a:lnTo>
                  <a:lnTo>
                    <a:pt x="108" y="7"/>
                  </a:lnTo>
                  <a:lnTo>
                    <a:pt x="118" y="15"/>
                  </a:lnTo>
                  <a:lnTo>
                    <a:pt x="131" y="27"/>
                  </a:lnTo>
                  <a:lnTo>
                    <a:pt x="148" y="43"/>
                  </a:lnTo>
                  <a:lnTo>
                    <a:pt x="164" y="62"/>
                  </a:lnTo>
                  <a:lnTo>
                    <a:pt x="182" y="85"/>
                  </a:lnTo>
                  <a:lnTo>
                    <a:pt x="199" y="111"/>
                  </a:lnTo>
                  <a:lnTo>
                    <a:pt x="217" y="142"/>
                  </a:lnTo>
                  <a:lnTo>
                    <a:pt x="231" y="175"/>
                  </a:lnTo>
                  <a:lnTo>
                    <a:pt x="244" y="212"/>
                  </a:lnTo>
                  <a:lnTo>
                    <a:pt x="253" y="252"/>
                  </a:lnTo>
                  <a:lnTo>
                    <a:pt x="259" y="293"/>
                  </a:lnTo>
                  <a:lnTo>
                    <a:pt x="259" y="332"/>
                  </a:lnTo>
                  <a:lnTo>
                    <a:pt x="254" y="366"/>
                  </a:lnTo>
                  <a:lnTo>
                    <a:pt x="247" y="397"/>
                  </a:lnTo>
                  <a:lnTo>
                    <a:pt x="238" y="425"/>
                  </a:lnTo>
                  <a:lnTo>
                    <a:pt x="226" y="451"/>
                  </a:lnTo>
                  <a:lnTo>
                    <a:pt x="214" y="472"/>
                  </a:lnTo>
                  <a:lnTo>
                    <a:pt x="204" y="490"/>
                  </a:lnTo>
                  <a:lnTo>
                    <a:pt x="193" y="504"/>
                  </a:lnTo>
                  <a:lnTo>
                    <a:pt x="184" y="513"/>
                  </a:lnTo>
                  <a:lnTo>
                    <a:pt x="178" y="520"/>
                  </a:lnTo>
                  <a:lnTo>
                    <a:pt x="177" y="522"/>
                  </a:lnTo>
                  <a:lnTo>
                    <a:pt x="173" y="520"/>
                  </a:lnTo>
                  <a:lnTo>
                    <a:pt x="165" y="516"/>
                  </a:lnTo>
                  <a:lnTo>
                    <a:pt x="153" y="509"/>
                  </a:lnTo>
                  <a:lnTo>
                    <a:pt x="138" y="497"/>
                  </a:lnTo>
                  <a:lnTo>
                    <a:pt x="121" y="483"/>
                  </a:lnTo>
                  <a:lnTo>
                    <a:pt x="102" y="465"/>
                  </a:lnTo>
                  <a:lnTo>
                    <a:pt x="82" y="444"/>
                  </a:lnTo>
                  <a:lnTo>
                    <a:pt x="62" y="420"/>
                  </a:lnTo>
                  <a:lnTo>
                    <a:pt x="45" y="391"/>
                  </a:lnTo>
                  <a:lnTo>
                    <a:pt x="28" y="360"/>
                  </a:lnTo>
                  <a:lnTo>
                    <a:pt x="14" y="325"/>
                  </a:lnTo>
                  <a:lnTo>
                    <a:pt x="5" y="285"/>
                  </a:lnTo>
                  <a:lnTo>
                    <a:pt x="0" y="247"/>
                  </a:lnTo>
                  <a:lnTo>
                    <a:pt x="0" y="212"/>
                  </a:lnTo>
                  <a:lnTo>
                    <a:pt x="5" y="179"/>
                  </a:lnTo>
                  <a:lnTo>
                    <a:pt x="12" y="148"/>
                  </a:lnTo>
                  <a:lnTo>
                    <a:pt x="22" y="118"/>
                  </a:lnTo>
                  <a:lnTo>
                    <a:pt x="34" y="92"/>
                  </a:lnTo>
                  <a:lnTo>
                    <a:pt x="46" y="69"/>
                  </a:lnTo>
                  <a:lnTo>
                    <a:pt x="59" y="49"/>
                  </a:lnTo>
                  <a:lnTo>
                    <a:pt x="70" y="31"/>
                  </a:lnTo>
                  <a:lnTo>
                    <a:pt x="82" y="17"/>
                  </a:lnTo>
                  <a:lnTo>
                    <a:pt x="90" y="8"/>
                  </a:lnTo>
                  <a:lnTo>
                    <a:pt x="96" y="2"/>
                  </a:lnTo>
                  <a:lnTo>
                    <a:pt x="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3576638" y="3279775"/>
              <a:ext cx="239713" cy="160337"/>
            </a:xfrm>
            <a:custGeom>
              <a:avLst/>
              <a:gdLst>
                <a:gd name="T0" fmla="*/ 105 w 453"/>
                <a:gd name="T1" fmla="*/ 0 h 305"/>
                <a:gd name="T2" fmla="*/ 139 w 453"/>
                <a:gd name="T3" fmla="*/ 3 h 305"/>
                <a:gd name="T4" fmla="*/ 174 w 453"/>
                <a:gd name="T5" fmla="*/ 7 h 305"/>
                <a:gd name="T6" fmla="*/ 213 w 453"/>
                <a:gd name="T7" fmla="*/ 17 h 305"/>
                <a:gd name="T8" fmla="*/ 252 w 453"/>
                <a:gd name="T9" fmla="*/ 31 h 305"/>
                <a:gd name="T10" fmla="*/ 293 w 453"/>
                <a:gd name="T11" fmla="*/ 51 h 305"/>
                <a:gd name="T12" fmla="*/ 329 w 453"/>
                <a:gd name="T13" fmla="*/ 73 h 305"/>
                <a:gd name="T14" fmla="*/ 358 w 453"/>
                <a:gd name="T15" fmla="*/ 96 h 305"/>
                <a:gd name="T16" fmla="*/ 382 w 453"/>
                <a:gd name="T17" fmla="*/ 122 h 305"/>
                <a:gd name="T18" fmla="*/ 402 w 453"/>
                <a:gd name="T19" fmla="*/ 147 h 305"/>
                <a:gd name="T20" fmla="*/ 418 w 453"/>
                <a:gd name="T21" fmla="*/ 173 h 305"/>
                <a:gd name="T22" fmla="*/ 429 w 453"/>
                <a:gd name="T23" fmla="*/ 197 h 305"/>
                <a:gd name="T24" fmla="*/ 439 w 453"/>
                <a:gd name="T25" fmla="*/ 220 h 305"/>
                <a:gd name="T26" fmla="*/ 446 w 453"/>
                <a:gd name="T27" fmla="*/ 239 h 305"/>
                <a:gd name="T28" fmla="*/ 449 w 453"/>
                <a:gd name="T29" fmla="*/ 257 h 305"/>
                <a:gd name="T30" fmla="*/ 451 w 453"/>
                <a:gd name="T31" fmla="*/ 270 h 305"/>
                <a:gd name="T32" fmla="*/ 453 w 453"/>
                <a:gd name="T33" fmla="*/ 278 h 305"/>
                <a:gd name="T34" fmla="*/ 453 w 453"/>
                <a:gd name="T35" fmla="*/ 281 h 305"/>
                <a:gd name="T36" fmla="*/ 450 w 453"/>
                <a:gd name="T37" fmla="*/ 282 h 305"/>
                <a:gd name="T38" fmla="*/ 442 w 453"/>
                <a:gd name="T39" fmla="*/ 285 h 305"/>
                <a:gd name="T40" fmla="*/ 428 w 453"/>
                <a:gd name="T41" fmla="*/ 290 h 305"/>
                <a:gd name="T42" fmla="*/ 411 w 453"/>
                <a:gd name="T43" fmla="*/ 295 h 305"/>
                <a:gd name="T44" fmla="*/ 388 w 453"/>
                <a:gd name="T45" fmla="*/ 299 h 305"/>
                <a:gd name="T46" fmla="*/ 363 w 453"/>
                <a:gd name="T47" fmla="*/ 303 h 305"/>
                <a:gd name="T48" fmla="*/ 333 w 453"/>
                <a:gd name="T49" fmla="*/ 305 h 305"/>
                <a:gd name="T50" fmla="*/ 303 w 453"/>
                <a:gd name="T51" fmla="*/ 305 h 305"/>
                <a:gd name="T52" fmla="*/ 269 w 453"/>
                <a:gd name="T53" fmla="*/ 302 h 305"/>
                <a:gd name="T54" fmla="*/ 234 w 453"/>
                <a:gd name="T55" fmla="*/ 295 h 305"/>
                <a:gd name="T56" fmla="*/ 197 w 453"/>
                <a:gd name="T57" fmla="*/ 282 h 305"/>
                <a:gd name="T58" fmla="*/ 161 w 453"/>
                <a:gd name="T59" fmla="*/ 264 h 305"/>
                <a:gd name="T60" fmla="*/ 127 w 453"/>
                <a:gd name="T61" fmla="*/ 243 h 305"/>
                <a:gd name="T62" fmla="*/ 98 w 453"/>
                <a:gd name="T63" fmla="*/ 218 h 305"/>
                <a:gd name="T64" fmla="*/ 74 w 453"/>
                <a:gd name="T65" fmla="*/ 191 h 305"/>
                <a:gd name="T66" fmla="*/ 53 w 453"/>
                <a:gd name="T67" fmla="*/ 163 h 305"/>
                <a:gd name="T68" fmla="*/ 38 w 453"/>
                <a:gd name="T69" fmla="*/ 135 h 305"/>
                <a:gd name="T70" fmla="*/ 25 w 453"/>
                <a:gd name="T71" fmla="*/ 108 h 305"/>
                <a:gd name="T72" fmla="*/ 16 w 453"/>
                <a:gd name="T73" fmla="*/ 82 h 305"/>
                <a:gd name="T74" fmla="*/ 9 w 453"/>
                <a:gd name="T75" fmla="*/ 59 h 305"/>
                <a:gd name="T76" fmla="*/ 4 w 453"/>
                <a:gd name="T77" fmla="*/ 40 h 305"/>
                <a:gd name="T78" fmla="*/ 2 w 453"/>
                <a:gd name="T79" fmla="*/ 25 h 305"/>
                <a:gd name="T80" fmla="*/ 0 w 453"/>
                <a:gd name="T81" fmla="*/ 15 h 305"/>
                <a:gd name="T82" fmla="*/ 0 w 453"/>
                <a:gd name="T83" fmla="*/ 12 h 305"/>
                <a:gd name="T84" fmla="*/ 3 w 453"/>
                <a:gd name="T85" fmla="*/ 11 h 305"/>
                <a:gd name="T86" fmla="*/ 14 w 453"/>
                <a:gd name="T87" fmla="*/ 8 h 305"/>
                <a:gd name="T88" fmla="*/ 29 w 453"/>
                <a:gd name="T89" fmla="*/ 5 h 305"/>
                <a:gd name="T90" fmla="*/ 50 w 453"/>
                <a:gd name="T91" fmla="*/ 3 h 305"/>
                <a:gd name="T92" fmla="*/ 76 w 453"/>
                <a:gd name="T93" fmla="*/ 0 h 305"/>
                <a:gd name="T94" fmla="*/ 105 w 453"/>
                <a:gd name="T9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3" h="305">
                  <a:moveTo>
                    <a:pt x="105" y="0"/>
                  </a:moveTo>
                  <a:lnTo>
                    <a:pt x="139" y="3"/>
                  </a:lnTo>
                  <a:lnTo>
                    <a:pt x="174" y="7"/>
                  </a:lnTo>
                  <a:lnTo>
                    <a:pt x="213" y="17"/>
                  </a:lnTo>
                  <a:lnTo>
                    <a:pt x="252" y="31"/>
                  </a:lnTo>
                  <a:lnTo>
                    <a:pt x="293" y="51"/>
                  </a:lnTo>
                  <a:lnTo>
                    <a:pt x="329" y="73"/>
                  </a:lnTo>
                  <a:lnTo>
                    <a:pt x="358" y="96"/>
                  </a:lnTo>
                  <a:lnTo>
                    <a:pt x="382" y="122"/>
                  </a:lnTo>
                  <a:lnTo>
                    <a:pt x="402" y="147"/>
                  </a:lnTo>
                  <a:lnTo>
                    <a:pt x="418" y="173"/>
                  </a:lnTo>
                  <a:lnTo>
                    <a:pt x="429" y="197"/>
                  </a:lnTo>
                  <a:lnTo>
                    <a:pt x="439" y="220"/>
                  </a:lnTo>
                  <a:lnTo>
                    <a:pt x="446" y="239"/>
                  </a:lnTo>
                  <a:lnTo>
                    <a:pt x="449" y="257"/>
                  </a:lnTo>
                  <a:lnTo>
                    <a:pt x="451" y="270"/>
                  </a:lnTo>
                  <a:lnTo>
                    <a:pt x="453" y="278"/>
                  </a:lnTo>
                  <a:lnTo>
                    <a:pt x="453" y="281"/>
                  </a:lnTo>
                  <a:lnTo>
                    <a:pt x="450" y="282"/>
                  </a:lnTo>
                  <a:lnTo>
                    <a:pt x="442" y="285"/>
                  </a:lnTo>
                  <a:lnTo>
                    <a:pt x="428" y="290"/>
                  </a:lnTo>
                  <a:lnTo>
                    <a:pt x="411" y="295"/>
                  </a:lnTo>
                  <a:lnTo>
                    <a:pt x="388" y="299"/>
                  </a:lnTo>
                  <a:lnTo>
                    <a:pt x="363" y="303"/>
                  </a:lnTo>
                  <a:lnTo>
                    <a:pt x="333" y="305"/>
                  </a:lnTo>
                  <a:lnTo>
                    <a:pt x="303" y="305"/>
                  </a:lnTo>
                  <a:lnTo>
                    <a:pt x="269" y="302"/>
                  </a:lnTo>
                  <a:lnTo>
                    <a:pt x="234" y="295"/>
                  </a:lnTo>
                  <a:lnTo>
                    <a:pt x="197" y="282"/>
                  </a:lnTo>
                  <a:lnTo>
                    <a:pt x="161" y="264"/>
                  </a:lnTo>
                  <a:lnTo>
                    <a:pt x="127" y="243"/>
                  </a:lnTo>
                  <a:lnTo>
                    <a:pt x="98" y="218"/>
                  </a:lnTo>
                  <a:lnTo>
                    <a:pt x="74" y="191"/>
                  </a:lnTo>
                  <a:lnTo>
                    <a:pt x="53" y="163"/>
                  </a:lnTo>
                  <a:lnTo>
                    <a:pt x="38" y="135"/>
                  </a:lnTo>
                  <a:lnTo>
                    <a:pt x="25" y="108"/>
                  </a:lnTo>
                  <a:lnTo>
                    <a:pt x="16" y="82"/>
                  </a:lnTo>
                  <a:lnTo>
                    <a:pt x="9" y="59"/>
                  </a:lnTo>
                  <a:lnTo>
                    <a:pt x="4" y="40"/>
                  </a:lnTo>
                  <a:lnTo>
                    <a:pt x="2" y="2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11"/>
                  </a:lnTo>
                  <a:lnTo>
                    <a:pt x="14" y="8"/>
                  </a:lnTo>
                  <a:lnTo>
                    <a:pt x="29" y="5"/>
                  </a:lnTo>
                  <a:lnTo>
                    <a:pt x="50" y="3"/>
                  </a:lnTo>
                  <a:lnTo>
                    <a:pt x="76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3686175" y="3470275"/>
              <a:ext cx="265113" cy="141287"/>
            </a:xfrm>
            <a:custGeom>
              <a:avLst/>
              <a:gdLst>
                <a:gd name="T0" fmla="*/ 179 w 501"/>
                <a:gd name="T1" fmla="*/ 0 h 267"/>
                <a:gd name="T2" fmla="*/ 215 w 501"/>
                <a:gd name="T3" fmla="*/ 2 h 267"/>
                <a:gd name="T4" fmla="*/ 254 w 501"/>
                <a:gd name="T5" fmla="*/ 7 h 267"/>
                <a:gd name="T6" fmla="*/ 295 w 501"/>
                <a:gd name="T7" fmla="*/ 17 h 267"/>
                <a:gd name="T8" fmla="*/ 333 w 501"/>
                <a:gd name="T9" fmla="*/ 30 h 267"/>
                <a:gd name="T10" fmla="*/ 367 w 501"/>
                <a:gd name="T11" fmla="*/ 47 h 267"/>
                <a:gd name="T12" fmla="*/ 397 w 501"/>
                <a:gd name="T13" fmla="*/ 66 h 267"/>
                <a:gd name="T14" fmla="*/ 421 w 501"/>
                <a:gd name="T15" fmla="*/ 87 h 267"/>
                <a:gd name="T16" fmla="*/ 442 w 501"/>
                <a:gd name="T17" fmla="*/ 108 h 267"/>
                <a:gd name="T18" fmla="*/ 460 w 501"/>
                <a:gd name="T19" fmla="*/ 129 h 267"/>
                <a:gd name="T20" fmla="*/ 474 w 501"/>
                <a:gd name="T21" fmla="*/ 149 h 267"/>
                <a:gd name="T22" fmla="*/ 485 w 501"/>
                <a:gd name="T23" fmla="*/ 167 h 267"/>
                <a:gd name="T24" fmla="*/ 493 w 501"/>
                <a:gd name="T25" fmla="*/ 182 h 267"/>
                <a:gd name="T26" fmla="*/ 497 w 501"/>
                <a:gd name="T27" fmla="*/ 195 h 267"/>
                <a:gd name="T28" fmla="*/ 501 w 501"/>
                <a:gd name="T29" fmla="*/ 202 h 267"/>
                <a:gd name="T30" fmla="*/ 501 w 501"/>
                <a:gd name="T31" fmla="*/ 206 h 267"/>
                <a:gd name="T32" fmla="*/ 499 w 501"/>
                <a:gd name="T33" fmla="*/ 207 h 267"/>
                <a:gd name="T34" fmla="*/ 492 w 501"/>
                <a:gd name="T35" fmla="*/ 213 h 267"/>
                <a:gd name="T36" fmla="*/ 479 w 501"/>
                <a:gd name="T37" fmla="*/ 220 h 267"/>
                <a:gd name="T38" fmla="*/ 462 w 501"/>
                <a:gd name="T39" fmla="*/ 228 h 267"/>
                <a:gd name="T40" fmla="*/ 442 w 501"/>
                <a:gd name="T41" fmla="*/ 238 h 267"/>
                <a:gd name="T42" fmla="*/ 418 w 501"/>
                <a:gd name="T43" fmla="*/ 248 h 267"/>
                <a:gd name="T44" fmla="*/ 390 w 501"/>
                <a:gd name="T45" fmla="*/ 256 h 267"/>
                <a:gd name="T46" fmla="*/ 359 w 501"/>
                <a:gd name="T47" fmla="*/ 262 h 267"/>
                <a:gd name="T48" fmla="*/ 326 w 501"/>
                <a:gd name="T49" fmla="*/ 267 h 267"/>
                <a:gd name="T50" fmla="*/ 290 w 501"/>
                <a:gd name="T51" fmla="*/ 267 h 267"/>
                <a:gd name="T52" fmla="*/ 253 w 501"/>
                <a:gd name="T53" fmla="*/ 263 h 267"/>
                <a:gd name="T54" fmla="*/ 213 w 501"/>
                <a:gd name="T55" fmla="*/ 255 h 267"/>
                <a:gd name="T56" fmla="*/ 178 w 501"/>
                <a:gd name="T57" fmla="*/ 242 h 267"/>
                <a:gd name="T58" fmla="*/ 146 w 501"/>
                <a:gd name="T59" fmla="*/ 226 h 267"/>
                <a:gd name="T60" fmla="*/ 118 w 501"/>
                <a:gd name="T61" fmla="*/ 207 h 267"/>
                <a:gd name="T62" fmla="*/ 93 w 501"/>
                <a:gd name="T63" fmla="*/ 187 h 267"/>
                <a:gd name="T64" fmla="*/ 72 w 501"/>
                <a:gd name="T65" fmla="*/ 165 h 267"/>
                <a:gd name="T66" fmla="*/ 54 w 501"/>
                <a:gd name="T67" fmla="*/ 142 h 267"/>
                <a:gd name="T68" fmla="*/ 38 w 501"/>
                <a:gd name="T69" fmla="*/ 121 h 267"/>
                <a:gd name="T70" fmla="*/ 26 w 501"/>
                <a:gd name="T71" fmla="*/ 101 h 267"/>
                <a:gd name="T72" fmla="*/ 16 w 501"/>
                <a:gd name="T73" fmla="*/ 83 h 267"/>
                <a:gd name="T74" fmla="*/ 8 w 501"/>
                <a:gd name="T75" fmla="*/ 66 h 267"/>
                <a:gd name="T76" fmla="*/ 3 w 501"/>
                <a:gd name="T77" fmla="*/ 54 h 267"/>
                <a:gd name="T78" fmla="*/ 0 w 501"/>
                <a:gd name="T79" fmla="*/ 46 h 267"/>
                <a:gd name="T80" fmla="*/ 0 w 501"/>
                <a:gd name="T81" fmla="*/ 44 h 267"/>
                <a:gd name="T82" fmla="*/ 2 w 501"/>
                <a:gd name="T83" fmla="*/ 43 h 267"/>
                <a:gd name="T84" fmla="*/ 9 w 501"/>
                <a:gd name="T85" fmla="*/ 38 h 267"/>
                <a:gd name="T86" fmla="*/ 22 w 501"/>
                <a:gd name="T87" fmla="*/ 33 h 267"/>
                <a:gd name="T88" fmla="*/ 38 w 501"/>
                <a:gd name="T89" fmla="*/ 26 h 267"/>
                <a:gd name="T90" fmla="*/ 59 w 501"/>
                <a:gd name="T91" fmla="*/ 19 h 267"/>
                <a:gd name="T92" fmla="*/ 85 w 501"/>
                <a:gd name="T93" fmla="*/ 12 h 267"/>
                <a:gd name="T94" fmla="*/ 113 w 501"/>
                <a:gd name="T95" fmla="*/ 6 h 267"/>
                <a:gd name="T96" fmla="*/ 144 w 501"/>
                <a:gd name="T97" fmla="*/ 3 h 267"/>
                <a:gd name="T98" fmla="*/ 179 w 501"/>
                <a:gd name="T9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1" h="267">
                  <a:moveTo>
                    <a:pt x="179" y="0"/>
                  </a:moveTo>
                  <a:lnTo>
                    <a:pt x="215" y="2"/>
                  </a:lnTo>
                  <a:lnTo>
                    <a:pt x="254" y="7"/>
                  </a:lnTo>
                  <a:lnTo>
                    <a:pt x="295" y="17"/>
                  </a:lnTo>
                  <a:lnTo>
                    <a:pt x="333" y="30"/>
                  </a:lnTo>
                  <a:lnTo>
                    <a:pt x="367" y="47"/>
                  </a:lnTo>
                  <a:lnTo>
                    <a:pt x="397" y="66"/>
                  </a:lnTo>
                  <a:lnTo>
                    <a:pt x="421" y="87"/>
                  </a:lnTo>
                  <a:lnTo>
                    <a:pt x="442" y="108"/>
                  </a:lnTo>
                  <a:lnTo>
                    <a:pt x="460" y="129"/>
                  </a:lnTo>
                  <a:lnTo>
                    <a:pt x="474" y="149"/>
                  </a:lnTo>
                  <a:lnTo>
                    <a:pt x="485" y="167"/>
                  </a:lnTo>
                  <a:lnTo>
                    <a:pt x="493" y="182"/>
                  </a:lnTo>
                  <a:lnTo>
                    <a:pt x="497" y="195"/>
                  </a:lnTo>
                  <a:lnTo>
                    <a:pt x="501" y="202"/>
                  </a:lnTo>
                  <a:lnTo>
                    <a:pt x="501" y="206"/>
                  </a:lnTo>
                  <a:lnTo>
                    <a:pt x="499" y="207"/>
                  </a:lnTo>
                  <a:lnTo>
                    <a:pt x="492" y="213"/>
                  </a:lnTo>
                  <a:lnTo>
                    <a:pt x="479" y="220"/>
                  </a:lnTo>
                  <a:lnTo>
                    <a:pt x="462" y="228"/>
                  </a:lnTo>
                  <a:lnTo>
                    <a:pt x="442" y="238"/>
                  </a:lnTo>
                  <a:lnTo>
                    <a:pt x="418" y="248"/>
                  </a:lnTo>
                  <a:lnTo>
                    <a:pt x="390" y="256"/>
                  </a:lnTo>
                  <a:lnTo>
                    <a:pt x="359" y="262"/>
                  </a:lnTo>
                  <a:lnTo>
                    <a:pt x="326" y="267"/>
                  </a:lnTo>
                  <a:lnTo>
                    <a:pt x="290" y="267"/>
                  </a:lnTo>
                  <a:lnTo>
                    <a:pt x="253" y="263"/>
                  </a:lnTo>
                  <a:lnTo>
                    <a:pt x="213" y="255"/>
                  </a:lnTo>
                  <a:lnTo>
                    <a:pt x="178" y="242"/>
                  </a:lnTo>
                  <a:lnTo>
                    <a:pt x="146" y="226"/>
                  </a:lnTo>
                  <a:lnTo>
                    <a:pt x="118" y="207"/>
                  </a:lnTo>
                  <a:lnTo>
                    <a:pt x="93" y="187"/>
                  </a:lnTo>
                  <a:lnTo>
                    <a:pt x="72" y="165"/>
                  </a:lnTo>
                  <a:lnTo>
                    <a:pt x="54" y="142"/>
                  </a:lnTo>
                  <a:lnTo>
                    <a:pt x="38" y="121"/>
                  </a:lnTo>
                  <a:lnTo>
                    <a:pt x="26" y="101"/>
                  </a:lnTo>
                  <a:lnTo>
                    <a:pt x="16" y="83"/>
                  </a:lnTo>
                  <a:lnTo>
                    <a:pt x="8" y="66"/>
                  </a:lnTo>
                  <a:lnTo>
                    <a:pt x="3" y="54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2" y="43"/>
                  </a:lnTo>
                  <a:lnTo>
                    <a:pt x="9" y="38"/>
                  </a:lnTo>
                  <a:lnTo>
                    <a:pt x="22" y="33"/>
                  </a:lnTo>
                  <a:lnTo>
                    <a:pt x="38" y="26"/>
                  </a:lnTo>
                  <a:lnTo>
                    <a:pt x="59" y="19"/>
                  </a:lnTo>
                  <a:lnTo>
                    <a:pt x="85" y="12"/>
                  </a:lnTo>
                  <a:lnTo>
                    <a:pt x="113" y="6"/>
                  </a:lnTo>
                  <a:lnTo>
                    <a:pt x="144" y="3"/>
                  </a:lnTo>
                  <a:lnTo>
                    <a:pt x="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3824288" y="3624263"/>
              <a:ext cx="277813" cy="133350"/>
            </a:xfrm>
            <a:custGeom>
              <a:avLst/>
              <a:gdLst>
                <a:gd name="T0" fmla="*/ 272 w 526"/>
                <a:gd name="T1" fmla="*/ 0 h 251"/>
                <a:gd name="T2" fmla="*/ 313 w 526"/>
                <a:gd name="T3" fmla="*/ 1 h 251"/>
                <a:gd name="T4" fmla="*/ 351 w 526"/>
                <a:gd name="T5" fmla="*/ 7 h 251"/>
                <a:gd name="T6" fmla="*/ 385 w 526"/>
                <a:gd name="T7" fmla="*/ 15 h 251"/>
                <a:gd name="T8" fmla="*/ 415 w 526"/>
                <a:gd name="T9" fmla="*/ 28 h 251"/>
                <a:gd name="T10" fmla="*/ 441 w 526"/>
                <a:gd name="T11" fmla="*/ 41 h 251"/>
                <a:gd name="T12" fmla="*/ 464 w 526"/>
                <a:gd name="T13" fmla="*/ 57 h 251"/>
                <a:gd name="T14" fmla="*/ 483 w 526"/>
                <a:gd name="T15" fmla="*/ 72 h 251"/>
                <a:gd name="T16" fmla="*/ 498 w 526"/>
                <a:gd name="T17" fmla="*/ 86 h 251"/>
                <a:gd name="T18" fmla="*/ 511 w 526"/>
                <a:gd name="T19" fmla="*/ 99 h 251"/>
                <a:gd name="T20" fmla="*/ 519 w 526"/>
                <a:gd name="T21" fmla="*/ 108 h 251"/>
                <a:gd name="T22" fmla="*/ 524 w 526"/>
                <a:gd name="T23" fmla="*/ 115 h 251"/>
                <a:gd name="T24" fmla="*/ 526 w 526"/>
                <a:gd name="T25" fmla="*/ 118 h 251"/>
                <a:gd name="T26" fmla="*/ 524 w 526"/>
                <a:gd name="T27" fmla="*/ 120 h 251"/>
                <a:gd name="T28" fmla="*/ 518 w 526"/>
                <a:gd name="T29" fmla="*/ 127 h 251"/>
                <a:gd name="T30" fmla="*/ 509 w 526"/>
                <a:gd name="T31" fmla="*/ 137 h 251"/>
                <a:gd name="T32" fmla="*/ 496 w 526"/>
                <a:gd name="T33" fmla="*/ 152 h 251"/>
                <a:gd name="T34" fmla="*/ 480 w 526"/>
                <a:gd name="T35" fmla="*/ 167 h 251"/>
                <a:gd name="T36" fmla="*/ 460 w 526"/>
                <a:gd name="T37" fmla="*/ 182 h 251"/>
                <a:gd name="T38" fmla="*/ 435 w 526"/>
                <a:gd name="T39" fmla="*/ 198 h 251"/>
                <a:gd name="T40" fmla="*/ 408 w 526"/>
                <a:gd name="T41" fmla="*/ 215 h 251"/>
                <a:gd name="T42" fmla="*/ 378 w 526"/>
                <a:gd name="T43" fmla="*/ 229 h 251"/>
                <a:gd name="T44" fmla="*/ 344 w 526"/>
                <a:gd name="T45" fmla="*/ 239 h 251"/>
                <a:gd name="T46" fmla="*/ 306 w 526"/>
                <a:gd name="T47" fmla="*/ 248 h 251"/>
                <a:gd name="T48" fmla="*/ 267 w 526"/>
                <a:gd name="T49" fmla="*/ 251 h 251"/>
                <a:gd name="T50" fmla="*/ 229 w 526"/>
                <a:gd name="T51" fmla="*/ 250 h 251"/>
                <a:gd name="T52" fmla="*/ 194 w 526"/>
                <a:gd name="T53" fmla="*/ 244 h 251"/>
                <a:gd name="T54" fmla="*/ 161 w 526"/>
                <a:gd name="T55" fmla="*/ 235 h 251"/>
                <a:gd name="T56" fmla="*/ 132 w 526"/>
                <a:gd name="T57" fmla="*/ 223 h 251"/>
                <a:gd name="T58" fmla="*/ 105 w 526"/>
                <a:gd name="T59" fmla="*/ 209 h 251"/>
                <a:gd name="T60" fmla="*/ 82 w 526"/>
                <a:gd name="T61" fmla="*/ 194 h 251"/>
                <a:gd name="T62" fmla="*/ 59 w 526"/>
                <a:gd name="T63" fmla="*/ 177 h 251"/>
                <a:gd name="T64" fmla="*/ 42 w 526"/>
                <a:gd name="T65" fmla="*/ 162 h 251"/>
                <a:gd name="T66" fmla="*/ 26 w 526"/>
                <a:gd name="T67" fmla="*/ 147 h 251"/>
                <a:gd name="T68" fmla="*/ 15 w 526"/>
                <a:gd name="T69" fmla="*/ 135 h 251"/>
                <a:gd name="T70" fmla="*/ 7 w 526"/>
                <a:gd name="T71" fmla="*/ 125 h 251"/>
                <a:gd name="T72" fmla="*/ 1 w 526"/>
                <a:gd name="T73" fmla="*/ 118 h 251"/>
                <a:gd name="T74" fmla="*/ 0 w 526"/>
                <a:gd name="T75" fmla="*/ 115 h 251"/>
                <a:gd name="T76" fmla="*/ 1 w 526"/>
                <a:gd name="T77" fmla="*/ 113 h 251"/>
                <a:gd name="T78" fmla="*/ 8 w 526"/>
                <a:gd name="T79" fmla="*/ 107 h 251"/>
                <a:gd name="T80" fmla="*/ 17 w 526"/>
                <a:gd name="T81" fmla="*/ 99 h 251"/>
                <a:gd name="T82" fmla="*/ 32 w 526"/>
                <a:gd name="T83" fmla="*/ 87 h 251"/>
                <a:gd name="T84" fmla="*/ 50 w 526"/>
                <a:gd name="T85" fmla="*/ 74 h 251"/>
                <a:gd name="T86" fmla="*/ 71 w 526"/>
                <a:gd name="T87" fmla="*/ 60 h 251"/>
                <a:gd name="T88" fmla="*/ 97 w 526"/>
                <a:gd name="T89" fmla="*/ 46 h 251"/>
                <a:gd name="T90" fmla="*/ 125 w 526"/>
                <a:gd name="T91" fmla="*/ 32 h 251"/>
                <a:gd name="T92" fmla="*/ 156 w 526"/>
                <a:gd name="T93" fmla="*/ 20 h 251"/>
                <a:gd name="T94" fmla="*/ 193 w 526"/>
                <a:gd name="T95" fmla="*/ 11 h 251"/>
                <a:gd name="T96" fmla="*/ 230 w 526"/>
                <a:gd name="T97" fmla="*/ 4 h 251"/>
                <a:gd name="T98" fmla="*/ 272 w 526"/>
                <a:gd name="T9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6" h="251">
                  <a:moveTo>
                    <a:pt x="272" y="0"/>
                  </a:moveTo>
                  <a:lnTo>
                    <a:pt x="313" y="1"/>
                  </a:lnTo>
                  <a:lnTo>
                    <a:pt x="351" y="7"/>
                  </a:lnTo>
                  <a:lnTo>
                    <a:pt x="385" y="15"/>
                  </a:lnTo>
                  <a:lnTo>
                    <a:pt x="415" y="28"/>
                  </a:lnTo>
                  <a:lnTo>
                    <a:pt x="441" y="41"/>
                  </a:lnTo>
                  <a:lnTo>
                    <a:pt x="464" y="57"/>
                  </a:lnTo>
                  <a:lnTo>
                    <a:pt x="483" y="72"/>
                  </a:lnTo>
                  <a:lnTo>
                    <a:pt x="498" y="86"/>
                  </a:lnTo>
                  <a:lnTo>
                    <a:pt x="511" y="99"/>
                  </a:lnTo>
                  <a:lnTo>
                    <a:pt x="519" y="108"/>
                  </a:lnTo>
                  <a:lnTo>
                    <a:pt x="524" y="115"/>
                  </a:lnTo>
                  <a:lnTo>
                    <a:pt x="526" y="118"/>
                  </a:lnTo>
                  <a:lnTo>
                    <a:pt x="524" y="120"/>
                  </a:lnTo>
                  <a:lnTo>
                    <a:pt x="518" y="127"/>
                  </a:lnTo>
                  <a:lnTo>
                    <a:pt x="509" y="137"/>
                  </a:lnTo>
                  <a:lnTo>
                    <a:pt x="496" y="152"/>
                  </a:lnTo>
                  <a:lnTo>
                    <a:pt x="480" y="167"/>
                  </a:lnTo>
                  <a:lnTo>
                    <a:pt x="460" y="182"/>
                  </a:lnTo>
                  <a:lnTo>
                    <a:pt x="435" y="198"/>
                  </a:lnTo>
                  <a:lnTo>
                    <a:pt x="408" y="215"/>
                  </a:lnTo>
                  <a:lnTo>
                    <a:pt x="378" y="229"/>
                  </a:lnTo>
                  <a:lnTo>
                    <a:pt x="344" y="239"/>
                  </a:lnTo>
                  <a:lnTo>
                    <a:pt x="306" y="248"/>
                  </a:lnTo>
                  <a:lnTo>
                    <a:pt x="267" y="251"/>
                  </a:lnTo>
                  <a:lnTo>
                    <a:pt x="229" y="250"/>
                  </a:lnTo>
                  <a:lnTo>
                    <a:pt x="194" y="244"/>
                  </a:lnTo>
                  <a:lnTo>
                    <a:pt x="161" y="235"/>
                  </a:lnTo>
                  <a:lnTo>
                    <a:pt x="132" y="223"/>
                  </a:lnTo>
                  <a:lnTo>
                    <a:pt x="105" y="209"/>
                  </a:lnTo>
                  <a:lnTo>
                    <a:pt x="82" y="194"/>
                  </a:lnTo>
                  <a:lnTo>
                    <a:pt x="59" y="177"/>
                  </a:lnTo>
                  <a:lnTo>
                    <a:pt x="42" y="162"/>
                  </a:lnTo>
                  <a:lnTo>
                    <a:pt x="26" y="147"/>
                  </a:lnTo>
                  <a:lnTo>
                    <a:pt x="15" y="135"/>
                  </a:lnTo>
                  <a:lnTo>
                    <a:pt x="7" y="125"/>
                  </a:lnTo>
                  <a:lnTo>
                    <a:pt x="1" y="118"/>
                  </a:lnTo>
                  <a:lnTo>
                    <a:pt x="0" y="115"/>
                  </a:lnTo>
                  <a:lnTo>
                    <a:pt x="1" y="113"/>
                  </a:lnTo>
                  <a:lnTo>
                    <a:pt x="8" y="107"/>
                  </a:lnTo>
                  <a:lnTo>
                    <a:pt x="17" y="99"/>
                  </a:lnTo>
                  <a:lnTo>
                    <a:pt x="32" y="87"/>
                  </a:lnTo>
                  <a:lnTo>
                    <a:pt x="50" y="74"/>
                  </a:lnTo>
                  <a:lnTo>
                    <a:pt x="71" y="60"/>
                  </a:lnTo>
                  <a:lnTo>
                    <a:pt x="97" y="46"/>
                  </a:lnTo>
                  <a:lnTo>
                    <a:pt x="125" y="32"/>
                  </a:lnTo>
                  <a:lnTo>
                    <a:pt x="156" y="20"/>
                  </a:lnTo>
                  <a:lnTo>
                    <a:pt x="193" y="11"/>
                  </a:lnTo>
                  <a:lnTo>
                    <a:pt x="230" y="4"/>
                  </a:lnTo>
                  <a:lnTo>
                    <a:pt x="2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4030663" y="3727450"/>
              <a:ext cx="277813" cy="136525"/>
            </a:xfrm>
            <a:custGeom>
              <a:avLst/>
              <a:gdLst>
                <a:gd name="T0" fmla="*/ 298 w 524"/>
                <a:gd name="T1" fmla="*/ 0 h 258"/>
                <a:gd name="T2" fmla="*/ 336 w 524"/>
                <a:gd name="T3" fmla="*/ 1 h 258"/>
                <a:gd name="T4" fmla="*/ 371 w 524"/>
                <a:gd name="T5" fmla="*/ 7 h 258"/>
                <a:gd name="T6" fmla="*/ 402 w 524"/>
                <a:gd name="T7" fmla="*/ 15 h 258"/>
                <a:gd name="T8" fmla="*/ 429 w 524"/>
                <a:gd name="T9" fmla="*/ 26 h 258"/>
                <a:gd name="T10" fmla="*/ 454 w 524"/>
                <a:gd name="T11" fmla="*/ 38 h 258"/>
                <a:gd name="T12" fmla="*/ 475 w 524"/>
                <a:gd name="T13" fmla="*/ 49 h 258"/>
                <a:gd name="T14" fmla="*/ 493 w 524"/>
                <a:gd name="T15" fmla="*/ 62 h 258"/>
                <a:gd name="T16" fmla="*/ 507 w 524"/>
                <a:gd name="T17" fmla="*/ 73 h 258"/>
                <a:gd name="T18" fmla="*/ 516 w 524"/>
                <a:gd name="T19" fmla="*/ 82 h 258"/>
                <a:gd name="T20" fmla="*/ 522 w 524"/>
                <a:gd name="T21" fmla="*/ 88 h 258"/>
                <a:gd name="T22" fmla="*/ 524 w 524"/>
                <a:gd name="T23" fmla="*/ 90 h 258"/>
                <a:gd name="T24" fmla="*/ 522 w 524"/>
                <a:gd name="T25" fmla="*/ 93 h 258"/>
                <a:gd name="T26" fmla="*/ 517 w 524"/>
                <a:gd name="T27" fmla="*/ 101 h 258"/>
                <a:gd name="T28" fmla="*/ 509 w 524"/>
                <a:gd name="T29" fmla="*/ 113 h 258"/>
                <a:gd name="T30" fmla="*/ 498 w 524"/>
                <a:gd name="T31" fmla="*/ 127 h 258"/>
                <a:gd name="T32" fmla="*/ 483 w 524"/>
                <a:gd name="T33" fmla="*/ 144 h 258"/>
                <a:gd name="T34" fmla="*/ 464 w 524"/>
                <a:gd name="T35" fmla="*/ 163 h 258"/>
                <a:gd name="T36" fmla="*/ 443 w 524"/>
                <a:gd name="T37" fmla="*/ 182 h 258"/>
                <a:gd name="T38" fmla="*/ 419 w 524"/>
                <a:gd name="T39" fmla="*/ 201 h 258"/>
                <a:gd name="T40" fmla="*/ 390 w 524"/>
                <a:gd name="T41" fmla="*/ 218 h 258"/>
                <a:gd name="T42" fmla="*/ 357 w 524"/>
                <a:gd name="T43" fmla="*/ 233 h 258"/>
                <a:gd name="T44" fmla="*/ 322 w 524"/>
                <a:gd name="T45" fmla="*/ 246 h 258"/>
                <a:gd name="T46" fmla="*/ 282 w 524"/>
                <a:gd name="T47" fmla="*/ 255 h 258"/>
                <a:gd name="T48" fmla="*/ 244 w 524"/>
                <a:gd name="T49" fmla="*/ 258 h 258"/>
                <a:gd name="T50" fmla="*/ 209 w 524"/>
                <a:gd name="T51" fmla="*/ 256 h 258"/>
                <a:gd name="T52" fmla="*/ 175 w 524"/>
                <a:gd name="T53" fmla="*/ 251 h 258"/>
                <a:gd name="T54" fmla="*/ 145 w 524"/>
                <a:gd name="T55" fmla="*/ 243 h 258"/>
                <a:gd name="T56" fmla="*/ 117 w 524"/>
                <a:gd name="T57" fmla="*/ 231 h 258"/>
                <a:gd name="T58" fmla="*/ 91 w 524"/>
                <a:gd name="T59" fmla="*/ 219 h 258"/>
                <a:gd name="T60" fmla="*/ 68 w 524"/>
                <a:gd name="T61" fmla="*/ 205 h 258"/>
                <a:gd name="T62" fmla="*/ 48 w 524"/>
                <a:gd name="T63" fmla="*/ 192 h 258"/>
                <a:gd name="T64" fmla="*/ 31 w 524"/>
                <a:gd name="T65" fmla="*/ 180 h 258"/>
                <a:gd name="T66" fmla="*/ 18 w 524"/>
                <a:gd name="T67" fmla="*/ 169 h 258"/>
                <a:gd name="T68" fmla="*/ 8 w 524"/>
                <a:gd name="T69" fmla="*/ 160 h 258"/>
                <a:gd name="T70" fmla="*/ 2 w 524"/>
                <a:gd name="T71" fmla="*/ 154 h 258"/>
                <a:gd name="T72" fmla="*/ 0 w 524"/>
                <a:gd name="T73" fmla="*/ 151 h 258"/>
                <a:gd name="T74" fmla="*/ 2 w 524"/>
                <a:gd name="T75" fmla="*/ 149 h 258"/>
                <a:gd name="T76" fmla="*/ 8 w 524"/>
                <a:gd name="T77" fmla="*/ 142 h 258"/>
                <a:gd name="T78" fmla="*/ 16 w 524"/>
                <a:gd name="T79" fmla="*/ 133 h 258"/>
                <a:gd name="T80" fmla="*/ 29 w 524"/>
                <a:gd name="T81" fmla="*/ 119 h 258"/>
                <a:gd name="T82" fmla="*/ 45 w 524"/>
                <a:gd name="T83" fmla="*/ 103 h 258"/>
                <a:gd name="T84" fmla="*/ 65 w 524"/>
                <a:gd name="T85" fmla="*/ 87 h 258"/>
                <a:gd name="T86" fmla="*/ 89 w 524"/>
                <a:gd name="T87" fmla="*/ 70 h 258"/>
                <a:gd name="T88" fmla="*/ 116 w 524"/>
                <a:gd name="T89" fmla="*/ 54 h 258"/>
                <a:gd name="T90" fmla="*/ 145 w 524"/>
                <a:gd name="T91" fmla="*/ 38 h 258"/>
                <a:gd name="T92" fmla="*/ 179 w 524"/>
                <a:gd name="T93" fmla="*/ 24 h 258"/>
                <a:gd name="T94" fmla="*/ 216 w 524"/>
                <a:gd name="T95" fmla="*/ 12 h 258"/>
                <a:gd name="T96" fmla="*/ 257 w 524"/>
                <a:gd name="T97" fmla="*/ 4 h 258"/>
                <a:gd name="T98" fmla="*/ 298 w 524"/>
                <a:gd name="T9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4" h="258">
                  <a:moveTo>
                    <a:pt x="298" y="0"/>
                  </a:moveTo>
                  <a:lnTo>
                    <a:pt x="336" y="1"/>
                  </a:lnTo>
                  <a:lnTo>
                    <a:pt x="371" y="7"/>
                  </a:lnTo>
                  <a:lnTo>
                    <a:pt x="402" y="15"/>
                  </a:lnTo>
                  <a:lnTo>
                    <a:pt x="429" y="26"/>
                  </a:lnTo>
                  <a:lnTo>
                    <a:pt x="454" y="38"/>
                  </a:lnTo>
                  <a:lnTo>
                    <a:pt x="475" y="49"/>
                  </a:lnTo>
                  <a:lnTo>
                    <a:pt x="493" y="62"/>
                  </a:lnTo>
                  <a:lnTo>
                    <a:pt x="507" y="73"/>
                  </a:lnTo>
                  <a:lnTo>
                    <a:pt x="516" y="82"/>
                  </a:lnTo>
                  <a:lnTo>
                    <a:pt x="522" y="88"/>
                  </a:lnTo>
                  <a:lnTo>
                    <a:pt x="524" y="90"/>
                  </a:lnTo>
                  <a:lnTo>
                    <a:pt x="522" y="93"/>
                  </a:lnTo>
                  <a:lnTo>
                    <a:pt x="517" y="101"/>
                  </a:lnTo>
                  <a:lnTo>
                    <a:pt x="509" y="113"/>
                  </a:lnTo>
                  <a:lnTo>
                    <a:pt x="498" y="127"/>
                  </a:lnTo>
                  <a:lnTo>
                    <a:pt x="483" y="144"/>
                  </a:lnTo>
                  <a:lnTo>
                    <a:pt x="464" y="163"/>
                  </a:lnTo>
                  <a:lnTo>
                    <a:pt x="443" y="182"/>
                  </a:lnTo>
                  <a:lnTo>
                    <a:pt x="419" y="201"/>
                  </a:lnTo>
                  <a:lnTo>
                    <a:pt x="390" y="218"/>
                  </a:lnTo>
                  <a:lnTo>
                    <a:pt x="357" y="233"/>
                  </a:lnTo>
                  <a:lnTo>
                    <a:pt x="322" y="246"/>
                  </a:lnTo>
                  <a:lnTo>
                    <a:pt x="282" y="255"/>
                  </a:lnTo>
                  <a:lnTo>
                    <a:pt x="244" y="258"/>
                  </a:lnTo>
                  <a:lnTo>
                    <a:pt x="209" y="256"/>
                  </a:lnTo>
                  <a:lnTo>
                    <a:pt x="175" y="251"/>
                  </a:lnTo>
                  <a:lnTo>
                    <a:pt x="145" y="243"/>
                  </a:lnTo>
                  <a:lnTo>
                    <a:pt x="117" y="231"/>
                  </a:lnTo>
                  <a:lnTo>
                    <a:pt x="91" y="219"/>
                  </a:lnTo>
                  <a:lnTo>
                    <a:pt x="68" y="205"/>
                  </a:lnTo>
                  <a:lnTo>
                    <a:pt x="48" y="192"/>
                  </a:lnTo>
                  <a:lnTo>
                    <a:pt x="31" y="180"/>
                  </a:lnTo>
                  <a:lnTo>
                    <a:pt x="18" y="169"/>
                  </a:lnTo>
                  <a:lnTo>
                    <a:pt x="8" y="160"/>
                  </a:lnTo>
                  <a:lnTo>
                    <a:pt x="2" y="154"/>
                  </a:lnTo>
                  <a:lnTo>
                    <a:pt x="0" y="151"/>
                  </a:lnTo>
                  <a:lnTo>
                    <a:pt x="2" y="149"/>
                  </a:lnTo>
                  <a:lnTo>
                    <a:pt x="8" y="142"/>
                  </a:lnTo>
                  <a:lnTo>
                    <a:pt x="16" y="133"/>
                  </a:lnTo>
                  <a:lnTo>
                    <a:pt x="29" y="119"/>
                  </a:lnTo>
                  <a:lnTo>
                    <a:pt x="45" y="103"/>
                  </a:lnTo>
                  <a:lnTo>
                    <a:pt x="65" y="87"/>
                  </a:lnTo>
                  <a:lnTo>
                    <a:pt x="89" y="70"/>
                  </a:lnTo>
                  <a:lnTo>
                    <a:pt x="116" y="54"/>
                  </a:lnTo>
                  <a:lnTo>
                    <a:pt x="145" y="38"/>
                  </a:lnTo>
                  <a:lnTo>
                    <a:pt x="179" y="24"/>
                  </a:lnTo>
                  <a:lnTo>
                    <a:pt x="216" y="12"/>
                  </a:lnTo>
                  <a:lnTo>
                    <a:pt x="257" y="4"/>
                  </a:lnTo>
                  <a:lnTo>
                    <a:pt x="2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3756025" y="3105150"/>
              <a:ext cx="714375" cy="684212"/>
            </a:xfrm>
            <a:custGeom>
              <a:avLst/>
              <a:gdLst>
                <a:gd name="T0" fmla="*/ 82 w 1350"/>
                <a:gd name="T1" fmla="*/ 3 h 1295"/>
                <a:gd name="T2" fmla="*/ 82 w 1350"/>
                <a:gd name="T3" fmla="*/ 17 h 1295"/>
                <a:gd name="T4" fmla="*/ 83 w 1350"/>
                <a:gd name="T5" fmla="*/ 45 h 1295"/>
                <a:gd name="T6" fmla="*/ 87 w 1350"/>
                <a:gd name="T7" fmla="*/ 86 h 1295"/>
                <a:gd name="T8" fmla="*/ 96 w 1350"/>
                <a:gd name="T9" fmla="*/ 139 h 1295"/>
                <a:gd name="T10" fmla="*/ 111 w 1350"/>
                <a:gd name="T11" fmla="*/ 202 h 1295"/>
                <a:gd name="T12" fmla="*/ 135 w 1350"/>
                <a:gd name="T13" fmla="*/ 274 h 1295"/>
                <a:gd name="T14" fmla="*/ 166 w 1350"/>
                <a:gd name="T15" fmla="*/ 353 h 1295"/>
                <a:gd name="T16" fmla="*/ 210 w 1350"/>
                <a:gd name="T17" fmla="*/ 437 h 1295"/>
                <a:gd name="T18" fmla="*/ 265 w 1350"/>
                <a:gd name="T19" fmla="*/ 526 h 1295"/>
                <a:gd name="T20" fmla="*/ 335 w 1350"/>
                <a:gd name="T21" fmla="*/ 618 h 1295"/>
                <a:gd name="T22" fmla="*/ 420 w 1350"/>
                <a:gd name="T23" fmla="*/ 711 h 1295"/>
                <a:gd name="T24" fmla="*/ 522 w 1350"/>
                <a:gd name="T25" fmla="*/ 804 h 1295"/>
                <a:gd name="T26" fmla="*/ 644 w 1350"/>
                <a:gd name="T27" fmla="*/ 895 h 1295"/>
                <a:gd name="T28" fmla="*/ 786 w 1350"/>
                <a:gd name="T29" fmla="*/ 983 h 1295"/>
                <a:gd name="T30" fmla="*/ 950 w 1350"/>
                <a:gd name="T31" fmla="*/ 1068 h 1295"/>
                <a:gd name="T32" fmla="*/ 1138 w 1350"/>
                <a:gd name="T33" fmla="*/ 1145 h 1295"/>
                <a:gd name="T34" fmla="*/ 1350 w 1350"/>
                <a:gd name="T35" fmla="*/ 1216 h 1295"/>
                <a:gd name="T36" fmla="*/ 1215 w 1350"/>
                <a:gd name="T37" fmla="*/ 1260 h 1295"/>
                <a:gd name="T38" fmla="*/ 1011 w 1350"/>
                <a:gd name="T39" fmla="*/ 1184 h 1295"/>
                <a:gd name="T40" fmla="*/ 830 w 1350"/>
                <a:gd name="T41" fmla="*/ 1100 h 1295"/>
                <a:gd name="T42" fmla="*/ 673 w 1350"/>
                <a:gd name="T43" fmla="*/ 1009 h 1295"/>
                <a:gd name="T44" fmla="*/ 538 w 1350"/>
                <a:gd name="T45" fmla="*/ 915 h 1295"/>
                <a:gd name="T46" fmla="*/ 420 w 1350"/>
                <a:gd name="T47" fmla="*/ 818 h 1295"/>
                <a:gd name="T48" fmla="*/ 322 w 1350"/>
                <a:gd name="T49" fmla="*/ 721 h 1295"/>
                <a:gd name="T50" fmla="*/ 240 w 1350"/>
                <a:gd name="T51" fmla="*/ 622 h 1295"/>
                <a:gd name="T52" fmla="*/ 173 w 1350"/>
                <a:gd name="T53" fmla="*/ 526 h 1295"/>
                <a:gd name="T54" fmla="*/ 121 w 1350"/>
                <a:gd name="T55" fmla="*/ 433 h 1295"/>
                <a:gd name="T56" fmla="*/ 80 w 1350"/>
                <a:gd name="T57" fmla="*/ 345 h 1295"/>
                <a:gd name="T58" fmla="*/ 49 w 1350"/>
                <a:gd name="T59" fmla="*/ 265 h 1295"/>
                <a:gd name="T60" fmla="*/ 27 w 1350"/>
                <a:gd name="T61" fmla="*/ 192 h 1295"/>
                <a:gd name="T62" fmla="*/ 13 w 1350"/>
                <a:gd name="T63" fmla="*/ 129 h 1295"/>
                <a:gd name="T64" fmla="*/ 5 w 1350"/>
                <a:gd name="T65" fmla="*/ 76 h 1295"/>
                <a:gd name="T66" fmla="*/ 1 w 1350"/>
                <a:gd name="T67" fmla="*/ 36 h 1295"/>
                <a:gd name="T68" fmla="*/ 0 w 1350"/>
                <a:gd name="T69" fmla="*/ 10 h 1295"/>
                <a:gd name="T70" fmla="*/ 0 w 1350"/>
                <a:gd name="T7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50" h="1295">
                  <a:moveTo>
                    <a:pt x="0" y="0"/>
                  </a:moveTo>
                  <a:lnTo>
                    <a:pt x="82" y="3"/>
                  </a:lnTo>
                  <a:lnTo>
                    <a:pt x="82" y="8"/>
                  </a:lnTo>
                  <a:lnTo>
                    <a:pt x="82" y="17"/>
                  </a:lnTo>
                  <a:lnTo>
                    <a:pt x="82" y="29"/>
                  </a:lnTo>
                  <a:lnTo>
                    <a:pt x="83" y="45"/>
                  </a:lnTo>
                  <a:lnTo>
                    <a:pt x="84" y="64"/>
                  </a:lnTo>
                  <a:lnTo>
                    <a:pt x="87" y="86"/>
                  </a:lnTo>
                  <a:lnTo>
                    <a:pt x="91" y="111"/>
                  </a:lnTo>
                  <a:lnTo>
                    <a:pt x="96" y="139"/>
                  </a:lnTo>
                  <a:lnTo>
                    <a:pt x="103" y="170"/>
                  </a:lnTo>
                  <a:lnTo>
                    <a:pt x="111" y="202"/>
                  </a:lnTo>
                  <a:lnTo>
                    <a:pt x="122" y="236"/>
                  </a:lnTo>
                  <a:lnTo>
                    <a:pt x="135" y="274"/>
                  </a:lnTo>
                  <a:lnTo>
                    <a:pt x="149" y="313"/>
                  </a:lnTo>
                  <a:lnTo>
                    <a:pt x="166" y="353"/>
                  </a:lnTo>
                  <a:lnTo>
                    <a:pt x="186" y="395"/>
                  </a:lnTo>
                  <a:lnTo>
                    <a:pt x="210" y="437"/>
                  </a:lnTo>
                  <a:lnTo>
                    <a:pt x="235" y="482"/>
                  </a:lnTo>
                  <a:lnTo>
                    <a:pt x="265" y="526"/>
                  </a:lnTo>
                  <a:lnTo>
                    <a:pt x="297" y="572"/>
                  </a:lnTo>
                  <a:lnTo>
                    <a:pt x="335" y="618"/>
                  </a:lnTo>
                  <a:lnTo>
                    <a:pt x="376" y="664"/>
                  </a:lnTo>
                  <a:lnTo>
                    <a:pt x="420" y="711"/>
                  </a:lnTo>
                  <a:lnTo>
                    <a:pt x="470" y="757"/>
                  </a:lnTo>
                  <a:lnTo>
                    <a:pt x="522" y="804"/>
                  </a:lnTo>
                  <a:lnTo>
                    <a:pt x="581" y="850"/>
                  </a:lnTo>
                  <a:lnTo>
                    <a:pt x="644" y="895"/>
                  </a:lnTo>
                  <a:lnTo>
                    <a:pt x="713" y="940"/>
                  </a:lnTo>
                  <a:lnTo>
                    <a:pt x="786" y="983"/>
                  </a:lnTo>
                  <a:lnTo>
                    <a:pt x="865" y="1027"/>
                  </a:lnTo>
                  <a:lnTo>
                    <a:pt x="950" y="1068"/>
                  </a:lnTo>
                  <a:lnTo>
                    <a:pt x="1041" y="1108"/>
                  </a:lnTo>
                  <a:lnTo>
                    <a:pt x="1138" y="1145"/>
                  </a:lnTo>
                  <a:lnTo>
                    <a:pt x="1241" y="1182"/>
                  </a:lnTo>
                  <a:lnTo>
                    <a:pt x="1350" y="1216"/>
                  </a:lnTo>
                  <a:lnTo>
                    <a:pt x="1327" y="1295"/>
                  </a:lnTo>
                  <a:lnTo>
                    <a:pt x="1215" y="1260"/>
                  </a:lnTo>
                  <a:lnTo>
                    <a:pt x="1110" y="1223"/>
                  </a:lnTo>
                  <a:lnTo>
                    <a:pt x="1011" y="1184"/>
                  </a:lnTo>
                  <a:lnTo>
                    <a:pt x="918" y="1142"/>
                  </a:lnTo>
                  <a:lnTo>
                    <a:pt x="830" y="1100"/>
                  </a:lnTo>
                  <a:lnTo>
                    <a:pt x="749" y="1055"/>
                  </a:lnTo>
                  <a:lnTo>
                    <a:pt x="673" y="1009"/>
                  </a:lnTo>
                  <a:lnTo>
                    <a:pt x="602" y="963"/>
                  </a:lnTo>
                  <a:lnTo>
                    <a:pt x="538" y="915"/>
                  </a:lnTo>
                  <a:lnTo>
                    <a:pt x="477" y="867"/>
                  </a:lnTo>
                  <a:lnTo>
                    <a:pt x="420" y="818"/>
                  </a:lnTo>
                  <a:lnTo>
                    <a:pt x="369" y="769"/>
                  </a:lnTo>
                  <a:lnTo>
                    <a:pt x="322" y="721"/>
                  </a:lnTo>
                  <a:lnTo>
                    <a:pt x="279" y="671"/>
                  </a:lnTo>
                  <a:lnTo>
                    <a:pt x="240" y="622"/>
                  </a:lnTo>
                  <a:lnTo>
                    <a:pt x="205" y="574"/>
                  </a:lnTo>
                  <a:lnTo>
                    <a:pt x="173" y="526"/>
                  </a:lnTo>
                  <a:lnTo>
                    <a:pt x="145" y="479"/>
                  </a:lnTo>
                  <a:lnTo>
                    <a:pt x="121" y="433"/>
                  </a:lnTo>
                  <a:lnTo>
                    <a:pt x="98" y="389"/>
                  </a:lnTo>
                  <a:lnTo>
                    <a:pt x="80" y="345"/>
                  </a:lnTo>
                  <a:lnTo>
                    <a:pt x="63" y="304"/>
                  </a:lnTo>
                  <a:lnTo>
                    <a:pt x="49" y="265"/>
                  </a:lnTo>
                  <a:lnTo>
                    <a:pt x="38" y="227"/>
                  </a:lnTo>
                  <a:lnTo>
                    <a:pt x="27" y="192"/>
                  </a:lnTo>
                  <a:lnTo>
                    <a:pt x="20" y="159"/>
                  </a:lnTo>
                  <a:lnTo>
                    <a:pt x="13" y="129"/>
                  </a:lnTo>
                  <a:lnTo>
                    <a:pt x="8" y="100"/>
                  </a:lnTo>
                  <a:lnTo>
                    <a:pt x="5" y="76"/>
                  </a:lnTo>
                  <a:lnTo>
                    <a:pt x="2" y="54"/>
                  </a:lnTo>
                  <a:lnTo>
                    <a:pt x="1" y="36"/>
                  </a:lnTo>
                  <a:lnTo>
                    <a:pt x="0" y="21"/>
                  </a:lnTo>
                  <a:lnTo>
                    <a:pt x="0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5381625" y="3049588"/>
              <a:ext cx="192088" cy="207962"/>
            </a:xfrm>
            <a:custGeom>
              <a:avLst/>
              <a:gdLst>
                <a:gd name="T0" fmla="*/ 360 w 364"/>
                <a:gd name="T1" fmla="*/ 0 h 393"/>
                <a:gd name="T2" fmla="*/ 360 w 364"/>
                <a:gd name="T3" fmla="*/ 4 h 393"/>
                <a:gd name="T4" fmla="*/ 362 w 364"/>
                <a:gd name="T5" fmla="*/ 13 h 393"/>
                <a:gd name="T6" fmla="*/ 363 w 364"/>
                <a:gd name="T7" fmla="*/ 28 h 393"/>
                <a:gd name="T8" fmla="*/ 364 w 364"/>
                <a:gd name="T9" fmla="*/ 48 h 393"/>
                <a:gd name="T10" fmla="*/ 364 w 364"/>
                <a:gd name="T11" fmla="*/ 73 h 393"/>
                <a:gd name="T12" fmla="*/ 363 w 364"/>
                <a:gd name="T13" fmla="*/ 100 h 393"/>
                <a:gd name="T14" fmla="*/ 360 w 364"/>
                <a:gd name="T15" fmla="*/ 129 h 393"/>
                <a:gd name="T16" fmla="*/ 351 w 364"/>
                <a:gd name="T17" fmla="*/ 161 h 393"/>
                <a:gd name="T18" fmla="*/ 341 w 364"/>
                <a:gd name="T19" fmla="*/ 194 h 393"/>
                <a:gd name="T20" fmla="*/ 326 w 364"/>
                <a:gd name="T21" fmla="*/ 227 h 393"/>
                <a:gd name="T22" fmla="*/ 306 w 364"/>
                <a:gd name="T23" fmla="*/ 258 h 393"/>
                <a:gd name="T24" fmla="*/ 279 w 364"/>
                <a:gd name="T25" fmla="*/ 290 h 393"/>
                <a:gd name="T26" fmla="*/ 246 w 364"/>
                <a:gd name="T27" fmla="*/ 319 h 393"/>
                <a:gd name="T28" fmla="*/ 213 w 364"/>
                <a:gd name="T29" fmla="*/ 343 h 393"/>
                <a:gd name="T30" fmla="*/ 179 w 364"/>
                <a:gd name="T31" fmla="*/ 360 h 393"/>
                <a:gd name="T32" fmla="*/ 145 w 364"/>
                <a:gd name="T33" fmla="*/ 374 h 393"/>
                <a:gd name="T34" fmla="*/ 114 w 364"/>
                <a:gd name="T35" fmla="*/ 382 h 393"/>
                <a:gd name="T36" fmla="*/ 85 w 364"/>
                <a:gd name="T37" fmla="*/ 388 h 393"/>
                <a:gd name="T38" fmla="*/ 59 w 364"/>
                <a:gd name="T39" fmla="*/ 392 h 393"/>
                <a:gd name="T40" fmla="*/ 37 w 364"/>
                <a:gd name="T41" fmla="*/ 393 h 393"/>
                <a:gd name="T42" fmla="*/ 20 w 364"/>
                <a:gd name="T43" fmla="*/ 393 h 393"/>
                <a:gd name="T44" fmla="*/ 10 w 364"/>
                <a:gd name="T45" fmla="*/ 392 h 393"/>
                <a:gd name="T46" fmla="*/ 5 w 364"/>
                <a:gd name="T47" fmla="*/ 392 h 393"/>
                <a:gd name="T48" fmla="*/ 5 w 364"/>
                <a:gd name="T49" fmla="*/ 388 h 393"/>
                <a:gd name="T50" fmla="*/ 3 w 364"/>
                <a:gd name="T51" fmla="*/ 378 h 393"/>
                <a:gd name="T52" fmla="*/ 1 w 364"/>
                <a:gd name="T53" fmla="*/ 363 h 393"/>
                <a:gd name="T54" fmla="*/ 0 w 364"/>
                <a:gd name="T55" fmla="*/ 343 h 393"/>
                <a:gd name="T56" fmla="*/ 1 w 364"/>
                <a:gd name="T57" fmla="*/ 318 h 393"/>
                <a:gd name="T58" fmla="*/ 5 w 364"/>
                <a:gd name="T59" fmla="*/ 290 h 393"/>
                <a:gd name="T60" fmla="*/ 12 w 364"/>
                <a:gd name="T61" fmla="*/ 259 h 393"/>
                <a:gd name="T62" fmla="*/ 22 w 364"/>
                <a:gd name="T63" fmla="*/ 227 h 393"/>
                <a:gd name="T64" fmla="*/ 39 w 364"/>
                <a:gd name="T65" fmla="*/ 193 h 393"/>
                <a:gd name="T66" fmla="*/ 61 w 364"/>
                <a:gd name="T67" fmla="*/ 159 h 393"/>
                <a:gd name="T68" fmla="*/ 90 w 364"/>
                <a:gd name="T69" fmla="*/ 124 h 393"/>
                <a:gd name="T70" fmla="*/ 127 w 364"/>
                <a:gd name="T71" fmla="*/ 90 h 393"/>
                <a:gd name="T72" fmla="*/ 164 w 364"/>
                <a:gd name="T73" fmla="*/ 64 h 393"/>
                <a:gd name="T74" fmla="*/ 202 w 364"/>
                <a:gd name="T75" fmla="*/ 42 h 393"/>
                <a:gd name="T76" fmla="*/ 237 w 364"/>
                <a:gd name="T77" fmla="*/ 27 h 393"/>
                <a:gd name="T78" fmla="*/ 270 w 364"/>
                <a:gd name="T79" fmla="*/ 15 h 393"/>
                <a:gd name="T80" fmla="*/ 299 w 364"/>
                <a:gd name="T81" fmla="*/ 8 h 393"/>
                <a:gd name="T82" fmla="*/ 323 w 364"/>
                <a:gd name="T83" fmla="*/ 4 h 393"/>
                <a:gd name="T84" fmla="*/ 343 w 364"/>
                <a:gd name="T85" fmla="*/ 1 h 393"/>
                <a:gd name="T86" fmla="*/ 355 w 364"/>
                <a:gd name="T87" fmla="*/ 0 h 393"/>
                <a:gd name="T88" fmla="*/ 360 w 364"/>
                <a:gd name="T8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4" h="393">
                  <a:moveTo>
                    <a:pt x="360" y="0"/>
                  </a:moveTo>
                  <a:lnTo>
                    <a:pt x="360" y="4"/>
                  </a:lnTo>
                  <a:lnTo>
                    <a:pt x="362" y="13"/>
                  </a:lnTo>
                  <a:lnTo>
                    <a:pt x="363" y="28"/>
                  </a:lnTo>
                  <a:lnTo>
                    <a:pt x="364" y="48"/>
                  </a:lnTo>
                  <a:lnTo>
                    <a:pt x="364" y="73"/>
                  </a:lnTo>
                  <a:lnTo>
                    <a:pt x="363" y="100"/>
                  </a:lnTo>
                  <a:lnTo>
                    <a:pt x="360" y="129"/>
                  </a:lnTo>
                  <a:lnTo>
                    <a:pt x="351" y="161"/>
                  </a:lnTo>
                  <a:lnTo>
                    <a:pt x="341" y="194"/>
                  </a:lnTo>
                  <a:lnTo>
                    <a:pt x="326" y="227"/>
                  </a:lnTo>
                  <a:lnTo>
                    <a:pt x="306" y="258"/>
                  </a:lnTo>
                  <a:lnTo>
                    <a:pt x="279" y="290"/>
                  </a:lnTo>
                  <a:lnTo>
                    <a:pt x="246" y="319"/>
                  </a:lnTo>
                  <a:lnTo>
                    <a:pt x="213" y="343"/>
                  </a:lnTo>
                  <a:lnTo>
                    <a:pt x="179" y="360"/>
                  </a:lnTo>
                  <a:lnTo>
                    <a:pt x="145" y="374"/>
                  </a:lnTo>
                  <a:lnTo>
                    <a:pt x="114" y="382"/>
                  </a:lnTo>
                  <a:lnTo>
                    <a:pt x="85" y="388"/>
                  </a:lnTo>
                  <a:lnTo>
                    <a:pt x="59" y="392"/>
                  </a:lnTo>
                  <a:lnTo>
                    <a:pt x="37" y="393"/>
                  </a:lnTo>
                  <a:lnTo>
                    <a:pt x="20" y="393"/>
                  </a:lnTo>
                  <a:lnTo>
                    <a:pt x="10" y="392"/>
                  </a:lnTo>
                  <a:lnTo>
                    <a:pt x="5" y="392"/>
                  </a:lnTo>
                  <a:lnTo>
                    <a:pt x="5" y="388"/>
                  </a:lnTo>
                  <a:lnTo>
                    <a:pt x="3" y="378"/>
                  </a:lnTo>
                  <a:lnTo>
                    <a:pt x="1" y="363"/>
                  </a:lnTo>
                  <a:lnTo>
                    <a:pt x="0" y="343"/>
                  </a:lnTo>
                  <a:lnTo>
                    <a:pt x="1" y="318"/>
                  </a:lnTo>
                  <a:lnTo>
                    <a:pt x="5" y="290"/>
                  </a:lnTo>
                  <a:lnTo>
                    <a:pt x="12" y="259"/>
                  </a:lnTo>
                  <a:lnTo>
                    <a:pt x="22" y="227"/>
                  </a:lnTo>
                  <a:lnTo>
                    <a:pt x="39" y="193"/>
                  </a:lnTo>
                  <a:lnTo>
                    <a:pt x="61" y="159"/>
                  </a:lnTo>
                  <a:lnTo>
                    <a:pt x="90" y="124"/>
                  </a:lnTo>
                  <a:lnTo>
                    <a:pt x="127" y="90"/>
                  </a:lnTo>
                  <a:lnTo>
                    <a:pt x="164" y="64"/>
                  </a:lnTo>
                  <a:lnTo>
                    <a:pt x="202" y="42"/>
                  </a:lnTo>
                  <a:lnTo>
                    <a:pt x="237" y="27"/>
                  </a:lnTo>
                  <a:lnTo>
                    <a:pt x="270" y="15"/>
                  </a:lnTo>
                  <a:lnTo>
                    <a:pt x="299" y="8"/>
                  </a:lnTo>
                  <a:lnTo>
                    <a:pt x="323" y="4"/>
                  </a:lnTo>
                  <a:lnTo>
                    <a:pt x="343" y="1"/>
                  </a:lnTo>
                  <a:lnTo>
                    <a:pt x="355" y="0"/>
                  </a:lnTo>
                  <a:lnTo>
                    <a:pt x="3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5156200" y="2963863"/>
              <a:ext cx="136525" cy="277812"/>
            </a:xfrm>
            <a:custGeom>
              <a:avLst/>
              <a:gdLst>
                <a:gd name="T0" fmla="*/ 107 w 258"/>
                <a:gd name="T1" fmla="*/ 0 h 524"/>
                <a:gd name="T2" fmla="*/ 109 w 258"/>
                <a:gd name="T3" fmla="*/ 2 h 524"/>
                <a:gd name="T4" fmla="*/ 116 w 258"/>
                <a:gd name="T5" fmla="*/ 7 h 524"/>
                <a:gd name="T6" fmla="*/ 127 w 258"/>
                <a:gd name="T7" fmla="*/ 16 h 524"/>
                <a:gd name="T8" fmla="*/ 140 w 258"/>
                <a:gd name="T9" fmla="*/ 29 h 524"/>
                <a:gd name="T10" fmla="*/ 155 w 258"/>
                <a:gd name="T11" fmla="*/ 45 h 524"/>
                <a:gd name="T12" fmla="*/ 171 w 258"/>
                <a:gd name="T13" fmla="*/ 65 h 524"/>
                <a:gd name="T14" fmla="*/ 188 w 258"/>
                <a:gd name="T15" fmla="*/ 87 h 524"/>
                <a:gd name="T16" fmla="*/ 204 w 258"/>
                <a:gd name="T17" fmla="*/ 114 h 524"/>
                <a:gd name="T18" fmla="*/ 220 w 258"/>
                <a:gd name="T19" fmla="*/ 145 h 524"/>
                <a:gd name="T20" fmla="*/ 234 w 258"/>
                <a:gd name="T21" fmla="*/ 179 h 524"/>
                <a:gd name="T22" fmla="*/ 246 w 258"/>
                <a:gd name="T23" fmla="*/ 216 h 524"/>
                <a:gd name="T24" fmla="*/ 254 w 258"/>
                <a:gd name="T25" fmla="*/ 258 h 524"/>
                <a:gd name="T26" fmla="*/ 258 w 258"/>
                <a:gd name="T27" fmla="*/ 299 h 524"/>
                <a:gd name="T28" fmla="*/ 257 w 258"/>
                <a:gd name="T29" fmla="*/ 336 h 524"/>
                <a:gd name="T30" fmla="*/ 251 w 258"/>
                <a:gd name="T31" fmla="*/ 371 h 524"/>
                <a:gd name="T32" fmla="*/ 243 w 258"/>
                <a:gd name="T33" fmla="*/ 402 h 524"/>
                <a:gd name="T34" fmla="*/ 232 w 258"/>
                <a:gd name="T35" fmla="*/ 430 h 524"/>
                <a:gd name="T36" fmla="*/ 220 w 258"/>
                <a:gd name="T37" fmla="*/ 455 h 524"/>
                <a:gd name="T38" fmla="*/ 207 w 258"/>
                <a:gd name="T39" fmla="*/ 476 h 524"/>
                <a:gd name="T40" fmla="*/ 196 w 258"/>
                <a:gd name="T41" fmla="*/ 493 h 524"/>
                <a:gd name="T42" fmla="*/ 184 w 258"/>
                <a:gd name="T43" fmla="*/ 506 h 524"/>
                <a:gd name="T44" fmla="*/ 176 w 258"/>
                <a:gd name="T45" fmla="*/ 517 h 524"/>
                <a:gd name="T46" fmla="*/ 170 w 258"/>
                <a:gd name="T47" fmla="*/ 523 h 524"/>
                <a:gd name="T48" fmla="*/ 168 w 258"/>
                <a:gd name="T49" fmla="*/ 524 h 524"/>
                <a:gd name="T50" fmla="*/ 164 w 258"/>
                <a:gd name="T51" fmla="*/ 523 h 524"/>
                <a:gd name="T52" fmla="*/ 157 w 258"/>
                <a:gd name="T53" fmla="*/ 518 h 524"/>
                <a:gd name="T54" fmla="*/ 145 w 258"/>
                <a:gd name="T55" fmla="*/ 510 h 524"/>
                <a:gd name="T56" fmla="*/ 130 w 258"/>
                <a:gd name="T57" fmla="*/ 498 h 524"/>
                <a:gd name="T58" fmla="*/ 114 w 258"/>
                <a:gd name="T59" fmla="*/ 484 h 524"/>
                <a:gd name="T60" fmla="*/ 95 w 258"/>
                <a:gd name="T61" fmla="*/ 465 h 524"/>
                <a:gd name="T62" fmla="*/ 75 w 258"/>
                <a:gd name="T63" fmla="*/ 444 h 524"/>
                <a:gd name="T64" fmla="*/ 56 w 258"/>
                <a:gd name="T65" fmla="*/ 418 h 524"/>
                <a:gd name="T66" fmla="*/ 40 w 258"/>
                <a:gd name="T67" fmla="*/ 390 h 524"/>
                <a:gd name="T68" fmla="*/ 25 w 258"/>
                <a:gd name="T69" fmla="*/ 357 h 524"/>
                <a:gd name="T70" fmla="*/ 12 w 258"/>
                <a:gd name="T71" fmla="*/ 322 h 524"/>
                <a:gd name="T72" fmla="*/ 4 w 258"/>
                <a:gd name="T73" fmla="*/ 282 h 524"/>
                <a:gd name="T74" fmla="*/ 0 w 258"/>
                <a:gd name="T75" fmla="*/ 245 h 524"/>
                <a:gd name="T76" fmla="*/ 3 w 258"/>
                <a:gd name="T77" fmla="*/ 209 h 524"/>
                <a:gd name="T78" fmla="*/ 7 w 258"/>
                <a:gd name="T79" fmla="*/ 175 h 524"/>
                <a:gd name="T80" fmla="*/ 15 w 258"/>
                <a:gd name="T81" fmla="*/ 145 h 524"/>
                <a:gd name="T82" fmla="*/ 27 w 258"/>
                <a:gd name="T83" fmla="*/ 116 h 524"/>
                <a:gd name="T84" fmla="*/ 39 w 258"/>
                <a:gd name="T85" fmla="*/ 90 h 524"/>
                <a:gd name="T86" fmla="*/ 53 w 258"/>
                <a:gd name="T87" fmla="*/ 68 h 524"/>
                <a:gd name="T88" fmla="*/ 66 w 258"/>
                <a:gd name="T89" fmla="*/ 48 h 524"/>
                <a:gd name="T90" fmla="*/ 79 w 258"/>
                <a:gd name="T91" fmla="*/ 31 h 524"/>
                <a:gd name="T92" fmla="*/ 90 w 258"/>
                <a:gd name="T93" fmla="*/ 17 h 524"/>
                <a:gd name="T94" fmla="*/ 99 w 258"/>
                <a:gd name="T95" fmla="*/ 8 h 524"/>
                <a:gd name="T96" fmla="*/ 104 w 258"/>
                <a:gd name="T97" fmla="*/ 2 h 524"/>
                <a:gd name="T98" fmla="*/ 107 w 258"/>
                <a:gd name="T99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8" h="524">
                  <a:moveTo>
                    <a:pt x="107" y="0"/>
                  </a:moveTo>
                  <a:lnTo>
                    <a:pt x="109" y="2"/>
                  </a:lnTo>
                  <a:lnTo>
                    <a:pt x="116" y="7"/>
                  </a:lnTo>
                  <a:lnTo>
                    <a:pt x="127" y="16"/>
                  </a:lnTo>
                  <a:lnTo>
                    <a:pt x="140" y="29"/>
                  </a:lnTo>
                  <a:lnTo>
                    <a:pt x="155" y="45"/>
                  </a:lnTo>
                  <a:lnTo>
                    <a:pt x="171" y="65"/>
                  </a:lnTo>
                  <a:lnTo>
                    <a:pt x="188" y="87"/>
                  </a:lnTo>
                  <a:lnTo>
                    <a:pt x="204" y="114"/>
                  </a:lnTo>
                  <a:lnTo>
                    <a:pt x="220" y="145"/>
                  </a:lnTo>
                  <a:lnTo>
                    <a:pt x="234" y="179"/>
                  </a:lnTo>
                  <a:lnTo>
                    <a:pt x="246" y="216"/>
                  </a:lnTo>
                  <a:lnTo>
                    <a:pt x="254" y="258"/>
                  </a:lnTo>
                  <a:lnTo>
                    <a:pt x="258" y="299"/>
                  </a:lnTo>
                  <a:lnTo>
                    <a:pt x="257" y="336"/>
                  </a:lnTo>
                  <a:lnTo>
                    <a:pt x="251" y="371"/>
                  </a:lnTo>
                  <a:lnTo>
                    <a:pt x="243" y="402"/>
                  </a:lnTo>
                  <a:lnTo>
                    <a:pt x="232" y="430"/>
                  </a:lnTo>
                  <a:lnTo>
                    <a:pt x="220" y="455"/>
                  </a:lnTo>
                  <a:lnTo>
                    <a:pt x="207" y="476"/>
                  </a:lnTo>
                  <a:lnTo>
                    <a:pt x="196" y="493"/>
                  </a:lnTo>
                  <a:lnTo>
                    <a:pt x="184" y="506"/>
                  </a:lnTo>
                  <a:lnTo>
                    <a:pt x="176" y="517"/>
                  </a:lnTo>
                  <a:lnTo>
                    <a:pt x="170" y="523"/>
                  </a:lnTo>
                  <a:lnTo>
                    <a:pt x="168" y="524"/>
                  </a:lnTo>
                  <a:lnTo>
                    <a:pt x="164" y="523"/>
                  </a:lnTo>
                  <a:lnTo>
                    <a:pt x="157" y="518"/>
                  </a:lnTo>
                  <a:lnTo>
                    <a:pt x="145" y="510"/>
                  </a:lnTo>
                  <a:lnTo>
                    <a:pt x="130" y="498"/>
                  </a:lnTo>
                  <a:lnTo>
                    <a:pt x="114" y="484"/>
                  </a:lnTo>
                  <a:lnTo>
                    <a:pt x="95" y="465"/>
                  </a:lnTo>
                  <a:lnTo>
                    <a:pt x="75" y="444"/>
                  </a:lnTo>
                  <a:lnTo>
                    <a:pt x="56" y="418"/>
                  </a:lnTo>
                  <a:lnTo>
                    <a:pt x="40" y="390"/>
                  </a:lnTo>
                  <a:lnTo>
                    <a:pt x="25" y="357"/>
                  </a:lnTo>
                  <a:lnTo>
                    <a:pt x="12" y="322"/>
                  </a:lnTo>
                  <a:lnTo>
                    <a:pt x="4" y="282"/>
                  </a:lnTo>
                  <a:lnTo>
                    <a:pt x="0" y="245"/>
                  </a:lnTo>
                  <a:lnTo>
                    <a:pt x="3" y="209"/>
                  </a:lnTo>
                  <a:lnTo>
                    <a:pt x="7" y="175"/>
                  </a:lnTo>
                  <a:lnTo>
                    <a:pt x="15" y="145"/>
                  </a:lnTo>
                  <a:lnTo>
                    <a:pt x="27" y="116"/>
                  </a:lnTo>
                  <a:lnTo>
                    <a:pt x="39" y="90"/>
                  </a:lnTo>
                  <a:lnTo>
                    <a:pt x="53" y="68"/>
                  </a:lnTo>
                  <a:lnTo>
                    <a:pt x="66" y="48"/>
                  </a:lnTo>
                  <a:lnTo>
                    <a:pt x="79" y="31"/>
                  </a:lnTo>
                  <a:lnTo>
                    <a:pt x="90" y="17"/>
                  </a:lnTo>
                  <a:lnTo>
                    <a:pt x="99" y="8"/>
                  </a:lnTo>
                  <a:lnTo>
                    <a:pt x="104" y="2"/>
                  </a:lnTo>
                  <a:lnTo>
                    <a:pt x="1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5064125" y="3182938"/>
              <a:ext cx="131763" cy="279400"/>
            </a:xfrm>
            <a:custGeom>
              <a:avLst/>
              <a:gdLst>
                <a:gd name="T0" fmla="*/ 139 w 251"/>
                <a:gd name="T1" fmla="*/ 0 h 528"/>
                <a:gd name="T2" fmla="*/ 141 w 251"/>
                <a:gd name="T3" fmla="*/ 2 h 528"/>
                <a:gd name="T4" fmla="*/ 147 w 251"/>
                <a:gd name="T5" fmla="*/ 9 h 528"/>
                <a:gd name="T6" fmla="*/ 156 w 251"/>
                <a:gd name="T7" fmla="*/ 19 h 528"/>
                <a:gd name="T8" fmla="*/ 168 w 251"/>
                <a:gd name="T9" fmla="*/ 33 h 528"/>
                <a:gd name="T10" fmla="*/ 181 w 251"/>
                <a:gd name="T11" fmla="*/ 51 h 528"/>
                <a:gd name="T12" fmla="*/ 194 w 251"/>
                <a:gd name="T13" fmla="*/ 73 h 528"/>
                <a:gd name="T14" fmla="*/ 208 w 251"/>
                <a:gd name="T15" fmla="*/ 99 h 528"/>
                <a:gd name="T16" fmla="*/ 221 w 251"/>
                <a:gd name="T17" fmla="*/ 127 h 528"/>
                <a:gd name="T18" fmla="*/ 233 w 251"/>
                <a:gd name="T19" fmla="*/ 160 h 528"/>
                <a:gd name="T20" fmla="*/ 242 w 251"/>
                <a:gd name="T21" fmla="*/ 195 h 528"/>
                <a:gd name="T22" fmla="*/ 249 w 251"/>
                <a:gd name="T23" fmla="*/ 234 h 528"/>
                <a:gd name="T24" fmla="*/ 251 w 251"/>
                <a:gd name="T25" fmla="*/ 276 h 528"/>
                <a:gd name="T26" fmla="*/ 249 w 251"/>
                <a:gd name="T27" fmla="*/ 317 h 528"/>
                <a:gd name="T28" fmla="*/ 243 w 251"/>
                <a:gd name="T29" fmla="*/ 355 h 528"/>
                <a:gd name="T30" fmla="*/ 234 w 251"/>
                <a:gd name="T31" fmla="*/ 387 h 528"/>
                <a:gd name="T32" fmla="*/ 221 w 251"/>
                <a:gd name="T33" fmla="*/ 418 h 528"/>
                <a:gd name="T34" fmla="*/ 207 w 251"/>
                <a:gd name="T35" fmla="*/ 444 h 528"/>
                <a:gd name="T36" fmla="*/ 193 w 251"/>
                <a:gd name="T37" fmla="*/ 467 h 528"/>
                <a:gd name="T38" fmla="*/ 178 w 251"/>
                <a:gd name="T39" fmla="*/ 486 h 528"/>
                <a:gd name="T40" fmla="*/ 162 w 251"/>
                <a:gd name="T41" fmla="*/ 501 h 528"/>
                <a:gd name="T42" fmla="*/ 151 w 251"/>
                <a:gd name="T43" fmla="*/ 513 h 528"/>
                <a:gd name="T44" fmla="*/ 140 w 251"/>
                <a:gd name="T45" fmla="*/ 522 h 528"/>
                <a:gd name="T46" fmla="*/ 133 w 251"/>
                <a:gd name="T47" fmla="*/ 527 h 528"/>
                <a:gd name="T48" fmla="*/ 131 w 251"/>
                <a:gd name="T49" fmla="*/ 528 h 528"/>
                <a:gd name="T50" fmla="*/ 128 w 251"/>
                <a:gd name="T51" fmla="*/ 527 h 528"/>
                <a:gd name="T52" fmla="*/ 121 w 251"/>
                <a:gd name="T53" fmla="*/ 521 h 528"/>
                <a:gd name="T54" fmla="*/ 111 w 251"/>
                <a:gd name="T55" fmla="*/ 512 h 528"/>
                <a:gd name="T56" fmla="*/ 98 w 251"/>
                <a:gd name="T57" fmla="*/ 498 h 528"/>
                <a:gd name="T58" fmla="*/ 83 w 251"/>
                <a:gd name="T59" fmla="*/ 481 h 528"/>
                <a:gd name="T60" fmla="*/ 66 w 251"/>
                <a:gd name="T61" fmla="*/ 460 h 528"/>
                <a:gd name="T62" fmla="*/ 51 w 251"/>
                <a:gd name="T63" fmla="*/ 437 h 528"/>
                <a:gd name="T64" fmla="*/ 35 w 251"/>
                <a:gd name="T65" fmla="*/ 409 h 528"/>
                <a:gd name="T66" fmla="*/ 22 w 251"/>
                <a:gd name="T67" fmla="*/ 378 h 528"/>
                <a:gd name="T68" fmla="*/ 10 w 251"/>
                <a:gd name="T69" fmla="*/ 344 h 528"/>
                <a:gd name="T70" fmla="*/ 3 w 251"/>
                <a:gd name="T71" fmla="*/ 307 h 528"/>
                <a:gd name="T72" fmla="*/ 0 w 251"/>
                <a:gd name="T73" fmla="*/ 267 h 528"/>
                <a:gd name="T74" fmla="*/ 2 w 251"/>
                <a:gd name="T75" fmla="*/ 229 h 528"/>
                <a:gd name="T76" fmla="*/ 8 w 251"/>
                <a:gd name="T77" fmla="*/ 194 h 528"/>
                <a:gd name="T78" fmla="*/ 18 w 251"/>
                <a:gd name="T79" fmla="*/ 161 h 528"/>
                <a:gd name="T80" fmla="*/ 30 w 251"/>
                <a:gd name="T81" fmla="*/ 132 h 528"/>
                <a:gd name="T82" fmla="*/ 45 w 251"/>
                <a:gd name="T83" fmla="*/ 105 h 528"/>
                <a:gd name="T84" fmla="*/ 60 w 251"/>
                <a:gd name="T85" fmla="*/ 81 h 528"/>
                <a:gd name="T86" fmla="*/ 77 w 251"/>
                <a:gd name="T87" fmla="*/ 60 h 528"/>
                <a:gd name="T88" fmla="*/ 92 w 251"/>
                <a:gd name="T89" fmla="*/ 43 h 528"/>
                <a:gd name="T90" fmla="*/ 107 w 251"/>
                <a:gd name="T91" fmla="*/ 27 h 528"/>
                <a:gd name="T92" fmla="*/ 120 w 251"/>
                <a:gd name="T93" fmla="*/ 16 h 528"/>
                <a:gd name="T94" fmla="*/ 131 w 251"/>
                <a:gd name="T95" fmla="*/ 8 h 528"/>
                <a:gd name="T96" fmla="*/ 137 w 251"/>
                <a:gd name="T97" fmla="*/ 2 h 528"/>
                <a:gd name="T98" fmla="*/ 139 w 251"/>
                <a:gd name="T99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1" h="528">
                  <a:moveTo>
                    <a:pt x="139" y="0"/>
                  </a:moveTo>
                  <a:lnTo>
                    <a:pt x="141" y="2"/>
                  </a:lnTo>
                  <a:lnTo>
                    <a:pt x="147" y="9"/>
                  </a:lnTo>
                  <a:lnTo>
                    <a:pt x="156" y="19"/>
                  </a:lnTo>
                  <a:lnTo>
                    <a:pt x="168" y="33"/>
                  </a:lnTo>
                  <a:lnTo>
                    <a:pt x="181" y="51"/>
                  </a:lnTo>
                  <a:lnTo>
                    <a:pt x="194" y="73"/>
                  </a:lnTo>
                  <a:lnTo>
                    <a:pt x="208" y="99"/>
                  </a:lnTo>
                  <a:lnTo>
                    <a:pt x="221" y="127"/>
                  </a:lnTo>
                  <a:lnTo>
                    <a:pt x="233" y="160"/>
                  </a:lnTo>
                  <a:lnTo>
                    <a:pt x="242" y="195"/>
                  </a:lnTo>
                  <a:lnTo>
                    <a:pt x="249" y="234"/>
                  </a:lnTo>
                  <a:lnTo>
                    <a:pt x="251" y="276"/>
                  </a:lnTo>
                  <a:lnTo>
                    <a:pt x="249" y="317"/>
                  </a:lnTo>
                  <a:lnTo>
                    <a:pt x="243" y="355"/>
                  </a:lnTo>
                  <a:lnTo>
                    <a:pt x="234" y="387"/>
                  </a:lnTo>
                  <a:lnTo>
                    <a:pt x="221" y="418"/>
                  </a:lnTo>
                  <a:lnTo>
                    <a:pt x="207" y="444"/>
                  </a:lnTo>
                  <a:lnTo>
                    <a:pt x="193" y="467"/>
                  </a:lnTo>
                  <a:lnTo>
                    <a:pt x="178" y="486"/>
                  </a:lnTo>
                  <a:lnTo>
                    <a:pt x="162" y="501"/>
                  </a:lnTo>
                  <a:lnTo>
                    <a:pt x="151" y="513"/>
                  </a:lnTo>
                  <a:lnTo>
                    <a:pt x="140" y="522"/>
                  </a:lnTo>
                  <a:lnTo>
                    <a:pt x="133" y="527"/>
                  </a:lnTo>
                  <a:lnTo>
                    <a:pt x="131" y="528"/>
                  </a:lnTo>
                  <a:lnTo>
                    <a:pt x="128" y="527"/>
                  </a:lnTo>
                  <a:lnTo>
                    <a:pt x="121" y="521"/>
                  </a:lnTo>
                  <a:lnTo>
                    <a:pt x="111" y="512"/>
                  </a:lnTo>
                  <a:lnTo>
                    <a:pt x="98" y="498"/>
                  </a:lnTo>
                  <a:lnTo>
                    <a:pt x="83" y="481"/>
                  </a:lnTo>
                  <a:lnTo>
                    <a:pt x="66" y="460"/>
                  </a:lnTo>
                  <a:lnTo>
                    <a:pt x="51" y="437"/>
                  </a:lnTo>
                  <a:lnTo>
                    <a:pt x="35" y="409"/>
                  </a:lnTo>
                  <a:lnTo>
                    <a:pt x="22" y="378"/>
                  </a:lnTo>
                  <a:lnTo>
                    <a:pt x="10" y="344"/>
                  </a:lnTo>
                  <a:lnTo>
                    <a:pt x="3" y="307"/>
                  </a:lnTo>
                  <a:lnTo>
                    <a:pt x="0" y="267"/>
                  </a:lnTo>
                  <a:lnTo>
                    <a:pt x="2" y="229"/>
                  </a:lnTo>
                  <a:lnTo>
                    <a:pt x="8" y="194"/>
                  </a:lnTo>
                  <a:lnTo>
                    <a:pt x="18" y="161"/>
                  </a:lnTo>
                  <a:lnTo>
                    <a:pt x="30" y="132"/>
                  </a:lnTo>
                  <a:lnTo>
                    <a:pt x="45" y="105"/>
                  </a:lnTo>
                  <a:lnTo>
                    <a:pt x="60" y="81"/>
                  </a:lnTo>
                  <a:lnTo>
                    <a:pt x="77" y="60"/>
                  </a:lnTo>
                  <a:lnTo>
                    <a:pt x="92" y="43"/>
                  </a:lnTo>
                  <a:lnTo>
                    <a:pt x="107" y="27"/>
                  </a:lnTo>
                  <a:lnTo>
                    <a:pt x="120" y="16"/>
                  </a:lnTo>
                  <a:lnTo>
                    <a:pt x="131" y="8"/>
                  </a:lnTo>
                  <a:lnTo>
                    <a:pt x="137" y="2"/>
                  </a:lnTo>
                  <a:lnTo>
                    <a:pt x="1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4910138" y="3311525"/>
              <a:ext cx="133350" cy="277812"/>
            </a:xfrm>
            <a:custGeom>
              <a:avLst/>
              <a:gdLst>
                <a:gd name="T0" fmla="*/ 164 w 251"/>
                <a:gd name="T1" fmla="*/ 0 h 526"/>
                <a:gd name="T2" fmla="*/ 165 w 251"/>
                <a:gd name="T3" fmla="*/ 3 h 526"/>
                <a:gd name="T4" fmla="*/ 171 w 251"/>
                <a:gd name="T5" fmla="*/ 10 h 526"/>
                <a:gd name="T6" fmla="*/ 179 w 251"/>
                <a:gd name="T7" fmla="*/ 20 h 526"/>
                <a:gd name="T8" fmla="*/ 189 w 251"/>
                <a:gd name="T9" fmla="*/ 35 h 526"/>
                <a:gd name="T10" fmla="*/ 201 w 251"/>
                <a:gd name="T11" fmla="*/ 55 h 526"/>
                <a:gd name="T12" fmla="*/ 212 w 251"/>
                <a:gd name="T13" fmla="*/ 78 h 526"/>
                <a:gd name="T14" fmla="*/ 223 w 251"/>
                <a:gd name="T15" fmla="*/ 105 h 526"/>
                <a:gd name="T16" fmla="*/ 233 w 251"/>
                <a:gd name="T17" fmla="*/ 135 h 526"/>
                <a:gd name="T18" fmla="*/ 242 w 251"/>
                <a:gd name="T19" fmla="*/ 168 h 526"/>
                <a:gd name="T20" fmla="*/ 249 w 251"/>
                <a:gd name="T21" fmla="*/ 204 h 526"/>
                <a:gd name="T22" fmla="*/ 251 w 251"/>
                <a:gd name="T23" fmla="*/ 243 h 526"/>
                <a:gd name="T24" fmla="*/ 250 w 251"/>
                <a:gd name="T25" fmla="*/ 285 h 526"/>
                <a:gd name="T26" fmla="*/ 244 w 251"/>
                <a:gd name="T27" fmla="*/ 326 h 526"/>
                <a:gd name="T28" fmla="*/ 234 w 251"/>
                <a:gd name="T29" fmla="*/ 363 h 526"/>
                <a:gd name="T30" fmla="*/ 222 w 251"/>
                <a:gd name="T31" fmla="*/ 395 h 526"/>
                <a:gd name="T32" fmla="*/ 206 w 251"/>
                <a:gd name="T33" fmla="*/ 424 h 526"/>
                <a:gd name="T34" fmla="*/ 190 w 251"/>
                <a:gd name="T35" fmla="*/ 448 h 526"/>
                <a:gd name="T36" fmla="*/ 172 w 251"/>
                <a:gd name="T37" fmla="*/ 469 h 526"/>
                <a:gd name="T38" fmla="*/ 156 w 251"/>
                <a:gd name="T39" fmla="*/ 487 h 526"/>
                <a:gd name="T40" fmla="*/ 140 w 251"/>
                <a:gd name="T41" fmla="*/ 501 h 526"/>
                <a:gd name="T42" fmla="*/ 127 w 251"/>
                <a:gd name="T43" fmla="*/ 513 h 526"/>
                <a:gd name="T44" fmla="*/ 115 w 251"/>
                <a:gd name="T45" fmla="*/ 520 h 526"/>
                <a:gd name="T46" fmla="*/ 108 w 251"/>
                <a:gd name="T47" fmla="*/ 524 h 526"/>
                <a:gd name="T48" fmla="*/ 106 w 251"/>
                <a:gd name="T49" fmla="*/ 526 h 526"/>
                <a:gd name="T50" fmla="*/ 103 w 251"/>
                <a:gd name="T51" fmla="*/ 523 h 526"/>
                <a:gd name="T52" fmla="*/ 98 w 251"/>
                <a:gd name="T53" fmla="*/ 517 h 526"/>
                <a:gd name="T54" fmla="*/ 88 w 251"/>
                <a:gd name="T55" fmla="*/ 507 h 526"/>
                <a:gd name="T56" fmla="*/ 75 w 251"/>
                <a:gd name="T57" fmla="*/ 492 h 526"/>
                <a:gd name="T58" fmla="*/ 62 w 251"/>
                <a:gd name="T59" fmla="*/ 474 h 526"/>
                <a:gd name="T60" fmla="*/ 48 w 251"/>
                <a:gd name="T61" fmla="*/ 452 h 526"/>
                <a:gd name="T62" fmla="*/ 35 w 251"/>
                <a:gd name="T63" fmla="*/ 427 h 526"/>
                <a:gd name="T64" fmla="*/ 23 w 251"/>
                <a:gd name="T65" fmla="*/ 398 h 526"/>
                <a:gd name="T66" fmla="*/ 12 w 251"/>
                <a:gd name="T67" fmla="*/ 366 h 526"/>
                <a:gd name="T68" fmla="*/ 4 w 251"/>
                <a:gd name="T69" fmla="*/ 331 h 526"/>
                <a:gd name="T70" fmla="*/ 0 w 251"/>
                <a:gd name="T71" fmla="*/ 293 h 526"/>
                <a:gd name="T72" fmla="*/ 0 w 251"/>
                <a:gd name="T73" fmla="*/ 252 h 526"/>
                <a:gd name="T74" fmla="*/ 6 w 251"/>
                <a:gd name="T75" fmla="*/ 216 h 526"/>
                <a:gd name="T76" fmla="*/ 16 w 251"/>
                <a:gd name="T77" fmla="*/ 181 h 526"/>
                <a:gd name="T78" fmla="*/ 28 w 251"/>
                <a:gd name="T79" fmla="*/ 150 h 526"/>
                <a:gd name="T80" fmla="*/ 44 w 251"/>
                <a:gd name="T81" fmla="*/ 121 h 526"/>
                <a:gd name="T82" fmla="*/ 60 w 251"/>
                <a:gd name="T83" fmla="*/ 96 h 526"/>
                <a:gd name="T84" fmla="*/ 78 w 251"/>
                <a:gd name="T85" fmla="*/ 74 h 526"/>
                <a:gd name="T86" fmla="*/ 96 w 251"/>
                <a:gd name="T87" fmla="*/ 54 h 526"/>
                <a:gd name="T88" fmla="*/ 114 w 251"/>
                <a:gd name="T89" fmla="*/ 38 h 526"/>
                <a:gd name="T90" fmla="*/ 129 w 251"/>
                <a:gd name="T91" fmla="*/ 24 h 526"/>
                <a:gd name="T92" fmla="*/ 143 w 251"/>
                <a:gd name="T93" fmla="*/ 13 h 526"/>
                <a:gd name="T94" fmla="*/ 154 w 251"/>
                <a:gd name="T95" fmla="*/ 6 h 526"/>
                <a:gd name="T96" fmla="*/ 161 w 251"/>
                <a:gd name="T97" fmla="*/ 1 h 526"/>
                <a:gd name="T98" fmla="*/ 164 w 251"/>
                <a:gd name="T9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1" h="526">
                  <a:moveTo>
                    <a:pt x="164" y="0"/>
                  </a:moveTo>
                  <a:lnTo>
                    <a:pt x="165" y="3"/>
                  </a:lnTo>
                  <a:lnTo>
                    <a:pt x="171" y="10"/>
                  </a:lnTo>
                  <a:lnTo>
                    <a:pt x="179" y="20"/>
                  </a:lnTo>
                  <a:lnTo>
                    <a:pt x="189" y="35"/>
                  </a:lnTo>
                  <a:lnTo>
                    <a:pt x="201" y="55"/>
                  </a:lnTo>
                  <a:lnTo>
                    <a:pt x="212" y="78"/>
                  </a:lnTo>
                  <a:lnTo>
                    <a:pt x="223" y="105"/>
                  </a:lnTo>
                  <a:lnTo>
                    <a:pt x="233" y="135"/>
                  </a:lnTo>
                  <a:lnTo>
                    <a:pt x="242" y="168"/>
                  </a:lnTo>
                  <a:lnTo>
                    <a:pt x="249" y="204"/>
                  </a:lnTo>
                  <a:lnTo>
                    <a:pt x="251" y="243"/>
                  </a:lnTo>
                  <a:lnTo>
                    <a:pt x="250" y="285"/>
                  </a:lnTo>
                  <a:lnTo>
                    <a:pt x="244" y="326"/>
                  </a:lnTo>
                  <a:lnTo>
                    <a:pt x="234" y="363"/>
                  </a:lnTo>
                  <a:lnTo>
                    <a:pt x="222" y="395"/>
                  </a:lnTo>
                  <a:lnTo>
                    <a:pt x="206" y="424"/>
                  </a:lnTo>
                  <a:lnTo>
                    <a:pt x="190" y="448"/>
                  </a:lnTo>
                  <a:lnTo>
                    <a:pt x="172" y="469"/>
                  </a:lnTo>
                  <a:lnTo>
                    <a:pt x="156" y="487"/>
                  </a:lnTo>
                  <a:lnTo>
                    <a:pt x="140" y="501"/>
                  </a:lnTo>
                  <a:lnTo>
                    <a:pt x="127" y="513"/>
                  </a:lnTo>
                  <a:lnTo>
                    <a:pt x="115" y="520"/>
                  </a:lnTo>
                  <a:lnTo>
                    <a:pt x="108" y="524"/>
                  </a:lnTo>
                  <a:lnTo>
                    <a:pt x="106" y="526"/>
                  </a:lnTo>
                  <a:lnTo>
                    <a:pt x="103" y="523"/>
                  </a:lnTo>
                  <a:lnTo>
                    <a:pt x="98" y="517"/>
                  </a:lnTo>
                  <a:lnTo>
                    <a:pt x="88" y="507"/>
                  </a:lnTo>
                  <a:lnTo>
                    <a:pt x="75" y="492"/>
                  </a:lnTo>
                  <a:lnTo>
                    <a:pt x="62" y="474"/>
                  </a:lnTo>
                  <a:lnTo>
                    <a:pt x="48" y="452"/>
                  </a:lnTo>
                  <a:lnTo>
                    <a:pt x="35" y="427"/>
                  </a:lnTo>
                  <a:lnTo>
                    <a:pt x="23" y="398"/>
                  </a:lnTo>
                  <a:lnTo>
                    <a:pt x="12" y="366"/>
                  </a:lnTo>
                  <a:lnTo>
                    <a:pt x="4" y="331"/>
                  </a:lnTo>
                  <a:lnTo>
                    <a:pt x="0" y="293"/>
                  </a:lnTo>
                  <a:lnTo>
                    <a:pt x="0" y="252"/>
                  </a:lnTo>
                  <a:lnTo>
                    <a:pt x="6" y="216"/>
                  </a:lnTo>
                  <a:lnTo>
                    <a:pt x="16" y="181"/>
                  </a:lnTo>
                  <a:lnTo>
                    <a:pt x="28" y="150"/>
                  </a:lnTo>
                  <a:lnTo>
                    <a:pt x="44" y="121"/>
                  </a:lnTo>
                  <a:lnTo>
                    <a:pt x="60" y="96"/>
                  </a:lnTo>
                  <a:lnTo>
                    <a:pt x="78" y="74"/>
                  </a:lnTo>
                  <a:lnTo>
                    <a:pt x="96" y="54"/>
                  </a:lnTo>
                  <a:lnTo>
                    <a:pt x="114" y="38"/>
                  </a:lnTo>
                  <a:lnTo>
                    <a:pt x="129" y="24"/>
                  </a:lnTo>
                  <a:lnTo>
                    <a:pt x="143" y="13"/>
                  </a:lnTo>
                  <a:lnTo>
                    <a:pt x="154" y="6"/>
                  </a:lnTo>
                  <a:lnTo>
                    <a:pt x="161" y="1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4733925" y="3441700"/>
              <a:ext cx="147638" cy="257175"/>
            </a:xfrm>
            <a:custGeom>
              <a:avLst/>
              <a:gdLst>
                <a:gd name="T0" fmla="*/ 250 w 278"/>
                <a:gd name="T1" fmla="*/ 0 h 487"/>
                <a:gd name="T2" fmla="*/ 251 w 278"/>
                <a:gd name="T3" fmla="*/ 3 h 487"/>
                <a:gd name="T4" fmla="*/ 255 w 278"/>
                <a:gd name="T5" fmla="*/ 11 h 487"/>
                <a:gd name="T6" fmla="*/ 258 w 278"/>
                <a:gd name="T7" fmla="*/ 24 h 487"/>
                <a:gd name="T8" fmla="*/ 264 w 278"/>
                <a:gd name="T9" fmla="*/ 42 h 487"/>
                <a:gd name="T10" fmla="*/ 269 w 278"/>
                <a:gd name="T11" fmla="*/ 63 h 487"/>
                <a:gd name="T12" fmla="*/ 274 w 278"/>
                <a:gd name="T13" fmla="*/ 88 h 487"/>
                <a:gd name="T14" fmla="*/ 277 w 278"/>
                <a:gd name="T15" fmla="*/ 118 h 487"/>
                <a:gd name="T16" fmla="*/ 278 w 278"/>
                <a:gd name="T17" fmla="*/ 149 h 487"/>
                <a:gd name="T18" fmla="*/ 277 w 278"/>
                <a:gd name="T19" fmla="*/ 183 h 487"/>
                <a:gd name="T20" fmla="*/ 272 w 278"/>
                <a:gd name="T21" fmla="*/ 220 h 487"/>
                <a:gd name="T22" fmla="*/ 264 w 278"/>
                <a:gd name="T23" fmla="*/ 257 h 487"/>
                <a:gd name="T24" fmla="*/ 250 w 278"/>
                <a:gd name="T25" fmla="*/ 297 h 487"/>
                <a:gd name="T26" fmla="*/ 234 w 278"/>
                <a:gd name="T27" fmla="*/ 335 h 487"/>
                <a:gd name="T28" fmla="*/ 214 w 278"/>
                <a:gd name="T29" fmla="*/ 368 h 487"/>
                <a:gd name="T30" fmla="*/ 192 w 278"/>
                <a:gd name="T31" fmla="*/ 395 h 487"/>
                <a:gd name="T32" fmla="*/ 169 w 278"/>
                <a:gd name="T33" fmla="*/ 418 h 487"/>
                <a:gd name="T34" fmla="*/ 146 w 278"/>
                <a:gd name="T35" fmla="*/ 437 h 487"/>
                <a:gd name="T36" fmla="*/ 124 w 278"/>
                <a:gd name="T37" fmla="*/ 452 h 487"/>
                <a:gd name="T38" fmla="*/ 103 w 278"/>
                <a:gd name="T39" fmla="*/ 465 h 487"/>
                <a:gd name="T40" fmla="*/ 84 w 278"/>
                <a:gd name="T41" fmla="*/ 473 h 487"/>
                <a:gd name="T42" fmla="*/ 68 w 278"/>
                <a:gd name="T43" fmla="*/ 480 h 487"/>
                <a:gd name="T44" fmla="*/ 55 w 278"/>
                <a:gd name="T45" fmla="*/ 484 h 487"/>
                <a:gd name="T46" fmla="*/ 46 w 278"/>
                <a:gd name="T47" fmla="*/ 486 h 487"/>
                <a:gd name="T48" fmla="*/ 44 w 278"/>
                <a:gd name="T49" fmla="*/ 487 h 487"/>
                <a:gd name="T50" fmla="*/ 43 w 278"/>
                <a:gd name="T51" fmla="*/ 484 h 487"/>
                <a:gd name="T52" fmla="*/ 38 w 278"/>
                <a:gd name="T53" fmla="*/ 475 h 487"/>
                <a:gd name="T54" fmla="*/ 32 w 278"/>
                <a:gd name="T55" fmla="*/ 464 h 487"/>
                <a:gd name="T56" fmla="*/ 24 w 278"/>
                <a:gd name="T57" fmla="*/ 446 h 487"/>
                <a:gd name="T58" fmla="*/ 17 w 278"/>
                <a:gd name="T59" fmla="*/ 425 h 487"/>
                <a:gd name="T60" fmla="*/ 10 w 278"/>
                <a:gd name="T61" fmla="*/ 399 h 487"/>
                <a:gd name="T62" fmla="*/ 4 w 278"/>
                <a:gd name="T63" fmla="*/ 371 h 487"/>
                <a:gd name="T64" fmla="*/ 1 w 278"/>
                <a:gd name="T65" fmla="*/ 339 h 487"/>
                <a:gd name="T66" fmla="*/ 0 w 278"/>
                <a:gd name="T67" fmla="*/ 307 h 487"/>
                <a:gd name="T68" fmla="*/ 2 w 278"/>
                <a:gd name="T69" fmla="*/ 270 h 487"/>
                <a:gd name="T70" fmla="*/ 9 w 278"/>
                <a:gd name="T71" fmla="*/ 233 h 487"/>
                <a:gd name="T72" fmla="*/ 22 w 278"/>
                <a:gd name="T73" fmla="*/ 194 h 487"/>
                <a:gd name="T74" fmla="*/ 37 w 278"/>
                <a:gd name="T75" fmla="*/ 160 h 487"/>
                <a:gd name="T76" fmla="*/ 56 w 278"/>
                <a:gd name="T77" fmla="*/ 131 h 487"/>
                <a:gd name="T78" fmla="*/ 77 w 278"/>
                <a:gd name="T79" fmla="*/ 104 h 487"/>
                <a:gd name="T80" fmla="*/ 100 w 278"/>
                <a:gd name="T81" fmla="*/ 81 h 487"/>
                <a:gd name="T82" fmla="*/ 124 w 278"/>
                <a:gd name="T83" fmla="*/ 61 h 487"/>
                <a:gd name="T84" fmla="*/ 147 w 278"/>
                <a:gd name="T85" fmla="*/ 45 h 487"/>
                <a:gd name="T86" fmla="*/ 169 w 278"/>
                <a:gd name="T87" fmla="*/ 32 h 487"/>
                <a:gd name="T88" fmla="*/ 192 w 278"/>
                <a:gd name="T89" fmla="*/ 22 h 487"/>
                <a:gd name="T90" fmla="*/ 210 w 278"/>
                <a:gd name="T91" fmla="*/ 13 h 487"/>
                <a:gd name="T92" fmla="*/ 227 w 278"/>
                <a:gd name="T93" fmla="*/ 8 h 487"/>
                <a:gd name="T94" fmla="*/ 240 w 278"/>
                <a:gd name="T95" fmla="*/ 3 h 487"/>
                <a:gd name="T96" fmla="*/ 248 w 278"/>
                <a:gd name="T97" fmla="*/ 0 h 487"/>
                <a:gd name="T98" fmla="*/ 250 w 278"/>
                <a:gd name="T99" fmla="*/ 0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8" h="487">
                  <a:moveTo>
                    <a:pt x="250" y="0"/>
                  </a:moveTo>
                  <a:lnTo>
                    <a:pt x="251" y="3"/>
                  </a:lnTo>
                  <a:lnTo>
                    <a:pt x="255" y="11"/>
                  </a:lnTo>
                  <a:lnTo>
                    <a:pt x="258" y="24"/>
                  </a:lnTo>
                  <a:lnTo>
                    <a:pt x="264" y="42"/>
                  </a:lnTo>
                  <a:lnTo>
                    <a:pt x="269" y="63"/>
                  </a:lnTo>
                  <a:lnTo>
                    <a:pt x="274" y="88"/>
                  </a:lnTo>
                  <a:lnTo>
                    <a:pt x="277" y="118"/>
                  </a:lnTo>
                  <a:lnTo>
                    <a:pt x="278" y="149"/>
                  </a:lnTo>
                  <a:lnTo>
                    <a:pt x="277" y="183"/>
                  </a:lnTo>
                  <a:lnTo>
                    <a:pt x="272" y="220"/>
                  </a:lnTo>
                  <a:lnTo>
                    <a:pt x="264" y="257"/>
                  </a:lnTo>
                  <a:lnTo>
                    <a:pt x="250" y="297"/>
                  </a:lnTo>
                  <a:lnTo>
                    <a:pt x="234" y="335"/>
                  </a:lnTo>
                  <a:lnTo>
                    <a:pt x="214" y="368"/>
                  </a:lnTo>
                  <a:lnTo>
                    <a:pt x="192" y="395"/>
                  </a:lnTo>
                  <a:lnTo>
                    <a:pt x="169" y="418"/>
                  </a:lnTo>
                  <a:lnTo>
                    <a:pt x="146" y="437"/>
                  </a:lnTo>
                  <a:lnTo>
                    <a:pt x="124" y="452"/>
                  </a:lnTo>
                  <a:lnTo>
                    <a:pt x="103" y="465"/>
                  </a:lnTo>
                  <a:lnTo>
                    <a:pt x="84" y="473"/>
                  </a:lnTo>
                  <a:lnTo>
                    <a:pt x="68" y="480"/>
                  </a:lnTo>
                  <a:lnTo>
                    <a:pt x="55" y="484"/>
                  </a:lnTo>
                  <a:lnTo>
                    <a:pt x="46" y="486"/>
                  </a:lnTo>
                  <a:lnTo>
                    <a:pt x="44" y="487"/>
                  </a:lnTo>
                  <a:lnTo>
                    <a:pt x="43" y="484"/>
                  </a:lnTo>
                  <a:lnTo>
                    <a:pt x="38" y="475"/>
                  </a:lnTo>
                  <a:lnTo>
                    <a:pt x="32" y="464"/>
                  </a:lnTo>
                  <a:lnTo>
                    <a:pt x="24" y="446"/>
                  </a:lnTo>
                  <a:lnTo>
                    <a:pt x="17" y="425"/>
                  </a:lnTo>
                  <a:lnTo>
                    <a:pt x="10" y="399"/>
                  </a:lnTo>
                  <a:lnTo>
                    <a:pt x="4" y="371"/>
                  </a:lnTo>
                  <a:lnTo>
                    <a:pt x="1" y="339"/>
                  </a:lnTo>
                  <a:lnTo>
                    <a:pt x="0" y="307"/>
                  </a:lnTo>
                  <a:lnTo>
                    <a:pt x="2" y="270"/>
                  </a:lnTo>
                  <a:lnTo>
                    <a:pt x="9" y="233"/>
                  </a:lnTo>
                  <a:lnTo>
                    <a:pt x="22" y="194"/>
                  </a:lnTo>
                  <a:lnTo>
                    <a:pt x="37" y="160"/>
                  </a:lnTo>
                  <a:lnTo>
                    <a:pt x="56" y="131"/>
                  </a:lnTo>
                  <a:lnTo>
                    <a:pt x="77" y="104"/>
                  </a:lnTo>
                  <a:lnTo>
                    <a:pt x="100" y="81"/>
                  </a:lnTo>
                  <a:lnTo>
                    <a:pt x="124" y="61"/>
                  </a:lnTo>
                  <a:lnTo>
                    <a:pt x="147" y="45"/>
                  </a:lnTo>
                  <a:lnTo>
                    <a:pt x="169" y="32"/>
                  </a:lnTo>
                  <a:lnTo>
                    <a:pt x="192" y="22"/>
                  </a:lnTo>
                  <a:lnTo>
                    <a:pt x="210" y="13"/>
                  </a:lnTo>
                  <a:lnTo>
                    <a:pt x="227" y="8"/>
                  </a:lnTo>
                  <a:lnTo>
                    <a:pt x="240" y="3"/>
                  </a:lnTo>
                  <a:lnTo>
                    <a:pt x="248" y="0"/>
                  </a:lnTo>
                  <a:lnTo>
                    <a:pt x="2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5310188" y="2786063"/>
              <a:ext cx="136525" cy="276225"/>
            </a:xfrm>
            <a:custGeom>
              <a:avLst/>
              <a:gdLst>
                <a:gd name="T0" fmla="*/ 160 w 257"/>
                <a:gd name="T1" fmla="*/ 0 h 522"/>
                <a:gd name="T2" fmla="*/ 162 w 257"/>
                <a:gd name="T3" fmla="*/ 2 h 522"/>
                <a:gd name="T4" fmla="*/ 167 w 257"/>
                <a:gd name="T5" fmla="*/ 8 h 522"/>
                <a:gd name="T6" fmla="*/ 177 w 257"/>
                <a:gd name="T7" fmla="*/ 17 h 522"/>
                <a:gd name="T8" fmla="*/ 187 w 257"/>
                <a:gd name="T9" fmla="*/ 31 h 522"/>
                <a:gd name="T10" fmla="*/ 199 w 257"/>
                <a:gd name="T11" fmla="*/ 49 h 522"/>
                <a:gd name="T12" fmla="*/ 212 w 257"/>
                <a:gd name="T13" fmla="*/ 69 h 522"/>
                <a:gd name="T14" fmla="*/ 225 w 257"/>
                <a:gd name="T15" fmla="*/ 92 h 522"/>
                <a:gd name="T16" fmla="*/ 236 w 257"/>
                <a:gd name="T17" fmla="*/ 118 h 522"/>
                <a:gd name="T18" fmla="*/ 246 w 257"/>
                <a:gd name="T19" fmla="*/ 148 h 522"/>
                <a:gd name="T20" fmla="*/ 253 w 257"/>
                <a:gd name="T21" fmla="*/ 179 h 522"/>
                <a:gd name="T22" fmla="*/ 257 w 257"/>
                <a:gd name="T23" fmla="*/ 212 h 522"/>
                <a:gd name="T24" fmla="*/ 257 w 257"/>
                <a:gd name="T25" fmla="*/ 247 h 522"/>
                <a:gd name="T26" fmla="*/ 254 w 257"/>
                <a:gd name="T27" fmla="*/ 285 h 522"/>
                <a:gd name="T28" fmla="*/ 243 w 257"/>
                <a:gd name="T29" fmla="*/ 325 h 522"/>
                <a:gd name="T30" fmla="*/ 230 w 257"/>
                <a:gd name="T31" fmla="*/ 360 h 522"/>
                <a:gd name="T32" fmla="*/ 214 w 257"/>
                <a:gd name="T33" fmla="*/ 391 h 522"/>
                <a:gd name="T34" fmla="*/ 195 w 257"/>
                <a:gd name="T35" fmla="*/ 420 h 522"/>
                <a:gd name="T36" fmla="*/ 175 w 257"/>
                <a:gd name="T37" fmla="*/ 444 h 522"/>
                <a:gd name="T38" fmla="*/ 157 w 257"/>
                <a:gd name="T39" fmla="*/ 465 h 522"/>
                <a:gd name="T40" fmla="*/ 137 w 257"/>
                <a:gd name="T41" fmla="*/ 483 h 522"/>
                <a:gd name="T42" fmla="*/ 119 w 257"/>
                <a:gd name="T43" fmla="*/ 497 h 522"/>
                <a:gd name="T44" fmla="*/ 104 w 257"/>
                <a:gd name="T45" fmla="*/ 509 h 522"/>
                <a:gd name="T46" fmla="*/ 92 w 257"/>
                <a:gd name="T47" fmla="*/ 516 h 522"/>
                <a:gd name="T48" fmla="*/ 84 w 257"/>
                <a:gd name="T49" fmla="*/ 520 h 522"/>
                <a:gd name="T50" fmla="*/ 82 w 257"/>
                <a:gd name="T51" fmla="*/ 522 h 522"/>
                <a:gd name="T52" fmla="*/ 79 w 257"/>
                <a:gd name="T53" fmla="*/ 520 h 522"/>
                <a:gd name="T54" fmla="*/ 73 w 257"/>
                <a:gd name="T55" fmla="*/ 513 h 522"/>
                <a:gd name="T56" fmla="*/ 65 w 257"/>
                <a:gd name="T57" fmla="*/ 504 h 522"/>
                <a:gd name="T58" fmla="*/ 55 w 257"/>
                <a:gd name="T59" fmla="*/ 490 h 522"/>
                <a:gd name="T60" fmla="*/ 43 w 257"/>
                <a:gd name="T61" fmla="*/ 472 h 522"/>
                <a:gd name="T62" fmla="*/ 31 w 257"/>
                <a:gd name="T63" fmla="*/ 451 h 522"/>
                <a:gd name="T64" fmla="*/ 20 w 257"/>
                <a:gd name="T65" fmla="*/ 425 h 522"/>
                <a:gd name="T66" fmla="*/ 10 w 257"/>
                <a:gd name="T67" fmla="*/ 397 h 522"/>
                <a:gd name="T68" fmla="*/ 3 w 257"/>
                <a:gd name="T69" fmla="*/ 366 h 522"/>
                <a:gd name="T70" fmla="*/ 0 w 257"/>
                <a:gd name="T71" fmla="*/ 332 h 522"/>
                <a:gd name="T72" fmla="*/ 0 w 257"/>
                <a:gd name="T73" fmla="*/ 293 h 522"/>
                <a:gd name="T74" fmla="*/ 4 w 257"/>
                <a:gd name="T75" fmla="*/ 252 h 522"/>
                <a:gd name="T76" fmla="*/ 14 w 257"/>
                <a:gd name="T77" fmla="*/ 212 h 522"/>
                <a:gd name="T78" fmla="*/ 27 w 257"/>
                <a:gd name="T79" fmla="*/ 175 h 522"/>
                <a:gd name="T80" fmla="*/ 42 w 257"/>
                <a:gd name="T81" fmla="*/ 142 h 522"/>
                <a:gd name="T82" fmla="*/ 58 w 257"/>
                <a:gd name="T83" fmla="*/ 111 h 522"/>
                <a:gd name="T84" fmla="*/ 76 w 257"/>
                <a:gd name="T85" fmla="*/ 85 h 522"/>
                <a:gd name="T86" fmla="*/ 93 w 257"/>
                <a:gd name="T87" fmla="*/ 62 h 522"/>
                <a:gd name="T88" fmla="*/ 111 w 257"/>
                <a:gd name="T89" fmla="*/ 43 h 522"/>
                <a:gd name="T90" fmla="*/ 126 w 257"/>
                <a:gd name="T91" fmla="*/ 28 h 522"/>
                <a:gd name="T92" fmla="*/ 140 w 257"/>
                <a:gd name="T93" fmla="*/ 15 h 522"/>
                <a:gd name="T94" fmla="*/ 151 w 257"/>
                <a:gd name="T95" fmla="*/ 7 h 522"/>
                <a:gd name="T96" fmla="*/ 158 w 257"/>
                <a:gd name="T97" fmla="*/ 1 h 522"/>
                <a:gd name="T98" fmla="*/ 160 w 257"/>
                <a:gd name="T9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522">
                  <a:moveTo>
                    <a:pt x="160" y="0"/>
                  </a:moveTo>
                  <a:lnTo>
                    <a:pt x="162" y="2"/>
                  </a:lnTo>
                  <a:lnTo>
                    <a:pt x="167" y="8"/>
                  </a:lnTo>
                  <a:lnTo>
                    <a:pt x="177" y="17"/>
                  </a:lnTo>
                  <a:lnTo>
                    <a:pt x="187" y="31"/>
                  </a:lnTo>
                  <a:lnTo>
                    <a:pt x="199" y="49"/>
                  </a:lnTo>
                  <a:lnTo>
                    <a:pt x="212" y="69"/>
                  </a:lnTo>
                  <a:lnTo>
                    <a:pt x="225" y="92"/>
                  </a:lnTo>
                  <a:lnTo>
                    <a:pt x="236" y="118"/>
                  </a:lnTo>
                  <a:lnTo>
                    <a:pt x="246" y="148"/>
                  </a:lnTo>
                  <a:lnTo>
                    <a:pt x="253" y="179"/>
                  </a:lnTo>
                  <a:lnTo>
                    <a:pt x="257" y="212"/>
                  </a:lnTo>
                  <a:lnTo>
                    <a:pt x="257" y="247"/>
                  </a:lnTo>
                  <a:lnTo>
                    <a:pt x="254" y="285"/>
                  </a:lnTo>
                  <a:lnTo>
                    <a:pt x="243" y="325"/>
                  </a:lnTo>
                  <a:lnTo>
                    <a:pt x="230" y="360"/>
                  </a:lnTo>
                  <a:lnTo>
                    <a:pt x="214" y="391"/>
                  </a:lnTo>
                  <a:lnTo>
                    <a:pt x="195" y="420"/>
                  </a:lnTo>
                  <a:lnTo>
                    <a:pt x="175" y="444"/>
                  </a:lnTo>
                  <a:lnTo>
                    <a:pt x="157" y="465"/>
                  </a:lnTo>
                  <a:lnTo>
                    <a:pt x="137" y="483"/>
                  </a:lnTo>
                  <a:lnTo>
                    <a:pt x="119" y="497"/>
                  </a:lnTo>
                  <a:lnTo>
                    <a:pt x="104" y="509"/>
                  </a:lnTo>
                  <a:lnTo>
                    <a:pt x="92" y="516"/>
                  </a:lnTo>
                  <a:lnTo>
                    <a:pt x="84" y="520"/>
                  </a:lnTo>
                  <a:lnTo>
                    <a:pt x="82" y="522"/>
                  </a:lnTo>
                  <a:lnTo>
                    <a:pt x="79" y="520"/>
                  </a:lnTo>
                  <a:lnTo>
                    <a:pt x="73" y="513"/>
                  </a:lnTo>
                  <a:lnTo>
                    <a:pt x="65" y="504"/>
                  </a:lnTo>
                  <a:lnTo>
                    <a:pt x="55" y="490"/>
                  </a:lnTo>
                  <a:lnTo>
                    <a:pt x="43" y="472"/>
                  </a:lnTo>
                  <a:lnTo>
                    <a:pt x="31" y="451"/>
                  </a:lnTo>
                  <a:lnTo>
                    <a:pt x="20" y="425"/>
                  </a:lnTo>
                  <a:lnTo>
                    <a:pt x="10" y="397"/>
                  </a:lnTo>
                  <a:lnTo>
                    <a:pt x="3" y="366"/>
                  </a:lnTo>
                  <a:lnTo>
                    <a:pt x="0" y="332"/>
                  </a:lnTo>
                  <a:lnTo>
                    <a:pt x="0" y="293"/>
                  </a:lnTo>
                  <a:lnTo>
                    <a:pt x="4" y="252"/>
                  </a:lnTo>
                  <a:lnTo>
                    <a:pt x="14" y="212"/>
                  </a:lnTo>
                  <a:lnTo>
                    <a:pt x="27" y="175"/>
                  </a:lnTo>
                  <a:lnTo>
                    <a:pt x="42" y="142"/>
                  </a:lnTo>
                  <a:lnTo>
                    <a:pt x="58" y="111"/>
                  </a:lnTo>
                  <a:lnTo>
                    <a:pt x="76" y="85"/>
                  </a:lnTo>
                  <a:lnTo>
                    <a:pt x="93" y="62"/>
                  </a:lnTo>
                  <a:lnTo>
                    <a:pt x="111" y="43"/>
                  </a:lnTo>
                  <a:lnTo>
                    <a:pt x="126" y="28"/>
                  </a:lnTo>
                  <a:lnTo>
                    <a:pt x="140" y="15"/>
                  </a:lnTo>
                  <a:lnTo>
                    <a:pt x="151" y="7"/>
                  </a:lnTo>
                  <a:lnTo>
                    <a:pt x="158" y="1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5307013" y="3279775"/>
              <a:ext cx="239713" cy="160337"/>
            </a:xfrm>
            <a:custGeom>
              <a:avLst/>
              <a:gdLst>
                <a:gd name="T0" fmla="*/ 347 w 454"/>
                <a:gd name="T1" fmla="*/ 0 h 305"/>
                <a:gd name="T2" fmla="*/ 378 w 454"/>
                <a:gd name="T3" fmla="*/ 0 h 305"/>
                <a:gd name="T4" fmla="*/ 404 w 454"/>
                <a:gd name="T5" fmla="*/ 3 h 305"/>
                <a:gd name="T6" fmla="*/ 425 w 454"/>
                <a:gd name="T7" fmla="*/ 5 h 305"/>
                <a:gd name="T8" fmla="*/ 440 w 454"/>
                <a:gd name="T9" fmla="*/ 8 h 305"/>
                <a:gd name="T10" fmla="*/ 450 w 454"/>
                <a:gd name="T11" fmla="*/ 11 h 305"/>
                <a:gd name="T12" fmla="*/ 454 w 454"/>
                <a:gd name="T13" fmla="*/ 12 h 305"/>
                <a:gd name="T14" fmla="*/ 453 w 454"/>
                <a:gd name="T15" fmla="*/ 15 h 305"/>
                <a:gd name="T16" fmla="*/ 452 w 454"/>
                <a:gd name="T17" fmla="*/ 25 h 305"/>
                <a:gd name="T18" fmla="*/ 449 w 454"/>
                <a:gd name="T19" fmla="*/ 40 h 305"/>
                <a:gd name="T20" fmla="*/ 445 w 454"/>
                <a:gd name="T21" fmla="*/ 59 h 305"/>
                <a:gd name="T22" fmla="*/ 438 w 454"/>
                <a:gd name="T23" fmla="*/ 82 h 305"/>
                <a:gd name="T24" fmla="*/ 428 w 454"/>
                <a:gd name="T25" fmla="*/ 108 h 305"/>
                <a:gd name="T26" fmla="*/ 415 w 454"/>
                <a:gd name="T27" fmla="*/ 135 h 305"/>
                <a:gd name="T28" fmla="*/ 399 w 454"/>
                <a:gd name="T29" fmla="*/ 163 h 305"/>
                <a:gd name="T30" fmla="*/ 379 w 454"/>
                <a:gd name="T31" fmla="*/ 191 h 305"/>
                <a:gd name="T32" fmla="*/ 354 w 454"/>
                <a:gd name="T33" fmla="*/ 218 h 305"/>
                <a:gd name="T34" fmla="*/ 325 w 454"/>
                <a:gd name="T35" fmla="*/ 243 h 305"/>
                <a:gd name="T36" fmla="*/ 291 w 454"/>
                <a:gd name="T37" fmla="*/ 264 h 305"/>
                <a:gd name="T38" fmla="*/ 255 w 454"/>
                <a:gd name="T39" fmla="*/ 282 h 305"/>
                <a:gd name="T40" fmla="*/ 219 w 454"/>
                <a:gd name="T41" fmla="*/ 295 h 305"/>
                <a:gd name="T42" fmla="*/ 184 w 454"/>
                <a:gd name="T43" fmla="*/ 302 h 305"/>
                <a:gd name="T44" fmla="*/ 151 w 454"/>
                <a:gd name="T45" fmla="*/ 305 h 305"/>
                <a:gd name="T46" fmla="*/ 119 w 454"/>
                <a:gd name="T47" fmla="*/ 305 h 305"/>
                <a:gd name="T48" fmla="*/ 91 w 454"/>
                <a:gd name="T49" fmla="*/ 303 h 305"/>
                <a:gd name="T50" fmla="*/ 65 w 454"/>
                <a:gd name="T51" fmla="*/ 299 h 305"/>
                <a:gd name="T52" fmla="*/ 43 w 454"/>
                <a:gd name="T53" fmla="*/ 295 h 305"/>
                <a:gd name="T54" fmla="*/ 24 w 454"/>
                <a:gd name="T55" fmla="*/ 290 h 305"/>
                <a:gd name="T56" fmla="*/ 11 w 454"/>
                <a:gd name="T57" fmla="*/ 285 h 305"/>
                <a:gd name="T58" fmla="*/ 2 w 454"/>
                <a:gd name="T59" fmla="*/ 282 h 305"/>
                <a:gd name="T60" fmla="*/ 0 w 454"/>
                <a:gd name="T61" fmla="*/ 281 h 305"/>
                <a:gd name="T62" fmla="*/ 0 w 454"/>
                <a:gd name="T63" fmla="*/ 278 h 305"/>
                <a:gd name="T64" fmla="*/ 1 w 454"/>
                <a:gd name="T65" fmla="*/ 270 h 305"/>
                <a:gd name="T66" fmla="*/ 3 w 454"/>
                <a:gd name="T67" fmla="*/ 257 h 305"/>
                <a:gd name="T68" fmla="*/ 8 w 454"/>
                <a:gd name="T69" fmla="*/ 239 h 305"/>
                <a:gd name="T70" fmla="*/ 14 w 454"/>
                <a:gd name="T71" fmla="*/ 220 h 305"/>
                <a:gd name="T72" fmla="*/ 23 w 454"/>
                <a:gd name="T73" fmla="*/ 197 h 305"/>
                <a:gd name="T74" fmla="*/ 35 w 454"/>
                <a:gd name="T75" fmla="*/ 173 h 305"/>
                <a:gd name="T76" fmla="*/ 51 w 454"/>
                <a:gd name="T77" fmla="*/ 147 h 305"/>
                <a:gd name="T78" fmla="*/ 71 w 454"/>
                <a:gd name="T79" fmla="*/ 122 h 305"/>
                <a:gd name="T80" fmla="*/ 96 w 454"/>
                <a:gd name="T81" fmla="*/ 96 h 305"/>
                <a:gd name="T82" fmla="*/ 125 w 454"/>
                <a:gd name="T83" fmla="*/ 73 h 305"/>
                <a:gd name="T84" fmla="*/ 159 w 454"/>
                <a:gd name="T85" fmla="*/ 51 h 305"/>
                <a:gd name="T86" fmla="*/ 200 w 454"/>
                <a:gd name="T87" fmla="*/ 31 h 305"/>
                <a:gd name="T88" fmla="*/ 240 w 454"/>
                <a:gd name="T89" fmla="*/ 17 h 305"/>
                <a:gd name="T90" fmla="*/ 278 w 454"/>
                <a:gd name="T91" fmla="*/ 7 h 305"/>
                <a:gd name="T92" fmla="*/ 315 w 454"/>
                <a:gd name="T93" fmla="*/ 3 h 305"/>
                <a:gd name="T94" fmla="*/ 347 w 454"/>
                <a:gd name="T9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4" h="305">
                  <a:moveTo>
                    <a:pt x="347" y="0"/>
                  </a:moveTo>
                  <a:lnTo>
                    <a:pt x="378" y="0"/>
                  </a:lnTo>
                  <a:lnTo>
                    <a:pt x="404" y="3"/>
                  </a:lnTo>
                  <a:lnTo>
                    <a:pt x="425" y="5"/>
                  </a:lnTo>
                  <a:lnTo>
                    <a:pt x="440" y="8"/>
                  </a:lnTo>
                  <a:lnTo>
                    <a:pt x="450" y="11"/>
                  </a:lnTo>
                  <a:lnTo>
                    <a:pt x="454" y="12"/>
                  </a:lnTo>
                  <a:lnTo>
                    <a:pt x="453" y="15"/>
                  </a:lnTo>
                  <a:lnTo>
                    <a:pt x="452" y="25"/>
                  </a:lnTo>
                  <a:lnTo>
                    <a:pt x="449" y="40"/>
                  </a:lnTo>
                  <a:lnTo>
                    <a:pt x="445" y="59"/>
                  </a:lnTo>
                  <a:lnTo>
                    <a:pt x="438" y="82"/>
                  </a:lnTo>
                  <a:lnTo>
                    <a:pt x="428" y="108"/>
                  </a:lnTo>
                  <a:lnTo>
                    <a:pt x="415" y="135"/>
                  </a:lnTo>
                  <a:lnTo>
                    <a:pt x="399" y="163"/>
                  </a:lnTo>
                  <a:lnTo>
                    <a:pt x="379" y="191"/>
                  </a:lnTo>
                  <a:lnTo>
                    <a:pt x="354" y="218"/>
                  </a:lnTo>
                  <a:lnTo>
                    <a:pt x="325" y="243"/>
                  </a:lnTo>
                  <a:lnTo>
                    <a:pt x="291" y="264"/>
                  </a:lnTo>
                  <a:lnTo>
                    <a:pt x="255" y="282"/>
                  </a:lnTo>
                  <a:lnTo>
                    <a:pt x="219" y="295"/>
                  </a:lnTo>
                  <a:lnTo>
                    <a:pt x="184" y="302"/>
                  </a:lnTo>
                  <a:lnTo>
                    <a:pt x="151" y="305"/>
                  </a:lnTo>
                  <a:lnTo>
                    <a:pt x="119" y="305"/>
                  </a:lnTo>
                  <a:lnTo>
                    <a:pt x="91" y="303"/>
                  </a:lnTo>
                  <a:lnTo>
                    <a:pt x="65" y="299"/>
                  </a:lnTo>
                  <a:lnTo>
                    <a:pt x="43" y="295"/>
                  </a:lnTo>
                  <a:lnTo>
                    <a:pt x="24" y="290"/>
                  </a:lnTo>
                  <a:lnTo>
                    <a:pt x="11" y="285"/>
                  </a:lnTo>
                  <a:lnTo>
                    <a:pt x="2" y="282"/>
                  </a:lnTo>
                  <a:lnTo>
                    <a:pt x="0" y="281"/>
                  </a:lnTo>
                  <a:lnTo>
                    <a:pt x="0" y="278"/>
                  </a:lnTo>
                  <a:lnTo>
                    <a:pt x="1" y="270"/>
                  </a:lnTo>
                  <a:lnTo>
                    <a:pt x="3" y="257"/>
                  </a:lnTo>
                  <a:lnTo>
                    <a:pt x="8" y="239"/>
                  </a:lnTo>
                  <a:lnTo>
                    <a:pt x="14" y="220"/>
                  </a:lnTo>
                  <a:lnTo>
                    <a:pt x="23" y="197"/>
                  </a:lnTo>
                  <a:lnTo>
                    <a:pt x="35" y="173"/>
                  </a:lnTo>
                  <a:lnTo>
                    <a:pt x="51" y="147"/>
                  </a:lnTo>
                  <a:lnTo>
                    <a:pt x="71" y="122"/>
                  </a:lnTo>
                  <a:lnTo>
                    <a:pt x="96" y="96"/>
                  </a:lnTo>
                  <a:lnTo>
                    <a:pt x="125" y="73"/>
                  </a:lnTo>
                  <a:lnTo>
                    <a:pt x="159" y="51"/>
                  </a:lnTo>
                  <a:lnTo>
                    <a:pt x="200" y="31"/>
                  </a:lnTo>
                  <a:lnTo>
                    <a:pt x="240" y="17"/>
                  </a:lnTo>
                  <a:lnTo>
                    <a:pt x="278" y="7"/>
                  </a:lnTo>
                  <a:lnTo>
                    <a:pt x="315" y="3"/>
                  </a:lnTo>
                  <a:lnTo>
                    <a:pt x="3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5172075" y="3470275"/>
              <a:ext cx="265113" cy="141287"/>
            </a:xfrm>
            <a:custGeom>
              <a:avLst/>
              <a:gdLst>
                <a:gd name="T0" fmla="*/ 324 w 503"/>
                <a:gd name="T1" fmla="*/ 0 h 267"/>
                <a:gd name="T2" fmla="*/ 358 w 503"/>
                <a:gd name="T3" fmla="*/ 3 h 267"/>
                <a:gd name="T4" fmla="*/ 389 w 503"/>
                <a:gd name="T5" fmla="*/ 6 h 267"/>
                <a:gd name="T6" fmla="*/ 417 w 503"/>
                <a:gd name="T7" fmla="*/ 12 h 267"/>
                <a:gd name="T8" fmla="*/ 442 w 503"/>
                <a:gd name="T9" fmla="*/ 19 h 267"/>
                <a:gd name="T10" fmla="*/ 463 w 503"/>
                <a:gd name="T11" fmla="*/ 26 h 267"/>
                <a:gd name="T12" fmla="*/ 481 w 503"/>
                <a:gd name="T13" fmla="*/ 33 h 267"/>
                <a:gd name="T14" fmla="*/ 492 w 503"/>
                <a:gd name="T15" fmla="*/ 38 h 267"/>
                <a:gd name="T16" fmla="*/ 500 w 503"/>
                <a:gd name="T17" fmla="*/ 43 h 267"/>
                <a:gd name="T18" fmla="*/ 503 w 503"/>
                <a:gd name="T19" fmla="*/ 44 h 267"/>
                <a:gd name="T20" fmla="*/ 502 w 503"/>
                <a:gd name="T21" fmla="*/ 46 h 267"/>
                <a:gd name="T22" fmla="*/ 499 w 503"/>
                <a:gd name="T23" fmla="*/ 54 h 267"/>
                <a:gd name="T24" fmla="*/ 493 w 503"/>
                <a:gd name="T25" fmla="*/ 66 h 267"/>
                <a:gd name="T26" fmla="*/ 486 w 503"/>
                <a:gd name="T27" fmla="*/ 83 h 267"/>
                <a:gd name="T28" fmla="*/ 476 w 503"/>
                <a:gd name="T29" fmla="*/ 101 h 267"/>
                <a:gd name="T30" fmla="*/ 464 w 503"/>
                <a:gd name="T31" fmla="*/ 121 h 267"/>
                <a:gd name="T32" fmla="*/ 448 w 503"/>
                <a:gd name="T33" fmla="*/ 142 h 267"/>
                <a:gd name="T34" fmla="*/ 430 w 503"/>
                <a:gd name="T35" fmla="*/ 165 h 267"/>
                <a:gd name="T36" fmla="*/ 408 w 503"/>
                <a:gd name="T37" fmla="*/ 187 h 267"/>
                <a:gd name="T38" fmla="*/ 383 w 503"/>
                <a:gd name="T39" fmla="*/ 207 h 267"/>
                <a:gd name="T40" fmla="*/ 355 w 503"/>
                <a:gd name="T41" fmla="*/ 226 h 267"/>
                <a:gd name="T42" fmla="*/ 324 w 503"/>
                <a:gd name="T43" fmla="*/ 242 h 267"/>
                <a:gd name="T44" fmla="*/ 288 w 503"/>
                <a:gd name="T45" fmla="*/ 255 h 267"/>
                <a:gd name="T46" fmla="*/ 249 w 503"/>
                <a:gd name="T47" fmla="*/ 263 h 267"/>
                <a:gd name="T48" fmla="*/ 211 w 503"/>
                <a:gd name="T49" fmla="*/ 267 h 267"/>
                <a:gd name="T50" fmla="*/ 176 w 503"/>
                <a:gd name="T51" fmla="*/ 267 h 267"/>
                <a:gd name="T52" fmla="*/ 142 w 503"/>
                <a:gd name="T53" fmla="*/ 262 h 267"/>
                <a:gd name="T54" fmla="*/ 112 w 503"/>
                <a:gd name="T55" fmla="*/ 256 h 267"/>
                <a:gd name="T56" fmla="*/ 85 w 503"/>
                <a:gd name="T57" fmla="*/ 248 h 267"/>
                <a:gd name="T58" fmla="*/ 60 w 503"/>
                <a:gd name="T59" fmla="*/ 238 h 267"/>
                <a:gd name="T60" fmla="*/ 40 w 503"/>
                <a:gd name="T61" fmla="*/ 228 h 267"/>
                <a:gd name="T62" fmla="*/ 23 w 503"/>
                <a:gd name="T63" fmla="*/ 220 h 267"/>
                <a:gd name="T64" fmla="*/ 11 w 503"/>
                <a:gd name="T65" fmla="*/ 213 h 267"/>
                <a:gd name="T66" fmla="*/ 4 w 503"/>
                <a:gd name="T67" fmla="*/ 207 h 267"/>
                <a:gd name="T68" fmla="*/ 0 w 503"/>
                <a:gd name="T69" fmla="*/ 206 h 267"/>
                <a:gd name="T70" fmla="*/ 2 w 503"/>
                <a:gd name="T71" fmla="*/ 202 h 267"/>
                <a:gd name="T72" fmla="*/ 5 w 503"/>
                <a:gd name="T73" fmla="*/ 195 h 267"/>
                <a:gd name="T74" fmla="*/ 10 w 503"/>
                <a:gd name="T75" fmla="*/ 182 h 267"/>
                <a:gd name="T76" fmla="*/ 18 w 503"/>
                <a:gd name="T77" fmla="*/ 167 h 267"/>
                <a:gd name="T78" fmla="*/ 29 w 503"/>
                <a:gd name="T79" fmla="*/ 148 h 267"/>
                <a:gd name="T80" fmla="*/ 43 w 503"/>
                <a:gd name="T81" fmla="*/ 128 h 267"/>
                <a:gd name="T82" fmla="*/ 60 w 503"/>
                <a:gd name="T83" fmla="*/ 107 h 267"/>
                <a:gd name="T84" fmla="*/ 81 w 503"/>
                <a:gd name="T85" fmla="*/ 86 h 267"/>
                <a:gd name="T86" fmla="*/ 106 w 503"/>
                <a:gd name="T87" fmla="*/ 66 h 267"/>
                <a:gd name="T88" fmla="*/ 135 w 503"/>
                <a:gd name="T89" fmla="*/ 47 h 267"/>
                <a:gd name="T90" fmla="*/ 169 w 503"/>
                <a:gd name="T91" fmla="*/ 30 h 267"/>
                <a:gd name="T92" fmla="*/ 208 w 503"/>
                <a:gd name="T93" fmla="*/ 17 h 267"/>
                <a:gd name="T94" fmla="*/ 249 w 503"/>
                <a:gd name="T95" fmla="*/ 7 h 267"/>
                <a:gd name="T96" fmla="*/ 287 w 503"/>
                <a:gd name="T97" fmla="*/ 2 h 267"/>
                <a:gd name="T98" fmla="*/ 324 w 503"/>
                <a:gd name="T9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03" h="267">
                  <a:moveTo>
                    <a:pt x="324" y="0"/>
                  </a:moveTo>
                  <a:lnTo>
                    <a:pt x="358" y="3"/>
                  </a:lnTo>
                  <a:lnTo>
                    <a:pt x="389" y="6"/>
                  </a:lnTo>
                  <a:lnTo>
                    <a:pt x="417" y="12"/>
                  </a:lnTo>
                  <a:lnTo>
                    <a:pt x="442" y="19"/>
                  </a:lnTo>
                  <a:lnTo>
                    <a:pt x="463" y="26"/>
                  </a:lnTo>
                  <a:lnTo>
                    <a:pt x="481" y="33"/>
                  </a:lnTo>
                  <a:lnTo>
                    <a:pt x="492" y="38"/>
                  </a:lnTo>
                  <a:lnTo>
                    <a:pt x="500" y="43"/>
                  </a:lnTo>
                  <a:lnTo>
                    <a:pt x="503" y="44"/>
                  </a:lnTo>
                  <a:lnTo>
                    <a:pt x="502" y="46"/>
                  </a:lnTo>
                  <a:lnTo>
                    <a:pt x="499" y="54"/>
                  </a:lnTo>
                  <a:lnTo>
                    <a:pt x="493" y="66"/>
                  </a:lnTo>
                  <a:lnTo>
                    <a:pt x="486" y="83"/>
                  </a:lnTo>
                  <a:lnTo>
                    <a:pt x="476" y="101"/>
                  </a:lnTo>
                  <a:lnTo>
                    <a:pt x="464" y="121"/>
                  </a:lnTo>
                  <a:lnTo>
                    <a:pt x="448" y="142"/>
                  </a:lnTo>
                  <a:lnTo>
                    <a:pt x="430" y="165"/>
                  </a:lnTo>
                  <a:lnTo>
                    <a:pt x="408" y="187"/>
                  </a:lnTo>
                  <a:lnTo>
                    <a:pt x="383" y="207"/>
                  </a:lnTo>
                  <a:lnTo>
                    <a:pt x="355" y="226"/>
                  </a:lnTo>
                  <a:lnTo>
                    <a:pt x="324" y="242"/>
                  </a:lnTo>
                  <a:lnTo>
                    <a:pt x="288" y="255"/>
                  </a:lnTo>
                  <a:lnTo>
                    <a:pt x="249" y="263"/>
                  </a:lnTo>
                  <a:lnTo>
                    <a:pt x="211" y="267"/>
                  </a:lnTo>
                  <a:lnTo>
                    <a:pt x="176" y="267"/>
                  </a:lnTo>
                  <a:lnTo>
                    <a:pt x="142" y="262"/>
                  </a:lnTo>
                  <a:lnTo>
                    <a:pt x="112" y="256"/>
                  </a:lnTo>
                  <a:lnTo>
                    <a:pt x="85" y="248"/>
                  </a:lnTo>
                  <a:lnTo>
                    <a:pt x="60" y="238"/>
                  </a:lnTo>
                  <a:lnTo>
                    <a:pt x="40" y="228"/>
                  </a:lnTo>
                  <a:lnTo>
                    <a:pt x="23" y="220"/>
                  </a:lnTo>
                  <a:lnTo>
                    <a:pt x="11" y="213"/>
                  </a:lnTo>
                  <a:lnTo>
                    <a:pt x="4" y="207"/>
                  </a:lnTo>
                  <a:lnTo>
                    <a:pt x="0" y="206"/>
                  </a:lnTo>
                  <a:lnTo>
                    <a:pt x="2" y="202"/>
                  </a:lnTo>
                  <a:lnTo>
                    <a:pt x="5" y="195"/>
                  </a:lnTo>
                  <a:lnTo>
                    <a:pt x="10" y="182"/>
                  </a:lnTo>
                  <a:lnTo>
                    <a:pt x="18" y="167"/>
                  </a:lnTo>
                  <a:lnTo>
                    <a:pt x="29" y="148"/>
                  </a:lnTo>
                  <a:lnTo>
                    <a:pt x="43" y="128"/>
                  </a:lnTo>
                  <a:lnTo>
                    <a:pt x="60" y="107"/>
                  </a:lnTo>
                  <a:lnTo>
                    <a:pt x="81" y="86"/>
                  </a:lnTo>
                  <a:lnTo>
                    <a:pt x="106" y="66"/>
                  </a:lnTo>
                  <a:lnTo>
                    <a:pt x="135" y="47"/>
                  </a:lnTo>
                  <a:lnTo>
                    <a:pt x="169" y="30"/>
                  </a:lnTo>
                  <a:lnTo>
                    <a:pt x="208" y="17"/>
                  </a:lnTo>
                  <a:lnTo>
                    <a:pt x="249" y="7"/>
                  </a:lnTo>
                  <a:lnTo>
                    <a:pt x="287" y="2"/>
                  </a:lnTo>
                  <a:lnTo>
                    <a:pt x="3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5021263" y="3624263"/>
              <a:ext cx="279400" cy="133350"/>
            </a:xfrm>
            <a:custGeom>
              <a:avLst/>
              <a:gdLst>
                <a:gd name="T0" fmla="*/ 255 w 528"/>
                <a:gd name="T1" fmla="*/ 0 h 251"/>
                <a:gd name="T2" fmla="*/ 296 w 528"/>
                <a:gd name="T3" fmla="*/ 4 h 251"/>
                <a:gd name="T4" fmla="*/ 335 w 528"/>
                <a:gd name="T5" fmla="*/ 11 h 251"/>
                <a:gd name="T6" fmla="*/ 370 w 528"/>
                <a:gd name="T7" fmla="*/ 20 h 251"/>
                <a:gd name="T8" fmla="*/ 403 w 528"/>
                <a:gd name="T9" fmla="*/ 32 h 251"/>
                <a:gd name="T10" fmla="*/ 431 w 528"/>
                <a:gd name="T11" fmla="*/ 46 h 251"/>
                <a:gd name="T12" fmla="*/ 457 w 528"/>
                <a:gd name="T13" fmla="*/ 60 h 251"/>
                <a:gd name="T14" fmla="*/ 478 w 528"/>
                <a:gd name="T15" fmla="*/ 74 h 251"/>
                <a:gd name="T16" fmla="*/ 495 w 528"/>
                <a:gd name="T17" fmla="*/ 87 h 251"/>
                <a:gd name="T18" fmla="*/ 509 w 528"/>
                <a:gd name="T19" fmla="*/ 99 h 251"/>
                <a:gd name="T20" fmla="*/ 520 w 528"/>
                <a:gd name="T21" fmla="*/ 107 h 251"/>
                <a:gd name="T22" fmla="*/ 526 w 528"/>
                <a:gd name="T23" fmla="*/ 113 h 251"/>
                <a:gd name="T24" fmla="*/ 528 w 528"/>
                <a:gd name="T25" fmla="*/ 115 h 251"/>
                <a:gd name="T26" fmla="*/ 527 w 528"/>
                <a:gd name="T27" fmla="*/ 118 h 251"/>
                <a:gd name="T28" fmla="*/ 521 w 528"/>
                <a:gd name="T29" fmla="*/ 125 h 251"/>
                <a:gd name="T30" fmla="*/ 513 w 528"/>
                <a:gd name="T31" fmla="*/ 135 h 251"/>
                <a:gd name="T32" fmla="*/ 501 w 528"/>
                <a:gd name="T33" fmla="*/ 147 h 251"/>
                <a:gd name="T34" fmla="*/ 486 w 528"/>
                <a:gd name="T35" fmla="*/ 162 h 251"/>
                <a:gd name="T36" fmla="*/ 467 w 528"/>
                <a:gd name="T37" fmla="*/ 177 h 251"/>
                <a:gd name="T38" fmla="*/ 446 w 528"/>
                <a:gd name="T39" fmla="*/ 194 h 251"/>
                <a:gd name="T40" fmla="*/ 421 w 528"/>
                <a:gd name="T41" fmla="*/ 209 h 251"/>
                <a:gd name="T42" fmla="*/ 395 w 528"/>
                <a:gd name="T43" fmla="*/ 223 h 251"/>
                <a:gd name="T44" fmla="*/ 365 w 528"/>
                <a:gd name="T45" fmla="*/ 235 h 251"/>
                <a:gd name="T46" fmla="*/ 332 w 528"/>
                <a:gd name="T47" fmla="*/ 244 h 251"/>
                <a:gd name="T48" fmla="*/ 297 w 528"/>
                <a:gd name="T49" fmla="*/ 250 h 251"/>
                <a:gd name="T50" fmla="*/ 260 w 528"/>
                <a:gd name="T51" fmla="*/ 251 h 251"/>
                <a:gd name="T52" fmla="*/ 220 w 528"/>
                <a:gd name="T53" fmla="*/ 248 h 251"/>
                <a:gd name="T54" fmla="*/ 183 w 528"/>
                <a:gd name="T55" fmla="*/ 239 h 251"/>
                <a:gd name="T56" fmla="*/ 149 w 528"/>
                <a:gd name="T57" fmla="*/ 229 h 251"/>
                <a:gd name="T58" fmla="*/ 118 w 528"/>
                <a:gd name="T59" fmla="*/ 215 h 251"/>
                <a:gd name="T60" fmla="*/ 91 w 528"/>
                <a:gd name="T61" fmla="*/ 198 h 251"/>
                <a:gd name="T62" fmla="*/ 68 w 528"/>
                <a:gd name="T63" fmla="*/ 182 h 251"/>
                <a:gd name="T64" fmla="*/ 47 w 528"/>
                <a:gd name="T65" fmla="*/ 167 h 251"/>
                <a:gd name="T66" fmla="*/ 30 w 528"/>
                <a:gd name="T67" fmla="*/ 152 h 251"/>
                <a:gd name="T68" fmla="*/ 17 w 528"/>
                <a:gd name="T69" fmla="*/ 137 h 251"/>
                <a:gd name="T70" fmla="*/ 8 w 528"/>
                <a:gd name="T71" fmla="*/ 127 h 251"/>
                <a:gd name="T72" fmla="*/ 2 w 528"/>
                <a:gd name="T73" fmla="*/ 120 h 251"/>
                <a:gd name="T74" fmla="*/ 0 w 528"/>
                <a:gd name="T75" fmla="*/ 118 h 251"/>
                <a:gd name="T76" fmla="*/ 2 w 528"/>
                <a:gd name="T77" fmla="*/ 115 h 251"/>
                <a:gd name="T78" fmla="*/ 7 w 528"/>
                <a:gd name="T79" fmla="*/ 108 h 251"/>
                <a:gd name="T80" fmla="*/ 16 w 528"/>
                <a:gd name="T81" fmla="*/ 99 h 251"/>
                <a:gd name="T82" fmla="*/ 28 w 528"/>
                <a:gd name="T83" fmla="*/ 86 h 251"/>
                <a:gd name="T84" fmla="*/ 43 w 528"/>
                <a:gd name="T85" fmla="*/ 72 h 251"/>
                <a:gd name="T86" fmla="*/ 63 w 528"/>
                <a:gd name="T87" fmla="*/ 57 h 251"/>
                <a:gd name="T88" fmla="*/ 85 w 528"/>
                <a:gd name="T89" fmla="*/ 41 h 251"/>
                <a:gd name="T90" fmla="*/ 112 w 528"/>
                <a:gd name="T91" fmla="*/ 28 h 251"/>
                <a:gd name="T92" fmla="*/ 143 w 528"/>
                <a:gd name="T93" fmla="*/ 15 h 251"/>
                <a:gd name="T94" fmla="*/ 176 w 528"/>
                <a:gd name="T95" fmla="*/ 7 h 251"/>
                <a:gd name="T96" fmla="*/ 213 w 528"/>
                <a:gd name="T97" fmla="*/ 1 h 251"/>
                <a:gd name="T98" fmla="*/ 255 w 528"/>
                <a:gd name="T99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8" h="251">
                  <a:moveTo>
                    <a:pt x="255" y="0"/>
                  </a:moveTo>
                  <a:lnTo>
                    <a:pt x="296" y="4"/>
                  </a:lnTo>
                  <a:lnTo>
                    <a:pt x="335" y="11"/>
                  </a:lnTo>
                  <a:lnTo>
                    <a:pt x="370" y="20"/>
                  </a:lnTo>
                  <a:lnTo>
                    <a:pt x="403" y="32"/>
                  </a:lnTo>
                  <a:lnTo>
                    <a:pt x="431" y="46"/>
                  </a:lnTo>
                  <a:lnTo>
                    <a:pt x="457" y="60"/>
                  </a:lnTo>
                  <a:lnTo>
                    <a:pt x="478" y="74"/>
                  </a:lnTo>
                  <a:lnTo>
                    <a:pt x="495" y="87"/>
                  </a:lnTo>
                  <a:lnTo>
                    <a:pt x="509" y="99"/>
                  </a:lnTo>
                  <a:lnTo>
                    <a:pt x="520" y="107"/>
                  </a:lnTo>
                  <a:lnTo>
                    <a:pt x="526" y="113"/>
                  </a:lnTo>
                  <a:lnTo>
                    <a:pt x="528" y="115"/>
                  </a:lnTo>
                  <a:lnTo>
                    <a:pt x="527" y="118"/>
                  </a:lnTo>
                  <a:lnTo>
                    <a:pt x="521" y="125"/>
                  </a:lnTo>
                  <a:lnTo>
                    <a:pt x="513" y="135"/>
                  </a:lnTo>
                  <a:lnTo>
                    <a:pt x="501" y="147"/>
                  </a:lnTo>
                  <a:lnTo>
                    <a:pt x="486" y="162"/>
                  </a:lnTo>
                  <a:lnTo>
                    <a:pt x="467" y="177"/>
                  </a:lnTo>
                  <a:lnTo>
                    <a:pt x="446" y="194"/>
                  </a:lnTo>
                  <a:lnTo>
                    <a:pt x="421" y="209"/>
                  </a:lnTo>
                  <a:lnTo>
                    <a:pt x="395" y="223"/>
                  </a:lnTo>
                  <a:lnTo>
                    <a:pt x="365" y="235"/>
                  </a:lnTo>
                  <a:lnTo>
                    <a:pt x="332" y="244"/>
                  </a:lnTo>
                  <a:lnTo>
                    <a:pt x="297" y="250"/>
                  </a:lnTo>
                  <a:lnTo>
                    <a:pt x="260" y="251"/>
                  </a:lnTo>
                  <a:lnTo>
                    <a:pt x="220" y="248"/>
                  </a:lnTo>
                  <a:lnTo>
                    <a:pt x="183" y="239"/>
                  </a:lnTo>
                  <a:lnTo>
                    <a:pt x="149" y="229"/>
                  </a:lnTo>
                  <a:lnTo>
                    <a:pt x="118" y="215"/>
                  </a:lnTo>
                  <a:lnTo>
                    <a:pt x="91" y="198"/>
                  </a:lnTo>
                  <a:lnTo>
                    <a:pt x="68" y="182"/>
                  </a:lnTo>
                  <a:lnTo>
                    <a:pt x="47" y="167"/>
                  </a:lnTo>
                  <a:lnTo>
                    <a:pt x="30" y="152"/>
                  </a:lnTo>
                  <a:lnTo>
                    <a:pt x="17" y="137"/>
                  </a:lnTo>
                  <a:lnTo>
                    <a:pt x="8" y="127"/>
                  </a:lnTo>
                  <a:lnTo>
                    <a:pt x="2" y="120"/>
                  </a:lnTo>
                  <a:lnTo>
                    <a:pt x="0" y="118"/>
                  </a:lnTo>
                  <a:lnTo>
                    <a:pt x="2" y="115"/>
                  </a:lnTo>
                  <a:lnTo>
                    <a:pt x="7" y="108"/>
                  </a:lnTo>
                  <a:lnTo>
                    <a:pt x="16" y="99"/>
                  </a:lnTo>
                  <a:lnTo>
                    <a:pt x="28" y="86"/>
                  </a:lnTo>
                  <a:lnTo>
                    <a:pt x="43" y="72"/>
                  </a:lnTo>
                  <a:lnTo>
                    <a:pt x="63" y="57"/>
                  </a:lnTo>
                  <a:lnTo>
                    <a:pt x="85" y="41"/>
                  </a:lnTo>
                  <a:lnTo>
                    <a:pt x="112" y="28"/>
                  </a:lnTo>
                  <a:lnTo>
                    <a:pt x="143" y="15"/>
                  </a:lnTo>
                  <a:lnTo>
                    <a:pt x="176" y="7"/>
                  </a:lnTo>
                  <a:lnTo>
                    <a:pt x="213" y="1"/>
                  </a:lnTo>
                  <a:lnTo>
                    <a:pt x="25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2" name="Freeform 26"/>
            <p:cNvSpPr/>
            <p:nvPr/>
          </p:nvSpPr>
          <p:spPr bwMode="auto">
            <a:xfrm>
              <a:off x="4816475" y="3727450"/>
              <a:ext cx="276225" cy="136525"/>
            </a:xfrm>
            <a:custGeom>
              <a:avLst/>
              <a:gdLst>
                <a:gd name="T0" fmla="*/ 225 w 524"/>
                <a:gd name="T1" fmla="*/ 0 h 258"/>
                <a:gd name="T2" fmla="*/ 266 w 524"/>
                <a:gd name="T3" fmla="*/ 4 h 258"/>
                <a:gd name="T4" fmla="*/ 307 w 524"/>
                <a:gd name="T5" fmla="*/ 12 h 258"/>
                <a:gd name="T6" fmla="*/ 345 w 524"/>
                <a:gd name="T7" fmla="*/ 24 h 258"/>
                <a:gd name="T8" fmla="*/ 379 w 524"/>
                <a:gd name="T9" fmla="*/ 38 h 258"/>
                <a:gd name="T10" fmla="*/ 409 w 524"/>
                <a:gd name="T11" fmla="*/ 54 h 258"/>
                <a:gd name="T12" fmla="*/ 436 w 524"/>
                <a:gd name="T13" fmla="*/ 70 h 258"/>
                <a:gd name="T14" fmla="*/ 459 w 524"/>
                <a:gd name="T15" fmla="*/ 87 h 258"/>
                <a:gd name="T16" fmla="*/ 479 w 524"/>
                <a:gd name="T17" fmla="*/ 103 h 258"/>
                <a:gd name="T18" fmla="*/ 496 w 524"/>
                <a:gd name="T19" fmla="*/ 119 h 258"/>
                <a:gd name="T20" fmla="*/ 507 w 524"/>
                <a:gd name="T21" fmla="*/ 133 h 258"/>
                <a:gd name="T22" fmla="*/ 517 w 524"/>
                <a:gd name="T23" fmla="*/ 142 h 258"/>
                <a:gd name="T24" fmla="*/ 523 w 524"/>
                <a:gd name="T25" fmla="*/ 149 h 258"/>
                <a:gd name="T26" fmla="*/ 524 w 524"/>
                <a:gd name="T27" fmla="*/ 151 h 258"/>
                <a:gd name="T28" fmla="*/ 523 w 524"/>
                <a:gd name="T29" fmla="*/ 154 h 258"/>
                <a:gd name="T30" fmla="*/ 517 w 524"/>
                <a:gd name="T31" fmla="*/ 160 h 258"/>
                <a:gd name="T32" fmla="*/ 506 w 524"/>
                <a:gd name="T33" fmla="*/ 169 h 258"/>
                <a:gd name="T34" fmla="*/ 493 w 524"/>
                <a:gd name="T35" fmla="*/ 180 h 258"/>
                <a:gd name="T36" fmla="*/ 477 w 524"/>
                <a:gd name="T37" fmla="*/ 192 h 258"/>
                <a:gd name="T38" fmla="*/ 457 w 524"/>
                <a:gd name="T39" fmla="*/ 205 h 258"/>
                <a:gd name="T40" fmla="*/ 434 w 524"/>
                <a:gd name="T41" fmla="*/ 219 h 258"/>
                <a:gd name="T42" fmla="*/ 408 w 524"/>
                <a:gd name="T43" fmla="*/ 231 h 258"/>
                <a:gd name="T44" fmla="*/ 380 w 524"/>
                <a:gd name="T45" fmla="*/ 243 h 258"/>
                <a:gd name="T46" fmla="*/ 348 w 524"/>
                <a:gd name="T47" fmla="*/ 251 h 258"/>
                <a:gd name="T48" fmla="*/ 315 w 524"/>
                <a:gd name="T49" fmla="*/ 256 h 258"/>
                <a:gd name="T50" fmla="*/ 279 w 524"/>
                <a:gd name="T51" fmla="*/ 258 h 258"/>
                <a:gd name="T52" fmla="*/ 242 w 524"/>
                <a:gd name="T53" fmla="*/ 255 h 258"/>
                <a:gd name="T54" fmla="*/ 203 w 524"/>
                <a:gd name="T55" fmla="*/ 246 h 258"/>
                <a:gd name="T56" fmla="*/ 167 w 524"/>
                <a:gd name="T57" fmla="*/ 233 h 258"/>
                <a:gd name="T58" fmla="*/ 134 w 524"/>
                <a:gd name="T59" fmla="*/ 218 h 258"/>
                <a:gd name="T60" fmla="*/ 106 w 524"/>
                <a:gd name="T61" fmla="*/ 201 h 258"/>
                <a:gd name="T62" fmla="*/ 81 w 524"/>
                <a:gd name="T63" fmla="*/ 182 h 258"/>
                <a:gd name="T64" fmla="*/ 59 w 524"/>
                <a:gd name="T65" fmla="*/ 163 h 258"/>
                <a:gd name="T66" fmla="*/ 41 w 524"/>
                <a:gd name="T67" fmla="*/ 144 h 258"/>
                <a:gd name="T68" fmla="*/ 26 w 524"/>
                <a:gd name="T69" fmla="*/ 127 h 258"/>
                <a:gd name="T70" fmla="*/ 14 w 524"/>
                <a:gd name="T71" fmla="*/ 113 h 258"/>
                <a:gd name="T72" fmla="*/ 6 w 524"/>
                <a:gd name="T73" fmla="*/ 101 h 258"/>
                <a:gd name="T74" fmla="*/ 2 w 524"/>
                <a:gd name="T75" fmla="*/ 93 h 258"/>
                <a:gd name="T76" fmla="*/ 0 w 524"/>
                <a:gd name="T77" fmla="*/ 90 h 258"/>
                <a:gd name="T78" fmla="*/ 2 w 524"/>
                <a:gd name="T79" fmla="*/ 88 h 258"/>
                <a:gd name="T80" fmla="*/ 7 w 524"/>
                <a:gd name="T81" fmla="*/ 82 h 258"/>
                <a:gd name="T82" fmla="*/ 18 w 524"/>
                <a:gd name="T83" fmla="*/ 73 h 258"/>
                <a:gd name="T84" fmla="*/ 31 w 524"/>
                <a:gd name="T85" fmla="*/ 62 h 258"/>
                <a:gd name="T86" fmla="*/ 48 w 524"/>
                <a:gd name="T87" fmla="*/ 49 h 258"/>
                <a:gd name="T88" fmla="*/ 69 w 524"/>
                <a:gd name="T89" fmla="*/ 38 h 258"/>
                <a:gd name="T90" fmla="*/ 94 w 524"/>
                <a:gd name="T91" fmla="*/ 26 h 258"/>
                <a:gd name="T92" fmla="*/ 122 w 524"/>
                <a:gd name="T93" fmla="*/ 15 h 258"/>
                <a:gd name="T94" fmla="*/ 153 w 524"/>
                <a:gd name="T95" fmla="*/ 7 h 258"/>
                <a:gd name="T96" fmla="*/ 188 w 524"/>
                <a:gd name="T97" fmla="*/ 1 h 258"/>
                <a:gd name="T98" fmla="*/ 225 w 524"/>
                <a:gd name="T99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4" h="258">
                  <a:moveTo>
                    <a:pt x="225" y="0"/>
                  </a:moveTo>
                  <a:lnTo>
                    <a:pt x="266" y="4"/>
                  </a:lnTo>
                  <a:lnTo>
                    <a:pt x="307" y="12"/>
                  </a:lnTo>
                  <a:lnTo>
                    <a:pt x="345" y="24"/>
                  </a:lnTo>
                  <a:lnTo>
                    <a:pt x="379" y="38"/>
                  </a:lnTo>
                  <a:lnTo>
                    <a:pt x="409" y="54"/>
                  </a:lnTo>
                  <a:lnTo>
                    <a:pt x="436" y="70"/>
                  </a:lnTo>
                  <a:lnTo>
                    <a:pt x="459" y="87"/>
                  </a:lnTo>
                  <a:lnTo>
                    <a:pt x="479" y="103"/>
                  </a:lnTo>
                  <a:lnTo>
                    <a:pt x="496" y="119"/>
                  </a:lnTo>
                  <a:lnTo>
                    <a:pt x="507" y="133"/>
                  </a:lnTo>
                  <a:lnTo>
                    <a:pt x="517" y="142"/>
                  </a:lnTo>
                  <a:lnTo>
                    <a:pt x="523" y="149"/>
                  </a:lnTo>
                  <a:lnTo>
                    <a:pt x="524" y="151"/>
                  </a:lnTo>
                  <a:lnTo>
                    <a:pt x="523" y="154"/>
                  </a:lnTo>
                  <a:lnTo>
                    <a:pt x="517" y="160"/>
                  </a:lnTo>
                  <a:lnTo>
                    <a:pt x="506" y="169"/>
                  </a:lnTo>
                  <a:lnTo>
                    <a:pt x="493" y="180"/>
                  </a:lnTo>
                  <a:lnTo>
                    <a:pt x="477" y="192"/>
                  </a:lnTo>
                  <a:lnTo>
                    <a:pt x="457" y="205"/>
                  </a:lnTo>
                  <a:lnTo>
                    <a:pt x="434" y="219"/>
                  </a:lnTo>
                  <a:lnTo>
                    <a:pt x="408" y="231"/>
                  </a:lnTo>
                  <a:lnTo>
                    <a:pt x="380" y="243"/>
                  </a:lnTo>
                  <a:lnTo>
                    <a:pt x="348" y="251"/>
                  </a:lnTo>
                  <a:lnTo>
                    <a:pt x="315" y="256"/>
                  </a:lnTo>
                  <a:lnTo>
                    <a:pt x="279" y="258"/>
                  </a:lnTo>
                  <a:lnTo>
                    <a:pt x="242" y="255"/>
                  </a:lnTo>
                  <a:lnTo>
                    <a:pt x="203" y="246"/>
                  </a:lnTo>
                  <a:lnTo>
                    <a:pt x="167" y="233"/>
                  </a:lnTo>
                  <a:lnTo>
                    <a:pt x="134" y="218"/>
                  </a:lnTo>
                  <a:lnTo>
                    <a:pt x="106" y="201"/>
                  </a:lnTo>
                  <a:lnTo>
                    <a:pt x="81" y="182"/>
                  </a:lnTo>
                  <a:lnTo>
                    <a:pt x="59" y="163"/>
                  </a:lnTo>
                  <a:lnTo>
                    <a:pt x="41" y="144"/>
                  </a:lnTo>
                  <a:lnTo>
                    <a:pt x="26" y="127"/>
                  </a:lnTo>
                  <a:lnTo>
                    <a:pt x="14" y="113"/>
                  </a:lnTo>
                  <a:lnTo>
                    <a:pt x="6" y="101"/>
                  </a:lnTo>
                  <a:lnTo>
                    <a:pt x="2" y="93"/>
                  </a:lnTo>
                  <a:lnTo>
                    <a:pt x="0" y="90"/>
                  </a:lnTo>
                  <a:lnTo>
                    <a:pt x="2" y="88"/>
                  </a:lnTo>
                  <a:lnTo>
                    <a:pt x="7" y="82"/>
                  </a:lnTo>
                  <a:lnTo>
                    <a:pt x="18" y="73"/>
                  </a:lnTo>
                  <a:lnTo>
                    <a:pt x="31" y="62"/>
                  </a:lnTo>
                  <a:lnTo>
                    <a:pt x="48" y="49"/>
                  </a:lnTo>
                  <a:lnTo>
                    <a:pt x="69" y="38"/>
                  </a:lnTo>
                  <a:lnTo>
                    <a:pt x="94" y="26"/>
                  </a:lnTo>
                  <a:lnTo>
                    <a:pt x="122" y="15"/>
                  </a:lnTo>
                  <a:lnTo>
                    <a:pt x="153" y="7"/>
                  </a:lnTo>
                  <a:lnTo>
                    <a:pt x="188" y="1"/>
                  </a:lnTo>
                  <a:lnTo>
                    <a:pt x="2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4652963" y="3105150"/>
              <a:ext cx="714375" cy="684212"/>
            </a:xfrm>
            <a:custGeom>
              <a:avLst/>
              <a:gdLst>
                <a:gd name="T0" fmla="*/ 1351 w 1351"/>
                <a:gd name="T1" fmla="*/ 3 h 1295"/>
                <a:gd name="T2" fmla="*/ 1351 w 1351"/>
                <a:gd name="T3" fmla="*/ 21 h 1295"/>
                <a:gd name="T4" fmla="*/ 1349 w 1351"/>
                <a:gd name="T5" fmla="*/ 54 h 1295"/>
                <a:gd name="T6" fmla="*/ 1343 w 1351"/>
                <a:gd name="T7" fmla="*/ 100 h 1295"/>
                <a:gd name="T8" fmla="*/ 1332 w 1351"/>
                <a:gd name="T9" fmla="*/ 159 h 1295"/>
                <a:gd name="T10" fmla="*/ 1314 w 1351"/>
                <a:gd name="T11" fmla="*/ 227 h 1295"/>
                <a:gd name="T12" fmla="*/ 1288 w 1351"/>
                <a:gd name="T13" fmla="*/ 304 h 1295"/>
                <a:gd name="T14" fmla="*/ 1252 w 1351"/>
                <a:gd name="T15" fmla="*/ 389 h 1295"/>
                <a:gd name="T16" fmla="*/ 1205 w 1351"/>
                <a:gd name="T17" fmla="*/ 479 h 1295"/>
                <a:gd name="T18" fmla="*/ 1145 w 1351"/>
                <a:gd name="T19" fmla="*/ 574 h 1295"/>
                <a:gd name="T20" fmla="*/ 1072 w 1351"/>
                <a:gd name="T21" fmla="*/ 671 h 1295"/>
                <a:gd name="T22" fmla="*/ 983 w 1351"/>
                <a:gd name="T23" fmla="*/ 769 h 1295"/>
                <a:gd name="T24" fmla="*/ 875 w 1351"/>
                <a:gd name="T25" fmla="*/ 867 h 1295"/>
                <a:gd name="T26" fmla="*/ 748 w 1351"/>
                <a:gd name="T27" fmla="*/ 963 h 1295"/>
                <a:gd name="T28" fmla="*/ 602 w 1351"/>
                <a:gd name="T29" fmla="*/ 1055 h 1295"/>
                <a:gd name="T30" fmla="*/ 433 w 1351"/>
                <a:gd name="T31" fmla="*/ 1142 h 1295"/>
                <a:gd name="T32" fmla="*/ 240 w 1351"/>
                <a:gd name="T33" fmla="*/ 1223 h 1295"/>
                <a:gd name="T34" fmla="*/ 24 w 1351"/>
                <a:gd name="T35" fmla="*/ 1295 h 1295"/>
                <a:gd name="T36" fmla="*/ 110 w 1351"/>
                <a:gd name="T37" fmla="*/ 1182 h 1295"/>
                <a:gd name="T38" fmla="*/ 311 w 1351"/>
                <a:gd name="T39" fmla="*/ 1108 h 1295"/>
                <a:gd name="T40" fmla="*/ 486 w 1351"/>
                <a:gd name="T41" fmla="*/ 1027 h 1295"/>
                <a:gd name="T42" fmla="*/ 638 w 1351"/>
                <a:gd name="T43" fmla="*/ 940 h 1295"/>
                <a:gd name="T44" fmla="*/ 771 w 1351"/>
                <a:gd name="T45" fmla="*/ 850 h 1295"/>
                <a:gd name="T46" fmla="*/ 882 w 1351"/>
                <a:gd name="T47" fmla="*/ 757 h 1295"/>
                <a:gd name="T48" fmla="*/ 976 w 1351"/>
                <a:gd name="T49" fmla="*/ 664 h 1295"/>
                <a:gd name="T50" fmla="*/ 1053 w 1351"/>
                <a:gd name="T51" fmla="*/ 572 h 1295"/>
                <a:gd name="T52" fmla="*/ 1116 w 1351"/>
                <a:gd name="T53" fmla="*/ 482 h 1295"/>
                <a:gd name="T54" fmla="*/ 1165 w 1351"/>
                <a:gd name="T55" fmla="*/ 395 h 1295"/>
                <a:gd name="T56" fmla="*/ 1203 w 1351"/>
                <a:gd name="T57" fmla="*/ 313 h 1295"/>
                <a:gd name="T58" fmla="*/ 1230 w 1351"/>
                <a:gd name="T59" fmla="*/ 236 h 1295"/>
                <a:gd name="T60" fmla="*/ 1248 w 1351"/>
                <a:gd name="T61" fmla="*/ 170 h 1295"/>
                <a:gd name="T62" fmla="*/ 1260 w 1351"/>
                <a:gd name="T63" fmla="*/ 111 h 1295"/>
                <a:gd name="T64" fmla="*/ 1267 w 1351"/>
                <a:gd name="T65" fmla="*/ 64 h 1295"/>
                <a:gd name="T66" fmla="*/ 1269 w 1351"/>
                <a:gd name="T67" fmla="*/ 29 h 1295"/>
                <a:gd name="T68" fmla="*/ 1269 w 1351"/>
                <a:gd name="T69" fmla="*/ 8 h 1295"/>
                <a:gd name="T70" fmla="*/ 1351 w 1351"/>
                <a:gd name="T7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51" h="1295">
                  <a:moveTo>
                    <a:pt x="1351" y="0"/>
                  </a:moveTo>
                  <a:lnTo>
                    <a:pt x="1351" y="3"/>
                  </a:lnTo>
                  <a:lnTo>
                    <a:pt x="1351" y="10"/>
                  </a:lnTo>
                  <a:lnTo>
                    <a:pt x="1351" y="21"/>
                  </a:lnTo>
                  <a:lnTo>
                    <a:pt x="1350" y="36"/>
                  </a:lnTo>
                  <a:lnTo>
                    <a:pt x="1349" y="54"/>
                  </a:lnTo>
                  <a:lnTo>
                    <a:pt x="1347" y="76"/>
                  </a:lnTo>
                  <a:lnTo>
                    <a:pt x="1343" y="100"/>
                  </a:lnTo>
                  <a:lnTo>
                    <a:pt x="1337" y="129"/>
                  </a:lnTo>
                  <a:lnTo>
                    <a:pt x="1332" y="159"/>
                  </a:lnTo>
                  <a:lnTo>
                    <a:pt x="1323" y="192"/>
                  </a:lnTo>
                  <a:lnTo>
                    <a:pt x="1314" y="227"/>
                  </a:lnTo>
                  <a:lnTo>
                    <a:pt x="1302" y="265"/>
                  </a:lnTo>
                  <a:lnTo>
                    <a:pt x="1288" y="304"/>
                  </a:lnTo>
                  <a:lnTo>
                    <a:pt x="1272" y="345"/>
                  </a:lnTo>
                  <a:lnTo>
                    <a:pt x="1252" y="389"/>
                  </a:lnTo>
                  <a:lnTo>
                    <a:pt x="1231" y="433"/>
                  </a:lnTo>
                  <a:lnTo>
                    <a:pt x="1205" y="479"/>
                  </a:lnTo>
                  <a:lnTo>
                    <a:pt x="1177" y="526"/>
                  </a:lnTo>
                  <a:lnTo>
                    <a:pt x="1145" y="574"/>
                  </a:lnTo>
                  <a:lnTo>
                    <a:pt x="1110" y="622"/>
                  </a:lnTo>
                  <a:lnTo>
                    <a:pt x="1072" y="671"/>
                  </a:lnTo>
                  <a:lnTo>
                    <a:pt x="1029" y="721"/>
                  </a:lnTo>
                  <a:lnTo>
                    <a:pt x="983" y="769"/>
                  </a:lnTo>
                  <a:lnTo>
                    <a:pt x="931" y="818"/>
                  </a:lnTo>
                  <a:lnTo>
                    <a:pt x="875" y="867"/>
                  </a:lnTo>
                  <a:lnTo>
                    <a:pt x="814" y="915"/>
                  </a:lnTo>
                  <a:lnTo>
                    <a:pt x="748" y="963"/>
                  </a:lnTo>
                  <a:lnTo>
                    <a:pt x="678" y="1009"/>
                  </a:lnTo>
                  <a:lnTo>
                    <a:pt x="602" y="1055"/>
                  </a:lnTo>
                  <a:lnTo>
                    <a:pt x="520" y="1100"/>
                  </a:lnTo>
                  <a:lnTo>
                    <a:pt x="433" y="1142"/>
                  </a:lnTo>
                  <a:lnTo>
                    <a:pt x="340" y="1184"/>
                  </a:lnTo>
                  <a:lnTo>
                    <a:pt x="240" y="1223"/>
                  </a:lnTo>
                  <a:lnTo>
                    <a:pt x="135" y="1260"/>
                  </a:lnTo>
                  <a:lnTo>
                    <a:pt x="24" y="1295"/>
                  </a:lnTo>
                  <a:lnTo>
                    <a:pt x="0" y="1216"/>
                  </a:lnTo>
                  <a:lnTo>
                    <a:pt x="110" y="1182"/>
                  </a:lnTo>
                  <a:lnTo>
                    <a:pt x="213" y="1145"/>
                  </a:lnTo>
                  <a:lnTo>
                    <a:pt x="311" y="1108"/>
                  </a:lnTo>
                  <a:lnTo>
                    <a:pt x="401" y="1068"/>
                  </a:lnTo>
                  <a:lnTo>
                    <a:pt x="486" y="1027"/>
                  </a:lnTo>
                  <a:lnTo>
                    <a:pt x="565" y="983"/>
                  </a:lnTo>
                  <a:lnTo>
                    <a:pt x="638" y="940"/>
                  </a:lnTo>
                  <a:lnTo>
                    <a:pt x="707" y="895"/>
                  </a:lnTo>
                  <a:lnTo>
                    <a:pt x="771" y="850"/>
                  </a:lnTo>
                  <a:lnTo>
                    <a:pt x="828" y="804"/>
                  </a:lnTo>
                  <a:lnTo>
                    <a:pt x="882" y="757"/>
                  </a:lnTo>
                  <a:lnTo>
                    <a:pt x="931" y="711"/>
                  </a:lnTo>
                  <a:lnTo>
                    <a:pt x="976" y="664"/>
                  </a:lnTo>
                  <a:lnTo>
                    <a:pt x="1017" y="618"/>
                  </a:lnTo>
                  <a:lnTo>
                    <a:pt x="1053" y="572"/>
                  </a:lnTo>
                  <a:lnTo>
                    <a:pt x="1086" y="526"/>
                  </a:lnTo>
                  <a:lnTo>
                    <a:pt x="1116" y="482"/>
                  </a:lnTo>
                  <a:lnTo>
                    <a:pt x="1142" y="437"/>
                  </a:lnTo>
                  <a:lnTo>
                    <a:pt x="1165" y="395"/>
                  </a:lnTo>
                  <a:lnTo>
                    <a:pt x="1185" y="353"/>
                  </a:lnTo>
                  <a:lnTo>
                    <a:pt x="1203" y="313"/>
                  </a:lnTo>
                  <a:lnTo>
                    <a:pt x="1217" y="274"/>
                  </a:lnTo>
                  <a:lnTo>
                    <a:pt x="1230" y="236"/>
                  </a:lnTo>
                  <a:lnTo>
                    <a:pt x="1240" y="202"/>
                  </a:lnTo>
                  <a:lnTo>
                    <a:pt x="1248" y="170"/>
                  </a:lnTo>
                  <a:lnTo>
                    <a:pt x="1255" y="139"/>
                  </a:lnTo>
                  <a:lnTo>
                    <a:pt x="1260" y="111"/>
                  </a:lnTo>
                  <a:lnTo>
                    <a:pt x="1264" y="86"/>
                  </a:lnTo>
                  <a:lnTo>
                    <a:pt x="1267" y="64"/>
                  </a:lnTo>
                  <a:lnTo>
                    <a:pt x="1268" y="45"/>
                  </a:lnTo>
                  <a:lnTo>
                    <a:pt x="1269" y="29"/>
                  </a:lnTo>
                  <a:lnTo>
                    <a:pt x="1269" y="17"/>
                  </a:lnTo>
                  <a:lnTo>
                    <a:pt x="1269" y="8"/>
                  </a:lnTo>
                  <a:lnTo>
                    <a:pt x="1269" y="3"/>
                  </a:lnTo>
                  <a:lnTo>
                    <a:pt x="135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4" name="Freeform 28"/>
            <p:cNvSpPr>
              <a:spLocks noEditPoints="1"/>
            </p:cNvSpPr>
            <p:nvPr/>
          </p:nvSpPr>
          <p:spPr bwMode="auto">
            <a:xfrm>
              <a:off x="3906838" y="2135188"/>
              <a:ext cx="1309688" cy="1196975"/>
            </a:xfrm>
            <a:custGeom>
              <a:avLst/>
              <a:gdLst>
                <a:gd name="T0" fmla="*/ 1880 w 2477"/>
                <a:gd name="T1" fmla="*/ 343 h 2263"/>
                <a:gd name="T2" fmla="*/ 1860 w 2477"/>
                <a:gd name="T3" fmla="*/ 551 h 2263"/>
                <a:gd name="T4" fmla="*/ 1855 w 2477"/>
                <a:gd name="T5" fmla="*/ 679 h 2263"/>
                <a:gd name="T6" fmla="*/ 1948 w 2477"/>
                <a:gd name="T7" fmla="*/ 707 h 2263"/>
                <a:gd name="T8" fmla="*/ 2052 w 2477"/>
                <a:gd name="T9" fmla="*/ 719 h 2263"/>
                <a:gd name="T10" fmla="*/ 2151 w 2477"/>
                <a:gd name="T11" fmla="*/ 699 h 2263"/>
                <a:gd name="T12" fmla="*/ 2226 w 2477"/>
                <a:gd name="T13" fmla="*/ 634 h 2263"/>
                <a:gd name="T14" fmla="*/ 2274 w 2477"/>
                <a:gd name="T15" fmla="*/ 526 h 2263"/>
                <a:gd name="T16" fmla="*/ 2294 w 2477"/>
                <a:gd name="T17" fmla="*/ 375 h 2263"/>
                <a:gd name="T18" fmla="*/ 2286 w 2477"/>
                <a:gd name="T19" fmla="*/ 183 h 2263"/>
                <a:gd name="T20" fmla="*/ 192 w 2477"/>
                <a:gd name="T21" fmla="*/ 183 h 2263"/>
                <a:gd name="T22" fmla="*/ 184 w 2477"/>
                <a:gd name="T23" fmla="*/ 375 h 2263"/>
                <a:gd name="T24" fmla="*/ 204 w 2477"/>
                <a:gd name="T25" fmla="*/ 526 h 2263"/>
                <a:gd name="T26" fmla="*/ 251 w 2477"/>
                <a:gd name="T27" fmla="*/ 634 h 2263"/>
                <a:gd name="T28" fmla="*/ 326 w 2477"/>
                <a:gd name="T29" fmla="*/ 699 h 2263"/>
                <a:gd name="T30" fmla="*/ 425 w 2477"/>
                <a:gd name="T31" fmla="*/ 719 h 2263"/>
                <a:gd name="T32" fmla="*/ 531 w 2477"/>
                <a:gd name="T33" fmla="*/ 707 h 2263"/>
                <a:gd name="T34" fmla="*/ 622 w 2477"/>
                <a:gd name="T35" fmla="*/ 679 h 2263"/>
                <a:gd name="T36" fmla="*/ 619 w 2477"/>
                <a:gd name="T37" fmla="*/ 551 h 2263"/>
                <a:gd name="T38" fmla="*/ 598 w 2477"/>
                <a:gd name="T39" fmla="*/ 343 h 2263"/>
                <a:gd name="T40" fmla="*/ 31 w 2477"/>
                <a:gd name="T41" fmla="*/ 0 h 2263"/>
                <a:gd name="T42" fmla="*/ 2458 w 2477"/>
                <a:gd name="T43" fmla="*/ 78 h 2263"/>
                <a:gd name="T44" fmla="*/ 2477 w 2477"/>
                <a:gd name="T45" fmla="*/ 322 h 2263"/>
                <a:gd name="T46" fmla="*/ 2461 w 2477"/>
                <a:gd name="T47" fmla="*/ 524 h 2263"/>
                <a:gd name="T48" fmla="*/ 2409 w 2477"/>
                <a:gd name="T49" fmla="*/ 685 h 2263"/>
                <a:gd name="T50" fmla="*/ 2322 w 2477"/>
                <a:gd name="T51" fmla="*/ 802 h 2263"/>
                <a:gd name="T52" fmla="*/ 2199 w 2477"/>
                <a:gd name="T53" fmla="*/ 877 h 2263"/>
                <a:gd name="T54" fmla="*/ 2065 w 2477"/>
                <a:gd name="T55" fmla="*/ 902 h 2263"/>
                <a:gd name="T56" fmla="*/ 1935 w 2477"/>
                <a:gd name="T57" fmla="*/ 891 h 2263"/>
                <a:gd name="T58" fmla="*/ 1825 w 2477"/>
                <a:gd name="T59" fmla="*/ 863 h 2263"/>
                <a:gd name="T60" fmla="*/ 1671 w 2477"/>
                <a:gd name="T61" fmla="*/ 966 h 2263"/>
                <a:gd name="T62" fmla="*/ 1566 w 2477"/>
                <a:gd name="T63" fmla="*/ 1066 h 2263"/>
                <a:gd name="T64" fmla="*/ 1480 w 2477"/>
                <a:gd name="T65" fmla="*/ 1116 h 2263"/>
                <a:gd name="T66" fmla="*/ 1413 w 2477"/>
                <a:gd name="T67" fmla="*/ 1397 h 2263"/>
                <a:gd name="T68" fmla="*/ 1420 w 2477"/>
                <a:gd name="T69" fmla="*/ 1459 h 2263"/>
                <a:gd name="T70" fmla="*/ 1437 w 2477"/>
                <a:gd name="T71" fmla="*/ 1549 h 2263"/>
                <a:gd name="T72" fmla="*/ 1468 w 2477"/>
                <a:gd name="T73" fmla="*/ 1651 h 2263"/>
                <a:gd name="T74" fmla="*/ 1518 w 2477"/>
                <a:gd name="T75" fmla="*/ 1748 h 2263"/>
                <a:gd name="T76" fmla="*/ 1589 w 2477"/>
                <a:gd name="T77" fmla="*/ 1822 h 2263"/>
                <a:gd name="T78" fmla="*/ 1651 w 2477"/>
                <a:gd name="T79" fmla="*/ 2129 h 2263"/>
                <a:gd name="T80" fmla="*/ 714 w 2477"/>
                <a:gd name="T81" fmla="*/ 2263 h 2263"/>
                <a:gd name="T82" fmla="*/ 827 w 2477"/>
                <a:gd name="T83" fmla="*/ 1851 h 2263"/>
                <a:gd name="T84" fmla="*/ 915 w 2477"/>
                <a:gd name="T85" fmla="*/ 1801 h 2263"/>
                <a:gd name="T86" fmla="*/ 979 w 2477"/>
                <a:gd name="T87" fmla="*/ 1717 h 2263"/>
                <a:gd name="T88" fmla="*/ 1023 w 2477"/>
                <a:gd name="T89" fmla="*/ 1617 h 2263"/>
                <a:gd name="T90" fmla="*/ 1048 w 2477"/>
                <a:gd name="T91" fmla="*/ 1516 h 2263"/>
                <a:gd name="T92" fmla="*/ 1062 w 2477"/>
                <a:gd name="T93" fmla="*/ 1434 h 2263"/>
                <a:gd name="T94" fmla="*/ 1067 w 2477"/>
                <a:gd name="T95" fmla="*/ 1385 h 2263"/>
                <a:gd name="T96" fmla="*/ 972 w 2477"/>
                <a:gd name="T97" fmla="*/ 1105 h 2263"/>
                <a:gd name="T98" fmla="*/ 877 w 2477"/>
                <a:gd name="T99" fmla="*/ 1038 h 2263"/>
                <a:gd name="T100" fmla="*/ 683 w 2477"/>
                <a:gd name="T101" fmla="*/ 1105 h 2263"/>
                <a:gd name="T102" fmla="*/ 620 w 2477"/>
                <a:gd name="T103" fmla="*/ 873 h 2263"/>
                <a:gd name="T104" fmla="*/ 502 w 2477"/>
                <a:gd name="T105" fmla="*/ 897 h 2263"/>
                <a:gd name="T106" fmla="*/ 368 w 2477"/>
                <a:gd name="T107" fmla="*/ 898 h 2263"/>
                <a:gd name="T108" fmla="*/ 235 w 2477"/>
                <a:gd name="T109" fmla="*/ 857 h 2263"/>
                <a:gd name="T110" fmla="*/ 122 w 2477"/>
                <a:gd name="T111" fmla="*/ 768 h 2263"/>
                <a:gd name="T112" fmla="*/ 47 w 2477"/>
                <a:gd name="T113" fmla="*/ 637 h 2263"/>
                <a:gd name="T114" fmla="*/ 7 w 2477"/>
                <a:gd name="T115" fmla="*/ 462 h 2263"/>
                <a:gd name="T116" fmla="*/ 3 w 2477"/>
                <a:gd name="T117" fmla="*/ 246 h 2263"/>
                <a:gd name="T118" fmla="*/ 31 w 2477"/>
                <a:gd name="T119" fmla="*/ 0 h 2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77" h="2263">
                  <a:moveTo>
                    <a:pt x="1876" y="183"/>
                  </a:moveTo>
                  <a:lnTo>
                    <a:pt x="1880" y="265"/>
                  </a:lnTo>
                  <a:lnTo>
                    <a:pt x="1880" y="343"/>
                  </a:lnTo>
                  <a:lnTo>
                    <a:pt x="1876" y="416"/>
                  </a:lnTo>
                  <a:lnTo>
                    <a:pt x="1869" y="487"/>
                  </a:lnTo>
                  <a:lnTo>
                    <a:pt x="1860" y="551"/>
                  </a:lnTo>
                  <a:lnTo>
                    <a:pt x="1847" y="612"/>
                  </a:lnTo>
                  <a:lnTo>
                    <a:pt x="1831" y="669"/>
                  </a:lnTo>
                  <a:lnTo>
                    <a:pt x="1855" y="679"/>
                  </a:lnTo>
                  <a:lnTo>
                    <a:pt x="1883" y="689"/>
                  </a:lnTo>
                  <a:lnTo>
                    <a:pt x="1915" y="699"/>
                  </a:lnTo>
                  <a:lnTo>
                    <a:pt x="1948" y="707"/>
                  </a:lnTo>
                  <a:lnTo>
                    <a:pt x="1982" y="713"/>
                  </a:lnTo>
                  <a:lnTo>
                    <a:pt x="2017" y="718"/>
                  </a:lnTo>
                  <a:lnTo>
                    <a:pt x="2052" y="719"/>
                  </a:lnTo>
                  <a:lnTo>
                    <a:pt x="2087" y="716"/>
                  </a:lnTo>
                  <a:lnTo>
                    <a:pt x="2120" y="709"/>
                  </a:lnTo>
                  <a:lnTo>
                    <a:pt x="2151" y="699"/>
                  </a:lnTo>
                  <a:lnTo>
                    <a:pt x="2181" y="682"/>
                  </a:lnTo>
                  <a:lnTo>
                    <a:pt x="2205" y="661"/>
                  </a:lnTo>
                  <a:lnTo>
                    <a:pt x="2226" y="634"/>
                  </a:lnTo>
                  <a:lnTo>
                    <a:pt x="2245" y="604"/>
                  </a:lnTo>
                  <a:lnTo>
                    <a:pt x="2261" y="567"/>
                  </a:lnTo>
                  <a:lnTo>
                    <a:pt x="2274" y="526"/>
                  </a:lnTo>
                  <a:lnTo>
                    <a:pt x="2284" y="481"/>
                  </a:lnTo>
                  <a:lnTo>
                    <a:pt x="2290" y="430"/>
                  </a:lnTo>
                  <a:lnTo>
                    <a:pt x="2294" y="375"/>
                  </a:lnTo>
                  <a:lnTo>
                    <a:pt x="2294" y="315"/>
                  </a:lnTo>
                  <a:lnTo>
                    <a:pt x="2292" y="252"/>
                  </a:lnTo>
                  <a:lnTo>
                    <a:pt x="2286" y="183"/>
                  </a:lnTo>
                  <a:lnTo>
                    <a:pt x="1876" y="183"/>
                  </a:lnTo>
                  <a:close/>
                  <a:moveTo>
                    <a:pt x="602" y="183"/>
                  </a:moveTo>
                  <a:lnTo>
                    <a:pt x="192" y="183"/>
                  </a:lnTo>
                  <a:lnTo>
                    <a:pt x="187" y="252"/>
                  </a:lnTo>
                  <a:lnTo>
                    <a:pt x="184" y="315"/>
                  </a:lnTo>
                  <a:lnTo>
                    <a:pt x="184" y="375"/>
                  </a:lnTo>
                  <a:lnTo>
                    <a:pt x="188" y="430"/>
                  </a:lnTo>
                  <a:lnTo>
                    <a:pt x="195" y="481"/>
                  </a:lnTo>
                  <a:lnTo>
                    <a:pt x="204" y="526"/>
                  </a:lnTo>
                  <a:lnTo>
                    <a:pt x="217" y="567"/>
                  </a:lnTo>
                  <a:lnTo>
                    <a:pt x="232" y="604"/>
                  </a:lnTo>
                  <a:lnTo>
                    <a:pt x="251" y="634"/>
                  </a:lnTo>
                  <a:lnTo>
                    <a:pt x="273" y="661"/>
                  </a:lnTo>
                  <a:lnTo>
                    <a:pt x="297" y="682"/>
                  </a:lnTo>
                  <a:lnTo>
                    <a:pt x="326" y="699"/>
                  </a:lnTo>
                  <a:lnTo>
                    <a:pt x="358" y="709"/>
                  </a:lnTo>
                  <a:lnTo>
                    <a:pt x="392" y="716"/>
                  </a:lnTo>
                  <a:lnTo>
                    <a:pt x="425" y="719"/>
                  </a:lnTo>
                  <a:lnTo>
                    <a:pt x="461" y="718"/>
                  </a:lnTo>
                  <a:lnTo>
                    <a:pt x="496" y="713"/>
                  </a:lnTo>
                  <a:lnTo>
                    <a:pt x="531" y="707"/>
                  </a:lnTo>
                  <a:lnTo>
                    <a:pt x="564" y="699"/>
                  </a:lnTo>
                  <a:lnTo>
                    <a:pt x="594" y="689"/>
                  </a:lnTo>
                  <a:lnTo>
                    <a:pt x="622" y="679"/>
                  </a:lnTo>
                  <a:lnTo>
                    <a:pt x="647" y="669"/>
                  </a:lnTo>
                  <a:lnTo>
                    <a:pt x="632" y="612"/>
                  </a:lnTo>
                  <a:lnTo>
                    <a:pt x="619" y="551"/>
                  </a:lnTo>
                  <a:lnTo>
                    <a:pt x="608" y="485"/>
                  </a:lnTo>
                  <a:lnTo>
                    <a:pt x="601" y="416"/>
                  </a:lnTo>
                  <a:lnTo>
                    <a:pt x="598" y="343"/>
                  </a:lnTo>
                  <a:lnTo>
                    <a:pt x="598" y="265"/>
                  </a:lnTo>
                  <a:lnTo>
                    <a:pt x="602" y="183"/>
                  </a:lnTo>
                  <a:close/>
                  <a:moveTo>
                    <a:pt x="31" y="0"/>
                  </a:moveTo>
                  <a:lnTo>
                    <a:pt x="1239" y="1"/>
                  </a:lnTo>
                  <a:lnTo>
                    <a:pt x="2446" y="0"/>
                  </a:lnTo>
                  <a:lnTo>
                    <a:pt x="2458" y="78"/>
                  </a:lnTo>
                  <a:lnTo>
                    <a:pt x="2469" y="164"/>
                  </a:lnTo>
                  <a:lnTo>
                    <a:pt x="2475" y="246"/>
                  </a:lnTo>
                  <a:lnTo>
                    <a:pt x="2477" y="322"/>
                  </a:lnTo>
                  <a:lnTo>
                    <a:pt x="2476" y="394"/>
                  </a:lnTo>
                  <a:lnTo>
                    <a:pt x="2470" y="462"/>
                  </a:lnTo>
                  <a:lnTo>
                    <a:pt x="2461" y="524"/>
                  </a:lnTo>
                  <a:lnTo>
                    <a:pt x="2448" y="583"/>
                  </a:lnTo>
                  <a:lnTo>
                    <a:pt x="2430" y="637"/>
                  </a:lnTo>
                  <a:lnTo>
                    <a:pt x="2409" y="685"/>
                  </a:lnTo>
                  <a:lnTo>
                    <a:pt x="2384" y="729"/>
                  </a:lnTo>
                  <a:lnTo>
                    <a:pt x="2355" y="768"/>
                  </a:lnTo>
                  <a:lnTo>
                    <a:pt x="2322" y="802"/>
                  </a:lnTo>
                  <a:lnTo>
                    <a:pt x="2286" y="832"/>
                  </a:lnTo>
                  <a:lnTo>
                    <a:pt x="2244" y="857"/>
                  </a:lnTo>
                  <a:lnTo>
                    <a:pt x="2199" y="877"/>
                  </a:lnTo>
                  <a:lnTo>
                    <a:pt x="2155" y="890"/>
                  </a:lnTo>
                  <a:lnTo>
                    <a:pt x="2110" y="898"/>
                  </a:lnTo>
                  <a:lnTo>
                    <a:pt x="2065" y="902"/>
                  </a:lnTo>
                  <a:lnTo>
                    <a:pt x="2020" y="902"/>
                  </a:lnTo>
                  <a:lnTo>
                    <a:pt x="1977" y="897"/>
                  </a:lnTo>
                  <a:lnTo>
                    <a:pt x="1935" y="891"/>
                  </a:lnTo>
                  <a:lnTo>
                    <a:pt x="1895" y="883"/>
                  </a:lnTo>
                  <a:lnTo>
                    <a:pt x="1859" y="873"/>
                  </a:lnTo>
                  <a:lnTo>
                    <a:pt x="1825" y="863"/>
                  </a:lnTo>
                  <a:lnTo>
                    <a:pt x="1931" y="981"/>
                  </a:lnTo>
                  <a:lnTo>
                    <a:pt x="1795" y="1105"/>
                  </a:lnTo>
                  <a:lnTo>
                    <a:pt x="1671" y="966"/>
                  </a:lnTo>
                  <a:lnTo>
                    <a:pt x="1635" y="1005"/>
                  </a:lnTo>
                  <a:lnTo>
                    <a:pt x="1600" y="1038"/>
                  </a:lnTo>
                  <a:lnTo>
                    <a:pt x="1566" y="1066"/>
                  </a:lnTo>
                  <a:lnTo>
                    <a:pt x="1534" y="1087"/>
                  </a:lnTo>
                  <a:lnTo>
                    <a:pt x="1506" y="1105"/>
                  </a:lnTo>
                  <a:lnTo>
                    <a:pt x="1480" y="1116"/>
                  </a:lnTo>
                  <a:lnTo>
                    <a:pt x="1480" y="1385"/>
                  </a:lnTo>
                  <a:lnTo>
                    <a:pt x="1411" y="1385"/>
                  </a:lnTo>
                  <a:lnTo>
                    <a:pt x="1413" y="1397"/>
                  </a:lnTo>
                  <a:lnTo>
                    <a:pt x="1414" y="1413"/>
                  </a:lnTo>
                  <a:lnTo>
                    <a:pt x="1416" y="1434"/>
                  </a:lnTo>
                  <a:lnTo>
                    <a:pt x="1420" y="1459"/>
                  </a:lnTo>
                  <a:lnTo>
                    <a:pt x="1424" y="1486"/>
                  </a:lnTo>
                  <a:lnTo>
                    <a:pt x="1429" y="1516"/>
                  </a:lnTo>
                  <a:lnTo>
                    <a:pt x="1437" y="1549"/>
                  </a:lnTo>
                  <a:lnTo>
                    <a:pt x="1445" y="1583"/>
                  </a:lnTo>
                  <a:lnTo>
                    <a:pt x="1456" y="1617"/>
                  </a:lnTo>
                  <a:lnTo>
                    <a:pt x="1468" y="1651"/>
                  </a:lnTo>
                  <a:lnTo>
                    <a:pt x="1483" y="1685"/>
                  </a:lnTo>
                  <a:lnTo>
                    <a:pt x="1499" y="1717"/>
                  </a:lnTo>
                  <a:lnTo>
                    <a:pt x="1518" y="1748"/>
                  </a:lnTo>
                  <a:lnTo>
                    <a:pt x="1539" y="1776"/>
                  </a:lnTo>
                  <a:lnTo>
                    <a:pt x="1562" y="1801"/>
                  </a:lnTo>
                  <a:lnTo>
                    <a:pt x="1589" y="1822"/>
                  </a:lnTo>
                  <a:lnTo>
                    <a:pt x="1619" y="1840"/>
                  </a:lnTo>
                  <a:lnTo>
                    <a:pt x="1651" y="1851"/>
                  </a:lnTo>
                  <a:lnTo>
                    <a:pt x="1651" y="2129"/>
                  </a:lnTo>
                  <a:lnTo>
                    <a:pt x="1764" y="2129"/>
                  </a:lnTo>
                  <a:lnTo>
                    <a:pt x="1764" y="2263"/>
                  </a:lnTo>
                  <a:lnTo>
                    <a:pt x="714" y="2263"/>
                  </a:lnTo>
                  <a:lnTo>
                    <a:pt x="714" y="2129"/>
                  </a:lnTo>
                  <a:lnTo>
                    <a:pt x="827" y="2129"/>
                  </a:lnTo>
                  <a:lnTo>
                    <a:pt x="827" y="1851"/>
                  </a:lnTo>
                  <a:lnTo>
                    <a:pt x="859" y="1840"/>
                  </a:lnTo>
                  <a:lnTo>
                    <a:pt x="889" y="1822"/>
                  </a:lnTo>
                  <a:lnTo>
                    <a:pt x="915" y="1801"/>
                  </a:lnTo>
                  <a:lnTo>
                    <a:pt x="940" y="1776"/>
                  </a:lnTo>
                  <a:lnTo>
                    <a:pt x="961" y="1748"/>
                  </a:lnTo>
                  <a:lnTo>
                    <a:pt x="979" y="1717"/>
                  </a:lnTo>
                  <a:lnTo>
                    <a:pt x="996" y="1685"/>
                  </a:lnTo>
                  <a:lnTo>
                    <a:pt x="1010" y="1651"/>
                  </a:lnTo>
                  <a:lnTo>
                    <a:pt x="1023" y="1617"/>
                  </a:lnTo>
                  <a:lnTo>
                    <a:pt x="1033" y="1583"/>
                  </a:lnTo>
                  <a:lnTo>
                    <a:pt x="1041" y="1549"/>
                  </a:lnTo>
                  <a:lnTo>
                    <a:pt x="1048" y="1516"/>
                  </a:lnTo>
                  <a:lnTo>
                    <a:pt x="1054" y="1486"/>
                  </a:lnTo>
                  <a:lnTo>
                    <a:pt x="1059" y="1459"/>
                  </a:lnTo>
                  <a:lnTo>
                    <a:pt x="1062" y="1434"/>
                  </a:lnTo>
                  <a:lnTo>
                    <a:pt x="1065" y="1413"/>
                  </a:lnTo>
                  <a:lnTo>
                    <a:pt x="1066" y="1397"/>
                  </a:lnTo>
                  <a:lnTo>
                    <a:pt x="1067" y="1385"/>
                  </a:lnTo>
                  <a:lnTo>
                    <a:pt x="998" y="1385"/>
                  </a:lnTo>
                  <a:lnTo>
                    <a:pt x="998" y="1116"/>
                  </a:lnTo>
                  <a:lnTo>
                    <a:pt x="972" y="1105"/>
                  </a:lnTo>
                  <a:lnTo>
                    <a:pt x="943" y="1087"/>
                  </a:lnTo>
                  <a:lnTo>
                    <a:pt x="911" y="1066"/>
                  </a:lnTo>
                  <a:lnTo>
                    <a:pt x="877" y="1038"/>
                  </a:lnTo>
                  <a:lnTo>
                    <a:pt x="842" y="1005"/>
                  </a:lnTo>
                  <a:lnTo>
                    <a:pt x="807" y="966"/>
                  </a:lnTo>
                  <a:lnTo>
                    <a:pt x="683" y="1105"/>
                  </a:lnTo>
                  <a:lnTo>
                    <a:pt x="547" y="981"/>
                  </a:lnTo>
                  <a:lnTo>
                    <a:pt x="654" y="863"/>
                  </a:lnTo>
                  <a:lnTo>
                    <a:pt x="620" y="873"/>
                  </a:lnTo>
                  <a:lnTo>
                    <a:pt x="582" y="883"/>
                  </a:lnTo>
                  <a:lnTo>
                    <a:pt x="543" y="891"/>
                  </a:lnTo>
                  <a:lnTo>
                    <a:pt x="502" y="897"/>
                  </a:lnTo>
                  <a:lnTo>
                    <a:pt x="457" y="902"/>
                  </a:lnTo>
                  <a:lnTo>
                    <a:pt x="413" y="902"/>
                  </a:lnTo>
                  <a:lnTo>
                    <a:pt x="368" y="898"/>
                  </a:lnTo>
                  <a:lnTo>
                    <a:pt x="322" y="890"/>
                  </a:lnTo>
                  <a:lnTo>
                    <a:pt x="278" y="877"/>
                  </a:lnTo>
                  <a:lnTo>
                    <a:pt x="235" y="857"/>
                  </a:lnTo>
                  <a:lnTo>
                    <a:pt x="192" y="832"/>
                  </a:lnTo>
                  <a:lnTo>
                    <a:pt x="155" y="802"/>
                  </a:lnTo>
                  <a:lnTo>
                    <a:pt x="122" y="768"/>
                  </a:lnTo>
                  <a:lnTo>
                    <a:pt x="94" y="729"/>
                  </a:lnTo>
                  <a:lnTo>
                    <a:pt x="68" y="685"/>
                  </a:lnTo>
                  <a:lnTo>
                    <a:pt x="47" y="637"/>
                  </a:lnTo>
                  <a:lnTo>
                    <a:pt x="31" y="583"/>
                  </a:lnTo>
                  <a:lnTo>
                    <a:pt x="17" y="524"/>
                  </a:lnTo>
                  <a:lnTo>
                    <a:pt x="7" y="462"/>
                  </a:lnTo>
                  <a:lnTo>
                    <a:pt x="3" y="394"/>
                  </a:lnTo>
                  <a:lnTo>
                    <a:pt x="0" y="322"/>
                  </a:lnTo>
                  <a:lnTo>
                    <a:pt x="3" y="246"/>
                  </a:lnTo>
                  <a:lnTo>
                    <a:pt x="10" y="164"/>
                  </a:lnTo>
                  <a:lnTo>
                    <a:pt x="19" y="78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40" name="Freeform 33"/>
          <p:cNvSpPr/>
          <p:nvPr/>
        </p:nvSpPr>
        <p:spPr bwMode="auto">
          <a:xfrm>
            <a:off x="1448463" y="1406193"/>
            <a:ext cx="119392" cy="326360"/>
          </a:xfrm>
          <a:custGeom>
            <a:avLst/>
            <a:gdLst>
              <a:gd name="T0" fmla="*/ 304 w 304"/>
              <a:gd name="T1" fmla="*/ 831 h 831"/>
              <a:gd name="T2" fmla="*/ 202 w 304"/>
              <a:gd name="T3" fmla="*/ 831 h 831"/>
              <a:gd name="T4" fmla="*/ 202 w 304"/>
              <a:gd name="T5" fmla="*/ 184 h 831"/>
              <a:gd name="T6" fmla="*/ 176 w 304"/>
              <a:gd name="T7" fmla="*/ 207 h 831"/>
              <a:gd name="T8" fmla="*/ 144 w 304"/>
              <a:gd name="T9" fmla="*/ 231 h 831"/>
              <a:gd name="T10" fmla="*/ 106 w 304"/>
              <a:gd name="T11" fmla="*/ 254 h 831"/>
              <a:gd name="T12" fmla="*/ 69 w 304"/>
              <a:gd name="T13" fmla="*/ 276 h 831"/>
              <a:gd name="T14" fmla="*/ 32 w 304"/>
              <a:gd name="T15" fmla="*/ 293 h 831"/>
              <a:gd name="T16" fmla="*/ 0 w 304"/>
              <a:gd name="T17" fmla="*/ 307 h 831"/>
              <a:gd name="T18" fmla="*/ 0 w 304"/>
              <a:gd name="T19" fmla="*/ 208 h 831"/>
              <a:gd name="T20" fmla="*/ 54 w 304"/>
              <a:gd name="T21" fmla="*/ 180 h 831"/>
              <a:gd name="T22" fmla="*/ 104 w 304"/>
              <a:gd name="T23" fmla="*/ 147 h 831"/>
              <a:gd name="T24" fmla="*/ 149 w 304"/>
              <a:gd name="T25" fmla="*/ 111 h 831"/>
              <a:gd name="T26" fmla="*/ 178 w 304"/>
              <a:gd name="T27" fmla="*/ 83 h 831"/>
              <a:gd name="T28" fmla="*/ 202 w 304"/>
              <a:gd name="T29" fmla="*/ 55 h 831"/>
              <a:gd name="T30" fmla="*/ 223 w 304"/>
              <a:gd name="T31" fmla="*/ 28 h 831"/>
              <a:gd name="T32" fmla="*/ 239 w 304"/>
              <a:gd name="T33" fmla="*/ 0 h 831"/>
              <a:gd name="T34" fmla="*/ 304 w 304"/>
              <a:gd name="T35" fmla="*/ 0 h 831"/>
              <a:gd name="T36" fmla="*/ 304 w 304"/>
              <a:gd name="T37" fmla="*/ 831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4" h="831">
                <a:moveTo>
                  <a:pt x="304" y="831"/>
                </a:moveTo>
                <a:lnTo>
                  <a:pt x="202" y="831"/>
                </a:lnTo>
                <a:lnTo>
                  <a:pt x="202" y="184"/>
                </a:lnTo>
                <a:lnTo>
                  <a:pt x="176" y="207"/>
                </a:lnTo>
                <a:lnTo>
                  <a:pt x="144" y="231"/>
                </a:lnTo>
                <a:lnTo>
                  <a:pt x="106" y="254"/>
                </a:lnTo>
                <a:lnTo>
                  <a:pt x="69" y="276"/>
                </a:lnTo>
                <a:lnTo>
                  <a:pt x="32" y="293"/>
                </a:lnTo>
                <a:lnTo>
                  <a:pt x="0" y="307"/>
                </a:lnTo>
                <a:lnTo>
                  <a:pt x="0" y="208"/>
                </a:lnTo>
                <a:lnTo>
                  <a:pt x="54" y="180"/>
                </a:lnTo>
                <a:lnTo>
                  <a:pt x="104" y="147"/>
                </a:lnTo>
                <a:lnTo>
                  <a:pt x="149" y="111"/>
                </a:lnTo>
                <a:lnTo>
                  <a:pt x="178" y="83"/>
                </a:lnTo>
                <a:lnTo>
                  <a:pt x="202" y="55"/>
                </a:lnTo>
                <a:lnTo>
                  <a:pt x="223" y="28"/>
                </a:lnTo>
                <a:lnTo>
                  <a:pt x="239" y="0"/>
                </a:lnTo>
                <a:lnTo>
                  <a:pt x="304" y="0"/>
                </a:lnTo>
                <a:lnTo>
                  <a:pt x="304" y="83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2" name="Freeform 35"/>
          <p:cNvSpPr/>
          <p:nvPr/>
        </p:nvSpPr>
        <p:spPr bwMode="auto">
          <a:xfrm>
            <a:off x="1402121" y="3066546"/>
            <a:ext cx="212076" cy="331860"/>
          </a:xfrm>
          <a:custGeom>
            <a:avLst/>
            <a:gdLst>
              <a:gd name="T0" fmla="*/ 100 w 540"/>
              <a:gd name="T1" fmla="*/ 598 h 845"/>
              <a:gd name="T2" fmla="*/ 119 w 540"/>
              <a:gd name="T3" fmla="*/ 659 h 845"/>
              <a:gd name="T4" fmla="*/ 144 w 540"/>
              <a:gd name="T5" fmla="*/ 705 h 845"/>
              <a:gd name="T6" fmla="*/ 183 w 540"/>
              <a:gd name="T7" fmla="*/ 740 h 845"/>
              <a:gd name="T8" fmla="*/ 233 w 540"/>
              <a:gd name="T9" fmla="*/ 758 h 845"/>
              <a:gd name="T10" fmla="*/ 290 w 540"/>
              <a:gd name="T11" fmla="*/ 759 h 845"/>
              <a:gd name="T12" fmla="*/ 340 w 540"/>
              <a:gd name="T13" fmla="*/ 743 h 845"/>
              <a:gd name="T14" fmla="*/ 383 w 540"/>
              <a:gd name="T15" fmla="*/ 711 h 845"/>
              <a:gd name="T16" fmla="*/ 415 w 540"/>
              <a:gd name="T17" fmla="*/ 668 h 845"/>
              <a:gd name="T18" fmla="*/ 431 w 540"/>
              <a:gd name="T19" fmla="*/ 616 h 845"/>
              <a:gd name="T20" fmla="*/ 431 w 540"/>
              <a:gd name="T21" fmla="*/ 560 h 845"/>
              <a:gd name="T22" fmla="*/ 416 w 540"/>
              <a:gd name="T23" fmla="*/ 512 h 845"/>
              <a:gd name="T24" fmla="*/ 387 w 540"/>
              <a:gd name="T25" fmla="*/ 472 h 845"/>
              <a:gd name="T26" fmla="*/ 346 w 540"/>
              <a:gd name="T27" fmla="*/ 444 h 845"/>
              <a:gd name="T28" fmla="*/ 298 w 540"/>
              <a:gd name="T29" fmla="*/ 429 h 845"/>
              <a:gd name="T30" fmla="*/ 250 w 540"/>
              <a:gd name="T31" fmla="*/ 429 h 845"/>
              <a:gd name="T32" fmla="*/ 200 w 540"/>
              <a:gd name="T33" fmla="*/ 438 h 845"/>
              <a:gd name="T34" fmla="*/ 217 w 540"/>
              <a:gd name="T35" fmla="*/ 350 h 845"/>
              <a:gd name="T36" fmla="*/ 227 w 540"/>
              <a:gd name="T37" fmla="*/ 350 h 845"/>
              <a:gd name="T38" fmla="*/ 289 w 540"/>
              <a:gd name="T39" fmla="*/ 342 h 845"/>
              <a:gd name="T40" fmla="*/ 343 w 540"/>
              <a:gd name="T41" fmla="*/ 316 h 845"/>
              <a:gd name="T42" fmla="*/ 376 w 540"/>
              <a:gd name="T43" fmla="*/ 284 h 845"/>
              <a:gd name="T44" fmla="*/ 393 w 540"/>
              <a:gd name="T45" fmla="*/ 239 h 845"/>
              <a:gd name="T46" fmla="*/ 393 w 540"/>
              <a:gd name="T47" fmla="*/ 185 h 845"/>
              <a:gd name="T48" fmla="*/ 374 w 540"/>
              <a:gd name="T49" fmla="*/ 139 h 845"/>
              <a:gd name="T50" fmla="*/ 337 w 540"/>
              <a:gd name="T51" fmla="*/ 104 h 845"/>
              <a:gd name="T52" fmla="*/ 289 w 540"/>
              <a:gd name="T53" fmla="*/ 85 h 845"/>
              <a:gd name="T54" fmla="*/ 232 w 540"/>
              <a:gd name="T55" fmla="*/ 85 h 845"/>
              <a:gd name="T56" fmla="*/ 183 w 540"/>
              <a:gd name="T57" fmla="*/ 104 h 845"/>
              <a:gd name="T58" fmla="*/ 144 w 540"/>
              <a:gd name="T59" fmla="*/ 141 h 845"/>
              <a:gd name="T60" fmla="*/ 119 w 540"/>
              <a:gd name="T61" fmla="*/ 197 h 845"/>
              <a:gd name="T62" fmla="*/ 10 w 540"/>
              <a:gd name="T63" fmla="*/ 214 h 845"/>
              <a:gd name="T64" fmla="*/ 32 w 540"/>
              <a:gd name="T65" fmla="*/ 139 h 845"/>
              <a:gd name="T66" fmla="*/ 69 w 540"/>
              <a:gd name="T67" fmla="*/ 80 h 845"/>
              <a:gd name="T68" fmla="*/ 122 w 540"/>
              <a:gd name="T69" fmla="*/ 35 h 845"/>
              <a:gd name="T70" fmla="*/ 185 w 540"/>
              <a:gd name="T71" fmla="*/ 8 h 845"/>
              <a:gd name="T72" fmla="*/ 258 w 540"/>
              <a:gd name="T73" fmla="*/ 0 h 845"/>
              <a:gd name="T74" fmla="*/ 323 w 540"/>
              <a:gd name="T75" fmla="*/ 6 h 845"/>
              <a:gd name="T76" fmla="*/ 383 w 540"/>
              <a:gd name="T77" fmla="*/ 28 h 845"/>
              <a:gd name="T78" fmla="*/ 432 w 540"/>
              <a:gd name="T79" fmla="*/ 63 h 845"/>
              <a:gd name="T80" fmla="*/ 469 w 540"/>
              <a:gd name="T81" fmla="*/ 108 h 845"/>
              <a:gd name="T82" fmla="*/ 496 w 540"/>
              <a:gd name="T83" fmla="*/ 178 h 845"/>
              <a:gd name="T84" fmla="*/ 496 w 540"/>
              <a:gd name="T85" fmla="*/ 249 h 845"/>
              <a:gd name="T86" fmla="*/ 470 w 540"/>
              <a:gd name="T87" fmla="*/ 312 h 845"/>
              <a:gd name="T88" fmla="*/ 435 w 540"/>
              <a:gd name="T89" fmla="*/ 351 h 845"/>
              <a:gd name="T90" fmla="*/ 386 w 540"/>
              <a:gd name="T91" fmla="*/ 382 h 845"/>
              <a:gd name="T92" fmla="*/ 439 w 540"/>
              <a:gd name="T93" fmla="*/ 402 h 845"/>
              <a:gd name="T94" fmla="*/ 482 w 540"/>
              <a:gd name="T95" fmla="*/ 432 h 845"/>
              <a:gd name="T96" fmla="*/ 518 w 540"/>
              <a:gd name="T97" fmla="*/ 480 h 845"/>
              <a:gd name="T98" fmla="*/ 537 w 540"/>
              <a:gd name="T99" fmla="*/ 548 h 845"/>
              <a:gd name="T100" fmla="*/ 538 w 540"/>
              <a:gd name="T101" fmla="*/ 620 h 845"/>
              <a:gd name="T102" fmla="*/ 520 w 540"/>
              <a:gd name="T103" fmla="*/ 686 h 845"/>
              <a:gd name="T104" fmla="*/ 485 w 540"/>
              <a:gd name="T105" fmla="*/ 743 h 845"/>
              <a:gd name="T106" fmla="*/ 434 w 540"/>
              <a:gd name="T107" fmla="*/ 792 h 845"/>
              <a:gd name="T108" fmla="*/ 372 w 540"/>
              <a:gd name="T109" fmla="*/ 825 h 845"/>
              <a:gd name="T110" fmla="*/ 300 w 540"/>
              <a:gd name="T111" fmla="*/ 842 h 845"/>
              <a:gd name="T112" fmla="*/ 220 w 540"/>
              <a:gd name="T113" fmla="*/ 841 h 845"/>
              <a:gd name="T114" fmla="*/ 144 w 540"/>
              <a:gd name="T115" fmla="*/ 821 h 845"/>
              <a:gd name="T116" fmla="*/ 81 w 540"/>
              <a:gd name="T117" fmla="*/ 779 h 845"/>
              <a:gd name="T118" fmla="*/ 34 w 540"/>
              <a:gd name="T119" fmla="*/ 721 h 845"/>
              <a:gd name="T120" fmla="*/ 6 w 540"/>
              <a:gd name="T121" fmla="*/ 652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0" h="845">
                <a:moveTo>
                  <a:pt x="0" y="612"/>
                </a:moveTo>
                <a:lnTo>
                  <a:pt x="100" y="598"/>
                </a:lnTo>
                <a:lnTo>
                  <a:pt x="109" y="630"/>
                </a:lnTo>
                <a:lnTo>
                  <a:pt x="119" y="659"/>
                </a:lnTo>
                <a:lnTo>
                  <a:pt x="130" y="684"/>
                </a:lnTo>
                <a:lnTo>
                  <a:pt x="144" y="705"/>
                </a:lnTo>
                <a:lnTo>
                  <a:pt x="160" y="722"/>
                </a:lnTo>
                <a:lnTo>
                  <a:pt x="183" y="740"/>
                </a:lnTo>
                <a:lnTo>
                  <a:pt x="206" y="751"/>
                </a:lnTo>
                <a:lnTo>
                  <a:pt x="233" y="758"/>
                </a:lnTo>
                <a:lnTo>
                  <a:pt x="262" y="761"/>
                </a:lnTo>
                <a:lnTo>
                  <a:pt x="290" y="759"/>
                </a:lnTo>
                <a:lnTo>
                  <a:pt x="316" y="752"/>
                </a:lnTo>
                <a:lnTo>
                  <a:pt x="340" y="743"/>
                </a:lnTo>
                <a:lnTo>
                  <a:pt x="362" y="729"/>
                </a:lnTo>
                <a:lnTo>
                  <a:pt x="383" y="711"/>
                </a:lnTo>
                <a:lnTo>
                  <a:pt x="401" y="690"/>
                </a:lnTo>
                <a:lnTo>
                  <a:pt x="415" y="668"/>
                </a:lnTo>
                <a:lnTo>
                  <a:pt x="424" y="643"/>
                </a:lnTo>
                <a:lnTo>
                  <a:pt x="431" y="616"/>
                </a:lnTo>
                <a:lnTo>
                  <a:pt x="432" y="588"/>
                </a:lnTo>
                <a:lnTo>
                  <a:pt x="431" y="560"/>
                </a:lnTo>
                <a:lnTo>
                  <a:pt x="426" y="536"/>
                </a:lnTo>
                <a:lnTo>
                  <a:pt x="416" y="512"/>
                </a:lnTo>
                <a:lnTo>
                  <a:pt x="403" y="492"/>
                </a:lnTo>
                <a:lnTo>
                  <a:pt x="387" y="472"/>
                </a:lnTo>
                <a:lnTo>
                  <a:pt x="368" y="456"/>
                </a:lnTo>
                <a:lnTo>
                  <a:pt x="346" y="444"/>
                </a:lnTo>
                <a:lnTo>
                  <a:pt x="323" y="434"/>
                </a:lnTo>
                <a:lnTo>
                  <a:pt x="298" y="429"/>
                </a:lnTo>
                <a:lnTo>
                  <a:pt x="270" y="427"/>
                </a:lnTo>
                <a:lnTo>
                  <a:pt x="250" y="429"/>
                </a:lnTo>
                <a:lnTo>
                  <a:pt x="227" y="432"/>
                </a:lnTo>
                <a:lnTo>
                  <a:pt x="200" y="438"/>
                </a:lnTo>
                <a:lnTo>
                  <a:pt x="211" y="349"/>
                </a:lnTo>
                <a:lnTo>
                  <a:pt x="217" y="350"/>
                </a:lnTo>
                <a:lnTo>
                  <a:pt x="222" y="350"/>
                </a:lnTo>
                <a:lnTo>
                  <a:pt x="227" y="350"/>
                </a:lnTo>
                <a:lnTo>
                  <a:pt x="259" y="348"/>
                </a:lnTo>
                <a:lnTo>
                  <a:pt x="289" y="342"/>
                </a:lnTo>
                <a:lnTo>
                  <a:pt x="316" y="331"/>
                </a:lnTo>
                <a:lnTo>
                  <a:pt x="343" y="316"/>
                </a:lnTo>
                <a:lnTo>
                  <a:pt x="362" y="301"/>
                </a:lnTo>
                <a:lnTo>
                  <a:pt x="376" y="284"/>
                </a:lnTo>
                <a:lnTo>
                  <a:pt x="387" y="262"/>
                </a:lnTo>
                <a:lnTo>
                  <a:pt x="393" y="239"/>
                </a:lnTo>
                <a:lnTo>
                  <a:pt x="396" y="212"/>
                </a:lnTo>
                <a:lnTo>
                  <a:pt x="393" y="185"/>
                </a:lnTo>
                <a:lnTo>
                  <a:pt x="386" y="161"/>
                </a:lnTo>
                <a:lnTo>
                  <a:pt x="374" y="139"/>
                </a:lnTo>
                <a:lnTo>
                  <a:pt x="357" y="120"/>
                </a:lnTo>
                <a:lnTo>
                  <a:pt x="337" y="104"/>
                </a:lnTo>
                <a:lnTo>
                  <a:pt x="314" y="92"/>
                </a:lnTo>
                <a:lnTo>
                  <a:pt x="289" y="85"/>
                </a:lnTo>
                <a:lnTo>
                  <a:pt x="260" y="83"/>
                </a:lnTo>
                <a:lnTo>
                  <a:pt x="232" y="85"/>
                </a:lnTo>
                <a:lnTo>
                  <a:pt x="206" y="92"/>
                </a:lnTo>
                <a:lnTo>
                  <a:pt x="183" y="104"/>
                </a:lnTo>
                <a:lnTo>
                  <a:pt x="161" y="120"/>
                </a:lnTo>
                <a:lnTo>
                  <a:pt x="144" y="141"/>
                </a:lnTo>
                <a:lnTo>
                  <a:pt x="129" y="167"/>
                </a:lnTo>
                <a:lnTo>
                  <a:pt x="119" y="197"/>
                </a:lnTo>
                <a:lnTo>
                  <a:pt x="111" y="232"/>
                </a:lnTo>
                <a:lnTo>
                  <a:pt x="10" y="214"/>
                </a:lnTo>
                <a:lnTo>
                  <a:pt x="19" y="174"/>
                </a:lnTo>
                <a:lnTo>
                  <a:pt x="32" y="139"/>
                </a:lnTo>
                <a:lnTo>
                  <a:pt x="49" y="108"/>
                </a:lnTo>
                <a:lnTo>
                  <a:pt x="69" y="80"/>
                </a:lnTo>
                <a:lnTo>
                  <a:pt x="94" y="55"/>
                </a:lnTo>
                <a:lnTo>
                  <a:pt x="122" y="35"/>
                </a:lnTo>
                <a:lnTo>
                  <a:pt x="152" y="20"/>
                </a:lnTo>
                <a:lnTo>
                  <a:pt x="185" y="8"/>
                </a:lnTo>
                <a:lnTo>
                  <a:pt x="220" y="2"/>
                </a:lnTo>
                <a:lnTo>
                  <a:pt x="258" y="0"/>
                </a:lnTo>
                <a:lnTo>
                  <a:pt x="291" y="1"/>
                </a:lnTo>
                <a:lnTo>
                  <a:pt x="323" y="6"/>
                </a:lnTo>
                <a:lnTo>
                  <a:pt x="353" y="16"/>
                </a:lnTo>
                <a:lnTo>
                  <a:pt x="383" y="28"/>
                </a:lnTo>
                <a:lnTo>
                  <a:pt x="410" y="45"/>
                </a:lnTo>
                <a:lnTo>
                  <a:pt x="432" y="63"/>
                </a:lnTo>
                <a:lnTo>
                  <a:pt x="452" y="84"/>
                </a:lnTo>
                <a:lnTo>
                  <a:pt x="469" y="108"/>
                </a:lnTo>
                <a:lnTo>
                  <a:pt x="485" y="142"/>
                </a:lnTo>
                <a:lnTo>
                  <a:pt x="496" y="178"/>
                </a:lnTo>
                <a:lnTo>
                  <a:pt x="499" y="214"/>
                </a:lnTo>
                <a:lnTo>
                  <a:pt x="496" y="249"/>
                </a:lnTo>
                <a:lnTo>
                  <a:pt x="487" y="282"/>
                </a:lnTo>
                <a:lnTo>
                  <a:pt x="470" y="312"/>
                </a:lnTo>
                <a:lnTo>
                  <a:pt x="454" y="333"/>
                </a:lnTo>
                <a:lnTo>
                  <a:pt x="435" y="351"/>
                </a:lnTo>
                <a:lnTo>
                  <a:pt x="412" y="367"/>
                </a:lnTo>
                <a:lnTo>
                  <a:pt x="386" y="382"/>
                </a:lnTo>
                <a:lnTo>
                  <a:pt x="414" y="390"/>
                </a:lnTo>
                <a:lnTo>
                  <a:pt x="439" y="402"/>
                </a:lnTo>
                <a:lnTo>
                  <a:pt x="462" y="416"/>
                </a:lnTo>
                <a:lnTo>
                  <a:pt x="482" y="432"/>
                </a:lnTo>
                <a:lnTo>
                  <a:pt x="499" y="452"/>
                </a:lnTo>
                <a:lnTo>
                  <a:pt x="518" y="480"/>
                </a:lnTo>
                <a:lnTo>
                  <a:pt x="529" y="512"/>
                </a:lnTo>
                <a:lnTo>
                  <a:pt x="537" y="548"/>
                </a:lnTo>
                <a:lnTo>
                  <a:pt x="540" y="585"/>
                </a:lnTo>
                <a:lnTo>
                  <a:pt x="538" y="620"/>
                </a:lnTo>
                <a:lnTo>
                  <a:pt x="531" y="654"/>
                </a:lnTo>
                <a:lnTo>
                  <a:pt x="520" y="686"/>
                </a:lnTo>
                <a:lnTo>
                  <a:pt x="505" y="715"/>
                </a:lnTo>
                <a:lnTo>
                  <a:pt x="485" y="743"/>
                </a:lnTo>
                <a:lnTo>
                  <a:pt x="461" y="770"/>
                </a:lnTo>
                <a:lnTo>
                  <a:pt x="434" y="792"/>
                </a:lnTo>
                <a:lnTo>
                  <a:pt x="404" y="811"/>
                </a:lnTo>
                <a:lnTo>
                  <a:pt x="372" y="825"/>
                </a:lnTo>
                <a:lnTo>
                  <a:pt x="338" y="836"/>
                </a:lnTo>
                <a:lnTo>
                  <a:pt x="300" y="842"/>
                </a:lnTo>
                <a:lnTo>
                  <a:pt x="262" y="845"/>
                </a:lnTo>
                <a:lnTo>
                  <a:pt x="220" y="841"/>
                </a:lnTo>
                <a:lnTo>
                  <a:pt x="181" y="834"/>
                </a:lnTo>
                <a:lnTo>
                  <a:pt x="144" y="821"/>
                </a:lnTo>
                <a:lnTo>
                  <a:pt x="112" y="803"/>
                </a:lnTo>
                <a:lnTo>
                  <a:pt x="81" y="779"/>
                </a:lnTo>
                <a:lnTo>
                  <a:pt x="56" y="752"/>
                </a:lnTo>
                <a:lnTo>
                  <a:pt x="34" y="721"/>
                </a:lnTo>
                <a:lnTo>
                  <a:pt x="18" y="688"/>
                </a:lnTo>
                <a:lnTo>
                  <a:pt x="6" y="652"/>
                </a:lnTo>
                <a:lnTo>
                  <a:pt x="0" y="61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76840" y="1824252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分析查询语句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8166" y="2093605"/>
            <a:ext cx="2271160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查询优化器首先分析输入的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SQL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查询语句，理解其语法和语义。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6840" y="3460398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评估查询计划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6504" y="3721473"/>
            <a:ext cx="2742308" cy="8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对生成的查询计划进行评估，选择代价最低的执行计划。评估时，考虑因素包括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I/O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操作次数、</a:t>
            </a: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CPU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时间、内存使用量等。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1" name="Freeform 34"/>
          <p:cNvSpPr/>
          <p:nvPr/>
        </p:nvSpPr>
        <p:spPr bwMode="auto">
          <a:xfrm>
            <a:off x="7435777" y="1406192"/>
            <a:ext cx="214040" cy="326362"/>
          </a:xfrm>
          <a:custGeom>
            <a:avLst/>
            <a:gdLst>
              <a:gd name="T0" fmla="*/ 545 w 545"/>
              <a:gd name="T1" fmla="*/ 831 h 831"/>
              <a:gd name="T2" fmla="*/ 1 w 545"/>
              <a:gd name="T3" fmla="*/ 808 h 831"/>
              <a:gd name="T4" fmla="*/ 12 w 545"/>
              <a:gd name="T5" fmla="*/ 760 h 831"/>
              <a:gd name="T6" fmla="*/ 50 w 545"/>
              <a:gd name="T7" fmla="*/ 687 h 831"/>
              <a:gd name="T8" fmla="*/ 104 w 545"/>
              <a:gd name="T9" fmla="*/ 622 h 831"/>
              <a:gd name="T10" fmla="*/ 170 w 545"/>
              <a:gd name="T11" fmla="*/ 560 h 831"/>
              <a:gd name="T12" fmla="*/ 253 w 545"/>
              <a:gd name="T13" fmla="*/ 490 h 831"/>
              <a:gd name="T14" fmla="*/ 324 w 545"/>
              <a:gd name="T15" fmla="*/ 426 h 831"/>
              <a:gd name="T16" fmla="*/ 374 w 545"/>
              <a:gd name="T17" fmla="*/ 373 h 831"/>
              <a:gd name="T18" fmla="*/ 413 w 545"/>
              <a:gd name="T19" fmla="*/ 318 h 831"/>
              <a:gd name="T20" fmla="*/ 437 w 545"/>
              <a:gd name="T21" fmla="*/ 257 h 831"/>
              <a:gd name="T22" fmla="*/ 437 w 545"/>
              <a:gd name="T23" fmla="*/ 199 h 831"/>
              <a:gd name="T24" fmla="*/ 416 w 545"/>
              <a:gd name="T25" fmla="*/ 148 h 831"/>
              <a:gd name="T26" fmla="*/ 373 w 545"/>
              <a:gd name="T27" fmla="*/ 108 h 831"/>
              <a:gd name="T28" fmla="*/ 317 w 545"/>
              <a:gd name="T29" fmla="*/ 87 h 831"/>
              <a:gd name="T30" fmla="*/ 256 w 545"/>
              <a:gd name="T31" fmla="*/ 87 h 831"/>
              <a:gd name="T32" fmla="*/ 207 w 545"/>
              <a:gd name="T33" fmla="*/ 101 h 831"/>
              <a:gd name="T34" fmla="*/ 168 w 545"/>
              <a:gd name="T35" fmla="*/ 129 h 831"/>
              <a:gd name="T36" fmla="*/ 139 w 545"/>
              <a:gd name="T37" fmla="*/ 169 h 831"/>
              <a:gd name="T38" fmla="*/ 125 w 545"/>
              <a:gd name="T39" fmla="*/ 221 h 831"/>
              <a:gd name="T40" fmla="*/ 19 w 545"/>
              <a:gd name="T41" fmla="*/ 240 h 831"/>
              <a:gd name="T42" fmla="*/ 32 w 545"/>
              <a:gd name="T43" fmla="*/ 168 h 831"/>
              <a:gd name="T44" fmla="*/ 60 w 545"/>
              <a:gd name="T45" fmla="*/ 108 h 831"/>
              <a:gd name="T46" fmla="*/ 99 w 545"/>
              <a:gd name="T47" fmla="*/ 62 h 831"/>
              <a:gd name="T48" fmla="*/ 151 w 545"/>
              <a:gd name="T49" fmla="*/ 28 h 831"/>
              <a:gd name="T50" fmla="*/ 214 w 545"/>
              <a:gd name="T51" fmla="*/ 7 h 831"/>
              <a:gd name="T52" fmla="*/ 286 w 545"/>
              <a:gd name="T53" fmla="*/ 0 h 831"/>
              <a:gd name="T54" fmla="*/ 360 w 545"/>
              <a:gd name="T55" fmla="*/ 7 h 831"/>
              <a:gd name="T56" fmla="*/ 423 w 545"/>
              <a:gd name="T57" fmla="*/ 30 h 831"/>
              <a:gd name="T58" fmla="*/ 475 w 545"/>
              <a:gd name="T59" fmla="*/ 66 h 831"/>
              <a:gd name="T60" fmla="*/ 518 w 545"/>
              <a:gd name="T61" fmla="*/ 124 h 831"/>
              <a:gd name="T62" fmla="*/ 541 w 545"/>
              <a:gd name="T63" fmla="*/ 193 h 831"/>
              <a:gd name="T64" fmla="*/ 542 w 545"/>
              <a:gd name="T65" fmla="*/ 263 h 831"/>
              <a:gd name="T66" fmla="*/ 524 w 545"/>
              <a:gd name="T67" fmla="*/ 328 h 831"/>
              <a:gd name="T68" fmla="*/ 484 w 545"/>
              <a:gd name="T69" fmla="*/ 395 h 831"/>
              <a:gd name="T70" fmla="*/ 435 w 545"/>
              <a:gd name="T71" fmla="*/ 451 h 831"/>
              <a:gd name="T72" fmla="*/ 377 w 545"/>
              <a:gd name="T73" fmla="*/ 507 h 831"/>
              <a:gd name="T74" fmla="*/ 300 w 545"/>
              <a:gd name="T75" fmla="*/ 575 h 831"/>
              <a:gd name="T76" fmla="*/ 247 w 545"/>
              <a:gd name="T77" fmla="*/ 620 h 831"/>
              <a:gd name="T78" fmla="*/ 207 w 545"/>
              <a:gd name="T79" fmla="*/ 655 h 831"/>
              <a:gd name="T80" fmla="*/ 183 w 545"/>
              <a:gd name="T81" fmla="*/ 679 h 831"/>
              <a:gd name="T82" fmla="*/ 140 w 545"/>
              <a:gd name="T83" fmla="*/ 734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45" h="831">
                <a:moveTo>
                  <a:pt x="545" y="734"/>
                </a:moveTo>
                <a:lnTo>
                  <a:pt x="545" y="831"/>
                </a:lnTo>
                <a:lnTo>
                  <a:pt x="0" y="831"/>
                </a:lnTo>
                <a:lnTo>
                  <a:pt x="1" y="808"/>
                </a:lnTo>
                <a:lnTo>
                  <a:pt x="4" y="784"/>
                </a:lnTo>
                <a:lnTo>
                  <a:pt x="12" y="760"/>
                </a:lnTo>
                <a:lnTo>
                  <a:pt x="28" y="724"/>
                </a:lnTo>
                <a:lnTo>
                  <a:pt x="50" y="687"/>
                </a:lnTo>
                <a:lnTo>
                  <a:pt x="78" y="651"/>
                </a:lnTo>
                <a:lnTo>
                  <a:pt x="104" y="622"/>
                </a:lnTo>
                <a:lnTo>
                  <a:pt x="135" y="592"/>
                </a:lnTo>
                <a:lnTo>
                  <a:pt x="170" y="560"/>
                </a:lnTo>
                <a:lnTo>
                  <a:pt x="210" y="525"/>
                </a:lnTo>
                <a:lnTo>
                  <a:pt x="253" y="490"/>
                </a:lnTo>
                <a:lnTo>
                  <a:pt x="291" y="457"/>
                </a:lnTo>
                <a:lnTo>
                  <a:pt x="324" y="426"/>
                </a:lnTo>
                <a:lnTo>
                  <a:pt x="352" y="398"/>
                </a:lnTo>
                <a:lnTo>
                  <a:pt x="374" y="373"/>
                </a:lnTo>
                <a:lnTo>
                  <a:pt x="392" y="350"/>
                </a:lnTo>
                <a:lnTo>
                  <a:pt x="413" y="318"/>
                </a:lnTo>
                <a:lnTo>
                  <a:pt x="428" y="287"/>
                </a:lnTo>
                <a:lnTo>
                  <a:pt x="437" y="257"/>
                </a:lnTo>
                <a:lnTo>
                  <a:pt x="439" y="228"/>
                </a:lnTo>
                <a:lnTo>
                  <a:pt x="437" y="199"/>
                </a:lnTo>
                <a:lnTo>
                  <a:pt x="429" y="173"/>
                </a:lnTo>
                <a:lnTo>
                  <a:pt x="416" y="148"/>
                </a:lnTo>
                <a:lnTo>
                  <a:pt x="397" y="126"/>
                </a:lnTo>
                <a:lnTo>
                  <a:pt x="373" y="108"/>
                </a:lnTo>
                <a:lnTo>
                  <a:pt x="347" y="95"/>
                </a:lnTo>
                <a:lnTo>
                  <a:pt x="317" y="87"/>
                </a:lnTo>
                <a:lnTo>
                  <a:pt x="284" y="85"/>
                </a:lnTo>
                <a:lnTo>
                  <a:pt x="256" y="87"/>
                </a:lnTo>
                <a:lnTo>
                  <a:pt x="231" y="92"/>
                </a:lnTo>
                <a:lnTo>
                  <a:pt x="207" y="101"/>
                </a:lnTo>
                <a:lnTo>
                  <a:pt x="186" y="113"/>
                </a:lnTo>
                <a:lnTo>
                  <a:pt x="168" y="129"/>
                </a:lnTo>
                <a:lnTo>
                  <a:pt x="152" y="148"/>
                </a:lnTo>
                <a:lnTo>
                  <a:pt x="139" y="169"/>
                </a:lnTo>
                <a:lnTo>
                  <a:pt x="130" y="194"/>
                </a:lnTo>
                <a:lnTo>
                  <a:pt x="125" y="221"/>
                </a:lnTo>
                <a:lnTo>
                  <a:pt x="123" y="251"/>
                </a:lnTo>
                <a:lnTo>
                  <a:pt x="19" y="240"/>
                </a:lnTo>
                <a:lnTo>
                  <a:pt x="24" y="203"/>
                </a:lnTo>
                <a:lnTo>
                  <a:pt x="32" y="168"/>
                </a:lnTo>
                <a:lnTo>
                  <a:pt x="44" y="137"/>
                </a:lnTo>
                <a:lnTo>
                  <a:pt x="60" y="108"/>
                </a:lnTo>
                <a:lnTo>
                  <a:pt x="78" y="84"/>
                </a:lnTo>
                <a:lnTo>
                  <a:pt x="99" y="62"/>
                </a:lnTo>
                <a:lnTo>
                  <a:pt x="124" y="43"/>
                </a:lnTo>
                <a:lnTo>
                  <a:pt x="151" y="28"/>
                </a:lnTo>
                <a:lnTo>
                  <a:pt x="181" y="16"/>
                </a:lnTo>
                <a:lnTo>
                  <a:pt x="214" y="7"/>
                </a:lnTo>
                <a:lnTo>
                  <a:pt x="249" y="2"/>
                </a:lnTo>
                <a:lnTo>
                  <a:pt x="286" y="0"/>
                </a:lnTo>
                <a:lnTo>
                  <a:pt x="325" y="2"/>
                </a:lnTo>
                <a:lnTo>
                  <a:pt x="360" y="7"/>
                </a:lnTo>
                <a:lnTo>
                  <a:pt x="393" y="17"/>
                </a:lnTo>
                <a:lnTo>
                  <a:pt x="423" y="30"/>
                </a:lnTo>
                <a:lnTo>
                  <a:pt x="450" y="46"/>
                </a:lnTo>
                <a:lnTo>
                  <a:pt x="475" y="66"/>
                </a:lnTo>
                <a:lnTo>
                  <a:pt x="499" y="94"/>
                </a:lnTo>
                <a:lnTo>
                  <a:pt x="518" y="124"/>
                </a:lnTo>
                <a:lnTo>
                  <a:pt x="532" y="158"/>
                </a:lnTo>
                <a:lnTo>
                  <a:pt x="541" y="193"/>
                </a:lnTo>
                <a:lnTo>
                  <a:pt x="544" y="231"/>
                </a:lnTo>
                <a:lnTo>
                  <a:pt x="542" y="263"/>
                </a:lnTo>
                <a:lnTo>
                  <a:pt x="535" y="296"/>
                </a:lnTo>
                <a:lnTo>
                  <a:pt x="524" y="328"/>
                </a:lnTo>
                <a:lnTo>
                  <a:pt x="507" y="360"/>
                </a:lnTo>
                <a:lnTo>
                  <a:pt x="484" y="395"/>
                </a:lnTo>
                <a:lnTo>
                  <a:pt x="456" y="429"/>
                </a:lnTo>
                <a:lnTo>
                  <a:pt x="435" y="451"/>
                </a:lnTo>
                <a:lnTo>
                  <a:pt x="408" y="477"/>
                </a:lnTo>
                <a:lnTo>
                  <a:pt x="377" y="507"/>
                </a:lnTo>
                <a:lnTo>
                  <a:pt x="341" y="539"/>
                </a:lnTo>
                <a:lnTo>
                  <a:pt x="300" y="575"/>
                </a:lnTo>
                <a:lnTo>
                  <a:pt x="271" y="598"/>
                </a:lnTo>
                <a:lnTo>
                  <a:pt x="247" y="620"/>
                </a:lnTo>
                <a:lnTo>
                  <a:pt x="225" y="639"/>
                </a:lnTo>
                <a:lnTo>
                  <a:pt x="207" y="655"/>
                </a:lnTo>
                <a:lnTo>
                  <a:pt x="193" y="668"/>
                </a:lnTo>
                <a:lnTo>
                  <a:pt x="183" y="679"/>
                </a:lnTo>
                <a:lnTo>
                  <a:pt x="159" y="706"/>
                </a:lnTo>
                <a:lnTo>
                  <a:pt x="140" y="734"/>
                </a:lnTo>
                <a:lnTo>
                  <a:pt x="545" y="734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3" name="Freeform 36"/>
          <p:cNvSpPr>
            <a:spLocks noEditPoints="1"/>
          </p:cNvSpPr>
          <p:nvPr/>
        </p:nvSpPr>
        <p:spPr bwMode="auto">
          <a:xfrm>
            <a:off x="7430867" y="3065804"/>
            <a:ext cx="223860" cy="324794"/>
          </a:xfrm>
          <a:custGeom>
            <a:avLst/>
            <a:gdLst>
              <a:gd name="T0" fmla="*/ 357 w 570"/>
              <a:gd name="T1" fmla="*/ 827 h 827"/>
              <a:gd name="T2" fmla="*/ 357 w 570"/>
              <a:gd name="T3" fmla="*/ 630 h 827"/>
              <a:gd name="T4" fmla="*/ 0 w 570"/>
              <a:gd name="T5" fmla="*/ 630 h 827"/>
              <a:gd name="T6" fmla="*/ 0 w 570"/>
              <a:gd name="T7" fmla="*/ 536 h 827"/>
              <a:gd name="T8" fmla="*/ 376 w 570"/>
              <a:gd name="T9" fmla="*/ 0 h 827"/>
              <a:gd name="T10" fmla="*/ 459 w 570"/>
              <a:gd name="T11" fmla="*/ 0 h 827"/>
              <a:gd name="T12" fmla="*/ 459 w 570"/>
              <a:gd name="T13" fmla="*/ 536 h 827"/>
              <a:gd name="T14" fmla="*/ 570 w 570"/>
              <a:gd name="T15" fmla="*/ 536 h 827"/>
              <a:gd name="T16" fmla="*/ 570 w 570"/>
              <a:gd name="T17" fmla="*/ 630 h 827"/>
              <a:gd name="T18" fmla="*/ 459 w 570"/>
              <a:gd name="T19" fmla="*/ 630 h 827"/>
              <a:gd name="T20" fmla="*/ 459 w 570"/>
              <a:gd name="T21" fmla="*/ 827 h 827"/>
              <a:gd name="T22" fmla="*/ 357 w 570"/>
              <a:gd name="T23" fmla="*/ 827 h 827"/>
              <a:gd name="T24" fmla="*/ 357 w 570"/>
              <a:gd name="T25" fmla="*/ 536 h 827"/>
              <a:gd name="T26" fmla="*/ 357 w 570"/>
              <a:gd name="T27" fmla="*/ 163 h 827"/>
              <a:gd name="T28" fmla="*/ 99 w 570"/>
              <a:gd name="T29" fmla="*/ 536 h 827"/>
              <a:gd name="T30" fmla="*/ 357 w 570"/>
              <a:gd name="T31" fmla="*/ 536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0" h="827">
                <a:moveTo>
                  <a:pt x="357" y="827"/>
                </a:moveTo>
                <a:lnTo>
                  <a:pt x="357" y="630"/>
                </a:lnTo>
                <a:lnTo>
                  <a:pt x="0" y="630"/>
                </a:lnTo>
                <a:lnTo>
                  <a:pt x="0" y="536"/>
                </a:lnTo>
                <a:lnTo>
                  <a:pt x="376" y="0"/>
                </a:lnTo>
                <a:lnTo>
                  <a:pt x="459" y="0"/>
                </a:lnTo>
                <a:lnTo>
                  <a:pt x="459" y="536"/>
                </a:lnTo>
                <a:lnTo>
                  <a:pt x="570" y="536"/>
                </a:lnTo>
                <a:lnTo>
                  <a:pt x="570" y="630"/>
                </a:lnTo>
                <a:lnTo>
                  <a:pt x="459" y="630"/>
                </a:lnTo>
                <a:lnTo>
                  <a:pt x="459" y="827"/>
                </a:lnTo>
                <a:lnTo>
                  <a:pt x="357" y="827"/>
                </a:lnTo>
                <a:close/>
                <a:moveTo>
                  <a:pt x="357" y="536"/>
                </a:moveTo>
                <a:lnTo>
                  <a:pt x="357" y="163"/>
                </a:lnTo>
                <a:lnTo>
                  <a:pt x="99" y="536"/>
                </a:lnTo>
                <a:lnTo>
                  <a:pt x="357" y="5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11478" y="1824252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生成查询计划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23597" y="2087019"/>
            <a:ext cx="2438400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根据查询语句生成多个可能的执行计划（也称为查询计划或执行计划）。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11478" y="3460398"/>
            <a:ext cx="1462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执行查询计划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399797" y="3736606"/>
            <a:ext cx="2286000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最终选择一个最优的查询计划，并交给数据库执行引擎去执行。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6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7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33024" y="369167"/>
            <a:ext cx="3877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查询优化器的类型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8500291" y="233958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8304" y="309747"/>
            <a:ext cx="4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4</a:t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3544" y="1909731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、基于规则的查询优化器（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Rule-Based Optimizer, RBO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）：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6935" y="2695391"/>
            <a:ext cx="313324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a.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使用一组预定义的规则来选择查询计划。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15" name="图片占位符 1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r="17442"/>
          <a:stretch>
            <a:fillRect/>
          </a:stretch>
        </p:blipFill>
        <p:spPr>
          <a:xfrm>
            <a:off x="3587781" y="1808745"/>
            <a:ext cx="1968438" cy="2834006"/>
          </a:xfrm>
        </p:spPr>
      </p:pic>
      <p:sp>
        <p:nvSpPr>
          <p:cNvPr id="2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2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  <p:sp>
        <p:nvSpPr>
          <p:cNvPr id="35" name="TextBox 32">
            <a:extLst>
              <a:ext uri="{FF2B5EF4-FFF2-40B4-BE49-F238E27FC236}">
                <a16:creationId xmlns:a16="http://schemas.microsoft.com/office/drawing/2014/main" id="{6842AB40-2F3E-4910-B431-86C5EC962227}"/>
              </a:ext>
            </a:extLst>
          </p:cNvPr>
          <p:cNvSpPr txBox="1"/>
          <p:nvPr/>
        </p:nvSpPr>
        <p:spPr>
          <a:xfrm>
            <a:off x="386935" y="3225748"/>
            <a:ext cx="313324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b.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比较简单，但灵活性和性能可能较差。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31E4FB21-9424-438D-A954-26EDAD2BCBBE}"/>
              </a:ext>
            </a:extLst>
          </p:cNvPr>
          <p:cNvSpPr txBox="1"/>
          <p:nvPr/>
        </p:nvSpPr>
        <p:spPr>
          <a:xfrm>
            <a:off x="5784299" y="1909731"/>
            <a:ext cx="285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、基于成本的查询优化器（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Cost-Based Optimizer, CBO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）：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7" name="TextBox 32">
            <a:extLst>
              <a:ext uri="{FF2B5EF4-FFF2-40B4-BE49-F238E27FC236}">
                <a16:creationId xmlns:a16="http://schemas.microsoft.com/office/drawing/2014/main" id="{AC3FDFF5-3497-4E16-A183-8F02723D58BE}"/>
              </a:ext>
            </a:extLst>
          </p:cNvPr>
          <p:cNvSpPr txBox="1"/>
          <p:nvPr/>
        </p:nvSpPr>
        <p:spPr>
          <a:xfrm>
            <a:off x="5802714" y="2696808"/>
            <a:ext cx="313324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a.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根据查询执行的成本来选择最优的查询计划。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8" name="TextBox 32">
            <a:extLst>
              <a:ext uri="{FF2B5EF4-FFF2-40B4-BE49-F238E27FC236}">
                <a16:creationId xmlns:a16="http://schemas.microsoft.com/office/drawing/2014/main" id="{06FB4E2D-950E-49BC-BD5C-F395F1D92FF7}"/>
              </a:ext>
            </a:extLst>
          </p:cNvPr>
          <p:cNvSpPr txBox="1"/>
          <p:nvPr/>
        </p:nvSpPr>
        <p:spPr>
          <a:xfrm>
            <a:off x="5802713" y="3173686"/>
            <a:ext cx="3133241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b.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需要对表的统计信息（如表的大小、索引情况、数据分布等）进行分析。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39" name="TextBox 32">
            <a:extLst>
              <a:ext uri="{FF2B5EF4-FFF2-40B4-BE49-F238E27FC236}">
                <a16:creationId xmlns:a16="http://schemas.microsoft.com/office/drawing/2014/main" id="{37F4C967-C97B-439C-A3DC-852A6FE6AACF}"/>
              </a:ext>
            </a:extLst>
          </p:cNvPr>
          <p:cNvSpPr txBox="1"/>
          <p:nvPr/>
        </p:nvSpPr>
        <p:spPr>
          <a:xfrm>
            <a:off x="5808272" y="3904479"/>
            <a:ext cx="313324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c. </a:t>
            </a: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更加灵活和高效，但也更复杂。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6"/>
          <p:cNvSpPr/>
          <p:nvPr/>
        </p:nvSpPr>
        <p:spPr bwMode="auto">
          <a:xfrm rot="6082212">
            <a:off x="644733" y="1084016"/>
            <a:ext cx="3367088" cy="4211078"/>
          </a:xfrm>
          <a:custGeom>
            <a:avLst/>
            <a:gdLst/>
            <a:ahLst/>
            <a:cxnLst/>
            <a:rect l="l" t="t" r="r" b="b"/>
            <a:pathLst>
              <a:path w="2743873" h="3431649">
                <a:moveTo>
                  <a:pt x="45554" y="2408992"/>
                </a:moveTo>
                <a:cubicBezTo>
                  <a:pt x="-147348" y="1676451"/>
                  <a:pt x="290116" y="926232"/>
                  <a:pt x="1022657" y="733330"/>
                </a:cubicBezTo>
                <a:cubicBezTo>
                  <a:pt x="1214475" y="682818"/>
                  <a:pt x="1407505" y="675528"/>
                  <a:pt x="1591263" y="706428"/>
                </a:cubicBezTo>
                <a:cubicBezTo>
                  <a:pt x="1664167" y="581774"/>
                  <a:pt x="1685726" y="375370"/>
                  <a:pt x="1603475" y="0"/>
                </a:cubicBezTo>
                <a:cubicBezTo>
                  <a:pt x="1899475" y="295711"/>
                  <a:pt x="2063677" y="628536"/>
                  <a:pt x="2147481" y="929757"/>
                </a:cubicBezTo>
                <a:cubicBezTo>
                  <a:pt x="2410002" y="1108405"/>
                  <a:pt x="2611112" y="1379265"/>
                  <a:pt x="2698319" y="1710432"/>
                </a:cubicBezTo>
                <a:cubicBezTo>
                  <a:pt x="2891221" y="2442973"/>
                  <a:pt x="2453758" y="3193192"/>
                  <a:pt x="1721217" y="3386095"/>
                </a:cubicBezTo>
                <a:cubicBezTo>
                  <a:pt x="988676" y="3578997"/>
                  <a:pt x="238456" y="3141533"/>
                  <a:pt x="45554" y="24089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1349" y="369167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查询优化器的工作示例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82739" y="235132"/>
            <a:ext cx="457200" cy="4572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45378" y="309843"/>
            <a:ext cx="331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71E8A473-AB7A-487D-A97A-144A71AD971F}" type="slidenum">
              <a:rPr lang="en-US" sz="1400" smtClean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5</a:t>
            </a:fld>
            <a:endParaRPr lang="en-US" sz="140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8600" y="1775383"/>
            <a:ext cx="36576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假设有一个简单的查询：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2170" y="2065911"/>
            <a:ext cx="3066415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、是否存在适用于</a:t>
            </a:r>
            <a:r>
              <a:rPr lang="en-US" altLang="zh-CN" sz="1400" dirty="0" err="1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OrderDate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列的索引？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、该索引的选择性如何？是否比全表扫描更高效？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1400" dirty="0">
                <a:solidFill>
                  <a:schemeClr val="bg1">
                    <a:lumMod val="9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、统计信息显示该日期的订单数据量如何？是否需要使用多层索引？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4" name="Rectangle 11"/>
          <p:cNvSpPr/>
          <p:nvPr/>
        </p:nvSpPr>
        <p:spPr>
          <a:xfrm>
            <a:off x="1714500" y="0"/>
            <a:ext cx="2857500" cy="133350"/>
          </a:xfrm>
          <a:prstGeom prst="rect">
            <a:avLst/>
          </a:prstGeom>
          <a:solidFill>
            <a:srgbClr val="0063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5" name="Rectangle 12"/>
          <p:cNvSpPr/>
          <p:nvPr/>
        </p:nvSpPr>
        <p:spPr>
          <a:xfrm>
            <a:off x="4572000" y="0"/>
            <a:ext cx="2857500" cy="1333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FC9CA6CD-94C3-4421-85E0-84FFEF41581B}"/>
              </a:ext>
            </a:extLst>
          </p:cNvPr>
          <p:cNvSpPr txBox="1"/>
          <p:nvPr/>
        </p:nvSpPr>
        <p:spPr>
          <a:xfrm>
            <a:off x="4390338" y="3649680"/>
            <a:ext cx="411993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查询优化器可能会考虑这些优化策略：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7834E-32BE-4EDB-9218-5800B7751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2657531"/>
            <a:ext cx="4838700" cy="4604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B98DA34-FB4E-4E86-9C8E-59C529BDD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607862"/>
            <a:ext cx="402288" cy="40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7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蓝色简约欧美风汇报总结通用ppt模板"/>
</p:tagLst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31B6FD"/>
      </a:dk2>
      <a:lt2>
        <a:srgbClr val="0598E4"/>
      </a:lt2>
      <a:accent1>
        <a:srgbClr val="024C72"/>
      </a:accent1>
      <a:accent2>
        <a:srgbClr val="011E2D"/>
      </a:accent2>
      <a:accent3>
        <a:srgbClr val="31B6FD"/>
      </a:accent3>
      <a:accent4>
        <a:srgbClr val="0598E4"/>
      </a:accent4>
      <a:accent5>
        <a:srgbClr val="024C72"/>
      </a:accent5>
      <a:accent6>
        <a:srgbClr val="011E2D"/>
      </a:accent6>
      <a:hlink>
        <a:srgbClr val="D5F0FE"/>
      </a:hlink>
      <a:folHlink>
        <a:srgbClr val="A7DFFC"/>
      </a:folHlink>
    </a:clrScheme>
    <a:fontScheme name="r3npf0au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pattFill prst="dkUpDiag">
          <a:fgClr>
            <a:schemeClr val="bg2"/>
          </a:fgClr>
          <a:bgClr>
            <a:schemeClr val="bg1"/>
          </a:bgClr>
        </a:pattFill>
        <a:ln>
          <a:noFill/>
        </a:ln>
      </a:spPr>
      <a:bodyPr vert="horz" wrap="square" lIns="91440" tIns="45720" rIns="91440" bIns="45720" numCol="1" anchor="t" anchorCtr="0" compatLnSpc="1"/>
      <a:lstStyle>
        <a:defPPr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351</Words>
  <Application>Microsoft Office PowerPoint</Application>
  <PresentationFormat>全屏显示(16:9)</PresentationFormat>
  <Paragraphs>36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字魂58号-创中黑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蓝色简约欧美风汇报总结通用ppt模板</dc:title>
  <dc:creator>gha</dc:creator>
  <cp:lastModifiedBy>张宇</cp:lastModifiedBy>
  <cp:revision>313</cp:revision>
  <dcterms:created xsi:type="dcterms:W3CDTF">2018-08-14T05:48:00Z</dcterms:created>
  <dcterms:modified xsi:type="dcterms:W3CDTF">2024-06-07T02:54:25Z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2052-12.1.0.16120</vt:lpwstr>
  </property>
  <property fmtid="{D5CDD505-2E9C-101B-9397-08002B2CF9AE}" pid="4" name="ICV">
    <vt:lpwstr>56E2431BB6F44F5CA6926C12A7DAEBF9_13</vt:lpwstr>
  </property>
</Properties>
</file>