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33"/>
  </p:notesMasterIdLst>
  <p:handoutMasterIdLst>
    <p:handoutMasterId r:id="rId34"/>
  </p:handoutMasterIdLst>
  <p:sldIdLst>
    <p:sldId id="257" r:id="rId3"/>
    <p:sldId id="279" r:id="rId4"/>
    <p:sldId id="273" r:id="rId5"/>
    <p:sldId id="260" r:id="rId6"/>
    <p:sldId id="261" r:id="rId7"/>
    <p:sldId id="264" r:id="rId8"/>
    <p:sldId id="266" r:id="rId9"/>
    <p:sldId id="325" r:id="rId10"/>
    <p:sldId id="326" r:id="rId11"/>
    <p:sldId id="327" r:id="rId12"/>
    <p:sldId id="328" r:id="rId13"/>
    <p:sldId id="329" r:id="rId14"/>
    <p:sldId id="337" r:id="rId15"/>
    <p:sldId id="346" r:id="rId16"/>
    <p:sldId id="347" r:id="rId17"/>
    <p:sldId id="348" r:id="rId18"/>
    <p:sldId id="349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3" r:id="rId31"/>
    <p:sldId id="290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0">
          <p15:clr>
            <a:srgbClr val="A4A3A4"/>
          </p15:clr>
        </p15:guide>
        <p15:guide id="2" pos="21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598E4"/>
    <a:srgbClr val="006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512" y="80"/>
      </p:cViewPr>
      <p:guideLst>
        <p:guide orient="horz" pos="1654"/>
        <p:guide pos="28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94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3735-0D1B-4203-9B8A-FFC6BB23A284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5051-4274-4FCD-A692-FCCBA9407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E373-C11C-4F40-A86C-993B4D83F17F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362A-51AA-40CB-A2CA-E90B5F335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978884" y="0"/>
            <a:ext cx="3165117" cy="5143500"/>
          </a:xfrm>
          <a:custGeom>
            <a:avLst/>
            <a:gdLst/>
            <a:ahLst/>
            <a:cxnLst/>
            <a:rect l="l" t="t" r="r" b="b"/>
            <a:pathLst>
              <a:path w="3165117" h="5143500">
                <a:moveTo>
                  <a:pt x="0" y="0"/>
                </a:moveTo>
                <a:lnTo>
                  <a:pt x="3165117" y="0"/>
                </a:lnTo>
                <a:lnTo>
                  <a:pt x="3165117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2724150"/>
            <a:ext cx="3510455" cy="2419350"/>
          </a:xfrm>
          <a:custGeom>
            <a:avLst/>
            <a:gdLst/>
            <a:ahLst/>
            <a:cxnLst/>
            <a:rect l="l" t="t" r="r" b="b"/>
            <a:pathLst>
              <a:path w="3510455" h="2419350">
                <a:moveTo>
                  <a:pt x="0" y="0"/>
                </a:moveTo>
                <a:lnTo>
                  <a:pt x="3510455" y="0"/>
                </a:lnTo>
                <a:lnTo>
                  <a:pt x="3510455" y="2419350"/>
                </a:lnTo>
                <a:lnTo>
                  <a:pt x="0" y="24193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10455" cy="2724150"/>
          </a:xfrm>
          <a:custGeom>
            <a:avLst/>
            <a:gdLst/>
            <a:ahLst/>
            <a:cxnLst/>
            <a:rect l="l" t="t" r="r" b="b"/>
            <a:pathLst>
              <a:path w="3510455" h="2724150">
                <a:moveTo>
                  <a:pt x="0" y="0"/>
                </a:moveTo>
                <a:lnTo>
                  <a:pt x="3510455" y="0"/>
                </a:lnTo>
                <a:lnTo>
                  <a:pt x="3510455" y="2724150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98286" y="1906292"/>
            <a:ext cx="2975428" cy="1656058"/>
          </a:xfrm>
          <a:custGeom>
            <a:avLst/>
            <a:gdLst/>
            <a:ahLst/>
            <a:cxnLst/>
            <a:rect l="l" t="t" r="r" b="b"/>
            <a:pathLst>
              <a:path w="2895600" h="1656058">
                <a:moveTo>
                  <a:pt x="0" y="0"/>
                </a:moveTo>
                <a:lnTo>
                  <a:pt x="2895600" y="0"/>
                </a:lnTo>
                <a:lnTo>
                  <a:pt x="2895600" y="1656058"/>
                </a:lnTo>
                <a:lnTo>
                  <a:pt x="0" y="165605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867025" y="1947864"/>
            <a:ext cx="1309688" cy="2648382"/>
          </a:xfrm>
          <a:custGeom>
            <a:avLst/>
            <a:gdLst/>
            <a:ahLst/>
            <a:cxnLst/>
            <a:rect l="l" t="t" r="r" b="b"/>
            <a:pathLst>
              <a:path w="1303020" h="2644139">
                <a:moveTo>
                  <a:pt x="68669" y="0"/>
                </a:moveTo>
                <a:lnTo>
                  <a:pt x="1234351" y="0"/>
                </a:lnTo>
                <a:cubicBezTo>
                  <a:pt x="1272276" y="0"/>
                  <a:pt x="1303020" y="30744"/>
                  <a:pt x="1303020" y="68669"/>
                </a:cubicBezTo>
                <a:lnTo>
                  <a:pt x="1303020" y="2575470"/>
                </a:lnTo>
                <a:cubicBezTo>
                  <a:pt x="1303020" y="2613395"/>
                  <a:pt x="1272276" y="2644139"/>
                  <a:pt x="1234351" y="2644139"/>
                </a:cubicBezTo>
                <a:lnTo>
                  <a:pt x="68669" y="2644139"/>
                </a:lnTo>
                <a:cubicBezTo>
                  <a:pt x="30744" y="2644139"/>
                  <a:pt x="0" y="2613395"/>
                  <a:pt x="0" y="2575470"/>
                </a:cubicBezTo>
                <a:lnTo>
                  <a:pt x="0" y="68669"/>
                </a:lnTo>
                <a:cubicBezTo>
                  <a:pt x="0" y="30744"/>
                  <a:pt x="30744" y="0"/>
                  <a:pt x="68669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11750" y="2173357"/>
            <a:ext cx="3536950" cy="2045341"/>
          </a:xfrm>
          <a:custGeom>
            <a:avLst/>
            <a:gdLst/>
            <a:ahLst/>
            <a:cxnLst/>
            <a:rect l="l" t="t" r="r" b="b"/>
            <a:pathLst>
              <a:path w="3536950" h="2045341">
                <a:moveTo>
                  <a:pt x="0" y="0"/>
                </a:moveTo>
                <a:lnTo>
                  <a:pt x="3536950" y="0"/>
                </a:lnTo>
                <a:lnTo>
                  <a:pt x="3536950" y="2045341"/>
                </a:lnTo>
                <a:lnTo>
                  <a:pt x="0" y="204534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80400" y="2477470"/>
            <a:ext cx="1155700" cy="1897680"/>
          </a:xfrm>
          <a:custGeom>
            <a:avLst/>
            <a:gdLst/>
            <a:ahLst/>
            <a:cxnLst/>
            <a:rect l="l" t="t" r="r" b="b"/>
            <a:pathLst>
              <a:path w="1155700" h="1897680">
                <a:moveTo>
                  <a:pt x="0" y="0"/>
                </a:moveTo>
                <a:lnTo>
                  <a:pt x="1155700" y="0"/>
                </a:lnTo>
                <a:lnTo>
                  <a:pt x="115570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419600" y="2477470"/>
            <a:ext cx="1149350" cy="1897680"/>
          </a:xfrm>
          <a:custGeom>
            <a:avLst/>
            <a:gdLst/>
            <a:ahLst/>
            <a:cxnLst/>
            <a:rect l="l" t="t" r="r" b="b"/>
            <a:pathLst>
              <a:path w="1149350" h="1897680">
                <a:moveTo>
                  <a:pt x="0" y="0"/>
                </a:moveTo>
                <a:lnTo>
                  <a:pt x="1149350" y="0"/>
                </a:lnTo>
                <a:lnTo>
                  <a:pt x="114935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/>
          <p:cNvSpPr>
            <a:spLocks noGrp="1"/>
          </p:cNvSpPr>
          <p:nvPr>
            <p:ph type="pic" sz="quarter" idx="12"/>
          </p:nvPr>
        </p:nvSpPr>
        <p:spPr>
          <a:xfrm>
            <a:off x="3022536" y="3725583"/>
            <a:ext cx="658423" cy="591006"/>
          </a:xfrm>
          <a:custGeom>
            <a:avLst/>
            <a:gdLst/>
            <a:ahLst/>
            <a:cxnLst/>
            <a:rect l="l" t="t" r="r" b="b"/>
            <a:pathLst>
              <a:path w="658423" h="591006">
                <a:moveTo>
                  <a:pt x="0" y="0"/>
                </a:moveTo>
                <a:lnTo>
                  <a:pt x="658423" y="0"/>
                </a:lnTo>
                <a:lnTo>
                  <a:pt x="658423" y="591006"/>
                </a:lnTo>
                <a:lnTo>
                  <a:pt x="0" y="59100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3022536" y="2578115"/>
            <a:ext cx="1018707" cy="1046311"/>
          </a:xfrm>
          <a:custGeom>
            <a:avLst/>
            <a:gdLst/>
            <a:ahLst/>
            <a:cxnLst/>
            <a:rect l="l" t="t" r="r" b="b"/>
            <a:pathLst>
              <a:path w="1018707" h="1046311">
                <a:moveTo>
                  <a:pt x="0" y="0"/>
                </a:moveTo>
                <a:lnTo>
                  <a:pt x="1018707" y="0"/>
                </a:lnTo>
                <a:lnTo>
                  <a:pt x="1018707" y="1046311"/>
                </a:lnTo>
                <a:lnTo>
                  <a:pt x="0" y="10463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>
          <a:xfrm>
            <a:off x="381001" y="1657350"/>
            <a:ext cx="2551141" cy="2666813"/>
          </a:xfrm>
          <a:custGeom>
            <a:avLst/>
            <a:gdLst/>
            <a:ahLst/>
            <a:cxnLst/>
            <a:rect l="l" t="t" r="r" b="b"/>
            <a:pathLst>
              <a:path w="2551141" h="2666813">
                <a:moveTo>
                  <a:pt x="0" y="0"/>
                </a:moveTo>
                <a:lnTo>
                  <a:pt x="2551141" y="0"/>
                </a:lnTo>
                <a:lnTo>
                  <a:pt x="2551141" y="2666813"/>
                </a:lnTo>
                <a:lnTo>
                  <a:pt x="0" y="2666813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4759544" y="1733551"/>
            <a:ext cx="3785834" cy="2848477"/>
          </a:xfrm>
          <a:custGeom>
            <a:avLst/>
            <a:gdLst/>
            <a:ahLst/>
            <a:cxnLst/>
            <a:rect l="l" t="t" r="r" b="b"/>
            <a:pathLst>
              <a:path w="3785834" h="2848477">
                <a:moveTo>
                  <a:pt x="2827994" y="1976921"/>
                </a:moveTo>
                <a:lnTo>
                  <a:pt x="2828039" y="1977072"/>
                </a:lnTo>
                <a:lnTo>
                  <a:pt x="2827084" y="1978741"/>
                </a:lnTo>
                <a:lnTo>
                  <a:pt x="2827105" y="1978026"/>
                </a:lnTo>
                <a:close/>
                <a:moveTo>
                  <a:pt x="3149399" y="0"/>
                </a:moveTo>
                <a:lnTo>
                  <a:pt x="3160325" y="2729"/>
                </a:lnTo>
                <a:lnTo>
                  <a:pt x="3166698" y="8188"/>
                </a:lnTo>
                <a:lnTo>
                  <a:pt x="3166698" y="14556"/>
                </a:lnTo>
                <a:lnTo>
                  <a:pt x="3164877" y="21834"/>
                </a:lnTo>
                <a:lnTo>
                  <a:pt x="3160325" y="29113"/>
                </a:lnTo>
                <a:lnTo>
                  <a:pt x="3159414" y="35481"/>
                </a:lnTo>
                <a:lnTo>
                  <a:pt x="3160325" y="42759"/>
                </a:lnTo>
                <a:lnTo>
                  <a:pt x="3163967" y="46398"/>
                </a:lnTo>
                <a:lnTo>
                  <a:pt x="3164877" y="51857"/>
                </a:lnTo>
                <a:lnTo>
                  <a:pt x="3164877" y="57315"/>
                </a:lnTo>
                <a:lnTo>
                  <a:pt x="3163967" y="62774"/>
                </a:lnTo>
                <a:lnTo>
                  <a:pt x="3169430" y="72781"/>
                </a:lnTo>
                <a:lnTo>
                  <a:pt x="3170340" y="83699"/>
                </a:lnTo>
                <a:lnTo>
                  <a:pt x="3169430" y="94616"/>
                </a:lnTo>
                <a:lnTo>
                  <a:pt x="3173072" y="99165"/>
                </a:lnTo>
                <a:lnTo>
                  <a:pt x="3175803" y="101894"/>
                </a:lnTo>
                <a:lnTo>
                  <a:pt x="3181266" y="102804"/>
                </a:lnTo>
                <a:lnTo>
                  <a:pt x="3185818" y="104623"/>
                </a:lnTo>
                <a:lnTo>
                  <a:pt x="3191281" y="104623"/>
                </a:lnTo>
                <a:lnTo>
                  <a:pt x="3202207" y="94616"/>
                </a:lnTo>
                <a:lnTo>
                  <a:pt x="3243180" y="93706"/>
                </a:lnTo>
                <a:lnTo>
                  <a:pt x="3254106" y="81879"/>
                </a:lnTo>
                <a:lnTo>
                  <a:pt x="3259568" y="79150"/>
                </a:lnTo>
                <a:lnTo>
                  <a:pt x="3264121" y="79150"/>
                </a:lnTo>
                <a:lnTo>
                  <a:pt x="3269584" y="80969"/>
                </a:lnTo>
                <a:lnTo>
                  <a:pt x="3273226" y="83699"/>
                </a:lnTo>
                <a:lnTo>
                  <a:pt x="3284152" y="73691"/>
                </a:lnTo>
                <a:lnTo>
                  <a:pt x="3297809" y="70052"/>
                </a:lnTo>
                <a:lnTo>
                  <a:pt x="3303272" y="70052"/>
                </a:lnTo>
                <a:lnTo>
                  <a:pt x="3307825" y="70962"/>
                </a:lnTo>
                <a:lnTo>
                  <a:pt x="3312377" y="73691"/>
                </a:lnTo>
                <a:lnTo>
                  <a:pt x="3315109" y="78240"/>
                </a:lnTo>
                <a:lnTo>
                  <a:pt x="3317840" y="81879"/>
                </a:lnTo>
                <a:lnTo>
                  <a:pt x="3321482" y="78240"/>
                </a:lnTo>
                <a:lnTo>
                  <a:pt x="3326945" y="75511"/>
                </a:lnTo>
                <a:lnTo>
                  <a:pt x="3332408" y="73691"/>
                </a:lnTo>
                <a:lnTo>
                  <a:pt x="3337871" y="72781"/>
                </a:lnTo>
                <a:lnTo>
                  <a:pt x="3331498" y="70962"/>
                </a:lnTo>
                <a:lnTo>
                  <a:pt x="3324214" y="70052"/>
                </a:lnTo>
                <a:lnTo>
                  <a:pt x="3318751" y="67323"/>
                </a:lnTo>
                <a:lnTo>
                  <a:pt x="3316019" y="62774"/>
                </a:lnTo>
                <a:lnTo>
                  <a:pt x="3317840" y="59135"/>
                </a:lnTo>
                <a:lnTo>
                  <a:pt x="3318751" y="54586"/>
                </a:lnTo>
                <a:lnTo>
                  <a:pt x="3339692" y="31842"/>
                </a:lnTo>
                <a:lnTo>
                  <a:pt x="3347886" y="34571"/>
                </a:lnTo>
                <a:lnTo>
                  <a:pt x="3351528" y="40940"/>
                </a:lnTo>
                <a:lnTo>
                  <a:pt x="3354260" y="48218"/>
                </a:lnTo>
                <a:lnTo>
                  <a:pt x="3356991" y="54586"/>
                </a:lnTo>
                <a:lnTo>
                  <a:pt x="3356081" y="62774"/>
                </a:lnTo>
                <a:lnTo>
                  <a:pt x="3358812" y="72781"/>
                </a:lnTo>
                <a:lnTo>
                  <a:pt x="3364275" y="70052"/>
                </a:lnTo>
                <a:lnTo>
                  <a:pt x="3369738" y="68233"/>
                </a:lnTo>
                <a:lnTo>
                  <a:pt x="3375201" y="70052"/>
                </a:lnTo>
                <a:lnTo>
                  <a:pt x="3380664" y="73691"/>
                </a:lnTo>
                <a:lnTo>
                  <a:pt x="3383396" y="83699"/>
                </a:lnTo>
                <a:lnTo>
                  <a:pt x="3388859" y="90067"/>
                </a:lnTo>
                <a:lnTo>
                  <a:pt x="3396143" y="96435"/>
                </a:lnTo>
                <a:lnTo>
                  <a:pt x="3404337" y="101894"/>
                </a:lnTo>
                <a:lnTo>
                  <a:pt x="3410710" y="107352"/>
                </a:lnTo>
                <a:lnTo>
                  <a:pt x="3413442" y="115540"/>
                </a:lnTo>
                <a:lnTo>
                  <a:pt x="3412531" y="126458"/>
                </a:lnTo>
                <a:lnTo>
                  <a:pt x="3370649" y="127367"/>
                </a:lnTo>
                <a:lnTo>
                  <a:pt x="3285973" y="157390"/>
                </a:lnTo>
                <a:lnTo>
                  <a:pt x="3275047" y="151931"/>
                </a:lnTo>
                <a:lnTo>
                  <a:pt x="3265031" y="153751"/>
                </a:lnTo>
                <a:lnTo>
                  <a:pt x="3254106" y="157390"/>
                </a:lnTo>
                <a:lnTo>
                  <a:pt x="3245001" y="161938"/>
                </a:lnTo>
                <a:lnTo>
                  <a:pt x="3233164" y="166487"/>
                </a:lnTo>
                <a:lnTo>
                  <a:pt x="3224059" y="166487"/>
                </a:lnTo>
                <a:lnTo>
                  <a:pt x="3213133" y="159209"/>
                </a:lnTo>
                <a:lnTo>
                  <a:pt x="3213133" y="153751"/>
                </a:lnTo>
                <a:lnTo>
                  <a:pt x="3211312" y="153751"/>
                </a:lnTo>
                <a:lnTo>
                  <a:pt x="3213133" y="159209"/>
                </a:lnTo>
                <a:lnTo>
                  <a:pt x="3205849" y="156480"/>
                </a:lnTo>
                <a:lnTo>
                  <a:pt x="3199476" y="159209"/>
                </a:lnTo>
                <a:lnTo>
                  <a:pt x="3194013" y="163758"/>
                </a:lnTo>
                <a:lnTo>
                  <a:pt x="3189460" y="169217"/>
                </a:lnTo>
                <a:lnTo>
                  <a:pt x="3183997" y="174675"/>
                </a:lnTo>
                <a:lnTo>
                  <a:pt x="3177624" y="174675"/>
                </a:lnTo>
                <a:lnTo>
                  <a:pt x="3169430" y="170126"/>
                </a:lnTo>
                <a:lnTo>
                  <a:pt x="3159414" y="177404"/>
                </a:lnTo>
                <a:lnTo>
                  <a:pt x="3148488" y="180134"/>
                </a:lnTo>
                <a:lnTo>
                  <a:pt x="3135741" y="182863"/>
                </a:lnTo>
                <a:lnTo>
                  <a:pt x="3123905" y="185592"/>
                </a:lnTo>
                <a:lnTo>
                  <a:pt x="3112979" y="189231"/>
                </a:lnTo>
                <a:lnTo>
                  <a:pt x="3102964" y="197419"/>
                </a:lnTo>
                <a:lnTo>
                  <a:pt x="3096590" y="208336"/>
                </a:lnTo>
                <a:lnTo>
                  <a:pt x="3084754" y="210156"/>
                </a:lnTo>
                <a:lnTo>
                  <a:pt x="3075649" y="207427"/>
                </a:lnTo>
                <a:lnTo>
                  <a:pt x="3067454" y="200149"/>
                </a:lnTo>
                <a:lnTo>
                  <a:pt x="3059260" y="194690"/>
                </a:lnTo>
                <a:lnTo>
                  <a:pt x="3049244" y="191051"/>
                </a:lnTo>
                <a:lnTo>
                  <a:pt x="3049244" y="205607"/>
                </a:lnTo>
                <a:lnTo>
                  <a:pt x="3042871" y="219254"/>
                </a:lnTo>
                <a:lnTo>
                  <a:pt x="3034676" y="221073"/>
                </a:lnTo>
                <a:lnTo>
                  <a:pt x="3034676" y="223802"/>
                </a:lnTo>
                <a:lnTo>
                  <a:pt x="3032855" y="224712"/>
                </a:lnTo>
                <a:lnTo>
                  <a:pt x="3031945" y="228351"/>
                </a:lnTo>
                <a:lnTo>
                  <a:pt x="3030124" y="231081"/>
                </a:lnTo>
                <a:lnTo>
                  <a:pt x="3029214" y="233810"/>
                </a:lnTo>
                <a:lnTo>
                  <a:pt x="3027393" y="234720"/>
                </a:lnTo>
                <a:lnTo>
                  <a:pt x="3029214" y="237449"/>
                </a:lnTo>
                <a:lnTo>
                  <a:pt x="3030124" y="240178"/>
                </a:lnTo>
                <a:lnTo>
                  <a:pt x="3034676" y="241998"/>
                </a:lnTo>
                <a:lnTo>
                  <a:pt x="3037408" y="248366"/>
                </a:lnTo>
                <a:lnTo>
                  <a:pt x="3040139" y="255644"/>
                </a:lnTo>
                <a:lnTo>
                  <a:pt x="3042871" y="261103"/>
                </a:lnTo>
                <a:lnTo>
                  <a:pt x="3041050" y="267471"/>
                </a:lnTo>
                <a:lnTo>
                  <a:pt x="3034676" y="272930"/>
                </a:lnTo>
                <a:lnTo>
                  <a:pt x="3013735" y="272020"/>
                </a:lnTo>
                <a:lnTo>
                  <a:pt x="3006451" y="264742"/>
                </a:lnTo>
                <a:lnTo>
                  <a:pt x="3002809" y="258374"/>
                </a:lnTo>
                <a:lnTo>
                  <a:pt x="3000988" y="250186"/>
                </a:lnTo>
                <a:lnTo>
                  <a:pt x="2986420" y="258374"/>
                </a:lnTo>
                <a:lnTo>
                  <a:pt x="2995525" y="261103"/>
                </a:lnTo>
                <a:lnTo>
                  <a:pt x="3003720" y="264742"/>
                </a:lnTo>
                <a:lnTo>
                  <a:pt x="3008272" y="272930"/>
                </a:lnTo>
                <a:lnTo>
                  <a:pt x="3006451" y="286576"/>
                </a:lnTo>
                <a:lnTo>
                  <a:pt x="3003720" y="293854"/>
                </a:lnTo>
                <a:lnTo>
                  <a:pt x="3000078" y="302042"/>
                </a:lnTo>
                <a:lnTo>
                  <a:pt x="2995525" y="309320"/>
                </a:lnTo>
                <a:lnTo>
                  <a:pt x="2989152" y="314779"/>
                </a:lnTo>
                <a:lnTo>
                  <a:pt x="2970942" y="325696"/>
                </a:lnTo>
                <a:lnTo>
                  <a:pt x="2962747" y="317508"/>
                </a:lnTo>
                <a:lnTo>
                  <a:pt x="2959105" y="306591"/>
                </a:lnTo>
                <a:lnTo>
                  <a:pt x="2956374" y="295674"/>
                </a:lnTo>
                <a:lnTo>
                  <a:pt x="2957284" y="278388"/>
                </a:lnTo>
                <a:lnTo>
                  <a:pt x="2965479" y="263832"/>
                </a:lnTo>
                <a:lnTo>
                  <a:pt x="2961837" y="263832"/>
                </a:lnTo>
                <a:lnTo>
                  <a:pt x="2959105" y="262013"/>
                </a:lnTo>
                <a:lnTo>
                  <a:pt x="2956374" y="259283"/>
                </a:lnTo>
                <a:lnTo>
                  <a:pt x="2954553" y="255644"/>
                </a:lnTo>
                <a:lnTo>
                  <a:pt x="2953643" y="252915"/>
                </a:lnTo>
                <a:lnTo>
                  <a:pt x="2951822" y="248366"/>
                </a:lnTo>
                <a:lnTo>
                  <a:pt x="2950911" y="241998"/>
                </a:lnTo>
                <a:lnTo>
                  <a:pt x="2950911" y="234720"/>
                </a:lnTo>
                <a:lnTo>
                  <a:pt x="2951822" y="224712"/>
                </a:lnTo>
                <a:lnTo>
                  <a:pt x="2940896" y="224712"/>
                </a:lnTo>
                <a:lnTo>
                  <a:pt x="2930880" y="221073"/>
                </a:lnTo>
                <a:lnTo>
                  <a:pt x="2922686" y="212885"/>
                </a:lnTo>
                <a:lnTo>
                  <a:pt x="2916312" y="202878"/>
                </a:lnTo>
                <a:lnTo>
                  <a:pt x="2916312" y="201968"/>
                </a:lnTo>
                <a:lnTo>
                  <a:pt x="2916312" y="199239"/>
                </a:lnTo>
                <a:lnTo>
                  <a:pt x="2911760" y="199239"/>
                </a:lnTo>
                <a:lnTo>
                  <a:pt x="2910849" y="200149"/>
                </a:lnTo>
                <a:lnTo>
                  <a:pt x="2908118" y="205607"/>
                </a:lnTo>
                <a:lnTo>
                  <a:pt x="2905386" y="210156"/>
                </a:lnTo>
                <a:lnTo>
                  <a:pt x="2900834" y="212885"/>
                </a:lnTo>
                <a:lnTo>
                  <a:pt x="2895371" y="215615"/>
                </a:lnTo>
                <a:lnTo>
                  <a:pt x="2889908" y="216524"/>
                </a:lnTo>
                <a:lnTo>
                  <a:pt x="2884445" y="216524"/>
                </a:lnTo>
                <a:lnTo>
                  <a:pt x="2878982" y="215615"/>
                </a:lnTo>
                <a:lnTo>
                  <a:pt x="2873519" y="212885"/>
                </a:lnTo>
                <a:lnTo>
                  <a:pt x="2868967" y="204697"/>
                </a:lnTo>
                <a:lnTo>
                  <a:pt x="2868056" y="194690"/>
                </a:lnTo>
                <a:lnTo>
                  <a:pt x="2868967" y="185592"/>
                </a:lnTo>
                <a:lnTo>
                  <a:pt x="2866235" y="177404"/>
                </a:lnTo>
                <a:lnTo>
                  <a:pt x="2866235" y="171946"/>
                </a:lnTo>
                <a:lnTo>
                  <a:pt x="2863504" y="169217"/>
                </a:lnTo>
                <a:lnTo>
                  <a:pt x="2862593" y="167397"/>
                </a:lnTo>
                <a:lnTo>
                  <a:pt x="2863504" y="163758"/>
                </a:lnTo>
                <a:lnTo>
                  <a:pt x="2841652" y="175585"/>
                </a:lnTo>
                <a:lnTo>
                  <a:pt x="2819800" y="186502"/>
                </a:lnTo>
                <a:lnTo>
                  <a:pt x="2811605" y="186502"/>
                </a:lnTo>
                <a:lnTo>
                  <a:pt x="2805232" y="185592"/>
                </a:lnTo>
                <a:lnTo>
                  <a:pt x="2797948" y="182863"/>
                </a:lnTo>
                <a:lnTo>
                  <a:pt x="2793396" y="175585"/>
                </a:lnTo>
                <a:lnTo>
                  <a:pt x="2784291" y="186502"/>
                </a:lnTo>
                <a:lnTo>
                  <a:pt x="2779738" y="199239"/>
                </a:lnTo>
                <a:lnTo>
                  <a:pt x="2781559" y="212885"/>
                </a:lnTo>
                <a:lnTo>
                  <a:pt x="2784291" y="226532"/>
                </a:lnTo>
                <a:lnTo>
                  <a:pt x="2787933" y="239268"/>
                </a:lnTo>
                <a:lnTo>
                  <a:pt x="2787022" y="245637"/>
                </a:lnTo>
                <a:lnTo>
                  <a:pt x="2793396" y="248366"/>
                </a:lnTo>
                <a:lnTo>
                  <a:pt x="2800680" y="250186"/>
                </a:lnTo>
                <a:lnTo>
                  <a:pt x="2806143" y="248366"/>
                </a:lnTo>
                <a:lnTo>
                  <a:pt x="2811605" y="242908"/>
                </a:lnTo>
                <a:lnTo>
                  <a:pt x="2813426" y="231990"/>
                </a:lnTo>
                <a:lnTo>
                  <a:pt x="2816158" y="221073"/>
                </a:lnTo>
                <a:lnTo>
                  <a:pt x="2821621" y="213795"/>
                </a:lnTo>
                <a:lnTo>
                  <a:pt x="2827994" y="211066"/>
                </a:lnTo>
                <a:lnTo>
                  <a:pt x="2836189" y="210156"/>
                </a:lnTo>
                <a:lnTo>
                  <a:pt x="2846204" y="207427"/>
                </a:lnTo>
                <a:lnTo>
                  <a:pt x="2849846" y="208336"/>
                </a:lnTo>
                <a:lnTo>
                  <a:pt x="2852578" y="208336"/>
                </a:lnTo>
                <a:lnTo>
                  <a:pt x="2857130" y="211066"/>
                </a:lnTo>
                <a:lnTo>
                  <a:pt x="2858041" y="213795"/>
                </a:lnTo>
                <a:lnTo>
                  <a:pt x="2860772" y="218344"/>
                </a:lnTo>
                <a:lnTo>
                  <a:pt x="2863504" y="226532"/>
                </a:lnTo>
                <a:lnTo>
                  <a:pt x="2866235" y="236539"/>
                </a:lnTo>
                <a:lnTo>
                  <a:pt x="2871698" y="245637"/>
                </a:lnTo>
                <a:lnTo>
                  <a:pt x="2873519" y="247456"/>
                </a:lnTo>
                <a:lnTo>
                  <a:pt x="2873519" y="248366"/>
                </a:lnTo>
                <a:lnTo>
                  <a:pt x="2889908" y="250186"/>
                </a:lnTo>
                <a:lnTo>
                  <a:pt x="2903565" y="255644"/>
                </a:lnTo>
                <a:lnTo>
                  <a:pt x="2919044" y="263832"/>
                </a:lnTo>
                <a:lnTo>
                  <a:pt x="2924507" y="267471"/>
                </a:lnTo>
                <a:lnTo>
                  <a:pt x="2929970" y="272020"/>
                </a:lnTo>
                <a:lnTo>
                  <a:pt x="2933612" y="277479"/>
                </a:lnTo>
                <a:lnTo>
                  <a:pt x="2938164" y="282937"/>
                </a:lnTo>
                <a:lnTo>
                  <a:pt x="2940896" y="288396"/>
                </a:lnTo>
                <a:lnTo>
                  <a:pt x="2939075" y="293854"/>
                </a:lnTo>
                <a:lnTo>
                  <a:pt x="2932701" y="299313"/>
                </a:lnTo>
                <a:lnTo>
                  <a:pt x="2913581" y="310230"/>
                </a:lnTo>
                <a:lnTo>
                  <a:pt x="2894460" y="322967"/>
                </a:lnTo>
                <a:lnTo>
                  <a:pt x="2878982" y="323877"/>
                </a:lnTo>
                <a:lnTo>
                  <a:pt x="2865325" y="317508"/>
                </a:lnTo>
                <a:lnTo>
                  <a:pt x="2801590" y="336613"/>
                </a:lnTo>
                <a:lnTo>
                  <a:pt x="2797948" y="339343"/>
                </a:lnTo>
                <a:lnTo>
                  <a:pt x="2793396" y="339343"/>
                </a:lnTo>
                <a:lnTo>
                  <a:pt x="2789754" y="337523"/>
                </a:lnTo>
                <a:lnTo>
                  <a:pt x="2781559" y="347531"/>
                </a:lnTo>
                <a:lnTo>
                  <a:pt x="2779738" y="356628"/>
                </a:lnTo>
                <a:lnTo>
                  <a:pt x="2779738" y="368455"/>
                </a:lnTo>
                <a:lnTo>
                  <a:pt x="2779738" y="379373"/>
                </a:lnTo>
                <a:lnTo>
                  <a:pt x="2777007" y="387560"/>
                </a:lnTo>
                <a:lnTo>
                  <a:pt x="2770633" y="395748"/>
                </a:lnTo>
                <a:lnTo>
                  <a:pt x="2759707" y="402117"/>
                </a:lnTo>
                <a:lnTo>
                  <a:pt x="2740587" y="401207"/>
                </a:lnTo>
                <a:lnTo>
                  <a:pt x="2720556" y="423041"/>
                </a:lnTo>
                <a:lnTo>
                  <a:pt x="2705988" y="433958"/>
                </a:lnTo>
                <a:lnTo>
                  <a:pt x="2689599" y="443966"/>
                </a:lnTo>
                <a:lnTo>
                  <a:pt x="2689599" y="444876"/>
                </a:lnTo>
                <a:lnTo>
                  <a:pt x="2700525" y="442146"/>
                </a:lnTo>
                <a:lnTo>
                  <a:pt x="2703257" y="438507"/>
                </a:lnTo>
                <a:lnTo>
                  <a:pt x="2706899" y="435778"/>
                </a:lnTo>
                <a:lnTo>
                  <a:pt x="2726019" y="427590"/>
                </a:lnTo>
                <a:lnTo>
                  <a:pt x="2730572" y="428500"/>
                </a:lnTo>
                <a:lnTo>
                  <a:pt x="2733303" y="431229"/>
                </a:lnTo>
                <a:lnTo>
                  <a:pt x="2735124" y="433958"/>
                </a:lnTo>
                <a:lnTo>
                  <a:pt x="2736034" y="436688"/>
                </a:lnTo>
                <a:lnTo>
                  <a:pt x="2737855" y="441237"/>
                </a:lnTo>
                <a:lnTo>
                  <a:pt x="2740587" y="443966"/>
                </a:lnTo>
                <a:lnTo>
                  <a:pt x="2741497" y="447605"/>
                </a:lnTo>
                <a:lnTo>
                  <a:pt x="2748781" y="449424"/>
                </a:lnTo>
                <a:lnTo>
                  <a:pt x="2749692" y="453064"/>
                </a:lnTo>
                <a:lnTo>
                  <a:pt x="2751513" y="457612"/>
                </a:lnTo>
                <a:lnTo>
                  <a:pt x="2751513" y="460342"/>
                </a:lnTo>
                <a:lnTo>
                  <a:pt x="2749692" y="463071"/>
                </a:lnTo>
                <a:lnTo>
                  <a:pt x="2746960" y="463981"/>
                </a:lnTo>
                <a:lnTo>
                  <a:pt x="2744229" y="465800"/>
                </a:lnTo>
                <a:lnTo>
                  <a:pt x="2741497" y="466710"/>
                </a:lnTo>
                <a:lnTo>
                  <a:pt x="2738766" y="468530"/>
                </a:lnTo>
                <a:lnTo>
                  <a:pt x="2736034" y="469439"/>
                </a:lnTo>
                <a:lnTo>
                  <a:pt x="2665926" y="504010"/>
                </a:lnTo>
                <a:lnTo>
                  <a:pt x="2663195" y="505830"/>
                </a:lnTo>
                <a:lnTo>
                  <a:pt x="2685047" y="504010"/>
                </a:lnTo>
                <a:lnTo>
                  <a:pt x="2704167" y="491274"/>
                </a:lnTo>
                <a:lnTo>
                  <a:pt x="2714183" y="482176"/>
                </a:lnTo>
                <a:lnTo>
                  <a:pt x="2725109" y="477627"/>
                </a:lnTo>
                <a:lnTo>
                  <a:pt x="2737855" y="473988"/>
                </a:lnTo>
                <a:lnTo>
                  <a:pt x="2748781" y="469439"/>
                </a:lnTo>
                <a:lnTo>
                  <a:pt x="2752423" y="457612"/>
                </a:lnTo>
                <a:lnTo>
                  <a:pt x="2760618" y="452154"/>
                </a:lnTo>
                <a:lnTo>
                  <a:pt x="2768812" y="450334"/>
                </a:lnTo>
                <a:lnTo>
                  <a:pt x="2779738" y="450334"/>
                </a:lnTo>
                <a:lnTo>
                  <a:pt x="2789754" y="450334"/>
                </a:lnTo>
                <a:lnTo>
                  <a:pt x="2798859" y="450334"/>
                </a:lnTo>
                <a:lnTo>
                  <a:pt x="2798859" y="442146"/>
                </a:lnTo>
                <a:lnTo>
                  <a:pt x="2810695" y="433049"/>
                </a:lnTo>
                <a:lnTo>
                  <a:pt x="2821621" y="423951"/>
                </a:lnTo>
                <a:lnTo>
                  <a:pt x="2833457" y="420312"/>
                </a:lnTo>
                <a:lnTo>
                  <a:pt x="2866235" y="421222"/>
                </a:lnTo>
                <a:lnTo>
                  <a:pt x="2870788" y="421222"/>
                </a:lnTo>
                <a:lnTo>
                  <a:pt x="2876251" y="421222"/>
                </a:lnTo>
                <a:lnTo>
                  <a:pt x="2891729" y="413034"/>
                </a:lnTo>
                <a:lnTo>
                  <a:pt x="2908118" y="412124"/>
                </a:lnTo>
                <a:lnTo>
                  <a:pt x="2924507" y="418492"/>
                </a:lnTo>
                <a:lnTo>
                  <a:pt x="2953643" y="406665"/>
                </a:lnTo>
                <a:lnTo>
                  <a:pt x="2956374" y="399387"/>
                </a:lnTo>
                <a:lnTo>
                  <a:pt x="2987331" y="387560"/>
                </a:lnTo>
                <a:lnTo>
                  <a:pt x="2979136" y="387560"/>
                </a:lnTo>
                <a:lnTo>
                  <a:pt x="2970942" y="387560"/>
                </a:lnTo>
                <a:lnTo>
                  <a:pt x="2967300" y="384831"/>
                </a:lnTo>
                <a:lnTo>
                  <a:pt x="2962747" y="382102"/>
                </a:lnTo>
                <a:lnTo>
                  <a:pt x="2960016" y="379373"/>
                </a:lnTo>
                <a:lnTo>
                  <a:pt x="2965479" y="368455"/>
                </a:lnTo>
                <a:lnTo>
                  <a:pt x="2972763" y="356628"/>
                </a:lnTo>
                <a:lnTo>
                  <a:pt x="2979136" y="347531"/>
                </a:lnTo>
                <a:lnTo>
                  <a:pt x="2989152" y="339343"/>
                </a:lnTo>
                <a:lnTo>
                  <a:pt x="3002809" y="334794"/>
                </a:lnTo>
                <a:lnTo>
                  <a:pt x="3005541" y="333884"/>
                </a:lnTo>
                <a:lnTo>
                  <a:pt x="3008272" y="333884"/>
                </a:lnTo>
                <a:lnTo>
                  <a:pt x="3009183" y="334794"/>
                </a:lnTo>
                <a:lnTo>
                  <a:pt x="3011914" y="336613"/>
                </a:lnTo>
                <a:lnTo>
                  <a:pt x="3021019" y="342982"/>
                </a:lnTo>
                <a:lnTo>
                  <a:pt x="3029214" y="350260"/>
                </a:lnTo>
                <a:lnTo>
                  <a:pt x="3034676" y="358448"/>
                </a:lnTo>
                <a:lnTo>
                  <a:pt x="3057439" y="345711"/>
                </a:lnTo>
                <a:lnTo>
                  <a:pt x="3081112" y="336613"/>
                </a:lnTo>
                <a:lnTo>
                  <a:pt x="3104785" y="320238"/>
                </a:lnTo>
                <a:lnTo>
                  <a:pt x="3129368" y="307501"/>
                </a:lnTo>
                <a:lnTo>
                  <a:pt x="3129368" y="306591"/>
                </a:lnTo>
                <a:lnTo>
                  <a:pt x="3137562" y="301133"/>
                </a:lnTo>
                <a:lnTo>
                  <a:pt x="3145757" y="296584"/>
                </a:lnTo>
                <a:lnTo>
                  <a:pt x="3154862" y="293854"/>
                </a:lnTo>
                <a:lnTo>
                  <a:pt x="3203118" y="272020"/>
                </a:lnTo>
                <a:lnTo>
                  <a:pt x="3210402" y="261103"/>
                </a:lnTo>
                <a:lnTo>
                  <a:pt x="3247732" y="244727"/>
                </a:lnTo>
                <a:lnTo>
                  <a:pt x="3281420" y="223802"/>
                </a:lnTo>
                <a:lnTo>
                  <a:pt x="3306914" y="215615"/>
                </a:lnTo>
                <a:lnTo>
                  <a:pt x="3320572" y="204697"/>
                </a:lnTo>
                <a:lnTo>
                  <a:pt x="3335139" y="196509"/>
                </a:lnTo>
                <a:lnTo>
                  <a:pt x="3351528" y="188322"/>
                </a:lnTo>
                <a:lnTo>
                  <a:pt x="3367007" y="177404"/>
                </a:lnTo>
                <a:lnTo>
                  <a:pt x="3372470" y="178314"/>
                </a:lnTo>
                <a:lnTo>
                  <a:pt x="3461698" y="126458"/>
                </a:lnTo>
                <a:lnTo>
                  <a:pt x="3467161" y="129187"/>
                </a:lnTo>
                <a:lnTo>
                  <a:pt x="3467161" y="137375"/>
                </a:lnTo>
                <a:lnTo>
                  <a:pt x="3463519" y="143743"/>
                </a:lnTo>
                <a:lnTo>
                  <a:pt x="3458056" y="148292"/>
                </a:lnTo>
                <a:lnTo>
                  <a:pt x="3450772" y="151021"/>
                </a:lnTo>
                <a:lnTo>
                  <a:pt x="3443488" y="153751"/>
                </a:lnTo>
                <a:lnTo>
                  <a:pt x="3413442" y="170126"/>
                </a:lnTo>
                <a:lnTo>
                  <a:pt x="3385217" y="191051"/>
                </a:lnTo>
                <a:lnTo>
                  <a:pt x="3388859" y="193780"/>
                </a:lnTo>
                <a:lnTo>
                  <a:pt x="3393411" y="196509"/>
                </a:lnTo>
                <a:lnTo>
                  <a:pt x="3394322" y="200149"/>
                </a:lnTo>
                <a:lnTo>
                  <a:pt x="3394322" y="204697"/>
                </a:lnTo>
                <a:lnTo>
                  <a:pt x="3394322" y="210156"/>
                </a:lnTo>
                <a:lnTo>
                  <a:pt x="3377933" y="219254"/>
                </a:lnTo>
                <a:lnTo>
                  <a:pt x="3362454" y="231081"/>
                </a:lnTo>
                <a:lnTo>
                  <a:pt x="3346065" y="239268"/>
                </a:lnTo>
                <a:lnTo>
                  <a:pt x="3307825" y="272020"/>
                </a:lnTo>
                <a:lnTo>
                  <a:pt x="3309646" y="275659"/>
                </a:lnTo>
                <a:lnTo>
                  <a:pt x="3309646" y="280208"/>
                </a:lnTo>
                <a:lnTo>
                  <a:pt x="3309646" y="283847"/>
                </a:lnTo>
                <a:lnTo>
                  <a:pt x="3323303" y="289306"/>
                </a:lnTo>
                <a:lnTo>
                  <a:pt x="3329677" y="285667"/>
                </a:lnTo>
                <a:lnTo>
                  <a:pt x="3334229" y="285667"/>
                </a:lnTo>
                <a:lnTo>
                  <a:pt x="3337871" y="285667"/>
                </a:lnTo>
                <a:lnTo>
                  <a:pt x="3340602" y="286576"/>
                </a:lnTo>
                <a:lnTo>
                  <a:pt x="3343334" y="289306"/>
                </a:lnTo>
                <a:lnTo>
                  <a:pt x="3345155" y="291125"/>
                </a:lnTo>
                <a:lnTo>
                  <a:pt x="3345155" y="295674"/>
                </a:lnTo>
                <a:lnTo>
                  <a:pt x="3345155" y="298403"/>
                </a:lnTo>
                <a:lnTo>
                  <a:pt x="3345155" y="302042"/>
                </a:lnTo>
                <a:lnTo>
                  <a:pt x="3343334" y="304772"/>
                </a:lnTo>
                <a:lnTo>
                  <a:pt x="3339692" y="321147"/>
                </a:lnTo>
                <a:lnTo>
                  <a:pt x="3332408" y="337523"/>
                </a:lnTo>
                <a:lnTo>
                  <a:pt x="3321482" y="348440"/>
                </a:lnTo>
                <a:lnTo>
                  <a:pt x="3312377" y="360267"/>
                </a:lnTo>
                <a:lnTo>
                  <a:pt x="3299630" y="369365"/>
                </a:lnTo>
                <a:lnTo>
                  <a:pt x="3310556" y="368455"/>
                </a:lnTo>
                <a:lnTo>
                  <a:pt x="3321482" y="368455"/>
                </a:lnTo>
                <a:lnTo>
                  <a:pt x="3331498" y="371185"/>
                </a:lnTo>
                <a:lnTo>
                  <a:pt x="3340602" y="377553"/>
                </a:lnTo>
                <a:lnTo>
                  <a:pt x="3335139" y="384831"/>
                </a:lnTo>
                <a:lnTo>
                  <a:pt x="3326945" y="388470"/>
                </a:lnTo>
                <a:lnTo>
                  <a:pt x="3317840" y="388470"/>
                </a:lnTo>
                <a:lnTo>
                  <a:pt x="3309646" y="380282"/>
                </a:lnTo>
                <a:lnTo>
                  <a:pt x="3303272" y="388470"/>
                </a:lnTo>
                <a:lnTo>
                  <a:pt x="3296899" y="393929"/>
                </a:lnTo>
                <a:lnTo>
                  <a:pt x="3286883" y="399387"/>
                </a:lnTo>
                <a:lnTo>
                  <a:pt x="3277778" y="403936"/>
                </a:lnTo>
                <a:lnTo>
                  <a:pt x="3270494" y="410305"/>
                </a:lnTo>
                <a:lnTo>
                  <a:pt x="3265031" y="418492"/>
                </a:lnTo>
                <a:lnTo>
                  <a:pt x="3264121" y="430319"/>
                </a:lnTo>
                <a:lnTo>
                  <a:pt x="3275957" y="423041"/>
                </a:lnTo>
                <a:lnTo>
                  <a:pt x="3286883" y="415763"/>
                </a:lnTo>
                <a:lnTo>
                  <a:pt x="3299630" y="409395"/>
                </a:lnTo>
                <a:lnTo>
                  <a:pt x="3312377" y="406665"/>
                </a:lnTo>
                <a:lnTo>
                  <a:pt x="3324214" y="406665"/>
                </a:lnTo>
                <a:lnTo>
                  <a:pt x="3339692" y="410305"/>
                </a:lnTo>
                <a:lnTo>
                  <a:pt x="3382485" y="387560"/>
                </a:lnTo>
                <a:lnTo>
                  <a:pt x="3359723" y="368455"/>
                </a:lnTo>
                <a:lnTo>
                  <a:pt x="3361544" y="358448"/>
                </a:lnTo>
                <a:lnTo>
                  <a:pt x="3365186" y="352989"/>
                </a:lnTo>
                <a:lnTo>
                  <a:pt x="3372470" y="350260"/>
                </a:lnTo>
                <a:lnTo>
                  <a:pt x="3380664" y="350260"/>
                </a:lnTo>
                <a:lnTo>
                  <a:pt x="3388859" y="350260"/>
                </a:lnTo>
                <a:lnTo>
                  <a:pt x="3399785" y="355719"/>
                </a:lnTo>
                <a:lnTo>
                  <a:pt x="3409800" y="362997"/>
                </a:lnTo>
                <a:lnTo>
                  <a:pt x="3415263" y="371185"/>
                </a:lnTo>
                <a:lnTo>
                  <a:pt x="3448951" y="356628"/>
                </a:lnTo>
                <a:lnTo>
                  <a:pt x="3446220" y="365726"/>
                </a:lnTo>
                <a:lnTo>
                  <a:pt x="3428920" y="373914"/>
                </a:lnTo>
                <a:lnTo>
                  <a:pt x="3432562" y="374824"/>
                </a:lnTo>
                <a:lnTo>
                  <a:pt x="3435294" y="374824"/>
                </a:lnTo>
                <a:lnTo>
                  <a:pt x="3439846" y="377553"/>
                </a:lnTo>
                <a:lnTo>
                  <a:pt x="3446220" y="369365"/>
                </a:lnTo>
                <a:lnTo>
                  <a:pt x="3455325" y="362997"/>
                </a:lnTo>
                <a:lnTo>
                  <a:pt x="3464430" y="358448"/>
                </a:lnTo>
                <a:lnTo>
                  <a:pt x="3475356" y="356628"/>
                </a:lnTo>
                <a:lnTo>
                  <a:pt x="3483550" y="372094"/>
                </a:lnTo>
                <a:lnTo>
                  <a:pt x="3483550" y="385741"/>
                </a:lnTo>
                <a:lnTo>
                  <a:pt x="3475356" y="399387"/>
                </a:lnTo>
                <a:lnTo>
                  <a:pt x="3464430" y="407575"/>
                </a:lnTo>
                <a:lnTo>
                  <a:pt x="3443488" y="409395"/>
                </a:lnTo>
                <a:lnTo>
                  <a:pt x="3401606" y="412124"/>
                </a:lnTo>
                <a:lnTo>
                  <a:pt x="3402516" y="395748"/>
                </a:lnTo>
                <a:lnTo>
                  <a:pt x="3397053" y="395748"/>
                </a:lnTo>
                <a:lnTo>
                  <a:pt x="3393411" y="395748"/>
                </a:lnTo>
                <a:lnTo>
                  <a:pt x="3369738" y="409395"/>
                </a:lnTo>
                <a:lnTo>
                  <a:pt x="3343334" y="420312"/>
                </a:lnTo>
                <a:lnTo>
                  <a:pt x="3318751" y="435778"/>
                </a:lnTo>
                <a:lnTo>
                  <a:pt x="3294167" y="450334"/>
                </a:lnTo>
                <a:lnTo>
                  <a:pt x="3267763" y="465800"/>
                </a:lnTo>
                <a:lnTo>
                  <a:pt x="3242269" y="476717"/>
                </a:lnTo>
                <a:lnTo>
                  <a:pt x="3219507" y="490364"/>
                </a:lnTo>
                <a:lnTo>
                  <a:pt x="3194923" y="498552"/>
                </a:lnTo>
                <a:lnTo>
                  <a:pt x="3174893" y="514018"/>
                </a:lnTo>
                <a:lnTo>
                  <a:pt x="3189460" y="534033"/>
                </a:lnTo>
                <a:lnTo>
                  <a:pt x="3143025" y="563145"/>
                </a:lnTo>
                <a:lnTo>
                  <a:pt x="3145757" y="570423"/>
                </a:lnTo>
                <a:lnTo>
                  <a:pt x="3152130" y="574062"/>
                </a:lnTo>
                <a:lnTo>
                  <a:pt x="3159414" y="576792"/>
                </a:lnTo>
                <a:lnTo>
                  <a:pt x="3166698" y="578611"/>
                </a:lnTo>
                <a:lnTo>
                  <a:pt x="3170340" y="576792"/>
                </a:lnTo>
                <a:lnTo>
                  <a:pt x="3174893" y="575882"/>
                </a:lnTo>
                <a:lnTo>
                  <a:pt x="3178535" y="575882"/>
                </a:lnTo>
                <a:lnTo>
                  <a:pt x="3183087" y="576792"/>
                </a:lnTo>
                <a:lnTo>
                  <a:pt x="3210402" y="564965"/>
                </a:lnTo>
                <a:lnTo>
                  <a:pt x="3224970" y="555867"/>
                </a:lnTo>
                <a:lnTo>
                  <a:pt x="3222238" y="554957"/>
                </a:lnTo>
                <a:lnTo>
                  <a:pt x="3222238" y="552228"/>
                </a:lnTo>
                <a:lnTo>
                  <a:pt x="3222238" y="549499"/>
                </a:lnTo>
                <a:lnTo>
                  <a:pt x="3224059" y="544950"/>
                </a:lnTo>
                <a:lnTo>
                  <a:pt x="3247732" y="533123"/>
                </a:lnTo>
                <a:lnTo>
                  <a:pt x="3272315" y="523116"/>
                </a:lnTo>
                <a:lnTo>
                  <a:pt x="3296899" y="514018"/>
                </a:lnTo>
                <a:lnTo>
                  <a:pt x="3321482" y="504010"/>
                </a:lnTo>
                <a:lnTo>
                  <a:pt x="3320572" y="503101"/>
                </a:lnTo>
                <a:lnTo>
                  <a:pt x="3323303" y="491274"/>
                </a:lnTo>
                <a:lnTo>
                  <a:pt x="3329677" y="483086"/>
                </a:lnTo>
                <a:lnTo>
                  <a:pt x="3337871" y="477627"/>
                </a:lnTo>
                <a:lnTo>
                  <a:pt x="3347886" y="473988"/>
                </a:lnTo>
                <a:lnTo>
                  <a:pt x="3399785" y="447605"/>
                </a:lnTo>
                <a:lnTo>
                  <a:pt x="3452593" y="423041"/>
                </a:lnTo>
                <a:lnTo>
                  <a:pt x="3477177" y="412124"/>
                </a:lnTo>
                <a:lnTo>
                  <a:pt x="3499939" y="396658"/>
                </a:lnTo>
                <a:lnTo>
                  <a:pt x="3523612" y="383012"/>
                </a:lnTo>
                <a:lnTo>
                  <a:pt x="3547285" y="371185"/>
                </a:lnTo>
                <a:lnTo>
                  <a:pt x="3574599" y="363906"/>
                </a:lnTo>
                <a:lnTo>
                  <a:pt x="3577331" y="362997"/>
                </a:lnTo>
                <a:lnTo>
                  <a:pt x="3586436" y="351170"/>
                </a:lnTo>
                <a:lnTo>
                  <a:pt x="3599183" y="344801"/>
                </a:lnTo>
                <a:lnTo>
                  <a:pt x="3612840" y="340253"/>
                </a:lnTo>
                <a:lnTo>
                  <a:pt x="3626498" y="336613"/>
                </a:lnTo>
                <a:lnTo>
                  <a:pt x="3639244" y="332065"/>
                </a:lnTo>
                <a:lnTo>
                  <a:pt x="3672022" y="315689"/>
                </a:lnTo>
                <a:lnTo>
                  <a:pt x="3706621" y="301133"/>
                </a:lnTo>
                <a:lnTo>
                  <a:pt x="3741220" y="286576"/>
                </a:lnTo>
                <a:lnTo>
                  <a:pt x="3773998" y="272930"/>
                </a:lnTo>
                <a:lnTo>
                  <a:pt x="3777640" y="272020"/>
                </a:lnTo>
                <a:lnTo>
                  <a:pt x="3780371" y="272020"/>
                </a:lnTo>
                <a:lnTo>
                  <a:pt x="3783102" y="272930"/>
                </a:lnTo>
                <a:lnTo>
                  <a:pt x="3785834" y="274749"/>
                </a:lnTo>
                <a:lnTo>
                  <a:pt x="3785834" y="275659"/>
                </a:lnTo>
                <a:lnTo>
                  <a:pt x="3785834" y="280208"/>
                </a:lnTo>
                <a:lnTo>
                  <a:pt x="3785834" y="283847"/>
                </a:lnTo>
                <a:lnTo>
                  <a:pt x="3755788" y="301133"/>
                </a:lnTo>
                <a:lnTo>
                  <a:pt x="3726652" y="317508"/>
                </a:lnTo>
                <a:lnTo>
                  <a:pt x="3695695" y="331155"/>
                </a:lnTo>
                <a:lnTo>
                  <a:pt x="3659275" y="352989"/>
                </a:lnTo>
                <a:lnTo>
                  <a:pt x="3621035" y="373914"/>
                </a:lnTo>
                <a:lnTo>
                  <a:pt x="3582794" y="388470"/>
                </a:lnTo>
                <a:lnTo>
                  <a:pt x="3521791" y="427590"/>
                </a:lnTo>
                <a:lnTo>
                  <a:pt x="3475356" y="449424"/>
                </a:lnTo>
                <a:lnTo>
                  <a:pt x="3431652" y="473988"/>
                </a:lnTo>
                <a:lnTo>
                  <a:pt x="3424368" y="482176"/>
                </a:lnTo>
                <a:lnTo>
                  <a:pt x="3416173" y="487635"/>
                </a:lnTo>
                <a:lnTo>
                  <a:pt x="3407069" y="493093"/>
                </a:lnTo>
                <a:lnTo>
                  <a:pt x="3396143" y="493093"/>
                </a:lnTo>
                <a:lnTo>
                  <a:pt x="3393411" y="490364"/>
                </a:lnTo>
                <a:lnTo>
                  <a:pt x="3367917" y="504010"/>
                </a:lnTo>
                <a:lnTo>
                  <a:pt x="3361544" y="511289"/>
                </a:lnTo>
                <a:lnTo>
                  <a:pt x="3391590" y="516747"/>
                </a:lnTo>
                <a:lnTo>
                  <a:pt x="3401606" y="524935"/>
                </a:lnTo>
                <a:lnTo>
                  <a:pt x="3409800" y="525845"/>
                </a:lnTo>
                <a:lnTo>
                  <a:pt x="3416173" y="528574"/>
                </a:lnTo>
                <a:lnTo>
                  <a:pt x="3423457" y="531303"/>
                </a:lnTo>
                <a:lnTo>
                  <a:pt x="3424368" y="538582"/>
                </a:lnTo>
                <a:lnTo>
                  <a:pt x="3423457" y="544950"/>
                </a:lnTo>
                <a:lnTo>
                  <a:pt x="3418905" y="546769"/>
                </a:lnTo>
                <a:lnTo>
                  <a:pt x="3413442" y="546769"/>
                </a:lnTo>
                <a:lnTo>
                  <a:pt x="3407069" y="546769"/>
                </a:lnTo>
                <a:lnTo>
                  <a:pt x="3401606" y="547679"/>
                </a:lnTo>
                <a:lnTo>
                  <a:pt x="3391590" y="547679"/>
                </a:lnTo>
                <a:lnTo>
                  <a:pt x="3380664" y="552228"/>
                </a:lnTo>
                <a:lnTo>
                  <a:pt x="3369738" y="552228"/>
                </a:lnTo>
                <a:lnTo>
                  <a:pt x="3359723" y="547679"/>
                </a:lnTo>
                <a:lnTo>
                  <a:pt x="3348797" y="544950"/>
                </a:lnTo>
                <a:lnTo>
                  <a:pt x="3337871" y="546769"/>
                </a:lnTo>
                <a:lnTo>
                  <a:pt x="3328766" y="547679"/>
                </a:lnTo>
                <a:lnTo>
                  <a:pt x="3324214" y="544040"/>
                </a:lnTo>
                <a:lnTo>
                  <a:pt x="3321482" y="538582"/>
                </a:lnTo>
                <a:lnTo>
                  <a:pt x="3307825" y="544950"/>
                </a:lnTo>
                <a:lnTo>
                  <a:pt x="3292346" y="550409"/>
                </a:lnTo>
                <a:lnTo>
                  <a:pt x="3275957" y="550409"/>
                </a:lnTo>
                <a:lnTo>
                  <a:pt x="3273226" y="554957"/>
                </a:lnTo>
                <a:lnTo>
                  <a:pt x="3270494" y="558596"/>
                </a:lnTo>
                <a:lnTo>
                  <a:pt x="3266852" y="562235"/>
                </a:lnTo>
                <a:lnTo>
                  <a:pt x="3262300" y="564965"/>
                </a:lnTo>
                <a:lnTo>
                  <a:pt x="3256837" y="570423"/>
                </a:lnTo>
                <a:lnTo>
                  <a:pt x="3251374" y="575882"/>
                </a:lnTo>
                <a:lnTo>
                  <a:pt x="3245911" y="579521"/>
                </a:lnTo>
                <a:lnTo>
                  <a:pt x="3239538" y="582250"/>
                </a:lnTo>
                <a:lnTo>
                  <a:pt x="3233164" y="582250"/>
                </a:lnTo>
                <a:lnTo>
                  <a:pt x="3226791" y="581341"/>
                </a:lnTo>
                <a:lnTo>
                  <a:pt x="3224059" y="578611"/>
                </a:lnTo>
                <a:lnTo>
                  <a:pt x="3200386" y="592258"/>
                </a:lnTo>
                <a:lnTo>
                  <a:pt x="3188550" y="604085"/>
                </a:lnTo>
                <a:lnTo>
                  <a:pt x="3173072" y="615002"/>
                </a:lnTo>
                <a:lnTo>
                  <a:pt x="3167609" y="617731"/>
                </a:lnTo>
                <a:lnTo>
                  <a:pt x="3174893" y="620460"/>
                </a:lnTo>
                <a:lnTo>
                  <a:pt x="3181266" y="623190"/>
                </a:lnTo>
                <a:lnTo>
                  <a:pt x="3186729" y="626829"/>
                </a:lnTo>
                <a:lnTo>
                  <a:pt x="3189460" y="632287"/>
                </a:lnTo>
                <a:lnTo>
                  <a:pt x="3189460" y="641385"/>
                </a:lnTo>
                <a:lnTo>
                  <a:pt x="3149399" y="641385"/>
                </a:lnTo>
                <a:lnTo>
                  <a:pt x="3138473" y="635017"/>
                </a:lnTo>
                <a:lnTo>
                  <a:pt x="3133010" y="635926"/>
                </a:lnTo>
                <a:lnTo>
                  <a:pt x="3126636" y="635926"/>
                </a:lnTo>
                <a:lnTo>
                  <a:pt x="3123905" y="635017"/>
                </a:lnTo>
                <a:lnTo>
                  <a:pt x="3123905" y="635926"/>
                </a:lnTo>
                <a:lnTo>
                  <a:pt x="3119352" y="641385"/>
                </a:lnTo>
                <a:lnTo>
                  <a:pt x="3115710" y="652302"/>
                </a:lnTo>
                <a:lnTo>
                  <a:pt x="3113889" y="665039"/>
                </a:lnTo>
                <a:lnTo>
                  <a:pt x="3113889" y="678685"/>
                </a:lnTo>
                <a:lnTo>
                  <a:pt x="3112979" y="690512"/>
                </a:lnTo>
                <a:lnTo>
                  <a:pt x="3105695" y="702339"/>
                </a:lnTo>
                <a:lnTo>
                  <a:pt x="3126636" y="705069"/>
                </a:lnTo>
                <a:lnTo>
                  <a:pt x="3143025" y="700520"/>
                </a:lnTo>
                <a:lnTo>
                  <a:pt x="3157593" y="690512"/>
                </a:lnTo>
                <a:lnTo>
                  <a:pt x="3157593" y="687783"/>
                </a:lnTo>
                <a:lnTo>
                  <a:pt x="3157593" y="685054"/>
                </a:lnTo>
                <a:lnTo>
                  <a:pt x="3166698" y="676866"/>
                </a:lnTo>
                <a:lnTo>
                  <a:pt x="3177624" y="671407"/>
                </a:lnTo>
                <a:lnTo>
                  <a:pt x="3188550" y="670498"/>
                </a:lnTo>
                <a:lnTo>
                  <a:pt x="3222238" y="659580"/>
                </a:lnTo>
                <a:lnTo>
                  <a:pt x="3232254" y="671407"/>
                </a:lnTo>
                <a:lnTo>
                  <a:pt x="3239538" y="685054"/>
                </a:lnTo>
                <a:lnTo>
                  <a:pt x="3243180" y="699610"/>
                </a:lnTo>
                <a:lnTo>
                  <a:pt x="3284152" y="681415"/>
                </a:lnTo>
                <a:lnTo>
                  <a:pt x="3326945" y="665039"/>
                </a:lnTo>
                <a:lnTo>
                  <a:pt x="3326945" y="660490"/>
                </a:lnTo>
                <a:lnTo>
                  <a:pt x="3329677" y="656851"/>
                </a:lnTo>
                <a:lnTo>
                  <a:pt x="3331498" y="654122"/>
                </a:lnTo>
                <a:lnTo>
                  <a:pt x="3334229" y="651393"/>
                </a:lnTo>
                <a:lnTo>
                  <a:pt x="3337871" y="648663"/>
                </a:lnTo>
                <a:lnTo>
                  <a:pt x="3364275" y="635017"/>
                </a:lnTo>
                <a:lnTo>
                  <a:pt x="3391590" y="622280"/>
                </a:lnTo>
                <a:lnTo>
                  <a:pt x="3420726" y="614092"/>
                </a:lnTo>
                <a:lnTo>
                  <a:pt x="3463519" y="597716"/>
                </a:lnTo>
                <a:lnTo>
                  <a:pt x="3466251" y="601355"/>
                </a:lnTo>
                <a:lnTo>
                  <a:pt x="3467161" y="605904"/>
                </a:lnTo>
                <a:lnTo>
                  <a:pt x="3467161" y="609543"/>
                </a:lnTo>
                <a:lnTo>
                  <a:pt x="3466251" y="615002"/>
                </a:lnTo>
                <a:lnTo>
                  <a:pt x="3445309" y="629558"/>
                </a:lnTo>
                <a:lnTo>
                  <a:pt x="3417994" y="643205"/>
                </a:lnTo>
                <a:lnTo>
                  <a:pt x="3413442" y="646844"/>
                </a:lnTo>
                <a:lnTo>
                  <a:pt x="3409800" y="651393"/>
                </a:lnTo>
                <a:lnTo>
                  <a:pt x="3416173" y="652302"/>
                </a:lnTo>
                <a:lnTo>
                  <a:pt x="3423457" y="655032"/>
                </a:lnTo>
                <a:lnTo>
                  <a:pt x="3428920" y="662310"/>
                </a:lnTo>
                <a:lnTo>
                  <a:pt x="3432562" y="673227"/>
                </a:lnTo>
                <a:lnTo>
                  <a:pt x="3440757" y="673227"/>
                </a:lnTo>
                <a:lnTo>
                  <a:pt x="3450772" y="668678"/>
                </a:lnTo>
                <a:lnTo>
                  <a:pt x="3460788" y="665039"/>
                </a:lnTo>
                <a:lnTo>
                  <a:pt x="3468982" y="663219"/>
                </a:lnTo>
                <a:lnTo>
                  <a:pt x="3478087" y="665039"/>
                </a:lnTo>
                <a:lnTo>
                  <a:pt x="3488102" y="673227"/>
                </a:lnTo>
                <a:lnTo>
                  <a:pt x="3497207" y="673227"/>
                </a:lnTo>
                <a:lnTo>
                  <a:pt x="3496297" y="643205"/>
                </a:lnTo>
                <a:lnTo>
                  <a:pt x="3477177" y="611363"/>
                </a:lnTo>
                <a:lnTo>
                  <a:pt x="3494476" y="601355"/>
                </a:lnTo>
                <a:lnTo>
                  <a:pt x="3507223" y="598626"/>
                </a:lnTo>
                <a:lnTo>
                  <a:pt x="3516328" y="601355"/>
                </a:lnTo>
                <a:lnTo>
                  <a:pt x="3523612" y="609543"/>
                </a:lnTo>
                <a:lnTo>
                  <a:pt x="3526343" y="623190"/>
                </a:lnTo>
                <a:lnTo>
                  <a:pt x="3528164" y="641385"/>
                </a:lnTo>
                <a:lnTo>
                  <a:pt x="3533627" y="645934"/>
                </a:lnTo>
                <a:lnTo>
                  <a:pt x="3539090" y="644114"/>
                </a:lnTo>
                <a:lnTo>
                  <a:pt x="3544553" y="643205"/>
                </a:lnTo>
                <a:lnTo>
                  <a:pt x="3550016" y="641385"/>
                </a:lnTo>
                <a:lnTo>
                  <a:pt x="3563673" y="635926"/>
                </a:lnTo>
                <a:lnTo>
                  <a:pt x="3575510" y="635926"/>
                </a:lnTo>
                <a:lnTo>
                  <a:pt x="3589167" y="640475"/>
                </a:lnTo>
                <a:lnTo>
                  <a:pt x="3591899" y="611363"/>
                </a:lnTo>
                <a:lnTo>
                  <a:pt x="3582794" y="603175"/>
                </a:lnTo>
                <a:lnTo>
                  <a:pt x="3574599" y="609543"/>
                </a:lnTo>
                <a:lnTo>
                  <a:pt x="3563673" y="614092"/>
                </a:lnTo>
                <a:lnTo>
                  <a:pt x="3553658" y="612273"/>
                </a:lnTo>
                <a:lnTo>
                  <a:pt x="3547285" y="606814"/>
                </a:lnTo>
                <a:lnTo>
                  <a:pt x="3545464" y="603175"/>
                </a:lnTo>
                <a:lnTo>
                  <a:pt x="3545464" y="598626"/>
                </a:lnTo>
                <a:lnTo>
                  <a:pt x="3547285" y="595897"/>
                </a:lnTo>
                <a:lnTo>
                  <a:pt x="3548195" y="593168"/>
                </a:lnTo>
                <a:lnTo>
                  <a:pt x="3552748" y="592258"/>
                </a:lnTo>
                <a:lnTo>
                  <a:pt x="3555479" y="590438"/>
                </a:lnTo>
                <a:lnTo>
                  <a:pt x="3560942" y="589528"/>
                </a:lnTo>
                <a:lnTo>
                  <a:pt x="3564584" y="587709"/>
                </a:lnTo>
                <a:lnTo>
                  <a:pt x="3569136" y="587709"/>
                </a:lnTo>
                <a:lnTo>
                  <a:pt x="3580973" y="568604"/>
                </a:lnTo>
                <a:lnTo>
                  <a:pt x="3593720" y="575882"/>
                </a:lnTo>
                <a:lnTo>
                  <a:pt x="3601004" y="586799"/>
                </a:lnTo>
                <a:lnTo>
                  <a:pt x="3601914" y="601355"/>
                </a:lnTo>
                <a:lnTo>
                  <a:pt x="3612840" y="608634"/>
                </a:lnTo>
                <a:lnTo>
                  <a:pt x="3622856" y="617731"/>
                </a:lnTo>
                <a:lnTo>
                  <a:pt x="3631050" y="627739"/>
                </a:lnTo>
                <a:lnTo>
                  <a:pt x="3633782" y="641385"/>
                </a:lnTo>
                <a:lnTo>
                  <a:pt x="3633782" y="662310"/>
                </a:lnTo>
                <a:lnTo>
                  <a:pt x="3625587" y="665039"/>
                </a:lnTo>
                <a:lnTo>
                  <a:pt x="3614661" y="673227"/>
                </a:lnTo>
                <a:lnTo>
                  <a:pt x="3604646" y="684144"/>
                </a:lnTo>
                <a:lnTo>
                  <a:pt x="3595541" y="694152"/>
                </a:lnTo>
                <a:lnTo>
                  <a:pt x="3583704" y="700520"/>
                </a:lnTo>
                <a:lnTo>
                  <a:pt x="3570047" y="705069"/>
                </a:lnTo>
                <a:lnTo>
                  <a:pt x="3556390" y="714166"/>
                </a:lnTo>
                <a:lnTo>
                  <a:pt x="3541822" y="722354"/>
                </a:lnTo>
                <a:lnTo>
                  <a:pt x="3525433" y="726903"/>
                </a:lnTo>
                <a:lnTo>
                  <a:pt x="3507223" y="725084"/>
                </a:lnTo>
                <a:lnTo>
                  <a:pt x="3496297" y="737820"/>
                </a:lnTo>
                <a:lnTo>
                  <a:pt x="3483550" y="741459"/>
                </a:lnTo>
                <a:lnTo>
                  <a:pt x="3471714" y="740550"/>
                </a:lnTo>
                <a:lnTo>
                  <a:pt x="3460788" y="732362"/>
                </a:lnTo>
                <a:lnTo>
                  <a:pt x="3458056" y="725084"/>
                </a:lnTo>
                <a:lnTo>
                  <a:pt x="3456235" y="718715"/>
                </a:lnTo>
                <a:lnTo>
                  <a:pt x="3453504" y="714166"/>
                </a:lnTo>
                <a:lnTo>
                  <a:pt x="3450772" y="711437"/>
                </a:lnTo>
                <a:lnTo>
                  <a:pt x="3448041" y="708708"/>
                </a:lnTo>
                <a:lnTo>
                  <a:pt x="3443488" y="705978"/>
                </a:lnTo>
                <a:lnTo>
                  <a:pt x="3439846" y="705978"/>
                </a:lnTo>
                <a:lnTo>
                  <a:pt x="3434383" y="705978"/>
                </a:lnTo>
                <a:lnTo>
                  <a:pt x="3435294" y="710527"/>
                </a:lnTo>
                <a:lnTo>
                  <a:pt x="3434383" y="715986"/>
                </a:lnTo>
                <a:lnTo>
                  <a:pt x="3421636" y="724174"/>
                </a:lnTo>
                <a:lnTo>
                  <a:pt x="3412531" y="727813"/>
                </a:lnTo>
                <a:lnTo>
                  <a:pt x="3401606" y="726903"/>
                </a:lnTo>
                <a:lnTo>
                  <a:pt x="3391590" y="724174"/>
                </a:lnTo>
                <a:lnTo>
                  <a:pt x="3396143" y="729632"/>
                </a:lnTo>
                <a:lnTo>
                  <a:pt x="3397053" y="735091"/>
                </a:lnTo>
                <a:lnTo>
                  <a:pt x="3398874" y="741459"/>
                </a:lnTo>
                <a:lnTo>
                  <a:pt x="3399785" y="748737"/>
                </a:lnTo>
                <a:lnTo>
                  <a:pt x="3404337" y="751467"/>
                </a:lnTo>
                <a:lnTo>
                  <a:pt x="3409800" y="755106"/>
                </a:lnTo>
                <a:lnTo>
                  <a:pt x="3415263" y="757835"/>
                </a:lnTo>
                <a:lnTo>
                  <a:pt x="3418905" y="762384"/>
                </a:lnTo>
                <a:lnTo>
                  <a:pt x="3421636" y="766933"/>
                </a:lnTo>
                <a:lnTo>
                  <a:pt x="3420726" y="772391"/>
                </a:lnTo>
                <a:lnTo>
                  <a:pt x="3413442" y="780579"/>
                </a:lnTo>
                <a:lnTo>
                  <a:pt x="3402516" y="778760"/>
                </a:lnTo>
                <a:lnTo>
                  <a:pt x="3391590" y="778760"/>
                </a:lnTo>
                <a:lnTo>
                  <a:pt x="3379754" y="777850"/>
                </a:lnTo>
                <a:lnTo>
                  <a:pt x="3367917" y="775121"/>
                </a:lnTo>
                <a:lnTo>
                  <a:pt x="3358812" y="769662"/>
                </a:lnTo>
                <a:lnTo>
                  <a:pt x="3351528" y="759655"/>
                </a:lnTo>
                <a:lnTo>
                  <a:pt x="3339692" y="766933"/>
                </a:lnTo>
                <a:lnTo>
                  <a:pt x="3326945" y="770572"/>
                </a:lnTo>
                <a:lnTo>
                  <a:pt x="3313288" y="772391"/>
                </a:lnTo>
                <a:lnTo>
                  <a:pt x="3312377" y="773301"/>
                </a:lnTo>
                <a:lnTo>
                  <a:pt x="3303272" y="780579"/>
                </a:lnTo>
                <a:lnTo>
                  <a:pt x="3295078" y="786948"/>
                </a:lnTo>
                <a:lnTo>
                  <a:pt x="3296899" y="786948"/>
                </a:lnTo>
                <a:lnTo>
                  <a:pt x="3303272" y="786038"/>
                </a:lnTo>
                <a:lnTo>
                  <a:pt x="3309646" y="784218"/>
                </a:lnTo>
                <a:lnTo>
                  <a:pt x="3316019" y="783309"/>
                </a:lnTo>
                <a:lnTo>
                  <a:pt x="3332408" y="781489"/>
                </a:lnTo>
                <a:lnTo>
                  <a:pt x="3335139" y="781489"/>
                </a:lnTo>
                <a:lnTo>
                  <a:pt x="3337871" y="781489"/>
                </a:lnTo>
                <a:lnTo>
                  <a:pt x="3339692" y="784218"/>
                </a:lnTo>
                <a:lnTo>
                  <a:pt x="3339692" y="786038"/>
                </a:lnTo>
                <a:lnTo>
                  <a:pt x="3339692" y="788767"/>
                </a:lnTo>
                <a:lnTo>
                  <a:pt x="3339692" y="791496"/>
                </a:lnTo>
                <a:lnTo>
                  <a:pt x="3328766" y="803323"/>
                </a:lnTo>
                <a:lnTo>
                  <a:pt x="3316019" y="811511"/>
                </a:lnTo>
                <a:lnTo>
                  <a:pt x="3302362" y="818789"/>
                </a:lnTo>
                <a:lnTo>
                  <a:pt x="3288704" y="825158"/>
                </a:lnTo>
                <a:lnTo>
                  <a:pt x="3275047" y="832436"/>
                </a:lnTo>
                <a:lnTo>
                  <a:pt x="3262300" y="837895"/>
                </a:lnTo>
                <a:lnTo>
                  <a:pt x="3250464" y="842443"/>
                </a:lnTo>
                <a:lnTo>
                  <a:pt x="3237717" y="843353"/>
                </a:lnTo>
                <a:lnTo>
                  <a:pt x="3230433" y="843353"/>
                </a:lnTo>
                <a:lnTo>
                  <a:pt x="3227701" y="846082"/>
                </a:lnTo>
                <a:lnTo>
                  <a:pt x="3224970" y="850631"/>
                </a:lnTo>
                <a:lnTo>
                  <a:pt x="3222238" y="854270"/>
                </a:lnTo>
                <a:lnTo>
                  <a:pt x="3218596" y="858819"/>
                </a:lnTo>
                <a:lnTo>
                  <a:pt x="3221328" y="865187"/>
                </a:lnTo>
                <a:lnTo>
                  <a:pt x="3221328" y="872466"/>
                </a:lnTo>
                <a:lnTo>
                  <a:pt x="3218596" y="877924"/>
                </a:lnTo>
                <a:lnTo>
                  <a:pt x="3210402" y="883383"/>
                </a:lnTo>
                <a:lnTo>
                  <a:pt x="3202207" y="886112"/>
                </a:lnTo>
                <a:lnTo>
                  <a:pt x="3192192" y="889751"/>
                </a:lnTo>
                <a:lnTo>
                  <a:pt x="3185818" y="896120"/>
                </a:lnTo>
                <a:lnTo>
                  <a:pt x="3178535" y="904307"/>
                </a:lnTo>
                <a:lnTo>
                  <a:pt x="3191281" y="907037"/>
                </a:lnTo>
                <a:lnTo>
                  <a:pt x="3202207" y="904307"/>
                </a:lnTo>
                <a:lnTo>
                  <a:pt x="3213133" y="899759"/>
                </a:lnTo>
                <a:lnTo>
                  <a:pt x="3222238" y="893390"/>
                </a:lnTo>
                <a:lnTo>
                  <a:pt x="3256837" y="876105"/>
                </a:lnTo>
                <a:lnTo>
                  <a:pt x="3294167" y="864278"/>
                </a:lnTo>
                <a:lnTo>
                  <a:pt x="3331498" y="857000"/>
                </a:lnTo>
                <a:lnTo>
                  <a:pt x="3369738" y="851541"/>
                </a:lnTo>
                <a:lnTo>
                  <a:pt x="3373380" y="851541"/>
                </a:lnTo>
                <a:lnTo>
                  <a:pt x="3376112" y="853361"/>
                </a:lnTo>
                <a:lnTo>
                  <a:pt x="3379754" y="854270"/>
                </a:lnTo>
                <a:lnTo>
                  <a:pt x="3379754" y="857000"/>
                </a:lnTo>
                <a:lnTo>
                  <a:pt x="3380664" y="859729"/>
                </a:lnTo>
                <a:lnTo>
                  <a:pt x="3379754" y="862458"/>
                </a:lnTo>
                <a:lnTo>
                  <a:pt x="3379754" y="865187"/>
                </a:lnTo>
                <a:lnTo>
                  <a:pt x="3350618" y="886112"/>
                </a:lnTo>
                <a:lnTo>
                  <a:pt x="3318751" y="904307"/>
                </a:lnTo>
                <a:lnTo>
                  <a:pt x="3286883" y="918864"/>
                </a:lnTo>
                <a:lnTo>
                  <a:pt x="3285973" y="918864"/>
                </a:lnTo>
                <a:lnTo>
                  <a:pt x="3284152" y="918864"/>
                </a:lnTo>
                <a:lnTo>
                  <a:pt x="3284152" y="920683"/>
                </a:lnTo>
                <a:lnTo>
                  <a:pt x="3285973" y="921593"/>
                </a:lnTo>
                <a:lnTo>
                  <a:pt x="3285973" y="923413"/>
                </a:lnTo>
                <a:lnTo>
                  <a:pt x="3286883" y="923413"/>
                </a:lnTo>
                <a:lnTo>
                  <a:pt x="3291436" y="921593"/>
                </a:lnTo>
                <a:lnTo>
                  <a:pt x="3294167" y="921593"/>
                </a:lnTo>
                <a:lnTo>
                  <a:pt x="3297809" y="923413"/>
                </a:lnTo>
                <a:lnTo>
                  <a:pt x="3299630" y="926142"/>
                </a:lnTo>
                <a:lnTo>
                  <a:pt x="3302362" y="927052"/>
                </a:lnTo>
                <a:lnTo>
                  <a:pt x="3303272" y="931600"/>
                </a:lnTo>
                <a:lnTo>
                  <a:pt x="3305093" y="934330"/>
                </a:lnTo>
                <a:lnTo>
                  <a:pt x="3306914" y="937059"/>
                </a:lnTo>
                <a:lnTo>
                  <a:pt x="3307825" y="939788"/>
                </a:lnTo>
                <a:lnTo>
                  <a:pt x="3315109" y="942518"/>
                </a:lnTo>
                <a:lnTo>
                  <a:pt x="3315109" y="950705"/>
                </a:lnTo>
                <a:lnTo>
                  <a:pt x="3310556" y="957074"/>
                </a:lnTo>
                <a:lnTo>
                  <a:pt x="3305093" y="961623"/>
                </a:lnTo>
                <a:lnTo>
                  <a:pt x="3296899" y="964352"/>
                </a:lnTo>
                <a:lnTo>
                  <a:pt x="3289615" y="967081"/>
                </a:lnTo>
                <a:lnTo>
                  <a:pt x="3284152" y="971630"/>
                </a:lnTo>
                <a:lnTo>
                  <a:pt x="3278689" y="977998"/>
                </a:lnTo>
                <a:lnTo>
                  <a:pt x="3277778" y="980728"/>
                </a:lnTo>
                <a:lnTo>
                  <a:pt x="3275957" y="983457"/>
                </a:lnTo>
                <a:lnTo>
                  <a:pt x="3273226" y="986186"/>
                </a:lnTo>
                <a:lnTo>
                  <a:pt x="3273226" y="988916"/>
                </a:lnTo>
                <a:lnTo>
                  <a:pt x="3272315" y="991645"/>
                </a:lnTo>
                <a:lnTo>
                  <a:pt x="3273226" y="993464"/>
                </a:lnTo>
                <a:lnTo>
                  <a:pt x="3275957" y="996194"/>
                </a:lnTo>
                <a:lnTo>
                  <a:pt x="3280510" y="998923"/>
                </a:lnTo>
                <a:lnTo>
                  <a:pt x="3286883" y="997104"/>
                </a:lnTo>
                <a:lnTo>
                  <a:pt x="3292346" y="1001652"/>
                </a:lnTo>
                <a:lnTo>
                  <a:pt x="3295078" y="1007111"/>
                </a:lnTo>
                <a:lnTo>
                  <a:pt x="3299630" y="1010750"/>
                </a:lnTo>
                <a:lnTo>
                  <a:pt x="3305093" y="1013479"/>
                </a:lnTo>
                <a:lnTo>
                  <a:pt x="3305093" y="1015299"/>
                </a:lnTo>
                <a:lnTo>
                  <a:pt x="3320572" y="999833"/>
                </a:lnTo>
                <a:lnTo>
                  <a:pt x="3336960" y="990735"/>
                </a:lnTo>
                <a:lnTo>
                  <a:pt x="3354260" y="983457"/>
                </a:lnTo>
                <a:lnTo>
                  <a:pt x="3373380" y="977089"/>
                </a:lnTo>
                <a:lnTo>
                  <a:pt x="3391590" y="969811"/>
                </a:lnTo>
                <a:lnTo>
                  <a:pt x="3396143" y="969811"/>
                </a:lnTo>
                <a:lnTo>
                  <a:pt x="3397053" y="971630"/>
                </a:lnTo>
                <a:lnTo>
                  <a:pt x="3397053" y="967081"/>
                </a:lnTo>
                <a:lnTo>
                  <a:pt x="3397053" y="963442"/>
                </a:lnTo>
                <a:lnTo>
                  <a:pt x="3399785" y="960713"/>
                </a:lnTo>
                <a:lnTo>
                  <a:pt x="3402516" y="957074"/>
                </a:lnTo>
                <a:lnTo>
                  <a:pt x="3405248" y="956164"/>
                </a:lnTo>
                <a:lnTo>
                  <a:pt x="3407979" y="953435"/>
                </a:lnTo>
                <a:lnTo>
                  <a:pt x="3412531" y="951615"/>
                </a:lnTo>
                <a:lnTo>
                  <a:pt x="3415263" y="950705"/>
                </a:lnTo>
                <a:lnTo>
                  <a:pt x="3418905" y="950705"/>
                </a:lnTo>
                <a:lnTo>
                  <a:pt x="3421636" y="950705"/>
                </a:lnTo>
                <a:lnTo>
                  <a:pt x="3426189" y="950705"/>
                </a:lnTo>
                <a:lnTo>
                  <a:pt x="3488102" y="926142"/>
                </a:lnTo>
                <a:lnTo>
                  <a:pt x="3494476" y="932510"/>
                </a:lnTo>
                <a:lnTo>
                  <a:pt x="3485371" y="940698"/>
                </a:lnTo>
                <a:lnTo>
                  <a:pt x="3475356" y="951615"/>
                </a:lnTo>
                <a:lnTo>
                  <a:pt x="3468982" y="963442"/>
                </a:lnTo>
                <a:lnTo>
                  <a:pt x="3460788" y="974359"/>
                </a:lnTo>
                <a:lnTo>
                  <a:pt x="3452593" y="983457"/>
                </a:lnTo>
                <a:lnTo>
                  <a:pt x="3440757" y="990735"/>
                </a:lnTo>
                <a:lnTo>
                  <a:pt x="3427099" y="996194"/>
                </a:lnTo>
                <a:lnTo>
                  <a:pt x="3418905" y="1005291"/>
                </a:lnTo>
                <a:lnTo>
                  <a:pt x="3412531" y="1015299"/>
                </a:lnTo>
                <a:lnTo>
                  <a:pt x="3405248" y="1026216"/>
                </a:lnTo>
                <a:lnTo>
                  <a:pt x="3398874" y="1036223"/>
                </a:lnTo>
                <a:lnTo>
                  <a:pt x="3388859" y="1044411"/>
                </a:lnTo>
                <a:lnTo>
                  <a:pt x="3397053" y="1053509"/>
                </a:lnTo>
                <a:lnTo>
                  <a:pt x="3455325" y="1020757"/>
                </a:lnTo>
                <a:lnTo>
                  <a:pt x="3468982" y="1018028"/>
                </a:lnTo>
                <a:lnTo>
                  <a:pt x="3480819" y="1010750"/>
                </a:lnTo>
                <a:lnTo>
                  <a:pt x="3493565" y="1005291"/>
                </a:lnTo>
                <a:lnTo>
                  <a:pt x="3508133" y="1002562"/>
                </a:lnTo>
                <a:lnTo>
                  <a:pt x="3502670" y="1010750"/>
                </a:lnTo>
                <a:lnTo>
                  <a:pt x="3496297" y="1015299"/>
                </a:lnTo>
                <a:lnTo>
                  <a:pt x="3488102" y="1018938"/>
                </a:lnTo>
                <a:lnTo>
                  <a:pt x="3480819" y="1024397"/>
                </a:lnTo>
                <a:lnTo>
                  <a:pt x="3475356" y="1033494"/>
                </a:lnTo>
                <a:lnTo>
                  <a:pt x="3518149" y="1016209"/>
                </a:lnTo>
                <a:lnTo>
                  <a:pt x="3555479" y="994374"/>
                </a:lnTo>
                <a:lnTo>
                  <a:pt x="3570047" y="991645"/>
                </a:lnTo>
                <a:lnTo>
                  <a:pt x="3574599" y="993464"/>
                </a:lnTo>
                <a:lnTo>
                  <a:pt x="3575510" y="993464"/>
                </a:lnTo>
                <a:lnTo>
                  <a:pt x="3577331" y="994374"/>
                </a:lnTo>
                <a:lnTo>
                  <a:pt x="3577331" y="997104"/>
                </a:lnTo>
                <a:lnTo>
                  <a:pt x="3578241" y="999833"/>
                </a:lnTo>
                <a:lnTo>
                  <a:pt x="3577331" y="1002562"/>
                </a:lnTo>
                <a:lnTo>
                  <a:pt x="3556390" y="1021667"/>
                </a:lnTo>
                <a:lnTo>
                  <a:pt x="3531806" y="1036223"/>
                </a:lnTo>
                <a:lnTo>
                  <a:pt x="3505402" y="1047141"/>
                </a:lnTo>
                <a:lnTo>
                  <a:pt x="3478087" y="1055329"/>
                </a:lnTo>
                <a:lnTo>
                  <a:pt x="3474445" y="1055329"/>
                </a:lnTo>
                <a:lnTo>
                  <a:pt x="3472624" y="1058968"/>
                </a:lnTo>
                <a:lnTo>
                  <a:pt x="3471714" y="1061697"/>
                </a:lnTo>
                <a:lnTo>
                  <a:pt x="3468982" y="1064426"/>
                </a:lnTo>
                <a:lnTo>
                  <a:pt x="3464430" y="1066246"/>
                </a:lnTo>
                <a:lnTo>
                  <a:pt x="3460788" y="1068975"/>
                </a:lnTo>
                <a:lnTo>
                  <a:pt x="3467161" y="1069885"/>
                </a:lnTo>
                <a:lnTo>
                  <a:pt x="3589167" y="1007111"/>
                </a:lnTo>
                <a:lnTo>
                  <a:pt x="3596451" y="1012570"/>
                </a:lnTo>
                <a:lnTo>
                  <a:pt x="3598272" y="1018028"/>
                </a:lnTo>
                <a:lnTo>
                  <a:pt x="3596451" y="1020757"/>
                </a:lnTo>
                <a:lnTo>
                  <a:pt x="3591899" y="1023487"/>
                </a:lnTo>
                <a:lnTo>
                  <a:pt x="3586436" y="1026216"/>
                </a:lnTo>
                <a:lnTo>
                  <a:pt x="3582794" y="1028945"/>
                </a:lnTo>
                <a:lnTo>
                  <a:pt x="3574599" y="1034404"/>
                </a:lnTo>
                <a:lnTo>
                  <a:pt x="3564584" y="1038953"/>
                </a:lnTo>
                <a:lnTo>
                  <a:pt x="3555479" y="1041682"/>
                </a:lnTo>
                <a:lnTo>
                  <a:pt x="3545464" y="1047141"/>
                </a:lnTo>
                <a:lnTo>
                  <a:pt x="3540001" y="1053509"/>
                </a:lnTo>
                <a:lnTo>
                  <a:pt x="3550927" y="1050780"/>
                </a:lnTo>
                <a:lnTo>
                  <a:pt x="3563673" y="1052599"/>
                </a:lnTo>
                <a:lnTo>
                  <a:pt x="3566405" y="1055329"/>
                </a:lnTo>
                <a:lnTo>
                  <a:pt x="3589167" y="1037133"/>
                </a:lnTo>
                <a:lnTo>
                  <a:pt x="3615572" y="1026216"/>
                </a:lnTo>
                <a:lnTo>
                  <a:pt x="3617393" y="1021667"/>
                </a:lnTo>
                <a:lnTo>
                  <a:pt x="3626498" y="1015299"/>
                </a:lnTo>
                <a:lnTo>
                  <a:pt x="3636513" y="1010750"/>
                </a:lnTo>
                <a:lnTo>
                  <a:pt x="3645618" y="1009840"/>
                </a:lnTo>
                <a:lnTo>
                  <a:pt x="3656544" y="1007111"/>
                </a:lnTo>
                <a:lnTo>
                  <a:pt x="3659275" y="1012570"/>
                </a:lnTo>
                <a:lnTo>
                  <a:pt x="3659275" y="1018028"/>
                </a:lnTo>
                <a:lnTo>
                  <a:pt x="3655633" y="1020757"/>
                </a:lnTo>
                <a:lnTo>
                  <a:pt x="3651081" y="1024397"/>
                </a:lnTo>
                <a:lnTo>
                  <a:pt x="3648349" y="1028945"/>
                </a:lnTo>
                <a:lnTo>
                  <a:pt x="3648349" y="1034404"/>
                </a:lnTo>
                <a:lnTo>
                  <a:pt x="3674754" y="1026216"/>
                </a:lnTo>
                <a:lnTo>
                  <a:pt x="3679306" y="1033494"/>
                </a:lnTo>
                <a:lnTo>
                  <a:pt x="3533627" y="1123561"/>
                </a:lnTo>
                <a:lnTo>
                  <a:pt x="3519059" y="1141756"/>
                </a:lnTo>
                <a:lnTo>
                  <a:pt x="3512686" y="1144486"/>
                </a:lnTo>
                <a:lnTo>
                  <a:pt x="3505402" y="1149944"/>
                </a:lnTo>
                <a:lnTo>
                  <a:pt x="3499028" y="1153583"/>
                </a:lnTo>
                <a:lnTo>
                  <a:pt x="3491744" y="1155403"/>
                </a:lnTo>
                <a:lnTo>
                  <a:pt x="3479908" y="1166320"/>
                </a:lnTo>
                <a:lnTo>
                  <a:pt x="3458967" y="1173598"/>
                </a:lnTo>
                <a:lnTo>
                  <a:pt x="3440757" y="1184515"/>
                </a:lnTo>
                <a:lnTo>
                  <a:pt x="3423457" y="1196342"/>
                </a:lnTo>
                <a:lnTo>
                  <a:pt x="3405248" y="1209079"/>
                </a:lnTo>
                <a:lnTo>
                  <a:pt x="3398874" y="1206350"/>
                </a:lnTo>
                <a:lnTo>
                  <a:pt x="3386127" y="1215447"/>
                </a:lnTo>
                <a:lnTo>
                  <a:pt x="3370649" y="1219996"/>
                </a:lnTo>
                <a:lnTo>
                  <a:pt x="3362454" y="1230913"/>
                </a:lnTo>
                <a:lnTo>
                  <a:pt x="3353349" y="1236372"/>
                </a:lnTo>
                <a:lnTo>
                  <a:pt x="3340602" y="1239101"/>
                </a:lnTo>
                <a:lnTo>
                  <a:pt x="3316019" y="1249109"/>
                </a:lnTo>
                <a:lnTo>
                  <a:pt x="3294167" y="1260936"/>
                </a:lnTo>
                <a:lnTo>
                  <a:pt x="3292346" y="1268214"/>
                </a:lnTo>
                <a:lnTo>
                  <a:pt x="3291436" y="1282770"/>
                </a:lnTo>
                <a:lnTo>
                  <a:pt x="3292346" y="1292777"/>
                </a:lnTo>
                <a:lnTo>
                  <a:pt x="3296899" y="1297326"/>
                </a:lnTo>
                <a:lnTo>
                  <a:pt x="3302362" y="1298236"/>
                </a:lnTo>
                <a:lnTo>
                  <a:pt x="3310556" y="1297326"/>
                </a:lnTo>
                <a:lnTo>
                  <a:pt x="3320572" y="1292777"/>
                </a:lnTo>
                <a:lnTo>
                  <a:pt x="3329677" y="1285499"/>
                </a:lnTo>
                <a:lnTo>
                  <a:pt x="3328766" y="1290958"/>
                </a:lnTo>
                <a:lnTo>
                  <a:pt x="3328766" y="1297326"/>
                </a:lnTo>
                <a:lnTo>
                  <a:pt x="3326035" y="1300965"/>
                </a:lnTo>
                <a:lnTo>
                  <a:pt x="3323303" y="1303695"/>
                </a:lnTo>
                <a:lnTo>
                  <a:pt x="3320572" y="1306424"/>
                </a:lnTo>
                <a:lnTo>
                  <a:pt x="3326945" y="1308244"/>
                </a:lnTo>
                <a:lnTo>
                  <a:pt x="3332408" y="1310973"/>
                </a:lnTo>
                <a:lnTo>
                  <a:pt x="3339692" y="1311883"/>
                </a:lnTo>
                <a:lnTo>
                  <a:pt x="3346065" y="1322800"/>
                </a:lnTo>
                <a:lnTo>
                  <a:pt x="3348797" y="1335536"/>
                </a:lnTo>
                <a:lnTo>
                  <a:pt x="3350618" y="1347363"/>
                </a:lnTo>
                <a:lnTo>
                  <a:pt x="3348797" y="1358281"/>
                </a:lnTo>
                <a:lnTo>
                  <a:pt x="3347886" y="1364649"/>
                </a:lnTo>
                <a:lnTo>
                  <a:pt x="3346065" y="1367378"/>
                </a:lnTo>
                <a:lnTo>
                  <a:pt x="3345155" y="1368288"/>
                </a:lnTo>
                <a:lnTo>
                  <a:pt x="3343334" y="1368288"/>
                </a:lnTo>
                <a:lnTo>
                  <a:pt x="3342423" y="1368288"/>
                </a:lnTo>
                <a:lnTo>
                  <a:pt x="3339692" y="1367378"/>
                </a:lnTo>
                <a:lnTo>
                  <a:pt x="3337871" y="1364649"/>
                </a:lnTo>
                <a:lnTo>
                  <a:pt x="3336960" y="1362829"/>
                </a:lnTo>
                <a:lnTo>
                  <a:pt x="3334229" y="1360100"/>
                </a:lnTo>
                <a:lnTo>
                  <a:pt x="3332408" y="1360100"/>
                </a:lnTo>
                <a:lnTo>
                  <a:pt x="3331498" y="1358281"/>
                </a:lnTo>
                <a:lnTo>
                  <a:pt x="3307825" y="1346454"/>
                </a:lnTo>
                <a:lnTo>
                  <a:pt x="3295078" y="1368288"/>
                </a:lnTo>
                <a:lnTo>
                  <a:pt x="3294167" y="1381025"/>
                </a:lnTo>
                <a:lnTo>
                  <a:pt x="3289615" y="1386483"/>
                </a:lnTo>
                <a:lnTo>
                  <a:pt x="3283241" y="1389213"/>
                </a:lnTo>
                <a:lnTo>
                  <a:pt x="3273226" y="1389213"/>
                </a:lnTo>
                <a:lnTo>
                  <a:pt x="3265031" y="1389213"/>
                </a:lnTo>
                <a:lnTo>
                  <a:pt x="3266852" y="1368288"/>
                </a:lnTo>
                <a:lnTo>
                  <a:pt x="3275957" y="1357371"/>
                </a:lnTo>
                <a:lnTo>
                  <a:pt x="3294167" y="1333717"/>
                </a:lnTo>
                <a:lnTo>
                  <a:pt x="3294896" y="1328622"/>
                </a:lnTo>
                <a:lnTo>
                  <a:pt x="3295078" y="1328258"/>
                </a:lnTo>
                <a:lnTo>
                  <a:pt x="3295078" y="1327349"/>
                </a:lnTo>
                <a:lnTo>
                  <a:pt x="3294896" y="1328622"/>
                </a:lnTo>
                <a:lnTo>
                  <a:pt x="3294167" y="1330078"/>
                </a:lnTo>
                <a:lnTo>
                  <a:pt x="3224970" y="1365559"/>
                </a:lnTo>
                <a:lnTo>
                  <a:pt x="3243180" y="1370108"/>
                </a:lnTo>
                <a:lnTo>
                  <a:pt x="3243180" y="1375566"/>
                </a:lnTo>
                <a:lnTo>
                  <a:pt x="3242269" y="1381025"/>
                </a:lnTo>
                <a:lnTo>
                  <a:pt x="3239538" y="1386483"/>
                </a:lnTo>
                <a:lnTo>
                  <a:pt x="3234985" y="1390122"/>
                </a:lnTo>
                <a:lnTo>
                  <a:pt x="3233164" y="1398310"/>
                </a:lnTo>
                <a:lnTo>
                  <a:pt x="3229522" y="1402859"/>
                </a:lnTo>
                <a:lnTo>
                  <a:pt x="3224970" y="1405588"/>
                </a:lnTo>
                <a:lnTo>
                  <a:pt x="3219507" y="1406498"/>
                </a:lnTo>
                <a:lnTo>
                  <a:pt x="3210402" y="1408318"/>
                </a:lnTo>
                <a:lnTo>
                  <a:pt x="3202207" y="1406498"/>
                </a:lnTo>
                <a:lnTo>
                  <a:pt x="3194923" y="1402859"/>
                </a:lnTo>
                <a:lnTo>
                  <a:pt x="3191281" y="1392852"/>
                </a:lnTo>
                <a:lnTo>
                  <a:pt x="3186729" y="1392852"/>
                </a:lnTo>
                <a:lnTo>
                  <a:pt x="3181266" y="1391942"/>
                </a:lnTo>
                <a:lnTo>
                  <a:pt x="3180356" y="1390122"/>
                </a:lnTo>
                <a:lnTo>
                  <a:pt x="3178535" y="1389213"/>
                </a:lnTo>
                <a:lnTo>
                  <a:pt x="3116621" y="1416506"/>
                </a:lnTo>
                <a:lnTo>
                  <a:pt x="3116621" y="1419235"/>
                </a:lnTo>
                <a:lnTo>
                  <a:pt x="3113889" y="1417415"/>
                </a:lnTo>
                <a:lnTo>
                  <a:pt x="3102964" y="1422874"/>
                </a:lnTo>
                <a:lnTo>
                  <a:pt x="3092038" y="1429242"/>
                </a:lnTo>
                <a:lnTo>
                  <a:pt x="3081112" y="1434701"/>
                </a:lnTo>
                <a:lnTo>
                  <a:pt x="3089306" y="1432881"/>
                </a:lnTo>
                <a:lnTo>
                  <a:pt x="3096590" y="1432881"/>
                </a:lnTo>
                <a:lnTo>
                  <a:pt x="3102053" y="1434701"/>
                </a:lnTo>
                <a:lnTo>
                  <a:pt x="3107516" y="1441069"/>
                </a:lnTo>
                <a:lnTo>
                  <a:pt x="3157593" y="1451077"/>
                </a:lnTo>
                <a:lnTo>
                  <a:pt x="3159414" y="1448347"/>
                </a:lnTo>
                <a:lnTo>
                  <a:pt x="3167609" y="1445618"/>
                </a:lnTo>
                <a:lnTo>
                  <a:pt x="3174893" y="1443799"/>
                </a:lnTo>
                <a:lnTo>
                  <a:pt x="3189460" y="1446528"/>
                </a:lnTo>
                <a:lnTo>
                  <a:pt x="3204939" y="1448347"/>
                </a:lnTo>
                <a:lnTo>
                  <a:pt x="3219507" y="1451077"/>
                </a:lnTo>
                <a:lnTo>
                  <a:pt x="3233164" y="1457445"/>
                </a:lnTo>
                <a:lnTo>
                  <a:pt x="3245911" y="1467453"/>
                </a:lnTo>
                <a:lnTo>
                  <a:pt x="3248643" y="1472911"/>
                </a:lnTo>
                <a:lnTo>
                  <a:pt x="3251374" y="1479279"/>
                </a:lnTo>
                <a:lnTo>
                  <a:pt x="3251374" y="1487467"/>
                </a:lnTo>
                <a:lnTo>
                  <a:pt x="3250464" y="1500204"/>
                </a:lnTo>
                <a:lnTo>
                  <a:pt x="3253195" y="1512941"/>
                </a:lnTo>
                <a:lnTo>
                  <a:pt x="3258658" y="1524768"/>
                </a:lnTo>
                <a:lnTo>
                  <a:pt x="3259568" y="1526587"/>
                </a:lnTo>
                <a:lnTo>
                  <a:pt x="3264121" y="1524768"/>
                </a:lnTo>
                <a:lnTo>
                  <a:pt x="3267763" y="1524768"/>
                </a:lnTo>
                <a:lnTo>
                  <a:pt x="3272315" y="1524768"/>
                </a:lnTo>
                <a:lnTo>
                  <a:pt x="3275957" y="1526587"/>
                </a:lnTo>
                <a:lnTo>
                  <a:pt x="3281420" y="1530226"/>
                </a:lnTo>
                <a:lnTo>
                  <a:pt x="3286883" y="1534775"/>
                </a:lnTo>
                <a:lnTo>
                  <a:pt x="3286883" y="1537505"/>
                </a:lnTo>
                <a:lnTo>
                  <a:pt x="3285973" y="1540234"/>
                </a:lnTo>
                <a:lnTo>
                  <a:pt x="3284152" y="1542963"/>
                </a:lnTo>
                <a:lnTo>
                  <a:pt x="3283241" y="1545692"/>
                </a:lnTo>
                <a:lnTo>
                  <a:pt x="3280510" y="1548422"/>
                </a:lnTo>
                <a:lnTo>
                  <a:pt x="3285973" y="1548422"/>
                </a:lnTo>
                <a:lnTo>
                  <a:pt x="3292346" y="1548422"/>
                </a:lnTo>
                <a:lnTo>
                  <a:pt x="3302362" y="1548422"/>
                </a:lnTo>
                <a:lnTo>
                  <a:pt x="3310556" y="1551151"/>
                </a:lnTo>
                <a:lnTo>
                  <a:pt x="3318751" y="1556610"/>
                </a:lnTo>
                <a:lnTo>
                  <a:pt x="3328766" y="1567527"/>
                </a:lnTo>
                <a:lnTo>
                  <a:pt x="3332408" y="1578444"/>
                </a:lnTo>
                <a:lnTo>
                  <a:pt x="3331498" y="1586632"/>
                </a:lnTo>
                <a:lnTo>
                  <a:pt x="3326035" y="1592090"/>
                </a:lnTo>
                <a:lnTo>
                  <a:pt x="3317840" y="1594820"/>
                </a:lnTo>
                <a:lnTo>
                  <a:pt x="3307825" y="1596639"/>
                </a:lnTo>
                <a:lnTo>
                  <a:pt x="3292346" y="1596639"/>
                </a:lnTo>
                <a:lnTo>
                  <a:pt x="3277778" y="1593910"/>
                </a:lnTo>
                <a:lnTo>
                  <a:pt x="3262300" y="1592090"/>
                </a:lnTo>
                <a:lnTo>
                  <a:pt x="3248643" y="1591181"/>
                </a:lnTo>
                <a:lnTo>
                  <a:pt x="3245911" y="1597549"/>
                </a:lnTo>
                <a:lnTo>
                  <a:pt x="3240448" y="1602098"/>
                </a:lnTo>
                <a:lnTo>
                  <a:pt x="3233164" y="1603008"/>
                </a:lnTo>
                <a:lnTo>
                  <a:pt x="3224970" y="1604827"/>
                </a:lnTo>
                <a:lnTo>
                  <a:pt x="3218596" y="1605737"/>
                </a:lnTo>
                <a:lnTo>
                  <a:pt x="3211312" y="1608466"/>
                </a:lnTo>
                <a:lnTo>
                  <a:pt x="3207670" y="1608466"/>
                </a:lnTo>
                <a:lnTo>
                  <a:pt x="3203118" y="1610286"/>
                </a:lnTo>
                <a:lnTo>
                  <a:pt x="3266852" y="1642128"/>
                </a:lnTo>
                <a:lnTo>
                  <a:pt x="3270494" y="1642128"/>
                </a:lnTo>
                <a:lnTo>
                  <a:pt x="3275047" y="1643037"/>
                </a:lnTo>
                <a:lnTo>
                  <a:pt x="3284152" y="1637579"/>
                </a:lnTo>
                <a:lnTo>
                  <a:pt x="3295078" y="1633940"/>
                </a:lnTo>
                <a:lnTo>
                  <a:pt x="3305093" y="1629391"/>
                </a:lnTo>
                <a:lnTo>
                  <a:pt x="3317840" y="1631210"/>
                </a:lnTo>
                <a:lnTo>
                  <a:pt x="3320572" y="1642128"/>
                </a:lnTo>
                <a:lnTo>
                  <a:pt x="3321482" y="1651225"/>
                </a:lnTo>
                <a:lnTo>
                  <a:pt x="3318751" y="1662142"/>
                </a:lnTo>
                <a:lnTo>
                  <a:pt x="3302362" y="1673060"/>
                </a:lnTo>
                <a:lnTo>
                  <a:pt x="3285973" y="1680338"/>
                </a:lnTo>
                <a:lnTo>
                  <a:pt x="3267763" y="1683067"/>
                </a:lnTo>
                <a:lnTo>
                  <a:pt x="3248643" y="1683977"/>
                </a:lnTo>
                <a:lnTo>
                  <a:pt x="3230433" y="1686706"/>
                </a:lnTo>
                <a:lnTo>
                  <a:pt x="3213133" y="1692165"/>
                </a:lnTo>
                <a:lnTo>
                  <a:pt x="3208581" y="1686706"/>
                </a:lnTo>
                <a:lnTo>
                  <a:pt x="3208581" y="1683977"/>
                </a:lnTo>
                <a:lnTo>
                  <a:pt x="3207670" y="1681248"/>
                </a:lnTo>
                <a:lnTo>
                  <a:pt x="3207670" y="1678518"/>
                </a:lnTo>
                <a:lnTo>
                  <a:pt x="3205849" y="1675789"/>
                </a:lnTo>
                <a:lnTo>
                  <a:pt x="3204939" y="1674879"/>
                </a:lnTo>
                <a:lnTo>
                  <a:pt x="3202207" y="1672150"/>
                </a:lnTo>
                <a:lnTo>
                  <a:pt x="3199476" y="1672150"/>
                </a:lnTo>
                <a:lnTo>
                  <a:pt x="3192192" y="1670330"/>
                </a:lnTo>
                <a:lnTo>
                  <a:pt x="3186729" y="1669421"/>
                </a:lnTo>
                <a:lnTo>
                  <a:pt x="3183087" y="1666691"/>
                </a:lnTo>
                <a:lnTo>
                  <a:pt x="3180356" y="1663962"/>
                </a:lnTo>
                <a:lnTo>
                  <a:pt x="3180356" y="1661233"/>
                </a:lnTo>
                <a:lnTo>
                  <a:pt x="3160325" y="1661233"/>
                </a:lnTo>
                <a:lnTo>
                  <a:pt x="3157593" y="1656684"/>
                </a:lnTo>
                <a:lnTo>
                  <a:pt x="3156683" y="1653045"/>
                </a:lnTo>
                <a:lnTo>
                  <a:pt x="3154862" y="1648496"/>
                </a:lnTo>
                <a:lnTo>
                  <a:pt x="3157593" y="1645767"/>
                </a:lnTo>
                <a:lnTo>
                  <a:pt x="3160325" y="1642128"/>
                </a:lnTo>
                <a:lnTo>
                  <a:pt x="3177624" y="1639398"/>
                </a:lnTo>
                <a:lnTo>
                  <a:pt x="3175803" y="1636669"/>
                </a:lnTo>
                <a:lnTo>
                  <a:pt x="3180356" y="1621203"/>
                </a:lnTo>
                <a:lnTo>
                  <a:pt x="3191281" y="1608466"/>
                </a:lnTo>
                <a:lnTo>
                  <a:pt x="3186729" y="1603008"/>
                </a:lnTo>
                <a:lnTo>
                  <a:pt x="3188550" y="1592090"/>
                </a:lnTo>
                <a:lnTo>
                  <a:pt x="3194013" y="1583903"/>
                </a:lnTo>
                <a:lnTo>
                  <a:pt x="3203118" y="1580264"/>
                </a:lnTo>
                <a:lnTo>
                  <a:pt x="3218596" y="1577534"/>
                </a:lnTo>
                <a:lnTo>
                  <a:pt x="3208581" y="1563888"/>
                </a:lnTo>
                <a:lnTo>
                  <a:pt x="3199476" y="1549331"/>
                </a:lnTo>
                <a:lnTo>
                  <a:pt x="3188550" y="1537505"/>
                </a:lnTo>
                <a:lnTo>
                  <a:pt x="3183087" y="1527497"/>
                </a:lnTo>
                <a:lnTo>
                  <a:pt x="3175803" y="1518399"/>
                </a:lnTo>
                <a:lnTo>
                  <a:pt x="3167609" y="1508392"/>
                </a:lnTo>
                <a:lnTo>
                  <a:pt x="3159414" y="1500204"/>
                </a:lnTo>
                <a:lnTo>
                  <a:pt x="3152130" y="1490197"/>
                </a:lnTo>
                <a:lnTo>
                  <a:pt x="3149399" y="1478370"/>
                </a:lnTo>
                <a:lnTo>
                  <a:pt x="3151220" y="1465633"/>
                </a:lnTo>
                <a:lnTo>
                  <a:pt x="3132099" y="1471092"/>
                </a:lnTo>
                <a:lnTo>
                  <a:pt x="3112979" y="1473821"/>
                </a:lnTo>
                <a:lnTo>
                  <a:pt x="3092038" y="1471092"/>
                </a:lnTo>
                <a:lnTo>
                  <a:pt x="3072917" y="1462904"/>
                </a:lnTo>
                <a:lnTo>
                  <a:pt x="3056528" y="1462904"/>
                </a:lnTo>
                <a:lnTo>
                  <a:pt x="3054707" y="1483828"/>
                </a:lnTo>
                <a:lnTo>
                  <a:pt x="3084754" y="1505663"/>
                </a:lnTo>
                <a:lnTo>
                  <a:pt x="3102053" y="1502933"/>
                </a:lnTo>
                <a:lnTo>
                  <a:pt x="3116621" y="1505663"/>
                </a:lnTo>
                <a:lnTo>
                  <a:pt x="3129368" y="1512941"/>
                </a:lnTo>
                <a:lnTo>
                  <a:pt x="3140294" y="1523858"/>
                </a:lnTo>
                <a:lnTo>
                  <a:pt x="3149399" y="1537505"/>
                </a:lnTo>
                <a:lnTo>
                  <a:pt x="3181266" y="1567527"/>
                </a:lnTo>
                <a:lnTo>
                  <a:pt x="3181266" y="1572076"/>
                </a:lnTo>
                <a:lnTo>
                  <a:pt x="3181266" y="1575715"/>
                </a:lnTo>
                <a:lnTo>
                  <a:pt x="3180356" y="1578444"/>
                </a:lnTo>
                <a:lnTo>
                  <a:pt x="3177624" y="1581173"/>
                </a:lnTo>
                <a:lnTo>
                  <a:pt x="3174893" y="1582993"/>
                </a:lnTo>
                <a:lnTo>
                  <a:pt x="3170340" y="1583903"/>
                </a:lnTo>
                <a:lnTo>
                  <a:pt x="3167609" y="1583903"/>
                </a:lnTo>
                <a:lnTo>
                  <a:pt x="3163967" y="1583903"/>
                </a:lnTo>
                <a:lnTo>
                  <a:pt x="3157593" y="1582993"/>
                </a:lnTo>
                <a:lnTo>
                  <a:pt x="3153951" y="1580264"/>
                </a:lnTo>
                <a:lnTo>
                  <a:pt x="3151220" y="1577534"/>
                </a:lnTo>
                <a:lnTo>
                  <a:pt x="3148488" y="1581173"/>
                </a:lnTo>
                <a:lnTo>
                  <a:pt x="3143025" y="1583903"/>
                </a:lnTo>
                <a:lnTo>
                  <a:pt x="3135741" y="1585722"/>
                </a:lnTo>
                <a:lnTo>
                  <a:pt x="3129368" y="1585722"/>
                </a:lnTo>
                <a:lnTo>
                  <a:pt x="3123905" y="1582993"/>
                </a:lnTo>
                <a:lnTo>
                  <a:pt x="3119352" y="1580264"/>
                </a:lnTo>
                <a:lnTo>
                  <a:pt x="3116621" y="1577534"/>
                </a:lnTo>
                <a:lnTo>
                  <a:pt x="3113889" y="1572985"/>
                </a:lnTo>
                <a:lnTo>
                  <a:pt x="3110247" y="1561158"/>
                </a:lnTo>
                <a:lnTo>
                  <a:pt x="3102964" y="1551151"/>
                </a:lnTo>
                <a:lnTo>
                  <a:pt x="3102053" y="1549331"/>
                </a:lnTo>
                <a:lnTo>
                  <a:pt x="3091127" y="1561158"/>
                </a:lnTo>
                <a:lnTo>
                  <a:pt x="3082022" y="1572076"/>
                </a:lnTo>
                <a:lnTo>
                  <a:pt x="3076559" y="1585722"/>
                </a:lnTo>
                <a:lnTo>
                  <a:pt x="3075649" y="1600278"/>
                </a:lnTo>
                <a:lnTo>
                  <a:pt x="3082022" y="1596639"/>
                </a:lnTo>
                <a:lnTo>
                  <a:pt x="3091127" y="1592090"/>
                </a:lnTo>
                <a:lnTo>
                  <a:pt x="3113889" y="1607556"/>
                </a:lnTo>
                <a:lnTo>
                  <a:pt x="3138473" y="1623932"/>
                </a:lnTo>
                <a:lnTo>
                  <a:pt x="3135741" y="1633940"/>
                </a:lnTo>
                <a:lnTo>
                  <a:pt x="3118442" y="1629391"/>
                </a:lnTo>
                <a:lnTo>
                  <a:pt x="3102964" y="1624842"/>
                </a:lnTo>
                <a:lnTo>
                  <a:pt x="3091127" y="1640308"/>
                </a:lnTo>
                <a:lnTo>
                  <a:pt x="3079291" y="1653955"/>
                </a:lnTo>
                <a:lnTo>
                  <a:pt x="3071096" y="1664872"/>
                </a:lnTo>
                <a:lnTo>
                  <a:pt x="3053797" y="1650315"/>
                </a:lnTo>
                <a:lnTo>
                  <a:pt x="3038318" y="1637579"/>
                </a:lnTo>
                <a:lnTo>
                  <a:pt x="3026482" y="1626662"/>
                </a:lnTo>
                <a:lnTo>
                  <a:pt x="3041050" y="1619383"/>
                </a:lnTo>
                <a:lnTo>
                  <a:pt x="3057439" y="1610286"/>
                </a:lnTo>
                <a:lnTo>
                  <a:pt x="3049244" y="1610286"/>
                </a:lnTo>
                <a:lnTo>
                  <a:pt x="3041050" y="1613015"/>
                </a:lnTo>
                <a:lnTo>
                  <a:pt x="3032855" y="1618474"/>
                </a:lnTo>
                <a:lnTo>
                  <a:pt x="3021930" y="1618474"/>
                </a:lnTo>
                <a:lnTo>
                  <a:pt x="3011004" y="1619383"/>
                </a:lnTo>
                <a:lnTo>
                  <a:pt x="3000988" y="1619383"/>
                </a:lnTo>
                <a:lnTo>
                  <a:pt x="2990062" y="1616654"/>
                </a:lnTo>
                <a:lnTo>
                  <a:pt x="2980957" y="1610286"/>
                </a:lnTo>
                <a:lnTo>
                  <a:pt x="2976405" y="1610286"/>
                </a:lnTo>
                <a:lnTo>
                  <a:pt x="2972763" y="1610286"/>
                </a:lnTo>
                <a:lnTo>
                  <a:pt x="2970031" y="1611196"/>
                </a:lnTo>
                <a:lnTo>
                  <a:pt x="2965479" y="1613015"/>
                </a:lnTo>
                <a:lnTo>
                  <a:pt x="2962747" y="1615744"/>
                </a:lnTo>
                <a:lnTo>
                  <a:pt x="2960016" y="1619383"/>
                </a:lnTo>
                <a:lnTo>
                  <a:pt x="2950911" y="1631210"/>
                </a:lnTo>
                <a:lnTo>
                  <a:pt x="2946359" y="1640308"/>
                </a:lnTo>
                <a:lnTo>
                  <a:pt x="2948180" y="1650315"/>
                </a:lnTo>
                <a:lnTo>
                  <a:pt x="2956374" y="1656684"/>
                </a:lnTo>
                <a:lnTo>
                  <a:pt x="2970942" y="1662142"/>
                </a:lnTo>
                <a:lnTo>
                  <a:pt x="2978226" y="1656684"/>
                </a:lnTo>
                <a:lnTo>
                  <a:pt x="2986420" y="1651225"/>
                </a:lnTo>
                <a:lnTo>
                  <a:pt x="2992794" y="1647586"/>
                </a:lnTo>
                <a:lnTo>
                  <a:pt x="3000988" y="1648496"/>
                </a:lnTo>
                <a:lnTo>
                  <a:pt x="3008272" y="1653955"/>
                </a:lnTo>
                <a:lnTo>
                  <a:pt x="3013735" y="1667601"/>
                </a:lnTo>
                <a:lnTo>
                  <a:pt x="3016467" y="1672150"/>
                </a:lnTo>
                <a:lnTo>
                  <a:pt x="3017377" y="1673060"/>
                </a:lnTo>
                <a:lnTo>
                  <a:pt x="3019198" y="1673060"/>
                </a:lnTo>
                <a:lnTo>
                  <a:pt x="3021930" y="1672150"/>
                </a:lnTo>
                <a:lnTo>
                  <a:pt x="3023751" y="1670330"/>
                </a:lnTo>
                <a:lnTo>
                  <a:pt x="3024661" y="1667601"/>
                </a:lnTo>
                <a:lnTo>
                  <a:pt x="3027393" y="1664872"/>
                </a:lnTo>
                <a:lnTo>
                  <a:pt x="3029214" y="1662142"/>
                </a:lnTo>
                <a:lnTo>
                  <a:pt x="3031945" y="1661233"/>
                </a:lnTo>
                <a:lnTo>
                  <a:pt x="3034676" y="1661233"/>
                </a:lnTo>
                <a:lnTo>
                  <a:pt x="3043781" y="1693984"/>
                </a:lnTo>
                <a:lnTo>
                  <a:pt x="3053797" y="1693984"/>
                </a:lnTo>
                <a:lnTo>
                  <a:pt x="3057439" y="1696714"/>
                </a:lnTo>
                <a:lnTo>
                  <a:pt x="3059260" y="1701262"/>
                </a:lnTo>
                <a:lnTo>
                  <a:pt x="3059260" y="1706721"/>
                </a:lnTo>
                <a:lnTo>
                  <a:pt x="3057439" y="1710360"/>
                </a:lnTo>
                <a:lnTo>
                  <a:pt x="3056528" y="1714909"/>
                </a:lnTo>
                <a:lnTo>
                  <a:pt x="3053797" y="1725826"/>
                </a:lnTo>
                <a:lnTo>
                  <a:pt x="3049244" y="1736743"/>
                </a:lnTo>
                <a:lnTo>
                  <a:pt x="3043781" y="1744931"/>
                </a:lnTo>
                <a:lnTo>
                  <a:pt x="3059260" y="1758578"/>
                </a:lnTo>
                <a:lnTo>
                  <a:pt x="3068365" y="1774953"/>
                </a:lnTo>
                <a:lnTo>
                  <a:pt x="3071096" y="1794058"/>
                </a:lnTo>
                <a:lnTo>
                  <a:pt x="3067454" y="1813164"/>
                </a:lnTo>
                <a:lnTo>
                  <a:pt x="3054707" y="1834088"/>
                </a:lnTo>
                <a:lnTo>
                  <a:pt x="3091127" y="1842276"/>
                </a:lnTo>
                <a:lnTo>
                  <a:pt x="3126636" y="1850464"/>
                </a:lnTo>
                <a:lnTo>
                  <a:pt x="3124815" y="1930523"/>
                </a:lnTo>
                <a:lnTo>
                  <a:pt x="3111158" y="1934162"/>
                </a:lnTo>
                <a:lnTo>
                  <a:pt x="3100232" y="1912328"/>
                </a:lnTo>
                <a:lnTo>
                  <a:pt x="3087485" y="1885945"/>
                </a:lnTo>
                <a:lnTo>
                  <a:pt x="3073828" y="1887764"/>
                </a:lnTo>
                <a:lnTo>
                  <a:pt x="3065633" y="1890494"/>
                </a:lnTo>
                <a:lnTo>
                  <a:pt x="3059260" y="1897772"/>
                </a:lnTo>
                <a:lnTo>
                  <a:pt x="3056528" y="1905960"/>
                </a:lnTo>
                <a:lnTo>
                  <a:pt x="3054707" y="1915057"/>
                </a:lnTo>
                <a:lnTo>
                  <a:pt x="3053797" y="1925975"/>
                </a:lnTo>
                <a:lnTo>
                  <a:pt x="3051976" y="1936892"/>
                </a:lnTo>
                <a:lnTo>
                  <a:pt x="3049244" y="1946899"/>
                </a:lnTo>
                <a:lnTo>
                  <a:pt x="3045602" y="1955087"/>
                </a:lnTo>
                <a:lnTo>
                  <a:pt x="3038318" y="1962365"/>
                </a:lnTo>
                <a:lnTo>
                  <a:pt x="3027393" y="1966004"/>
                </a:lnTo>
                <a:lnTo>
                  <a:pt x="3029214" y="1928704"/>
                </a:lnTo>
                <a:lnTo>
                  <a:pt x="3031945" y="1895042"/>
                </a:lnTo>
                <a:lnTo>
                  <a:pt x="3011914" y="1905960"/>
                </a:lnTo>
                <a:lnTo>
                  <a:pt x="3006451" y="1905960"/>
                </a:lnTo>
                <a:lnTo>
                  <a:pt x="2965479" y="1928704"/>
                </a:lnTo>
                <a:lnTo>
                  <a:pt x="2921775" y="1953268"/>
                </a:lnTo>
                <a:lnTo>
                  <a:pt x="2930880" y="1960546"/>
                </a:lnTo>
                <a:lnTo>
                  <a:pt x="2940896" y="1967824"/>
                </a:lnTo>
                <a:lnTo>
                  <a:pt x="2946359" y="1976012"/>
                </a:lnTo>
                <a:lnTo>
                  <a:pt x="2949090" y="1990568"/>
                </a:lnTo>
                <a:lnTo>
                  <a:pt x="2949090" y="2006034"/>
                </a:lnTo>
                <a:lnTo>
                  <a:pt x="2944538" y="2020590"/>
                </a:lnTo>
                <a:lnTo>
                  <a:pt x="2939075" y="2023319"/>
                </a:lnTo>
                <a:lnTo>
                  <a:pt x="2929970" y="2025139"/>
                </a:lnTo>
                <a:lnTo>
                  <a:pt x="2917223" y="2025139"/>
                </a:lnTo>
                <a:lnTo>
                  <a:pt x="2906297" y="2025139"/>
                </a:lnTo>
                <a:lnTo>
                  <a:pt x="2857130" y="2026959"/>
                </a:lnTo>
                <a:lnTo>
                  <a:pt x="2847115" y="2041515"/>
                </a:lnTo>
                <a:lnTo>
                  <a:pt x="2828039" y="1977072"/>
                </a:lnTo>
                <a:lnTo>
                  <a:pt x="2841652" y="1953268"/>
                </a:lnTo>
                <a:lnTo>
                  <a:pt x="2838010" y="1950538"/>
                </a:lnTo>
                <a:lnTo>
                  <a:pt x="2833457" y="1946899"/>
                </a:lnTo>
                <a:lnTo>
                  <a:pt x="2827994" y="1946899"/>
                </a:lnTo>
                <a:lnTo>
                  <a:pt x="2827105" y="1978026"/>
                </a:lnTo>
                <a:lnTo>
                  <a:pt x="2797948" y="2014222"/>
                </a:lnTo>
                <a:lnTo>
                  <a:pt x="2787022" y="2027868"/>
                </a:lnTo>
                <a:lnTo>
                  <a:pt x="2776096" y="2041515"/>
                </a:lnTo>
                <a:lnTo>
                  <a:pt x="2762439" y="2051522"/>
                </a:lnTo>
                <a:lnTo>
                  <a:pt x="2777007" y="2004214"/>
                </a:lnTo>
                <a:lnTo>
                  <a:pt x="2773365" y="2004214"/>
                </a:lnTo>
                <a:lnTo>
                  <a:pt x="2768812" y="2003305"/>
                </a:lnTo>
                <a:lnTo>
                  <a:pt x="2765170" y="2000575"/>
                </a:lnTo>
                <a:lnTo>
                  <a:pt x="2759707" y="1997846"/>
                </a:lnTo>
                <a:lnTo>
                  <a:pt x="2756976" y="1997846"/>
                </a:lnTo>
                <a:lnTo>
                  <a:pt x="2746960" y="2011493"/>
                </a:lnTo>
                <a:lnTo>
                  <a:pt x="2736034" y="2019680"/>
                </a:lnTo>
                <a:lnTo>
                  <a:pt x="2725109" y="2022410"/>
                </a:lnTo>
                <a:lnTo>
                  <a:pt x="2711451" y="2017861"/>
                </a:lnTo>
                <a:lnTo>
                  <a:pt x="2695062" y="2008763"/>
                </a:lnTo>
                <a:lnTo>
                  <a:pt x="2695973" y="2011493"/>
                </a:lnTo>
                <a:lnTo>
                  <a:pt x="2695973" y="2015132"/>
                </a:lnTo>
                <a:lnTo>
                  <a:pt x="2695973" y="2019680"/>
                </a:lnTo>
                <a:lnTo>
                  <a:pt x="2697794" y="2026959"/>
                </a:lnTo>
                <a:lnTo>
                  <a:pt x="2701436" y="2032417"/>
                </a:lnTo>
                <a:lnTo>
                  <a:pt x="2705988" y="2038786"/>
                </a:lnTo>
                <a:lnTo>
                  <a:pt x="2708720" y="2046064"/>
                </a:lnTo>
                <a:lnTo>
                  <a:pt x="2705988" y="2052432"/>
                </a:lnTo>
                <a:lnTo>
                  <a:pt x="2695973" y="2059710"/>
                </a:lnTo>
                <a:lnTo>
                  <a:pt x="2675942" y="2048793"/>
                </a:lnTo>
                <a:lnTo>
                  <a:pt x="2673210" y="2051522"/>
                </a:lnTo>
                <a:lnTo>
                  <a:pt x="2670479" y="2052432"/>
                </a:lnTo>
                <a:lnTo>
                  <a:pt x="2665926" y="2082454"/>
                </a:lnTo>
                <a:lnTo>
                  <a:pt x="2675942" y="2082454"/>
                </a:lnTo>
                <a:lnTo>
                  <a:pt x="2608565" y="2148867"/>
                </a:lnTo>
                <a:lnTo>
                  <a:pt x="2633149" y="2187077"/>
                </a:lnTo>
                <a:lnTo>
                  <a:pt x="2644985" y="2177980"/>
                </a:lnTo>
                <a:lnTo>
                  <a:pt x="2655001" y="2176160"/>
                </a:lnTo>
                <a:lnTo>
                  <a:pt x="2662284" y="2187077"/>
                </a:lnTo>
                <a:lnTo>
                  <a:pt x="2670479" y="2194355"/>
                </a:lnTo>
                <a:lnTo>
                  <a:pt x="2679584" y="2195265"/>
                </a:lnTo>
                <a:lnTo>
                  <a:pt x="2690510" y="2195265"/>
                </a:lnTo>
                <a:lnTo>
                  <a:pt x="2698704" y="2192536"/>
                </a:lnTo>
                <a:lnTo>
                  <a:pt x="2706899" y="2188897"/>
                </a:lnTo>
                <a:lnTo>
                  <a:pt x="2716914" y="2186168"/>
                </a:lnTo>
                <a:lnTo>
                  <a:pt x="2725109" y="2186168"/>
                </a:lnTo>
                <a:lnTo>
                  <a:pt x="2728751" y="2188897"/>
                </a:lnTo>
                <a:lnTo>
                  <a:pt x="2733303" y="2194355"/>
                </a:lnTo>
                <a:lnTo>
                  <a:pt x="2736034" y="2200724"/>
                </a:lnTo>
                <a:lnTo>
                  <a:pt x="2738766" y="2206182"/>
                </a:lnTo>
                <a:lnTo>
                  <a:pt x="2736034" y="2211641"/>
                </a:lnTo>
                <a:lnTo>
                  <a:pt x="2740587" y="2210731"/>
                </a:lnTo>
                <a:lnTo>
                  <a:pt x="2738766" y="2206182"/>
                </a:lnTo>
                <a:lnTo>
                  <a:pt x="2759707" y="2218919"/>
                </a:lnTo>
                <a:lnTo>
                  <a:pt x="2762439" y="2206182"/>
                </a:lnTo>
                <a:lnTo>
                  <a:pt x="2766081" y="2194355"/>
                </a:lnTo>
                <a:lnTo>
                  <a:pt x="2771544" y="2181619"/>
                </a:lnTo>
                <a:lnTo>
                  <a:pt x="2779738" y="2172521"/>
                </a:lnTo>
                <a:lnTo>
                  <a:pt x="2792485" y="2165243"/>
                </a:lnTo>
                <a:lnTo>
                  <a:pt x="2801590" y="2167972"/>
                </a:lnTo>
                <a:lnTo>
                  <a:pt x="2833457" y="2165243"/>
                </a:lnTo>
                <a:lnTo>
                  <a:pt x="2844383" y="2161604"/>
                </a:lnTo>
                <a:lnTo>
                  <a:pt x="2857130" y="2154326"/>
                </a:lnTo>
                <a:lnTo>
                  <a:pt x="2866235" y="2144318"/>
                </a:lnTo>
                <a:lnTo>
                  <a:pt x="2870788" y="2136130"/>
                </a:lnTo>
                <a:lnTo>
                  <a:pt x="2876251" y="2132491"/>
                </a:lnTo>
                <a:lnTo>
                  <a:pt x="2883534" y="2130672"/>
                </a:lnTo>
                <a:lnTo>
                  <a:pt x="2889908" y="2133401"/>
                </a:lnTo>
                <a:lnTo>
                  <a:pt x="2898102" y="2136130"/>
                </a:lnTo>
                <a:lnTo>
                  <a:pt x="2906297" y="2129762"/>
                </a:lnTo>
                <a:lnTo>
                  <a:pt x="2916312" y="2125213"/>
                </a:lnTo>
                <a:lnTo>
                  <a:pt x="2927238" y="2127033"/>
                </a:lnTo>
                <a:lnTo>
                  <a:pt x="2930880" y="2124303"/>
                </a:lnTo>
                <a:lnTo>
                  <a:pt x="2933612" y="2121574"/>
                </a:lnTo>
                <a:lnTo>
                  <a:pt x="2933612" y="2118845"/>
                </a:lnTo>
                <a:lnTo>
                  <a:pt x="2933612" y="2116116"/>
                </a:lnTo>
                <a:lnTo>
                  <a:pt x="2932701" y="2113386"/>
                </a:lnTo>
                <a:lnTo>
                  <a:pt x="2930880" y="2110657"/>
                </a:lnTo>
                <a:lnTo>
                  <a:pt x="2928149" y="2107928"/>
                </a:lnTo>
                <a:lnTo>
                  <a:pt x="2928149" y="2105198"/>
                </a:lnTo>
                <a:lnTo>
                  <a:pt x="2922686" y="2103379"/>
                </a:lnTo>
                <a:lnTo>
                  <a:pt x="2919044" y="2102469"/>
                </a:lnTo>
                <a:lnTo>
                  <a:pt x="2916312" y="2100650"/>
                </a:lnTo>
                <a:lnTo>
                  <a:pt x="2911760" y="2097920"/>
                </a:lnTo>
                <a:lnTo>
                  <a:pt x="2910849" y="2094281"/>
                </a:lnTo>
                <a:lnTo>
                  <a:pt x="2909028" y="2089732"/>
                </a:lnTo>
                <a:lnTo>
                  <a:pt x="2909028" y="2084274"/>
                </a:lnTo>
                <a:lnTo>
                  <a:pt x="2908118" y="2071537"/>
                </a:lnTo>
                <a:lnTo>
                  <a:pt x="2979136" y="2027868"/>
                </a:lnTo>
                <a:lnTo>
                  <a:pt x="2989152" y="2017861"/>
                </a:lnTo>
                <a:lnTo>
                  <a:pt x="3013735" y="2001485"/>
                </a:lnTo>
                <a:lnTo>
                  <a:pt x="3031945" y="1990568"/>
                </a:lnTo>
                <a:lnTo>
                  <a:pt x="3051065" y="1985109"/>
                </a:lnTo>
                <a:lnTo>
                  <a:pt x="3070186" y="1982380"/>
                </a:lnTo>
                <a:lnTo>
                  <a:pt x="3089306" y="1981470"/>
                </a:lnTo>
                <a:lnTo>
                  <a:pt x="3096590" y="1981470"/>
                </a:lnTo>
                <a:lnTo>
                  <a:pt x="3102053" y="1982380"/>
                </a:lnTo>
                <a:lnTo>
                  <a:pt x="3110247" y="1976012"/>
                </a:lnTo>
                <a:lnTo>
                  <a:pt x="3119352" y="1967824"/>
                </a:lnTo>
                <a:lnTo>
                  <a:pt x="3127547" y="1962365"/>
                </a:lnTo>
                <a:lnTo>
                  <a:pt x="3137562" y="1957816"/>
                </a:lnTo>
                <a:lnTo>
                  <a:pt x="3148488" y="1957816"/>
                </a:lnTo>
                <a:lnTo>
                  <a:pt x="3160325" y="1965094"/>
                </a:lnTo>
                <a:lnTo>
                  <a:pt x="3180356" y="1966004"/>
                </a:lnTo>
                <a:lnTo>
                  <a:pt x="3189460" y="1955997"/>
                </a:lnTo>
                <a:lnTo>
                  <a:pt x="3199476" y="1946899"/>
                </a:lnTo>
                <a:lnTo>
                  <a:pt x="3210402" y="1938711"/>
                </a:lnTo>
                <a:lnTo>
                  <a:pt x="3218596" y="1927794"/>
                </a:lnTo>
                <a:lnTo>
                  <a:pt x="3224059" y="1915057"/>
                </a:lnTo>
                <a:lnTo>
                  <a:pt x="3234985" y="1915057"/>
                </a:lnTo>
                <a:lnTo>
                  <a:pt x="3245911" y="1914148"/>
                </a:lnTo>
                <a:lnTo>
                  <a:pt x="3256837" y="1916877"/>
                </a:lnTo>
                <a:lnTo>
                  <a:pt x="3266852" y="1923245"/>
                </a:lnTo>
                <a:lnTo>
                  <a:pt x="3335139" y="1925065"/>
                </a:lnTo>
                <a:lnTo>
                  <a:pt x="3337871" y="1925975"/>
                </a:lnTo>
                <a:lnTo>
                  <a:pt x="3340602" y="1925065"/>
                </a:lnTo>
                <a:lnTo>
                  <a:pt x="3335139" y="1925065"/>
                </a:lnTo>
                <a:lnTo>
                  <a:pt x="3329677" y="1903230"/>
                </a:lnTo>
                <a:lnTo>
                  <a:pt x="3321482" y="1897772"/>
                </a:lnTo>
                <a:lnTo>
                  <a:pt x="3318751" y="1890494"/>
                </a:lnTo>
                <a:lnTo>
                  <a:pt x="3317840" y="1882306"/>
                </a:lnTo>
                <a:lnTo>
                  <a:pt x="3318751" y="1874118"/>
                </a:lnTo>
                <a:lnTo>
                  <a:pt x="3326945" y="1872298"/>
                </a:lnTo>
                <a:lnTo>
                  <a:pt x="3334229" y="1869569"/>
                </a:lnTo>
                <a:lnTo>
                  <a:pt x="3342423" y="1866840"/>
                </a:lnTo>
                <a:lnTo>
                  <a:pt x="3348797" y="1868659"/>
                </a:lnTo>
                <a:lnTo>
                  <a:pt x="3354260" y="1872298"/>
                </a:lnTo>
                <a:lnTo>
                  <a:pt x="3358812" y="1883216"/>
                </a:lnTo>
                <a:lnTo>
                  <a:pt x="3362454" y="1898682"/>
                </a:lnTo>
                <a:lnTo>
                  <a:pt x="3359723" y="1914148"/>
                </a:lnTo>
                <a:lnTo>
                  <a:pt x="3362454" y="1912328"/>
                </a:lnTo>
                <a:lnTo>
                  <a:pt x="3365186" y="1919606"/>
                </a:lnTo>
                <a:lnTo>
                  <a:pt x="3367007" y="1925065"/>
                </a:lnTo>
                <a:lnTo>
                  <a:pt x="3367007" y="1925975"/>
                </a:lnTo>
                <a:lnTo>
                  <a:pt x="3391590" y="1935982"/>
                </a:lnTo>
                <a:lnTo>
                  <a:pt x="3391590" y="1944170"/>
                </a:lnTo>
                <a:lnTo>
                  <a:pt x="3393411" y="1942350"/>
                </a:lnTo>
                <a:lnTo>
                  <a:pt x="3397053" y="1942350"/>
                </a:lnTo>
                <a:lnTo>
                  <a:pt x="3401606" y="1944170"/>
                </a:lnTo>
                <a:lnTo>
                  <a:pt x="3405248" y="1946899"/>
                </a:lnTo>
                <a:lnTo>
                  <a:pt x="3407069" y="1949628"/>
                </a:lnTo>
                <a:lnTo>
                  <a:pt x="3407979" y="1936892"/>
                </a:lnTo>
                <a:lnTo>
                  <a:pt x="3413442" y="1927794"/>
                </a:lnTo>
                <a:lnTo>
                  <a:pt x="3423457" y="1922335"/>
                </a:lnTo>
                <a:lnTo>
                  <a:pt x="3420726" y="1917787"/>
                </a:lnTo>
                <a:lnTo>
                  <a:pt x="3418905" y="1914148"/>
                </a:lnTo>
                <a:lnTo>
                  <a:pt x="3417994" y="1909599"/>
                </a:lnTo>
                <a:lnTo>
                  <a:pt x="3418905" y="1905960"/>
                </a:lnTo>
                <a:lnTo>
                  <a:pt x="3420726" y="1903230"/>
                </a:lnTo>
                <a:lnTo>
                  <a:pt x="3423457" y="1900501"/>
                </a:lnTo>
                <a:lnTo>
                  <a:pt x="3423457" y="1895952"/>
                </a:lnTo>
                <a:lnTo>
                  <a:pt x="3424368" y="1890494"/>
                </a:lnTo>
                <a:lnTo>
                  <a:pt x="3426189" y="1885945"/>
                </a:lnTo>
                <a:lnTo>
                  <a:pt x="3427099" y="1882306"/>
                </a:lnTo>
                <a:lnTo>
                  <a:pt x="3421636" y="1880486"/>
                </a:lnTo>
                <a:lnTo>
                  <a:pt x="3416173" y="1877757"/>
                </a:lnTo>
                <a:lnTo>
                  <a:pt x="3410710" y="1875028"/>
                </a:lnTo>
                <a:lnTo>
                  <a:pt x="3409800" y="1877757"/>
                </a:lnTo>
                <a:lnTo>
                  <a:pt x="3407069" y="1880486"/>
                </a:lnTo>
                <a:lnTo>
                  <a:pt x="3404337" y="1883216"/>
                </a:lnTo>
                <a:lnTo>
                  <a:pt x="3399785" y="1885035"/>
                </a:lnTo>
                <a:lnTo>
                  <a:pt x="3396143" y="1885035"/>
                </a:lnTo>
                <a:lnTo>
                  <a:pt x="3391590" y="1883216"/>
                </a:lnTo>
                <a:lnTo>
                  <a:pt x="3385217" y="1876847"/>
                </a:lnTo>
                <a:lnTo>
                  <a:pt x="3382485" y="1869569"/>
                </a:lnTo>
                <a:lnTo>
                  <a:pt x="3382485" y="1861381"/>
                </a:lnTo>
                <a:lnTo>
                  <a:pt x="3383396" y="1852283"/>
                </a:lnTo>
                <a:lnTo>
                  <a:pt x="3412531" y="1850464"/>
                </a:lnTo>
                <a:lnTo>
                  <a:pt x="3416173" y="1838637"/>
                </a:lnTo>
                <a:lnTo>
                  <a:pt x="3423457" y="1831359"/>
                </a:lnTo>
                <a:lnTo>
                  <a:pt x="3432562" y="1828630"/>
                </a:lnTo>
                <a:lnTo>
                  <a:pt x="3443488" y="1828630"/>
                </a:lnTo>
                <a:lnTo>
                  <a:pt x="3455325" y="1830449"/>
                </a:lnTo>
                <a:lnTo>
                  <a:pt x="3458056" y="1836817"/>
                </a:lnTo>
                <a:lnTo>
                  <a:pt x="3458967" y="1844096"/>
                </a:lnTo>
                <a:lnTo>
                  <a:pt x="3461698" y="1836817"/>
                </a:lnTo>
                <a:lnTo>
                  <a:pt x="3466251" y="1831359"/>
                </a:lnTo>
                <a:lnTo>
                  <a:pt x="3488102" y="1828630"/>
                </a:lnTo>
                <a:lnTo>
                  <a:pt x="3507223" y="1818622"/>
                </a:lnTo>
                <a:lnTo>
                  <a:pt x="3528164" y="1833178"/>
                </a:lnTo>
                <a:lnTo>
                  <a:pt x="3541822" y="1828630"/>
                </a:lnTo>
                <a:lnTo>
                  <a:pt x="3553658" y="1830449"/>
                </a:lnTo>
                <a:lnTo>
                  <a:pt x="3564584" y="1834088"/>
                </a:lnTo>
                <a:lnTo>
                  <a:pt x="3577331" y="1839547"/>
                </a:lnTo>
                <a:lnTo>
                  <a:pt x="3588257" y="1844096"/>
                </a:lnTo>
                <a:lnTo>
                  <a:pt x="3601004" y="1844096"/>
                </a:lnTo>
                <a:lnTo>
                  <a:pt x="3603735" y="1844096"/>
                </a:lnTo>
                <a:lnTo>
                  <a:pt x="3607377" y="1845005"/>
                </a:lnTo>
                <a:lnTo>
                  <a:pt x="3610109" y="1846825"/>
                </a:lnTo>
                <a:lnTo>
                  <a:pt x="3611930" y="1849554"/>
                </a:lnTo>
                <a:lnTo>
                  <a:pt x="3612840" y="1850464"/>
                </a:lnTo>
                <a:lnTo>
                  <a:pt x="3614661" y="1853193"/>
                </a:lnTo>
                <a:lnTo>
                  <a:pt x="3612840" y="1857742"/>
                </a:lnTo>
                <a:lnTo>
                  <a:pt x="3611930" y="1861381"/>
                </a:lnTo>
                <a:lnTo>
                  <a:pt x="3589167" y="1863201"/>
                </a:lnTo>
                <a:lnTo>
                  <a:pt x="3569136" y="1858652"/>
                </a:lnTo>
                <a:lnTo>
                  <a:pt x="3548195" y="1853193"/>
                </a:lnTo>
                <a:lnTo>
                  <a:pt x="3528164" y="1846825"/>
                </a:lnTo>
                <a:lnTo>
                  <a:pt x="3475356" y="1861381"/>
                </a:lnTo>
                <a:lnTo>
                  <a:pt x="3469893" y="1860471"/>
                </a:lnTo>
                <a:lnTo>
                  <a:pt x="3466251" y="1858652"/>
                </a:lnTo>
                <a:lnTo>
                  <a:pt x="3461698" y="1857742"/>
                </a:lnTo>
                <a:lnTo>
                  <a:pt x="3460788" y="1855013"/>
                </a:lnTo>
                <a:lnTo>
                  <a:pt x="3458967" y="1863201"/>
                </a:lnTo>
                <a:lnTo>
                  <a:pt x="3458056" y="1871389"/>
                </a:lnTo>
                <a:lnTo>
                  <a:pt x="3455325" y="1875028"/>
                </a:lnTo>
                <a:lnTo>
                  <a:pt x="3463519" y="1895952"/>
                </a:lnTo>
                <a:lnTo>
                  <a:pt x="3464430" y="1900501"/>
                </a:lnTo>
                <a:lnTo>
                  <a:pt x="3468982" y="1904140"/>
                </a:lnTo>
                <a:lnTo>
                  <a:pt x="3466251" y="1916877"/>
                </a:lnTo>
                <a:lnTo>
                  <a:pt x="3460788" y="1925975"/>
                </a:lnTo>
                <a:lnTo>
                  <a:pt x="3453504" y="1934162"/>
                </a:lnTo>
                <a:lnTo>
                  <a:pt x="3455325" y="1946899"/>
                </a:lnTo>
                <a:lnTo>
                  <a:pt x="3445309" y="1950538"/>
                </a:lnTo>
                <a:lnTo>
                  <a:pt x="3437115" y="1955087"/>
                </a:lnTo>
                <a:lnTo>
                  <a:pt x="3427099" y="1957816"/>
                </a:lnTo>
                <a:lnTo>
                  <a:pt x="3416173" y="1955997"/>
                </a:lnTo>
                <a:lnTo>
                  <a:pt x="3413442" y="1955997"/>
                </a:lnTo>
                <a:lnTo>
                  <a:pt x="3410710" y="1955087"/>
                </a:lnTo>
                <a:lnTo>
                  <a:pt x="3412531" y="1957816"/>
                </a:lnTo>
                <a:lnTo>
                  <a:pt x="3416173" y="1955997"/>
                </a:lnTo>
                <a:lnTo>
                  <a:pt x="3413442" y="1967824"/>
                </a:lnTo>
                <a:lnTo>
                  <a:pt x="3407069" y="1974192"/>
                </a:lnTo>
                <a:lnTo>
                  <a:pt x="3398874" y="1979651"/>
                </a:lnTo>
                <a:lnTo>
                  <a:pt x="3390680" y="1984200"/>
                </a:lnTo>
                <a:lnTo>
                  <a:pt x="3380664" y="1986929"/>
                </a:lnTo>
                <a:lnTo>
                  <a:pt x="3370649" y="1993297"/>
                </a:lnTo>
                <a:lnTo>
                  <a:pt x="3361544" y="1996027"/>
                </a:lnTo>
                <a:lnTo>
                  <a:pt x="3350618" y="1997846"/>
                </a:lnTo>
                <a:lnTo>
                  <a:pt x="3339692" y="1997846"/>
                </a:lnTo>
                <a:lnTo>
                  <a:pt x="3328766" y="1998756"/>
                </a:lnTo>
                <a:lnTo>
                  <a:pt x="3320572" y="2006944"/>
                </a:lnTo>
                <a:lnTo>
                  <a:pt x="3312377" y="2004214"/>
                </a:lnTo>
                <a:lnTo>
                  <a:pt x="3303272" y="2003305"/>
                </a:lnTo>
                <a:lnTo>
                  <a:pt x="3296899" y="1998756"/>
                </a:lnTo>
                <a:lnTo>
                  <a:pt x="3292346" y="1993297"/>
                </a:lnTo>
                <a:lnTo>
                  <a:pt x="3292346" y="1984200"/>
                </a:lnTo>
                <a:lnTo>
                  <a:pt x="3288704" y="1982380"/>
                </a:lnTo>
                <a:lnTo>
                  <a:pt x="3284152" y="1981470"/>
                </a:lnTo>
                <a:lnTo>
                  <a:pt x="3278689" y="1981470"/>
                </a:lnTo>
                <a:lnTo>
                  <a:pt x="3275047" y="1982380"/>
                </a:lnTo>
                <a:lnTo>
                  <a:pt x="3272315" y="1979651"/>
                </a:lnTo>
                <a:lnTo>
                  <a:pt x="3269584" y="1976012"/>
                </a:lnTo>
                <a:lnTo>
                  <a:pt x="3245001" y="1976012"/>
                </a:lnTo>
                <a:lnTo>
                  <a:pt x="3234985" y="1978741"/>
                </a:lnTo>
                <a:lnTo>
                  <a:pt x="3236806" y="1981470"/>
                </a:lnTo>
                <a:lnTo>
                  <a:pt x="3234985" y="1985109"/>
                </a:lnTo>
                <a:lnTo>
                  <a:pt x="3233164" y="1987839"/>
                </a:lnTo>
                <a:lnTo>
                  <a:pt x="3222238" y="1998756"/>
                </a:lnTo>
                <a:lnTo>
                  <a:pt x="3234985" y="2017861"/>
                </a:lnTo>
                <a:lnTo>
                  <a:pt x="3239538" y="2017861"/>
                </a:lnTo>
                <a:lnTo>
                  <a:pt x="3243180" y="2019680"/>
                </a:lnTo>
                <a:lnTo>
                  <a:pt x="3247732" y="2019680"/>
                </a:lnTo>
                <a:lnTo>
                  <a:pt x="3250464" y="2020590"/>
                </a:lnTo>
                <a:lnTo>
                  <a:pt x="3253195" y="2023319"/>
                </a:lnTo>
                <a:lnTo>
                  <a:pt x="3254106" y="2026959"/>
                </a:lnTo>
                <a:lnTo>
                  <a:pt x="3254106" y="2029688"/>
                </a:lnTo>
                <a:lnTo>
                  <a:pt x="3254106" y="2035146"/>
                </a:lnTo>
                <a:lnTo>
                  <a:pt x="3251374" y="2044244"/>
                </a:lnTo>
                <a:lnTo>
                  <a:pt x="3245911" y="2048793"/>
                </a:lnTo>
                <a:lnTo>
                  <a:pt x="3239538" y="2049703"/>
                </a:lnTo>
                <a:lnTo>
                  <a:pt x="3230433" y="2049703"/>
                </a:lnTo>
                <a:lnTo>
                  <a:pt x="3224059" y="2051522"/>
                </a:lnTo>
                <a:lnTo>
                  <a:pt x="3216775" y="2048793"/>
                </a:lnTo>
                <a:lnTo>
                  <a:pt x="3211312" y="2046973"/>
                </a:lnTo>
                <a:lnTo>
                  <a:pt x="3204939" y="2046064"/>
                </a:lnTo>
                <a:lnTo>
                  <a:pt x="3200386" y="2040605"/>
                </a:lnTo>
                <a:lnTo>
                  <a:pt x="3197655" y="2041515"/>
                </a:lnTo>
                <a:lnTo>
                  <a:pt x="3194923" y="2041515"/>
                </a:lnTo>
                <a:lnTo>
                  <a:pt x="3191281" y="2040605"/>
                </a:lnTo>
                <a:lnTo>
                  <a:pt x="3181266" y="2019680"/>
                </a:lnTo>
                <a:lnTo>
                  <a:pt x="3173072" y="2017861"/>
                </a:lnTo>
                <a:lnTo>
                  <a:pt x="3164877" y="2029688"/>
                </a:lnTo>
                <a:lnTo>
                  <a:pt x="3153951" y="2037876"/>
                </a:lnTo>
                <a:lnTo>
                  <a:pt x="3143025" y="2044244"/>
                </a:lnTo>
                <a:lnTo>
                  <a:pt x="3149399" y="2051522"/>
                </a:lnTo>
                <a:lnTo>
                  <a:pt x="3138473" y="2082454"/>
                </a:lnTo>
                <a:lnTo>
                  <a:pt x="3134831" y="2085184"/>
                </a:lnTo>
                <a:lnTo>
                  <a:pt x="3130278" y="2085184"/>
                </a:lnTo>
                <a:lnTo>
                  <a:pt x="3126636" y="2084274"/>
                </a:lnTo>
                <a:lnTo>
                  <a:pt x="3112979" y="2084274"/>
                </a:lnTo>
                <a:lnTo>
                  <a:pt x="3099322" y="2078815"/>
                </a:lnTo>
                <a:lnTo>
                  <a:pt x="3086575" y="2073357"/>
                </a:lnTo>
                <a:lnTo>
                  <a:pt x="3082022" y="2068808"/>
                </a:lnTo>
                <a:lnTo>
                  <a:pt x="3081112" y="2063349"/>
                </a:lnTo>
                <a:lnTo>
                  <a:pt x="3081112" y="2057891"/>
                </a:lnTo>
                <a:lnTo>
                  <a:pt x="3082022" y="2052432"/>
                </a:lnTo>
                <a:lnTo>
                  <a:pt x="3084754" y="2046973"/>
                </a:lnTo>
                <a:lnTo>
                  <a:pt x="3089306" y="2043334"/>
                </a:lnTo>
                <a:lnTo>
                  <a:pt x="3094769" y="2040605"/>
                </a:lnTo>
                <a:lnTo>
                  <a:pt x="3081112" y="2033327"/>
                </a:lnTo>
                <a:lnTo>
                  <a:pt x="3065633" y="2029688"/>
                </a:lnTo>
                <a:lnTo>
                  <a:pt x="3065633" y="2041515"/>
                </a:lnTo>
                <a:lnTo>
                  <a:pt x="3053797" y="2046973"/>
                </a:lnTo>
                <a:lnTo>
                  <a:pt x="3042871" y="2046064"/>
                </a:lnTo>
                <a:lnTo>
                  <a:pt x="3038318" y="2052432"/>
                </a:lnTo>
                <a:lnTo>
                  <a:pt x="3034676" y="2057891"/>
                </a:lnTo>
                <a:lnTo>
                  <a:pt x="3023751" y="2065169"/>
                </a:lnTo>
                <a:lnTo>
                  <a:pt x="3013735" y="2067898"/>
                </a:lnTo>
                <a:lnTo>
                  <a:pt x="3005541" y="2066078"/>
                </a:lnTo>
                <a:lnTo>
                  <a:pt x="2995525" y="2057891"/>
                </a:lnTo>
                <a:lnTo>
                  <a:pt x="2991883" y="2068808"/>
                </a:lnTo>
                <a:lnTo>
                  <a:pt x="2986420" y="2078815"/>
                </a:lnTo>
                <a:lnTo>
                  <a:pt x="2978226" y="2087003"/>
                </a:lnTo>
                <a:lnTo>
                  <a:pt x="2989152" y="2094281"/>
                </a:lnTo>
                <a:lnTo>
                  <a:pt x="2994615" y="2103379"/>
                </a:lnTo>
                <a:lnTo>
                  <a:pt x="2994615" y="2113386"/>
                </a:lnTo>
                <a:lnTo>
                  <a:pt x="2989152" y="2124303"/>
                </a:lnTo>
                <a:lnTo>
                  <a:pt x="3003720" y="2118845"/>
                </a:lnTo>
                <a:lnTo>
                  <a:pt x="3019198" y="2118845"/>
                </a:lnTo>
                <a:lnTo>
                  <a:pt x="3017377" y="2114296"/>
                </a:lnTo>
                <a:lnTo>
                  <a:pt x="3017377" y="2110657"/>
                </a:lnTo>
                <a:lnTo>
                  <a:pt x="3017377" y="2105198"/>
                </a:lnTo>
                <a:lnTo>
                  <a:pt x="3019198" y="2103379"/>
                </a:lnTo>
                <a:lnTo>
                  <a:pt x="3019198" y="2102469"/>
                </a:lnTo>
                <a:lnTo>
                  <a:pt x="3016467" y="2099740"/>
                </a:lnTo>
                <a:lnTo>
                  <a:pt x="3011914" y="2097011"/>
                </a:lnTo>
                <a:lnTo>
                  <a:pt x="3011004" y="2094281"/>
                </a:lnTo>
                <a:lnTo>
                  <a:pt x="3009183" y="2090642"/>
                </a:lnTo>
                <a:lnTo>
                  <a:pt x="3011004" y="2087003"/>
                </a:lnTo>
                <a:lnTo>
                  <a:pt x="3013735" y="2084274"/>
                </a:lnTo>
                <a:lnTo>
                  <a:pt x="3014646" y="2082454"/>
                </a:lnTo>
                <a:lnTo>
                  <a:pt x="3017377" y="2082454"/>
                </a:lnTo>
                <a:lnTo>
                  <a:pt x="3021930" y="2082454"/>
                </a:lnTo>
                <a:lnTo>
                  <a:pt x="3024661" y="2084274"/>
                </a:lnTo>
                <a:lnTo>
                  <a:pt x="3027393" y="2084274"/>
                </a:lnTo>
                <a:lnTo>
                  <a:pt x="3031945" y="2084274"/>
                </a:lnTo>
                <a:lnTo>
                  <a:pt x="3032855" y="2089732"/>
                </a:lnTo>
                <a:lnTo>
                  <a:pt x="3046513" y="2089732"/>
                </a:lnTo>
                <a:lnTo>
                  <a:pt x="3057439" y="2095191"/>
                </a:lnTo>
                <a:lnTo>
                  <a:pt x="3065633" y="2103379"/>
                </a:lnTo>
                <a:lnTo>
                  <a:pt x="3062902" y="2116116"/>
                </a:lnTo>
                <a:lnTo>
                  <a:pt x="3056528" y="2124303"/>
                </a:lnTo>
                <a:lnTo>
                  <a:pt x="3046513" y="2130672"/>
                </a:lnTo>
                <a:lnTo>
                  <a:pt x="3037408" y="2136130"/>
                </a:lnTo>
                <a:lnTo>
                  <a:pt x="3027393" y="2147048"/>
                </a:lnTo>
                <a:lnTo>
                  <a:pt x="3017377" y="2157055"/>
                </a:lnTo>
                <a:lnTo>
                  <a:pt x="3006451" y="2164333"/>
                </a:lnTo>
                <a:lnTo>
                  <a:pt x="2991883" y="2167972"/>
                </a:lnTo>
                <a:lnTo>
                  <a:pt x="2970942" y="2157055"/>
                </a:lnTo>
                <a:lnTo>
                  <a:pt x="2957284" y="2162514"/>
                </a:lnTo>
                <a:lnTo>
                  <a:pt x="2943627" y="2167062"/>
                </a:lnTo>
                <a:lnTo>
                  <a:pt x="2928149" y="2167062"/>
                </a:lnTo>
                <a:lnTo>
                  <a:pt x="2908118" y="2155235"/>
                </a:lnTo>
                <a:lnTo>
                  <a:pt x="2887176" y="2154326"/>
                </a:lnTo>
                <a:lnTo>
                  <a:pt x="2886266" y="2154326"/>
                </a:lnTo>
                <a:lnTo>
                  <a:pt x="2876251" y="2167062"/>
                </a:lnTo>
                <a:lnTo>
                  <a:pt x="2887176" y="2175250"/>
                </a:lnTo>
                <a:lnTo>
                  <a:pt x="2895371" y="2184348"/>
                </a:lnTo>
                <a:lnTo>
                  <a:pt x="2897192" y="2197994"/>
                </a:lnTo>
                <a:lnTo>
                  <a:pt x="2876251" y="2200724"/>
                </a:lnTo>
                <a:lnTo>
                  <a:pt x="2858041" y="2208912"/>
                </a:lnTo>
                <a:lnTo>
                  <a:pt x="2838920" y="2219829"/>
                </a:lnTo>
                <a:lnTo>
                  <a:pt x="2821621" y="2231656"/>
                </a:lnTo>
                <a:lnTo>
                  <a:pt x="2801590" y="2240753"/>
                </a:lnTo>
                <a:lnTo>
                  <a:pt x="2782470" y="2248941"/>
                </a:lnTo>
                <a:lnTo>
                  <a:pt x="2762439" y="2253490"/>
                </a:lnTo>
                <a:lnTo>
                  <a:pt x="2740587" y="2253490"/>
                </a:lnTo>
                <a:lnTo>
                  <a:pt x="2730572" y="2262588"/>
                </a:lnTo>
                <a:lnTo>
                  <a:pt x="2730572" y="2268046"/>
                </a:lnTo>
                <a:lnTo>
                  <a:pt x="2727840" y="2272595"/>
                </a:lnTo>
                <a:lnTo>
                  <a:pt x="2726019" y="2276234"/>
                </a:lnTo>
                <a:lnTo>
                  <a:pt x="2722377" y="2278964"/>
                </a:lnTo>
                <a:lnTo>
                  <a:pt x="2717825" y="2283512"/>
                </a:lnTo>
                <a:lnTo>
                  <a:pt x="2695062" y="2291700"/>
                </a:lnTo>
                <a:lnTo>
                  <a:pt x="2673210" y="2304437"/>
                </a:lnTo>
                <a:lnTo>
                  <a:pt x="2650448" y="2315354"/>
                </a:lnTo>
                <a:lnTo>
                  <a:pt x="2628596" y="2326271"/>
                </a:lnTo>
                <a:lnTo>
                  <a:pt x="2604013" y="2332640"/>
                </a:lnTo>
                <a:lnTo>
                  <a:pt x="2606744" y="2335369"/>
                </a:lnTo>
                <a:lnTo>
                  <a:pt x="2608565" y="2338098"/>
                </a:lnTo>
                <a:lnTo>
                  <a:pt x="2609476" y="2342647"/>
                </a:lnTo>
                <a:lnTo>
                  <a:pt x="2611297" y="2345377"/>
                </a:lnTo>
                <a:lnTo>
                  <a:pt x="2611297" y="2349016"/>
                </a:lnTo>
                <a:lnTo>
                  <a:pt x="2611297" y="2350835"/>
                </a:lnTo>
                <a:lnTo>
                  <a:pt x="2611297" y="2351745"/>
                </a:lnTo>
                <a:lnTo>
                  <a:pt x="2608565" y="2353564"/>
                </a:lnTo>
                <a:lnTo>
                  <a:pt x="2590355" y="2351745"/>
                </a:lnTo>
                <a:lnTo>
                  <a:pt x="2572146" y="2356294"/>
                </a:lnTo>
                <a:lnTo>
                  <a:pt x="2555757" y="2363572"/>
                </a:lnTo>
                <a:lnTo>
                  <a:pt x="2538457" y="2367211"/>
                </a:lnTo>
                <a:lnTo>
                  <a:pt x="2520247" y="2369030"/>
                </a:lnTo>
                <a:lnTo>
                  <a:pt x="2506590" y="2375399"/>
                </a:lnTo>
                <a:lnTo>
                  <a:pt x="2492933" y="2382677"/>
                </a:lnTo>
                <a:lnTo>
                  <a:pt x="2492933" y="2383587"/>
                </a:lnTo>
                <a:lnTo>
                  <a:pt x="2493843" y="2385406"/>
                </a:lnTo>
                <a:lnTo>
                  <a:pt x="2495664" y="2386316"/>
                </a:lnTo>
                <a:lnTo>
                  <a:pt x="2499306" y="2388136"/>
                </a:lnTo>
                <a:lnTo>
                  <a:pt x="2504769" y="2388136"/>
                </a:lnTo>
                <a:lnTo>
                  <a:pt x="2512053" y="2389045"/>
                </a:lnTo>
                <a:lnTo>
                  <a:pt x="2527531" y="2390865"/>
                </a:lnTo>
                <a:lnTo>
                  <a:pt x="2535726" y="2393594"/>
                </a:lnTo>
                <a:lnTo>
                  <a:pt x="2536636" y="2397233"/>
                </a:lnTo>
                <a:lnTo>
                  <a:pt x="2533905" y="2401782"/>
                </a:lnTo>
                <a:lnTo>
                  <a:pt x="2528442" y="2407241"/>
                </a:lnTo>
                <a:lnTo>
                  <a:pt x="2522979" y="2412699"/>
                </a:lnTo>
                <a:lnTo>
                  <a:pt x="2517516" y="2416338"/>
                </a:lnTo>
                <a:lnTo>
                  <a:pt x="2498396" y="2420887"/>
                </a:lnTo>
                <a:lnTo>
                  <a:pt x="2488380" y="2428165"/>
                </a:lnTo>
                <a:lnTo>
                  <a:pt x="2476544" y="2429075"/>
                </a:lnTo>
                <a:lnTo>
                  <a:pt x="2465618" y="2429075"/>
                </a:lnTo>
                <a:lnTo>
                  <a:pt x="2454692" y="2436353"/>
                </a:lnTo>
                <a:lnTo>
                  <a:pt x="2446497" y="2436353"/>
                </a:lnTo>
                <a:lnTo>
                  <a:pt x="2439213" y="2431804"/>
                </a:lnTo>
                <a:lnTo>
                  <a:pt x="2433750" y="2426346"/>
                </a:lnTo>
                <a:lnTo>
                  <a:pt x="2428288" y="2419068"/>
                </a:lnTo>
                <a:lnTo>
                  <a:pt x="2421004" y="2413609"/>
                </a:lnTo>
                <a:lnTo>
                  <a:pt x="2414630" y="2410880"/>
                </a:lnTo>
                <a:lnTo>
                  <a:pt x="2409167" y="2412699"/>
                </a:lnTo>
                <a:lnTo>
                  <a:pt x="2404615" y="2412699"/>
                </a:lnTo>
                <a:lnTo>
                  <a:pt x="2400973" y="2409970"/>
                </a:lnTo>
                <a:lnTo>
                  <a:pt x="2399152" y="2405421"/>
                </a:lnTo>
                <a:lnTo>
                  <a:pt x="2399152" y="2399962"/>
                </a:lnTo>
                <a:lnTo>
                  <a:pt x="2401883" y="2396323"/>
                </a:lnTo>
                <a:lnTo>
                  <a:pt x="2400973" y="2388136"/>
                </a:lnTo>
                <a:lnTo>
                  <a:pt x="2403704" y="2380857"/>
                </a:lnTo>
                <a:lnTo>
                  <a:pt x="2407346" y="2374489"/>
                </a:lnTo>
                <a:lnTo>
                  <a:pt x="2410078" y="2367211"/>
                </a:lnTo>
                <a:lnTo>
                  <a:pt x="2421004" y="2364482"/>
                </a:lnTo>
                <a:lnTo>
                  <a:pt x="2421004" y="2360843"/>
                </a:lnTo>
                <a:lnTo>
                  <a:pt x="2422825" y="2356294"/>
                </a:lnTo>
                <a:lnTo>
                  <a:pt x="2423735" y="2350835"/>
                </a:lnTo>
                <a:lnTo>
                  <a:pt x="2382763" y="2379948"/>
                </a:lnTo>
                <a:lnTo>
                  <a:pt x="2385494" y="2389045"/>
                </a:lnTo>
                <a:lnTo>
                  <a:pt x="2382763" y="2396323"/>
                </a:lnTo>
                <a:lnTo>
                  <a:pt x="2376389" y="2402692"/>
                </a:lnTo>
                <a:lnTo>
                  <a:pt x="2359090" y="2401782"/>
                </a:lnTo>
                <a:lnTo>
                  <a:pt x="2345433" y="2394504"/>
                </a:lnTo>
                <a:lnTo>
                  <a:pt x="2345433" y="2399962"/>
                </a:lnTo>
                <a:lnTo>
                  <a:pt x="2344522" y="2404511"/>
                </a:lnTo>
                <a:lnTo>
                  <a:pt x="2341791" y="2408150"/>
                </a:lnTo>
                <a:lnTo>
                  <a:pt x="2337238" y="2410880"/>
                </a:lnTo>
                <a:lnTo>
                  <a:pt x="2331775" y="2412699"/>
                </a:lnTo>
                <a:lnTo>
                  <a:pt x="2331775" y="2415429"/>
                </a:lnTo>
                <a:lnTo>
                  <a:pt x="2331775" y="2416338"/>
                </a:lnTo>
                <a:lnTo>
                  <a:pt x="2329044" y="2418158"/>
                </a:lnTo>
                <a:lnTo>
                  <a:pt x="2328133" y="2418158"/>
                </a:lnTo>
                <a:lnTo>
                  <a:pt x="2322670" y="2423616"/>
                </a:lnTo>
                <a:lnTo>
                  <a:pt x="2317207" y="2428165"/>
                </a:lnTo>
                <a:lnTo>
                  <a:pt x="2311744" y="2431804"/>
                </a:lnTo>
                <a:lnTo>
                  <a:pt x="2309013" y="2437263"/>
                </a:lnTo>
                <a:lnTo>
                  <a:pt x="2309923" y="2442721"/>
                </a:lnTo>
                <a:lnTo>
                  <a:pt x="2317207" y="2450909"/>
                </a:lnTo>
                <a:lnTo>
                  <a:pt x="2319939" y="2455458"/>
                </a:lnTo>
                <a:lnTo>
                  <a:pt x="2320849" y="2460917"/>
                </a:lnTo>
                <a:lnTo>
                  <a:pt x="2328133" y="2463646"/>
                </a:lnTo>
                <a:lnTo>
                  <a:pt x="2336328" y="2467285"/>
                </a:lnTo>
                <a:lnTo>
                  <a:pt x="2342701" y="2472744"/>
                </a:lnTo>
                <a:lnTo>
                  <a:pt x="2344522" y="2480932"/>
                </a:lnTo>
                <a:lnTo>
                  <a:pt x="2342701" y="2488210"/>
                </a:lnTo>
                <a:lnTo>
                  <a:pt x="2339059" y="2490939"/>
                </a:lnTo>
                <a:lnTo>
                  <a:pt x="2333596" y="2490939"/>
                </a:lnTo>
                <a:lnTo>
                  <a:pt x="2328133" y="2490939"/>
                </a:lnTo>
                <a:lnTo>
                  <a:pt x="2320849" y="2490939"/>
                </a:lnTo>
                <a:lnTo>
                  <a:pt x="2306281" y="2461827"/>
                </a:lnTo>
                <a:lnTo>
                  <a:pt x="2298997" y="2453639"/>
                </a:lnTo>
                <a:lnTo>
                  <a:pt x="2293534" y="2445451"/>
                </a:lnTo>
                <a:lnTo>
                  <a:pt x="2286250" y="2437263"/>
                </a:lnTo>
                <a:lnTo>
                  <a:pt x="2278056" y="2430895"/>
                </a:lnTo>
                <a:lnTo>
                  <a:pt x="2266220" y="2429075"/>
                </a:lnTo>
                <a:lnTo>
                  <a:pt x="2264399" y="2426346"/>
                </a:lnTo>
                <a:lnTo>
                  <a:pt x="2263488" y="2423616"/>
                </a:lnTo>
                <a:lnTo>
                  <a:pt x="2261667" y="2421797"/>
                </a:lnTo>
                <a:lnTo>
                  <a:pt x="2260757" y="2419068"/>
                </a:lnTo>
                <a:lnTo>
                  <a:pt x="2258936" y="2416338"/>
                </a:lnTo>
                <a:lnTo>
                  <a:pt x="2260757" y="2413609"/>
                </a:lnTo>
                <a:lnTo>
                  <a:pt x="2261667" y="2410880"/>
                </a:lnTo>
                <a:lnTo>
                  <a:pt x="2266220" y="2408150"/>
                </a:lnTo>
                <a:lnTo>
                  <a:pt x="2266220" y="2377218"/>
                </a:lnTo>
                <a:lnTo>
                  <a:pt x="2297176" y="2378128"/>
                </a:lnTo>
                <a:lnTo>
                  <a:pt x="2301729" y="2375399"/>
                </a:lnTo>
                <a:lnTo>
                  <a:pt x="2306281" y="2375399"/>
                </a:lnTo>
                <a:lnTo>
                  <a:pt x="2317207" y="2367211"/>
                </a:lnTo>
                <a:lnTo>
                  <a:pt x="2328133" y="2359023"/>
                </a:lnTo>
                <a:lnTo>
                  <a:pt x="2317207" y="2349016"/>
                </a:lnTo>
                <a:lnTo>
                  <a:pt x="2306281" y="2340828"/>
                </a:lnTo>
                <a:lnTo>
                  <a:pt x="2301729" y="2346286"/>
                </a:lnTo>
                <a:lnTo>
                  <a:pt x="2296266" y="2354474"/>
                </a:lnTo>
                <a:lnTo>
                  <a:pt x="2286250" y="2367211"/>
                </a:lnTo>
                <a:lnTo>
                  <a:pt x="2279877" y="2331730"/>
                </a:lnTo>
                <a:lnTo>
                  <a:pt x="2274414" y="2301708"/>
                </a:lnTo>
                <a:lnTo>
                  <a:pt x="2268951" y="2275325"/>
                </a:lnTo>
                <a:lnTo>
                  <a:pt x="2268951" y="2272595"/>
                </a:lnTo>
                <a:lnTo>
                  <a:pt x="2268951" y="2269866"/>
                </a:lnTo>
                <a:lnTo>
                  <a:pt x="2269862" y="2267137"/>
                </a:lnTo>
                <a:lnTo>
                  <a:pt x="2271683" y="2265317"/>
                </a:lnTo>
                <a:lnTo>
                  <a:pt x="2274414" y="2262588"/>
                </a:lnTo>
                <a:lnTo>
                  <a:pt x="2277146" y="2259859"/>
                </a:lnTo>
                <a:lnTo>
                  <a:pt x="2282608" y="2257129"/>
                </a:lnTo>
                <a:lnTo>
                  <a:pt x="2288982" y="2254400"/>
                </a:lnTo>
                <a:lnTo>
                  <a:pt x="2282608" y="2248032"/>
                </a:lnTo>
                <a:lnTo>
                  <a:pt x="2275325" y="2243483"/>
                </a:lnTo>
                <a:lnTo>
                  <a:pt x="2267130" y="2240753"/>
                </a:lnTo>
                <a:lnTo>
                  <a:pt x="2258025" y="2240753"/>
                </a:lnTo>
                <a:lnTo>
                  <a:pt x="2245278" y="2251671"/>
                </a:lnTo>
                <a:lnTo>
                  <a:pt x="2238905" y="2254400"/>
                </a:lnTo>
                <a:lnTo>
                  <a:pt x="2231621" y="2259859"/>
                </a:lnTo>
                <a:lnTo>
                  <a:pt x="2226158" y="2265317"/>
                </a:lnTo>
                <a:lnTo>
                  <a:pt x="2218874" y="2269866"/>
                </a:lnTo>
                <a:lnTo>
                  <a:pt x="2210679" y="2268046"/>
                </a:lnTo>
                <a:lnTo>
                  <a:pt x="2201575" y="2262588"/>
                </a:lnTo>
                <a:lnTo>
                  <a:pt x="2180633" y="2264407"/>
                </a:lnTo>
                <a:lnTo>
                  <a:pt x="2166976" y="2272595"/>
                </a:lnTo>
                <a:lnTo>
                  <a:pt x="2151497" y="2275325"/>
                </a:lnTo>
                <a:lnTo>
                  <a:pt x="2148766" y="2275325"/>
                </a:lnTo>
                <a:lnTo>
                  <a:pt x="2147855" y="2278054"/>
                </a:lnTo>
                <a:lnTo>
                  <a:pt x="2146034" y="2278964"/>
                </a:lnTo>
                <a:lnTo>
                  <a:pt x="2142392" y="2278964"/>
                </a:lnTo>
                <a:lnTo>
                  <a:pt x="2136929" y="2278054"/>
                </a:lnTo>
                <a:lnTo>
                  <a:pt x="2134198" y="2275325"/>
                </a:lnTo>
                <a:lnTo>
                  <a:pt x="2131466" y="2272595"/>
                </a:lnTo>
                <a:lnTo>
                  <a:pt x="2128735" y="2268046"/>
                </a:lnTo>
                <a:lnTo>
                  <a:pt x="2126914" y="2264407"/>
                </a:lnTo>
                <a:lnTo>
                  <a:pt x="2107794" y="2272595"/>
                </a:lnTo>
                <a:lnTo>
                  <a:pt x="2106883" y="2280783"/>
                </a:lnTo>
                <a:lnTo>
                  <a:pt x="2106883" y="2286242"/>
                </a:lnTo>
                <a:lnTo>
                  <a:pt x="2115988" y="2273505"/>
                </a:lnTo>
                <a:lnTo>
                  <a:pt x="2121451" y="2284422"/>
                </a:lnTo>
                <a:lnTo>
                  <a:pt x="2126004" y="2294430"/>
                </a:lnTo>
                <a:lnTo>
                  <a:pt x="2129645" y="2294430"/>
                </a:lnTo>
                <a:lnTo>
                  <a:pt x="2132377" y="2296249"/>
                </a:lnTo>
                <a:lnTo>
                  <a:pt x="2135108" y="2296249"/>
                </a:lnTo>
                <a:lnTo>
                  <a:pt x="2136929" y="2298978"/>
                </a:lnTo>
                <a:lnTo>
                  <a:pt x="2137840" y="2299888"/>
                </a:lnTo>
                <a:lnTo>
                  <a:pt x="2137840" y="2302618"/>
                </a:lnTo>
                <a:lnTo>
                  <a:pt x="2135108" y="2307166"/>
                </a:lnTo>
                <a:lnTo>
                  <a:pt x="2132377" y="2310805"/>
                </a:lnTo>
                <a:lnTo>
                  <a:pt x="2134198" y="2312625"/>
                </a:lnTo>
                <a:lnTo>
                  <a:pt x="2128735" y="2315354"/>
                </a:lnTo>
                <a:lnTo>
                  <a:pt x="2107794" y="2337189"/>
                </a:lnTo>
                <a:lnTo>
                  <a:pt x="2096868" y="2331730"/>
                </a:lnTo>
                <a:lnTo>
                  <a:pt x="2090494" y="2335369"/>
                </a:lnTo>
                <a:lnTo>
                  <a:pt x="2087763" y="2332640"/>
                </a:lnTo>
                <a:lnTo>
                  <a:pt x="2085031" y="2329001"/>
                </a:lnTo>
                <a:lnTo>
                  <a:pt x="2080479" y="2324452"/>
                </a:lnTo>
                <a:lnTo>
                  <a:pt x="2075926" y="2323542"/>
                </a:lnTo>
                <a:lnTo>
                  <a:pt x="2055896" y="2324452"/>
                </a:lnTo>
                <a:lnTo>
                  <a:pt x="2050433" y="2318084"/>
                </a:lnTo>
                <a:lnTo>
                  <a:pt x="2043149" y="2315354"/>
                </a:lnTo>
                <a:lnTo>
                  <a:pt x="2034954" y="2315354"/>
                </a:lnTo>
                <a:lnTo>
                  <a:pt x="2026760" y="2315354"/>
                </a:lnTo>
                <a:lnTo>
                  <a:pt x="2017655" y="2313535"/>
                </a:lnTo>
                <a:lnTo>
                  <a:pt x="2010371" y="2310805"/>
                </a:lnTo>
                <a:lnTo>
                  <a:pt x="2004908" y="2305347"/>
                </a:lnTo>
                <a:lnTo>
                  <a:pt x="2003087" y="2294430"/>
                </a:lnTo>
                <a:lnTo>
                  <a:pt x="2007639" y="2284422"/>
                </a:lnTo>
                <a:lnTo>
                  <a:pt x="2014923" y="2278964"/>
                </a:lnTo>
                <a:lnTo>
                  <a:pt x="2021297" y="2278054"/>
                </a:lnTo>
                <a:lnTo>
                  <a:pt x="2032223" y="2280783"/>
                </a:lnTo>
                <a:lnTo>
                  <a:pt x="2036775" y="2268046"/>
                </a:lnTo>
                <a:lnTo>
                  <a:pt x="2044970" y="2259859"/>
                </a:lnTo>
                <a:lnTo>
                  <a:pt x="2055896" y="2254400"/>
                </a:lnTo>
                <a:lnTo>
                  <a:pt x="2066821" y="2250761"/>
                </a:lnTo>
                <a:lnTo>
                  <a:pt x="2078658" y="2248032"/>
                </a:lnTo>
                <a:lnTo>
                  <a:pt x="2083210" y="2248032"/>
                </a:lnTo>
                <a:lnTo>
                  <a:pt x="2087763" y="2248941"/>
                </a:lnTo>
                <a:lnTo>
                  <a:pt x="2087763" y="2246212"/>
                </a:lnTo>
                <a:lnTo>
                  <a:pt x="2087763" y="2243483"/>
                </a:lnTo>
                <a:lnTo>
                  <a:pt x="2088673" y="2240753"/>
                </a:lnTo>
                <a:lnTo>
                  <a:pt x="2088673" y="2239844"/>
                </a:lnTo>
                <a:lnTo>
                  <a:pt x="2090494" y="2237114"/>
                </a:lnTo>
                <a:lnTo>
                  <a:pt x="2093226" y="2235295"/>
                </a:lnTo>
                <a:lnTo>
                  <a:pt x="2095957" y="2235295"/>
                </a:lnTo>
                <a:lnTo>
                  <a:pt x="2098689" y="2235295"/>
                </a:lnTo>
                <a:lnTo>
                  <a:pt x="2095957" y="2229836"/>
                </a:lnTo>
                <a:lnTo>
                  <a:pt x="2105062" y="2225287"/>
                </a:lnTo>
                <a:lnTo>
                  <a:pt x="2113257" y="2224378"/>
                </a:lnTo>
                <a:lnTo>
                  <a:pt x="2123272" y="2224378"/>
                </a:lnTo>
                <a:lnTo>
                  <a:pt x="2131466" y="2219829"/>
                </a:lnTo>
                <a:lnTo>
                  <a:pt x="2160602" y="2208912"/>
                </a:lnTo>
                <a:lnTo>
                  <a:pt x="2168797" y="2208002"/>
                </a:lnTo>
                <a:lnTo>
                  <a:pt x="2174260" y="2210731"/>
                </a:lnTo>
                <a:lnTo>
                  <a:pt x="2175170" y="2214370"/>
                </a:lnTo>
                <a:lnTo>
                  <a:pt x="2175170" y="2218919"/>
                </a:lnTo>
                <a:lnTo>
                  <a:pt x="2175170" y="2224378"/>
                </a:lnTo>
                <a:lnTo>
                  <a:pt x="2176991" y="2229836"/>
                </a:lnTo>
                <a:lnTo>
                  <a:pt x="2179723" y="2234385"/>
                </a:lnTo>
                <a:lnTo>
                  <a:pt x="2182454" y="2222558"/>
                </a:lnTo>
                <a:lnTo>
                  <a:pt x="2188828" y="2214370"/>
                </a:lnTo>
                <a:lnTo>
                  <a:pt x="2197022" y="2208912"/>
                </a:lnTo>
                <a:lnTo>
                  <a:pt x="2207037" y="2205273"/>
                </a:lnTo>
                <a:lnTo>
                  <a:pt x="2216142" y="2200724"/>
                </a:lnTo>
                <a:lnTo>
                  <a:pt x="2224337" y="2195265"/>
                </a:lnTo>
                <a:lnTo>
                  <a:pt x="2231621" y="2188897"/>
                </a:lnTo>
                <a:lnTo>
                  <a:pt x="2234352" y="2188897"/>
                </a:lnTo>
                <a:lnTo>
                  <a:pt x="2241636" y="2191626"/>
                </a:lnTo>
                <a:lnTo>
                  <a:pt x="2248010" y="2197994"/>
                </a:lnTo>
                <a:lnTo>
                  <a:pt x="2253473" y="2206182"/>
                </a:lnTo>
                <a:lnTo>
                  <a:pt x="2256204" y="2217100"/>
                </a:lnTo>
                <a:lnTo>
                  <a:pt x="2261667" y="2214370"/>
                </a:lnTo>
                <a:lnTo>
                  <a:pt x="2266220" y="2214370"/>
                </a:lnTo>
                <a:lnTo>
                  <a:pt x="2271683" y="2216190"/>
                </a:lnTo>
                <a:lnTo>
                  <a:pt x="2277146" y="2218919"/>
                </a:lnTo>
                <a:lnTo>
                  <a:pt x="2286250" y="2224378"/>
                </a:lnTo>
                <a:lnTo>
                  <a:pt x="2296266" y="2229836"/>
                </a:lnTo>
                <a:lnTo>
                  <a:pt x="2303550" y="2237114"/>
                </a:lnTo>
                <a:lnTo>
                  <a:pt x="2307192" y="2246212"/>
                </a:lnTo>
                <a:lnTo>
                  <a:pt x="2325402" y="2238024"/>
                </a:lnTo>
                <a:lnTo>
                  <a:pt x="2348164" y="2228927"/>
                </a:lnTo>
                <a:lnTo>
                  <a:pt x="2376389" y="2216190"/>
                </a:lnTo>
                <a:lnTo>
                  <a:pt x="2366374" y="2289881"/>
                </a:lnTo>
                <a:lnTo>
                  <a:pt x="2381852" y="2254400"/>
                </a:lnTo>
                <a:lnTo>
                  <a:pt x="2395510" y="2222558"/>
                </a:lnTo>
                <a:lnTo>
                  <a:pt x="2409167" y="2192536"/>
                </a:lnTo>
                <a:lnTo>
                  <a:pt x="2398241" y="2176160"/>
                </a:lnTo>
                <a:lnTo>
                  <a:pt x="2417362" y="2181619"/>
                </a:lnTo>
                <a:lnTo>
                  <a:pt x="2436482" y="2188897"/>
                </a:lnTo>
                <a:lnTo>
                  <a:pt x="2460155" y="2195265"/>
                </a:lnTo>
                <a:lnTo>
                  <a:pt x="2441945" y="2206182"/>
                </a:lnTo>
                <a:lnTo>
                  <a:pt x="2429198" y="2211641"/>
                </a:lnTo>
                <a:lnTo>
                  <a:pt x="2423735" y="2216190"/>
                </a:lnTo>
                <a:lnTo>
                  <a:pt x="2423735" y="2232566"/>
                </a:lnTo>
                <a:lnTo>
                  <a:pt x="2425556" y="2248032"/>
                </a:lnTo>
                <a:lnTo>
                  <a:pt x="2437392" y="2243483"/>
                </a:lnTo>
                <a:lnTo>
                  <a:pt x="2450139" y="2238024"/>
                </a:lnTo>
                <a:lnTo>
                  <a:pt x="2460155" y="2229836"/>
                </a:lnTo>
                <a:lnTo>
                  <a:pt x="2466528" y="2218919"/>
                </a:lnTo>
                <a:lnTo>
                  <a:pt x="2469260" y="2205273"/>
                </a:lnTo>
                <a:lnTo>
                  <a:pt x="2468349" y="2184348"/>
                </a:lnTo>
                <a:lnTo>
                  <a:pt x="2479275" y="2184348"/>
                </a:lnTo>
                <a:lnTo>
                  <a:pt x="2490201" y="2183438"/>
                </a:lnTo>
                <a:lnTo>
                  <a:pt x="2501127" y="2183438"/>
                </a:lnTo>
                <a:lnTo>
                  <a:pt x="2510232" y="2183438"/>
                </a:lnTo>
                <a:lnTo>
                  <a:pt x="2516605" y="2187077"/>
                </a:lnTo>
                <a:lnTo>
                  <a:pt x="2532994" y="2200724"/>
                </a:lnTo>
                <a:lnTo>
                  <a:pt x="2549383" y="2210731"/>
                </a:lnTo>
                <a:lnTo>
                  <a:pt x="2566683" y="2216190"/>
                </a:lnTo>
                <a:lnTo>
                  <a:pt x="2585803" y="2216190"/>
                </a:lnTo>
                <a:lnTo>
                  <a:pt x="2608565" y="2208912"/>
                </a:lnTo>
                <a:lnTo>
                  <a:pt x="2608565" y="2221648"/>
                </a:lnTo>
                <a:lnTo>
                  <a:pt x="2611297" y="2214370"/>
                </a:lnTo>
                <a:lnTo>
                  <a:pt x="2614028" y="2208912"/>
                </a:lnTo>
                <a:lnTo>
                  <a:pt x="2619491" y="2200724"/>
                </a:lnTo>
                <a:lnTo>
                  <a:pt x="2598550" y="2183438"/>
                </a:lnTo>
                <a:lnTo>
                  <a:pt x="2576698" y="2172521"/>
                </a:lnTo>
                <a:lnTo>
                  <a:pt x="2550294" y="2167062"/>
                </a:lnTo>
                <a:lnTo>
                  <a:pt x="2520247" y="2167062"/>
                </a:lnTo>
                <a:lnTo>
                  <a:pt x="2504769" y="2167062"/>
                </a:lnTo>
                <a:lnTo>
                  <a:pt x="2490201" y="2162514"/>
                </a:lnTo>
                <a:lnTo>
                  <a:pt x="2479275" y="2154326"/>
                </a:lnTo>
                <a:lnTo>
                  <a:pt x="2471081" y="2141589"/>
                </a:lnTo>
                <a:lnTo>
                  <a:pt x="2462886" y="2137950"/>
                </a:lnTo>
                <a:lnTo>
                  <a:pt x="2454692" y="2133401"/>
                </a:lnTo>
                <a:lnTo>
                  <a:pt x="2444676" y="2136130"/>
                </a:lnTo>
                <a:lnTo>
                  <a:pt x="2431019" y="2144318"/>
                </a:lnTo>
                <a:lnTo>
                  <a:pt x="2415541" y="2149777"/>
                </a:lnTo>
                <a:lnTo>
                  <a:pt x="2399152" y="2152506"/>
                </a:lnTo>
                <a:lnTo>
                  <a:pt x="2382763" y="2148867"/>
                </a:lnTo>
                <a:lnTo>
                  <a:pt x="2382763" y="2152506"/>
                </a:lnTo>
                <a:lnTo>
                  <a:pt x="2381852" y="2157055"/>
                </a:lnTo>
                <a:lnTo>
                  <a:pt x="2381852" y="2173431"/>
                </a:lnTo>
                <a:lnTo>
                  <a:pt x="2374568" y="2188897"/>
                </a:lnTo>
                <a:lnTo>
                  <a:pt x="2363642" y="2199814"/>
                </a:lnTo>
                <a:lnTo>
                  <a:pt x="2349985" y="2208912"/>
                </a:lnTo>
                <a:lnTo>
                  <a:pt x="2342701" y="2208002"/>
                </a:lnTo>
                <a:lnTo>
                  <a:pt x="2336328" y="2208912"/>
                </a:lnTo>
                <a:lnTo>
                  <a:pt x="2329044" y="2208912"/>
                </a:lnTo>
                <a:lnTo>
                  <a:pt x="2322670" y="2206182"/>
                </a:lnTo>
                <a:lnTo>
                  <a:pt x="2317207" y="2199814"/>
                </a:lnTo>
                <a:lnTo>
                  <a:pt x="2297176" y="2199814"/>
                </a:lnTo>
                <a:lnTo>
                  <a:pt x="2286250" y="2202543"/>
                </a:lnTo>
                <a:lnTo>
                  <a:pt x="2277146" y="2203453"/>
                </a:lnTo>
                <a:lnTo>
                  <a:pt x="2267130" y="2205273"/>
                </a:lnTo>
                <a:lnTo>
                  <a:pt x="2258936" y="2203453"/>
                </a:lnTo>
                <a:lnTo>
                  <a:pt x="2253473" y="2200724"/>
                </a:lnTo>
                <a:lnTo>
                  <a:pt x="2248010" y="2194355"/>
                </a:lnTo>
                <a:lnTo>
                  <a:pt x="2247099" y="2183438"/>
                </a:lnTo>
                <a:lnTo>
                  <a:pt x="2247099" y="2167972"/>
                </a:lnTo>
                <a:lnTo>
                  <a:pt x="2255294" y="2167972"/>
                </a:lnTo>
                <a:lnTo>
                  <a:pt x="2256204" y="2164333"/>
                </a:lnTo>
                <a:lnTo>
                  <a:pt x="2258936" y="2161604"/>
                </a:lnTo>
                <a:lnTo>
                  <a:pt x="2261667" y="2157965"/>
                </a:lnTo>
                <a:lnTo>
                  <a:pt x="2264399" y="2157965"/>
                </a:lnTo>
                <a:lnTo>
                  <a:pt x="2268951" y="2157055"/>
                </a:lnTo>
                <a:lnTo>
                  <a:pt x="2271683" y="2157055"/>
                </a:lnTo>
                <a:lnTo>
                  <a:pt x="2275325" y="2155235"/>
                </a:lnTo>
                <a:lnTo>
                  <a:pt x="2317207" y="2132491"/>
                </a:lnTo>
                <a:lnTo>
                  <a:pt x="2360911" y="2114296"/>
                </a:lnTo>
                <a:lnTo>
                  <a:pt x="2367284" y="2107928"/>
                </a:lnTo>
                <a:lnTo>
                  <a:pt x="2377300" y="2105198"/>
                </a:lnTo>
                <a:lnTo>
                  <a:pt x="2387315" y="2105198"/>
                </a:lnTo>
                <a:lnTo>
                  <a:pt x="2366374" y="2079725"/>
                </a:lnTo>
                <a:lnTo>
                  <a:pt x="2385494" y="2060620"/>
                </a:lnTo>
                <a:lnTo>
                  <a:pt x="2400973" y="2046973"/>
                </a:lnTo>
                <a:lnTo>
                  <a:pt x="2412809" y="2037876"/>
                </a:lnTo>
                <a:lnTo>
                  <a:pt x="2422825" y="2035146"/>
                </a:lnTo>
                <a:lnTo>
                  <a:pt x="2431929" y="2036056"/>
                </a:lnTo>
                <a:lnTo>
                  <a:pt x="2439213" y="2043334"/>
                </a:lnTo>
                <a:lnTo>
                  <a:pt x="2449229" y="2055161"/>
                </a:lnTo>
                <a:lnTo>
                  <a:pt x="2458334" y="2073357"/>
                </a:lnTo>
                <a:lnTo>
                  <a:pt x="2463797" y="2071537"/>
                </a:lnTo>
                <a:lnTo>
                  <a:pt x="2468349" y="2055161"/>
                </a:lnTo>
                <a:lnTo>
                  <a:pt x="2471991" y="2040605"/>
                </a:lnTo>
                <a:lnTo>
                  <a:pt x="2476544" y="2025139"/>
                </a:lnTo>
                <a:lnTo>
                  <a:pt x="2488380" y="2032417"/>
                </a:lnTo>
                <a:lnTo>
                  <a:pt x="2504769" y="2038786"/>
                </a:lnTo>
                <a:lnTo>
                  <a:pt x="2520247" y="2046064"/>
                </a:lnTo>
                <a:lnTo>
                  <a:pt x="2530263" y="2017861"/>
                </a:lnTo>
                <a:lnTo>
                  <a:pt x="2538457" y="1993297"/>
                </a:lnTo>
                <a:lnTo>
                  <a:pt x="2547562" y="2000575"/>
                </a:lnTo>
                <a:lnTo>
                  <a:pt x="2557578" y="2006944"/>
                </a:lnTo>
                <a:lnTo>
                  <a:pt x="2572146" y="2016951"/>
                </a:lnTo>
                <a:lnTo>
                  <a:pt x="2576698" y="1997846"/>
                </a:lnTo>
                <a:lnTo>
                  <a:pt x="2582161" y="1978741"/>
                </a:lnTo>
                <a:lnTo>
                  <a:pt x="2576698" y="1979651"/>
                </a:lnTo>
                <a:lnTo>
                  <a:pt x="2572146" y="1981470"/>
                </a:lnTo>
                <a:lnTo>
                  <a:pt x="2554846" y="1989658"/>
                </a:lnTo>
                <a:lnTo>
                  <a:pt x="2535726" y="1992387"/>
                </a:lnTo>
                <a:lnTo>
                  <a:pt x="2517516" y="1990568"/>
                </a:lnTo>
                <a:lnTo>
                  <a:pt x="2498396" y="1987839"/>
                </a:lnTo>
                <a:lnTo>
                  <a:pt x="2495664" y="1984200"/>
                </a:lnTo>
                <a:lnTo>
                  <a:pt x="2495664" y="1981470"/>
                </a:lnTo>
                <a:lnTo>
                  <a:pt x="2495664" y="1978741"/>
                </a:lnTo>
                <a:lnTo>
                  <a:pt x="2490201" y="1982380"/>
                </a:lnTo>
                <a:lnTo>
                  <a:pt x="2484738" y="1986929"/>
                </a:lnTo>
                <a:lnTo>
                  <a:pt x="2479275" y="1992387"/>
                </a:lnTo>
                <a:lnTo>
                  <a:pt x="2474723" y="1997846"/>
                </a:lnTo>
                <a:lnTo>
                  <a:pt x="2455602" y="1998756"/>
                </a:lnTo>
                <a:lnTo>
                  <a:pt x="2451960" y="1995117"/>
                </a:lnTo>
                <a:lnTo>
                  <a:pt x="2450139" y="1990568"/>
                </a:lnTo>
                <a:lnTo>
                  <a:pt x="2449229" y="1986929"/>
                </a:lnTo>
                <a:lnTo>
                  <a:pt x="2449229" y="1981470"/>
                </a:lnTo>
                <a:lnTo>
                  <a:pt x="2450139" y="1978741"/>
                </a:lnTo>
                <a:lnTo>
                  <a:pt x="2443766" y="1981470"/>
                </a:lnTo>
                <a:lnTo>
                  <a:pt x="2437392" y="1986929"/>
                </a:lnTo>
                <a:lnTo>
                  <a:pt x="2434661" y="1995117"/>
                </a:lnTo>
                <a:lnTo>
                  <a:pt x="2431929" y="2003305"/>
                </a:lnTo>
                <a:lnTo>
                  <a:pt x="2429198" y="2011493"/>
                </a:lnTo>
                <a:lnTo>
                  <a:pt x="2423735" y="2016951"/>
                </a:lnTo>
                <a:lnTo>
                  <a:pt x="2417362" y="2019680"/>
                </a:lnTo>
                <a:lnTo>
                  <a:pt x="2406436" y="2017861"/>
                </a:lnTo>
                <a:lnTo>
                  <a:pt x="2400973" y="2009673"/>
                </a:lnTo>
                <a:lnTo>
                  <a:pt x="2401883" y="2001485"/>
                </a:lnTo>
                <a:lnTo>
                  <a:pt x="2407346" y="1995117"/>
                </a:lnTo>
                <a:lnTo>
                  <a:pt x="2414630" y="1989658"/>
                </a:lnTo>
                <a:lnTo>
                  <a:pt x="2423735" y="1976012"/>
                </a:lnTo>
                <a:lnTo>
                  <a:pt x="2434661" y="1962365"/>
                </a:lnTo>
                <a:lnTo>
                  <a:pt x="2447408" y="1949628"/>
                </a:lnTo>
                <a:lnTo>
                  <a:pt x="2447408" y="1944170"/>
                </a:lnTo>
                <a:lnTo>
                  <a:pt x="2450139" y="1938711"/>
                </a:lnTo>
                <a:lnTo>
                  <a:pt x="2454692" y="1931433"/>
                </a:lnTo>
                <a:lnTo>
                  <a:pt x="2458334" y="1928704"/>
                </a:lnTo>
                <a:lnTo>
                  <a:pt x="2463797" y="1925975"/>
                </a:lnTo>
                <a:lnTo>
                  <a:pt x="2461065" y="1923245"/>
                </a:lnTo>
                <a:lnTo>
                  <a:pt x="2457423" y="1920516"/>
                </a:lnTo>
                <a:lnTo>
                  <a:pt x="2454692" y="1916877"/>
                </a:lnTo>
                <a:lnTo>
                  <a:pt x="2452871" y="1912328"/>
                </a:lnTo>
                <a:lnTo>
                  <a:pt x="2434661" y="1914148"/>
                </a:lnTo>
                <a:lnTo>
                  <a:pt x="2425556" y="1911418"/>
                </a:lnTo>
                <a:lnTo>
                  <a:pt x="2417362" y="1912328"/>
                </a:lnTo>
                <a:lnTo>
                  <a:pt x="2410078" y="1916877"/>
                </a:lnTo>
                <a:lnTo>
                  <a:pt x="2401883" y="1920516"/>
                </a:lnTo>
                <a:lnTo>
                  <a:pt x="2393689" y="1923245"/>
                </a:lnTo>
                <a:lnTo>
                  <a:pt x="2380031" y="1920516"/>
                </a:lnTo>
                <a:lnTo>
                  <a:pt x="2369105" y="1915057"/>
                </a:lnTo>
                <a:lnTo>
                  <a:pt x="2360911" y="1906869"/>
                </a:lnTo>
                <a:lnTo>
                  <a:pt x="2355448" y="1895952"/>
                </a:lnTo>
                <a:lnTo>
                  <a:pt x="2350896" y="1885035"/>
                </a:lnTo>
                <a:lnTo>
                  <a:pt x="2347254" y="1872298"/>
                </a:lnTo>
                <a:lnTo>
                  <a:pt x="2344522" y="1874118"/>
                </a:lnTo>
                <a:lnTo>
                  <a:pt x="2341791" y="1875028"/>
                </a:lnTo>
                <a:lnTo>
                  <a:pt x="2339970" y="1879576"/>
                </a:lnTo>
                <a:lnTo>
                  <a:pt x="2339970" y="1883216"/>
                </a:lnTo>
                <a:lnTo>
                  <a:pt x="2339059" y="1903230"/>
                </a:lnTo>
                <a:lnTo>
                  <a:pt x="2320849" y="1915057"/>
                </a:lnTo>
                <a:lnTo>
                  <a:pt x="2341791" y="1967824"/>
                </a:lnTo>
                <a:lnTo>
                  <a:pt x="2333596" y="1976921"/>
                </a:lnTo>
                <a:lnTo>
                  <a:pt x="2322670" y="1984200"/>
                </a:lnTo>
                <a:lnTo>
                  <a:pt x="2309013" y="1986929"/>
                </a:lnTo>
                <a:lnTo>
                  <a:pt x="2286250" y="1976012"/>
                </a:lnTo>
                <a:lnTo>
                  <a:pt x="2286250" y="1979651"/>
                </a:lnTo>
                <a:lnTo>
                  <a:pt x="2256204" y="1968734"/>
                </a:lnTo>
                <a:lnTo>
                  <a:pt x="2234352" y="1989658"/>
                </a:lnTo>
                <a:lnTo>
                  <a:pt x="2223426" y="1989658"/>
                </a:lnTo>
                <a:lnTo>
                  <a:pt x="2216142" y="1985109"/>
                </a:lnTo>
                <a:lnTo>
                  <a:pt x="2212500" y="1978741"/>
                </a:lnTo>
                <a:lnTo>
                  <a:pt x="2209769" y="1968734"/>
                </a:lnTo>
                <a:lnTo>
                  <a:pt x="2182454" y="1976012"/>
                </a:lnTo>
                <a:lnTo>
                  <a:pt x="2172439" y="1978741"/>
                </a:lnTo>
                <a:lnTo>
                  <a:pt x="2168797" y="1982380"/>
                </a:lnTo>
                <a:lnTo>
                  <a:pt x="2166976" y="1989658"/>
                </a:lnTo>
                <a:lnTo>
                  <a:pt x="2171528" y="1998756"/>
                </a:lnTo>
                <a:lnTo>
                  <a:pt x="2163334" y="1998756"/>
                </a:lnTo>
                <a:lnTo>
                  <a:pt x="2163334" y="2009673"/>
                </a:lnTo>
                <a:lnTo>
                  <a:pt x="2160602" y="2019680"/>
                </a:lnTo>
                <a:lnTo>
                  <a:pt x="2153318" y="2026959"/>
                </a:lnTo>
                <a:lnTo>
                  <a:pt x="2146034" y="2033327"/>
                </a:lnTo>
                <a:lnTo>
                  <a:pt x="2137840" y="2040605"/>
                </a:lnTo>
                <a:lnTo>
                  <a:pt x="2128735" y="2044244"/>
                </a:lnTo>
                <a:lnTo>
                  <a:pt x="2115988" y="2046064"/>
                </a:lnTo>
                <a:lnTo>
                  <a:pt x="2104152" y="2049703"/>
                </a:lnTo>
                <a:lnTo>
                  <a:pt x="2093226" y="2052432"/>
                </a:lnTo>
                <a:lnTo>
                  <a:pt x="2080479" y="2052432"/>
                </a:lnTo>
                <a:lnTo>
                  <a:pt x="2080479" y="2056981"/>
                </a:lnTo>
                <a:lnTo>
                  <a:pt x="2078658" y="2059710"/>
                </a:lnTo>
                <a:lnTo>
                  <a:pt x="2075926" y="2062439"/>
                </a:lnTo>
                <a:lnTo>
                  <a:pt x="2024028" y="2073357"/>
                </a:lnTo>
                <a:lnTo>
                  <a:pt x="2018565" y="2073357"/>
                </a:lnTo>
                <a:lnTo>
                  <a:pt x="2014923" y="2073357"/>
                </a:lnTo>
                <a:lnTo>
                  <a:pt x="2010371" y="2079725"/>
                </a:lnTo>
                <a:lnTo>
                  <a:pt x="2010371" y="2087003"/>
                </a:lnTo>
                <a:lnTo>
                  <a:pt x="2010371" y="2095191"/>
                </a:lnTo>
                <a:lnTo>
                  <a:pt x="2012192" y="2103379"/>
                </a:lnTo>
                <a:lnTo>
                  <a:pt x="2012192" y="2110657"/>
                </a:lnTo>
                <a:lnTo>
                  <a:pt x="2010371" y="2117025"/>
                </a:lnTo>
                <a:lnTo>
                  <a:pt x="2003087" y="2121574"/>
                </a:lnTo>
                <a:lnTo>
                  <a:pt x="1992161" y="2124303"/>
                </a:lnTo>
                <a:lnTo>
                  <a:pt x="1958473" y="2105198"/>
                </a:lnTo>
                <a:lnTo>
                  <a:pt x="1953920" y="2103379"/>
                </a:lnTo>
                <a:lnTo>
                  <a:pt x="1948457" y="2102469"/>
                </a:lnTo>
                <a:lnTo>
                  <a:pt x="1940263" y="2105198"/>
                </a:lnTo>
                <a:lnTo>
                  <a:pt x="1940263" y="2113386"/>
                </a:lnTo>
                <a:lnTo>
                  <a:pt x="1926605" y="2114296"/>
                </a:lnTo>
                <a:lnTo>
                  <a:pt x="1932068" y="2121574"/>
                </a:lnTo>
                <a:lnTo>
                  <a:pt x="1934800" y="2129762"/>
                </a:lnTo>
                <a:lnTo>
                  <a:pt x="1932979" y="2136130"/>
                </a:lnTo>
                <a:lnTo>
                  <a:pt x="1927516" y="2144318"/>
                </a:lnTo>
                <a:lnTo>
                  <a:pt x="1919321" y="2149777"/>
                </a:lnTo>
                <a:lnTo>
                  <a:pt x="1910217" y="2151596"/>
                </a:lnTo>
                <a:lnTo>
                  <a:pt x="1900201" y="2152506"/>
                </a:lnTo>
                <a:lnTo>
                  <a:pt x="1892007" y="2155235"/>
                </a:lnTo>
                <a:lnTo>
                  <a:pt x="1870155" y="2165243"/>
                </a:lnTo>
                <a:lnTo>
                  <a:pt x="1846482" y="2169792"/>
                </a:lnTo>
                <a:lnTo>
                  <a:pt x="1823720" y="2167972"/>
                </a:lnTo>
                <a:lnTo>
                  <a:pt x="1812794" y="2157055"/>
                </a:lnTo>
                <a:lnTo>
                  <a:pt x="1807331" y="2157965"/>
                </a:lnTo>
                <a:lnTo>
                  <a:pt x="1800047" y="2167972"/>
                </a:lnTo>
                <a:lnTo>
                  <a:pt x="1799136" y="2178889"/>
                </a:lnTo>
                <a:lnTo>
                  <a:pt x="1805510" y="2188897"/>
                </a:lnTo>
                <a:lnTo>
                  <a:pt x="1807331" y="2200724"/>
                </a:lnTo>
                <a:lnTo>
                  <a:pt x="1805510" y="2208912"/>
                </a:lnTo>
                <a:lnTo>
                  <a:pt x="1800047" y="2214370"/>
                </a:lnTo>
                <a:lnTo>
                  <a:pt x="1792763" y="2218919"/>
                </a:lnTo>
                <a:lnTo>
                  <a:pt x="1786389" y="2221648"/>
                </a:lnTo>
                <a:lnTo>
                  <a:pt x="1778195" y="2225287"/>
                </a:lnTo>
                <a:lnTo>
                  <a:pt x="1770000" y="2228927"/>
                </a:lnTo>
                <a:lnTo>
                  <a:pt x="1765448" y="2229836"/>
                </a:lnTo>
                <a:lnTo>
                  <a:pt x="1759985" y="2231656"/>
                </a:lnTo>
                <a:lnTo>
                  <a:pt x="1757254" y="2228927"/>
                </a:lnTo>
                <a:lnTo>
                  <a:pt x="1754522" y="2224378"/>
                </a:lnTo>
                <a:lnTo>
                  <a:pt x="1745417" y="2228927"/>
                </a:lnTo>
                <a:lnTo>
                  <a:pt x="1737223" y="2229836"/>
                </a:lnTo>
                <a:lnTo>
                  <a:pt x="1729028" y="2227107"/>
                </a:lnTo>
                <a:lnTo>
                  <a:pt x="1719923" y="2218919"/>
                </a:lnTo>
                <a:lnTo>
                  <a:pt x="1708997" y="2214370"/>
                </a:lnTo>
                <a:lnTo>
                  <a:pt x="1698071" y="2214370"/>
                </a:lnTo>
                <a:lnTo>
                  <a:pt x="1687145" y="2219829"/>
                </a:lnTo>
                <a:lnTo>
                  <a:pt x="1678951" y="2237114"/>
                </a:lnTo>
                <a:lnTo>
                  <a:pt x="1680772" y="2237114"/>
                </a:lnTo>
                <a:lnTo>
                  <a:pt x="1688966" y="2242573"/>
                </a:lnTo>
                <a:lnTo>
                  <a:pt x="1694429" y="2250761"/>
                </a:lnTo>
                <a:lnTo>
                  <a:pt x="1697161" y="2259859"/>
                </a:lnTo>
                <a:lnTo>
                  <a:pt x="1695340" y="2272595"/>
                </a:lnTo>
                <a:lnTo>
                  <a:pt x="1692608" y="2283512"/>
                </a:lnTo>
                <a:lnTo>
                  <a:pt x="1684414" y="2291700"/>
                </a:lnTo>
                <a:lnTo>
                  <a:pt x="1676220" y="2296249"/>
                </a:lnTo>
                <a:lnTo>
                  <a:pt x="1665294" y="2296249"/>
                </a:lnTo>
                <a:lnTo>
                  <a:pt x="1644352" y="2293520"/>
                </a:lnTo>
                <a:lnTo>
                  <a:pt x="1633426" y="2293520"/>
                </a:lnTo>
                <a:lnTo>
                  <a:pt x="1624321" y="2289881"/>
                </a:lnTo>
                <a:lnTo>
                  <a:pt x="1614306" y="2284422"/>
                </a:lnTo>
                <a:lnTo>
                  <a:pt x="1611574" y="2288971"/>
                </a:lnTo>
                <a:lnTo>
                  <a:pt x="1613395" y="2293520"/>
                </a:lnTo>
                <a:lnTo>
                  <a:pt x="1614306" y="2296249"/>
                </a:lnTo>
                <a:lnTo>
                  <a:pt x="1614306" y="2298978"/>
                </a:lnTo>
                <a:lnTo>
                  <a:pt x="1613395" y="2302618"/>
                </a:lnTo>
                <a:lnTo>
                  <a:pt x="1583349" y="2316264"/>
                </a:lnTo>
                <a:lnTo>
                  <a:pt x="1551482" y="2315354"/>
                </a:lnTo>
                <a:lnTo>
                  <a:pt x="1540556" y="2321723"/>
                </a:lnTo>
                <a:lnTo>
                  <a:pt x="1527809" y="2329911"/>
                </a:lnTo>
                <a:lnTo>
                  <a:pt x="1516883" y="2332640"/>
                </a:lnTo>
                <a:lnTo>
                  <a:pt x="1507778" y="2329911"/>
                </a:lnTo>
                <a:lnTo>
                  <a:pt x="1501405" y="2321723"/>
                </a:lnTo>
                <a:lnTo>
                  <a:pt x="1495942" y="2307166"/>
                </a:lnTo>
                <a:lnTo>
                  <a:pt x="1459522" y="2305347"/>
                </a:lnTo>
                <a:lnTo>
                  <a:pt x="1457701" y="2308076"/>
                </a:lnTo>
                <a:lnTo>
                  <a:pt x="1457701" y="2312625"/>
                </a:lnTo>
                <a:lnTo>
                  <a:pt x="1479553" y="2334459"/>
                </a:lnTo>
                <a:lnTo>
                  <a:pt x="1470448" y="2343557"/>
                </a:lnTo>
                <a:lnTo>
                  <a:pt x="1482284" y="2351745"/>
                </a:lnTo>
                <a:lnTo>
                  <a:pt x="1492300" y="2363572"/>
                </a:lnTo>
                <a:lnTo>
                  <a:pt x="1497763" y="2377218"/>
                </a:lnTo>
                <a:lnTo>
                  <a:pt x="1507778" y="2374489"/>
                </a:lnTo>
                <a:lnTo>
                  <a:pt x="1516883" y="2377218"/>
                </a:lnTo>
                <a:lnTo>
                  <a:pt x="1527809" y="2380857"/>
                </a:lnTo>
                <a:lnTo>
                  <a:pt x="1529630" y="2383587"/>
                </a:lnTo>
                <a:lnTo>
                  <a:pt x="1530541" y="2386316"/>
                </a:lnTo>
                <a:lnTo>
                  <a:pt x="1540556" y="2377218"/>
                </a:lnTo>
                <a:lnTo>
                  <a:pt x="1543287" y="2375399"/>
                </a:lnTo>
                <a:lnTo>
                  <a:pt x="1546019" y="2375399"/>
                </a:lnTo>
                <a:lnTo>
                  <a:pt x="1548750" y="2378128"/>
                </a:lnTo>
                <a:lnTo>
                  <a:pt x="1549661" y="2375399"/>
                </a:lnTo>
                <a:lnTo>
                  <a:pt x="1560587" y="2369940"/>
                </a:lnTo>
                <a:lnTo>
                  <a:pt x="1571513" y="2369940"/>
                </a:lnTo>
                <a:lnTo>
                  <a:pt x="1583349" y="2375399"/>
                </a:lnTo>
                <a:lnTo>
                  <a:pt x="1591544" y="2385406"/>
                </a:lnTo>
                <a:lnTo>
                  <a:pt x="1594275" y="2385406"/>
                </a:lnTo>
                <a:lnTo>
                  <a:pt x="1599738" y="2390865"/>
                </a:lnTo>
                <a:lnTo>
                  <a:pt x="1606112" y="2393594"/>
                </a:lnTo>
                <a:lnTo>
                  <a:pt x="1613395" y="2397233"/>
                </a:lnTo>
                <a:lnTo>
                  <a:pt x="1618858" y="2401782"/>
                </a:lnTo>
                <a:lnTo>
                  <a:pt x="1621590" y="2408150"/>
                </a:lnTo>
                <a:lnTo>
                  <a:pt x="1621590" y="2418158"/>
                </a:lnTo>
                <a:lnTo>
                  <a:pt x="1622500" y="2418158"/>
                </a:lnTo>
                <a:lnTo>
                  <a:pt x="1614306" y="2428165"/>
                </a:lnTo>
                <a:lnTo>
                  <a:pt x="1603380" y="2433624"/>
                </a:lnTo>
                <a:lnTo>
                  <a:pt x="1592454" y="2439082"/>
                </a:lnTo>
                <a:lnTo>
                  <a:pt x="1580618" y="2442721"/>
                </a:lnTo>
                <a:lnTo>
                  <a:pt x="1570602" y="2450000"/>
                </a:lnTo>
                <a:lnTo>
                  <a:pt x="1562408" y="2455458"/>
                </a:lnTo>
                <a:lnTo>
                  <a:pt x="1554213" y="2453639"/>
                </a:lnTo>
                <a:lnTo>
                  <a:pt x="1546929" y="2447270"/>
                </a:lnTo>
                <a:lnTo>
                  <a:pt x="1546929" y="2441812"/>
                </a:lnTo>
                <a:lnTo>
                  <a:pt x="1540556" y="2439992"/>
                </a:lnTo>
                <a:lnTo>
                  <a:pt x="1529630" y="2450909"/>
                </a:lnTo>
                <a:lnTo>
                  <a:pt x="1497763" y="2471834"/>
                </a:lnTo>
                <a:lnTo>
                  <a:pt x="1495942" y="2501856"/>
                </a:lnTo>
                <a:lnTo>
                  <a:pt x="1487747" y="2504586"/>
                </a:lnTo>
                <a:lnTo>
                  <a:pt x="1476821" y="2499127"/>
                </a:lnTo>
                <a:lnTo>
                  <a:pt x="1467716" y="2496398"/>
                </a:lnTo>
                <a:lnTo>
                  <a:pt x="1460432" y="2499127"/>
                </a:lnTo>
                <a:lnTo>
                  <a:pt x="1454970" y="2510044"/>
                </a:lnTo>
                <a:lnTo>
                  <a:pt x="1457701" y="2511864"/>
                </a:lnTo>
                <a:lnTo>
                  <a:pt x="1459522" y="2515503"/>
                </a:lnTo>
                <a:lnTo>
                  <a:pt x="1460432" y="2520052"/>
                </a:lnTo>
                <a:lnTo>
                  <a:pt x="1460432" y="2523691"/>
                </a:lnTo>
                <a:lnTo>
                  <a:pt x="1460432" y="2526420"/>
                </a:lnTo>
                <a:lnTo>
                  <a:pt x="1457701" y="2530969"/>
                </a:lnTo>
                <a:lnTo>
                  <a:pt x="1454970" y="2533698"/>
                </a:lnTo>
                <a:lnTo>
                  <a:pt x="1413997" y="2547345"/>
                </a:lnTo>
                <a:lnTo>
                  <a:pt x="1400340" y="2550984"/>
                </a:lnTo>
                <a:lnTo>
                  <a:pt x="1386682" y="2553713"/>
                </a:lnTo>
                <a:lnTo>
                  <a:pt x="1384861" y="2563720"/>
                </a:lnTo>
                <a:lnTo>
                  <a:pt x="1379399" y="2570998"/>
                </a:lnTo>
                <a:lnTo>
                  <a:pt x="1373025" y="2577367"/>
                </a:lnTo>
                <a:lnTo>
                  <a:pt x="1360278" y="2587374"/>
                </a:lnTo>
                <a:lnTo>
                  <a:pt x="1358457" y="2596472"/>
                </a:lnTo>
                <a:lnTo>
                  <a:pt x="1347531" y="2601021"/>
                </a:lnTo>
                <a:lnTo>
                  <a:pt x="1339337" y="2601021"/>
                </a:lnTo>
                <a:lnTo>
                  <a:pt x="1332963" y="2598291"/>
                </a:lnTo>
                <a:lnTo>
                  <a:pt x="1330232" y="2591013"/>
                </a:lnTo>
                <a:lnTo>
                  <a:pt x="1330232" y="2577367"/>
                </a:lnTo>
                <a:lnTo>
                  <a:pt x="1327500" y="2573728"/>
                </a:lnTo>
                <a:lnTo>
                  <a:pt x="1325679" y="2570998"/>
                </a:lnTo>
                <a:lnTo>
                  <a:pt x="1325679" y="2568269"/>
                </a:lnTo>
                <a:lnTo>
                  <a:pt x="1327500" y="2566450"/>
                </a:lnTo>
                <a:lnTo>
                  <a:pt x="1328411" y="2565540"/>
                </a:lnTo>
                <a:lnTo>
                  <a:pt x="1330232" y="2565540"/>
                </a:lnTo>
                <a:lnTo>
                  <a:pt x="1332963" y="2563720"/>
                </a:lnTo>
                <a:lnTo>
                  <a:pt x="1335695" y="2563720"/>
                </a:lnTo>
                <a:lnTo>
                  <a:pt x="1338426" y="2562811"/>
                </a:lnTo>
                <a:lnTo>
                  <a:pt x="1339337" y="2560991"/>
                </a:lnTo>
                <a:lnTo>
                  <a:pt x="1341158" y="2560081"/>
                </a:lnTo>
                <a:lnTo>
                  <a:pt x="1341158" y="2558262"/>
                </a:lnTo>
                <a:lnTo>
                  <a:pt x="1343889" y="2553713"/>
                </a:lnTo>
                <a:lnTo>
                  <a:pt x="1346621" y="2550074"/>
                </a:lnTo>
                <a:lnTo>
                  <a:pt x="1349352" y="2548254"/>
                </a:lnTo>
                <a:lnTo>
                  <a:pt x="1352994" y="2547345"/>
                </a:lnTo>
                <a:lnTo>
                  <a:pt x="1357547" y="2545525"/>
                </a:lnTo>
                <a:lnTo>
                  <a:pt x="1355726" y="2542796"/>
                </a:lnTo>
                <a:lnTo>
                  <a:pt x="1354815" y="2540066"/>
                </a:lnTo>
                <a:lnTo>
                  <a:pt x="1352994" y="2533698"/>
                </a:lnTo>
                <a:lnTo>
                  <a:pt x="1352994" y="2526420"/>
                </a:lnTo>
                <a:lnTo>
                  <a:pt x="1354815" y="2520052"/>
                </a:lnTo>
                <a:lnTo>
                  <a:pt x="1355726" y="2515503"/>
                </a:lnTo>
                <a:lnTo>
                  <a:pt x="1358457" y="2512773"/>
                </a:lnTo>
                <a:lnTo>
                  <a:pt x="1363010" y="2510044"/>
                </a:lnTo>
                <a:lnTo>
                  <a:pt x="1368473" y="2507315"/>
                </a:lnTo>
                <a:lnTo>
                  <a:pt x="1373936" y="2504586"/>
                </a:lnTo>
                <a:lnTo>
                  <a:pt x="1379399" y="2501856"/>
                </a:lnTo>
                <a:lnTo>
                  <a:pt x="1383951" y="2496398"/>
                </a:lnTo>
                <a:lnTo>
                  <a:pt x="1389414" y="2491849"/>
                </a:lnTo>
                <a:lnTo>
                  <a:pt x="1393056" y="2488210"/>
                </a:lnTo>
                <a:lnTo>
                  <a:pt x="1400340" y="2486390"/>
                </a:lnTo>
                <a:lnTo>
                  <a:pt x="1406713" y="2486390"/>
                </a:lnTo>
                <a:lnTo>
                  <a:pt x="1413997" y="2488210"/>
                </a:lnTo>
                <a:lnTo>
                  <a:pt x="1438581" y="2501856"/>
                </a:lnTo>
                <a:lnTo>
                  <a:pt x="1440402" y="2496398"/>
                </a:lnTo>
                <a:lnTo>
                  <a:pt x="1441312" y="2490939"/>
                </a:lnTo>
                <a:lnTo>
                  <a:pt x="1445865" y="2485480"/>
                </a:lnTo>
                <a:lnTo>
                  <a:pt x="1462253" y="2480022"/>
                </a:lnTo>
                <a:lnTo>
                  <a:pt x="1478642" y="2472744"/>
                </a:lnTo>
                <a:lnTo>
                  <a:pt x="1495942" y="2471834"/>
                </a:lnTo>
                <a:lnTo>
                  <a:pt x="1492300" y="2453639"/>
                </a:lnTo>
                <a:lnTo>
                  <a:pt x="1493210" y="2436353"/>
                </a:lnTo>
                <a:lnTo>
                  <a:pt x="1497763" y="2416338"/>
                </a:lnTo>
                <a:lnTo>
                  <a:pt x="1495942" y="2399053"/>
                </a:lnTo>
                <a:lnTo>
                  <a:pt x="1476821" y="2399053"/>
                </a:lnTo>
                <a:lnTo>
                  <a:pt x="1456791" y="2408150"/>
                </a:lnTo>
                <a:lnTo>
                  <a:pt x="1437670" y="2413609"/>
                </a:lnTo>
                <a:lnTo>
                  <a:pt x="1414908" y="2415429"/>
                </a:lnTo>
                <a:lnTo>
                  <a:pt x="1394877" y="2409970"/>
                </a:lnTo>
                <a:lnTo>
                  <a:pt x="1383951" y="2412699"/>
                </a:lnTo>
                <a:lnTo>
                  <a:pt x="1373025" y="2430895"/>
                </a:lnTo>
                <a:lnTo>
                  <a:pt x="1360278" y="2450000"/>
                </a:lnTo>
                <a:lnTo>
                  <a:pt x="1349352" y="2450909"/>
                </a:lnTo>
                <a:lnTo>
                  <a:pt x="1338426" y="2450000"/>
                </a:lnTo>
                <a:lnTo>
                  <a:pt x="1328411" y="2442721"/>
                </a:lnTo>
                <a:lnTo>
                  <a:pt x="1308380" y="2441812"/>
                </a:lnTo>
                <a:lnTo>
                  <a:pt x="1303828" y="2441812"/>
                </a:lnTo>
                <a:lnTo>
                  <a:pt x="1298365" y="2441812"/>
                </a:lnTo>
                <a:lnTo>
                  <a:pt x="1284707" y="2439082"/>
                </a:lnTo>
                <a:lnTo>
                  <a:pt x="1274692" y="2439082"/>
                </a:lnTo>
                <a:lnTo>
                  <a:pt x="1269229" y="2444541"/>
                </a:lnTo>
                <a:lnTo>
                  <a:pt x="1266497" y="2450909"/>
                </a:lnTo>
                <a:lnTo>
                  <a:pt x="1268318" y="2460917"/>
                </a:lnTo>
                <a:lnTo>
                  <a:pt x="1271050" y="2472744"/>
                </a:lnTo>
                <a:lnTo>
                  <a:pt x="1277423" y="2493668"/>
                </a:lnTo>
                <a:lnTo>
                  <a:pt x="1233719" y="2491849"/>
                </a:lnTo>
                <a:lnTo>
                  <a:pt x="1230078" y="2493668"/>
                </a:lnTo>
                <a:lnTo>
                  <a:pt x="1232809" y="2496398"/>
                </a:lnTo>
                <a:lnTo>
                  <a:pt x="1233719" y="2499127"/>
                </a:lnTo>
                <a:lnTo>
                  <a:pt x="1235540" y="2503676"/>
                </a:lnTo>
                <a:lnTo>
                  <a:pt x="1235540" y="2507315"/>
                </a:lnTo>
                <a:lnTo>
                  <a:pt x="1232809" y="2512773"/>
                </a:lnTo>
                <a:lnTo>
                  <a:pt x="1224615" y="2525510"/>
                </a:lnTo>
                <a:lnTo>
                  <a:pt x="1214599" y="2533698"/>
                </a:lnTo>
                <a:lnTo>
                  <a:pt x="1201852" y="2537337"/>
                </a:lnTo>
                <a:lnTo>
                  <a:pt x="1190016" y="2540066"/>
                </a:lnTo>
                <a:lnTo>
                  <a:pt x="1176358" y="2541886"/>
                </a:lnTo>
                <a:lnTo>
                  <a:pt x="1163611" y="2542796"/>
                </a:lnTo>
                <a:lnTo>
                  <a:pt x="1151775" y="2545525"/>
                </a:lnTo>
                <a:lnTo>
                  <a:pt x="1147223" y="2555532"/>
                </a:lnTo>
                <a:lnTo>
                  <a:pt x="1117176" y="2595562"/>
                </a:lnTo>
                <a:lnTo>
                  <a:pt x="1098056" y="2595562"/>
                </a:lnTo>
                <a:lnTo>
                  <a:pt x="1096235" y="2601931"/>
                </a:lnTo>
                <a:lnTo>
                  <a:pt x="1098966" y="2609209"/>
                </a:lnTo>
                <a:lnTo>
                  <a:pt x="1100787" y="2614667"/>
                </a:lnTo>
                <a:lnTo>
                  <a:pt x="1101698" y="2620126"/>
                </a:lnTo>
                <a:lnTo>
                  <a:pt x="1096235" y="2623765"/>
                </a:lnTo>
                <a:lnTo>
                  <a:pt x="1093503" y="2625584"/>
                </a:lnTo>
                <a:lnTo>
                  <a:pt x="1092593" y="2623765"/>
                </a:lnTo>
                <a:lnTo>
                  <a:pt x="1090772" y="2622855"/>
                </a:lnTo>
                <a:lnTo>
                  <a:pt x="1089861" y="2620126"/>
                </a:lnTo>
                <a:lnTo>
                  <a:pt x="1089861" y="2615577"/>
                </a:lnTo>
                <a:lnTo>
                  <a:pt x="1088040" y="2612848"/>
                </a:lnTo>
                <a:lnTo>
                  <a:pt x="1088040" y="2609209"/>
                </a:lnTo>
                <a:lnTo>
                  <a:pt x="1087130" y="2606479"/>
                </a:lnTo>
                <a:lnTo>
                  <a:pt x="1081667" y="2614667"/>
                </a:lnTo>
                <a:lnTo>
                  <a:pt x="1077115" y="2622855"/>
                </a:lnTo>
                <a:lnTo>
                  <a:pt x="1072562" y="2631043"/>
                </a:lnTo>
                <a:lnTo>
                  <a:pt x="1066189" y="2638321"/>
                </a:lnTo>
                <a:lnTo>
                  <a:pt x="1057994" y="2641050"/>
                </a:lnTo>
                <a:lnTo>
                  <a:pt x="1045247" y="2641050"/>
                </a:lnTo>
                <a:lnTo>
                  <a:pt x="1041605" y="2641960"/>
                </a:lnTo>
                <a:lnTo>
                  <a:pt x="1036142" y="2641960"/>
                </a:lnTo>
                <a:lnTo>
                  <a:pt x="1023395" y="2650148"/>
                </a:lnTo>
                <a:lnTo>
                  <a:pt x="1012469" y="2643780"/>
                </a:lnTo>
                <a:lnTo>
                  <a:pt x="1002454" y="2643780"/>
                </a:lnTo>
                <a:lnTo>
                  <a:pt x="993349" y="2646509"/>
                </a:lnTo>
                <a:lnTo>
                  <a:pt x="982423" y="2649238"/>
                </a:lnTo>
                <a:lnTo>
                  <a:pt x="982423" y="2650148"/>
                </a:lnTo>
                <a:lnTo>
                  <a:pt x="980602" y="2657426"/>
                </a:lnTo>
                <a:lnTo>
                  <a:pt x="979692" y="2662885"/>
                </a:lnTo>
                <a:lnTo>
                  <a:pt x="975139" y="2668343"/>
                </a:lnTo>
                <a:lnTo>
                  <a:pt x="979692" y="2671982"/>
                </a:lnTo>
                <a:lnTo>
                  <a:pt x="983334" y="2676531"/>
                </a:lnTo>
                <a:lnTo>
                  <a:pt x="986065" y="2681990"/>
                </a:lnTo>
                <a:lnTo>
                  <a:pt x="986065" y="2685629"/>
                </a:lnTo>
                <a:lnTo>
                  <a:pt x="985155" y="2691088"/>
                </a:lnTo>
                <a:lnTo>
                  <a:pt x="983334" y="2695636"/>
                </a:lnTo>
                <a:lnTo>
                  <a:pt x="975139" y="2698366"/>
                </a:lnTo>
                <a:lnTo>
                  <a:pt x="966034" y="2698366"/>
                </a:lnTo>
                <a:lnTo>
                  <a:pt x="957840" y="2698366"/>
                </a:lnTo>
                <a:lnTo>
                  <a:pt x="950556" y="2702915"/>
                </a:lnTo>
                <a:lnTo>
                  <a:pt x="945093" y="2706554"/>
                </a:lnTo>
                <a:lnTo>
                  <a:pt x="938719" y="2706554"/>
                </a:lnTo>
                <a:lnTo>
                  <a:pt x="929615" y="2708373"/>
                </a:lnTo>
                <a:lnTo>
                  <a:pt x="924152" y="2709283"/>
                </a:lnTo>
                <a:lnTo>
                  <a:pt x="918689" y="2713832"/>
                </a:lnTo>
                <a:lnTo>
                  <a:pt x="915957" y="2722929"/>
                </a:lnTo>
                <a:lnTo>
                  <a:pt x="909584" y="2722929"/>
                </a:lnTo>
                <a:lnTo>
                  <a:pt x="905031" y="2720200"/>
                </a:lnTo>
                <a:lnTo>
                  <a:pt x="901389" y="2716561"/>
                </a:lnTo>
                <a:lnTo>
                  <a:pt x="898658" y="2713832"/>
                </a:lnTo>
                <a:lnTo>
                  <a:pt x="880448" y="2713832"/>
                </a:lnTo>
                <a:lnTo>
                  <a:pt x="880448" y="2716561"/>
                </a:lnTo>
                <a:lnTo>
                  <a:pt x="877716" y="2722020"/>
                </a:lnTo>
                <a:lnTo>
                  <a:pt x="874074" y="2727478"/>
                </a:lnTo>
                <a:lnTo>
                  <a:pt x="869522" y="2730207"/>
                </a:lnTo>
                <a:lnTo>
                  <a:pt x="864059" y="2733847"/>
                </a:lnTo>
                <a:lnTo>
                  <a:pt x="860417" y="2733847"/>
                </a:lnTo>
                <a:lnTo>
                  <a:pt x="855865" y="2735666"/>
                </a:lnTo>
                <a:lnTo>
                  <a:pt x="844939" y="2733847"/>
                </a:lnTo>
                <a:lnTo>
                  <a:pt x="837655" y="2735666"/>
                </a:lnTo>
                <a:lnTo>
                  <a:pt x="834923" y="2741125"/>
                </a:lnTo>
                <a:lnTo>
                  <a:pt x="832192" y="2747493"/>
                </a:lnTo>
                <a:lnTo>
                  <a:pt x="829460" y="2754771"/>
                </a:lnTo>
                <a:lnTo>
                  <a:pt x="828550" y="2762049"/>
                </a:lnTo>
                <a:lnTo>
                  <a:pt x="823997" y="2767508"/>
                </a:lnTo>
                <a:lnTo>
                  <a:pt x="813071" y="2765688"/>
                </a:lnTo>
                <a:lnTo>
                  <a:pt x="783025" y="2776606"/>
                </a:lnTo>
                <a:lnTo>
                  <a:pt x="773010" y="2786613"/>
                </a:lnTo>
                <a:lnTo>
                  <a:pt x="764815" y="2797530"/>
                </a:lnTo>
                <a:lnTo>
                  <a:pt x="756621" y="2808447"/>
                </a:lnTo>
                <a:lnTo>
                  <a:pt x="748426" y="2817545"/>
                </a:lnTo>
                <a:lnTo>
                  <a:pt x="739321" y="2826643"/>
                </a:lnTo>
                <a:lnTo>
                  <a:pt x="725664" y="2830282"/>
                </a:lnTo>
                <a:lnTo>
                  <a:pt x="710186" y="2832101"/>
                </a:lnTo>
                <a:lnTo>
                  <a:pt x="700170" y="2838470"/>
                </a:lnTo>
                <a:lnTo>
                  <a:pt x="689244" y="2840289"/>
                </a:lnTo>
                <a:lnTo>
                  <a:pt x="677408" y="2838470"/>
                </a:lnTo>
                <a:lnTo>
                  <a:pt x="667392" y="2841199"/>
                </a:lnTo>
                <a:lnTo>
                  <a:pt x="655556" y="2838470"/>
                </a:lnTo>
                <a:lnTo>
                  <a:pt x="631883" y="2843928"/>
                </a:lnTo>
                <a:lnTo>
                  <a:pt x="608210" y="2848477"/>
                </a:lnTo>
                <a:lnTo>
                  <a:pt x="596374" y="2846658"/>
                </a:lnTo>
                <a:lnTo>
                  <a:pt x="589090" y="2843928"/>
                </a:lnTo>
                <a:lnTo>
                  <a:pt x="586358" y="2837560"/>
                </a:lnTo>
                <a:lnTo>
                  <a:pt x="588179" y="2829372"/>
                </a:lnTo>
                <a:lnTo>
                  <a:pt x="593642" y="2819365"/>
                </a:lnTo>
                <a:lnTo>
                  <a:pt x="585448" y="2809357"/>
                </a:lnTo>
                <a:lnTo>
                  <a:pt x="575432" y="2801169"/>
                </a:lnTo>
                <a:lnTo>
                  <a:pt x="565417" y="2795711"/>
                </a:lnTo>
                <a:lnTo>
                  <a:pt x="551760" y="2795711"/>
                </a:lnTo>
                <a:lnTo>
                  <a:pt x="548118" y="2811177"/>
                </a:lnTo>
                <a:lnTo>
                  <a:pt x="543565" y="2819365"/>
                </a:lnTo>
                <a:lnTo>
                  <a:pt x="537192" y="2822094"/>
                </a:lnTo>
                <a:lnTo>
                  <a:pt x="528997" y="2819365"/>
                </a:lnTo>
                <a:lnTo>
                  <a:pt x="518982" y="2814816"/>
                </a:lnTo>
                <a:lnTo>
                  <a:pt x="509877" y="2806628"/>
                </a:lnTo>
                <a:lnTo>
                  <a:pt x="509877" y="2797530"/>
                </a:lnTo>
                <a:lnTo>
                  <a:pt x="513519" y="2789342"/>
                </a:lnTo>
                <a:lnTo>
                  <a:pt x="520803" y="2783884"/>
                </a:lnTo>
                <a:lnTo>
                  <a:pt x="527176" y="2778425"/>
                </a:lnTo>
                <a:lnTo>
                  <a:pt x="534460" y="2772966"/>
                </a:lnTo>
                <a:lnTo>
                  <a:pt x="538102" y="2765688"/>
                </a:lnTo>
                <a:lnTo>
                  <a:pt x="539923" y="2755681"/>
                </a:lnTo>
                <a:lnTo>
                  <a:pt x="543565" y="2747493"/>
                </a:lnTo>
                <a:lnTo>
                  <a:pt x="548118" y="2739305"/>
                </a:lnTo>
                <a:lnTo>
                  <a:pt x="550849" y="2732937"/>
                </a:lnTo>
                <a:lnTo>
                  <a:pt x="550849" y="2725659"/>
                </a:lnTo>
                <a:lnTo>
                  <a:pt x="549028" y="2719290"/>
                </a:lnTo>
                <a:lnTo>
                  <a:pt x="545386" y="2714741"/>
                </a:lnTo>
                <a:lnTo>
                  <a:pt x="535371" y="2712012"/>
                </a:lnTo>
                <a:lnTo>
                  <a:pt x="520803" y="2712012"/>
                </a:lnTo>
                <a:lnTo>
                  <a:pt x="487115" y="2714741"/>
                </a:lnTo>
                <a:lnTo>
                  <a:pt x="475278" y="2705644"/>
                </a:lnTo>
                <a:lnTo>
                  <a:pt x="467084" y="2691088"/>
                </a:lnTo>
                <a:lnTo>
                  <a:pt x="476189" y="2684719"/>
                </a:lnTo>
                <a:lnTo>
                  <a:pt x="487115" y="2681990"/>
                </a:lnTo>
                <a:lnTo>
                  <a:pt x="498040" y="2679261"/>
                </a:lnTo>
                <a:lnTo>
                  <a:pt x="508056" y="2671982"/>
                </a:lnTo>
                <a:lnTo>
                  <a:pt x="520803" y="2671982"/>
                </a:lnTo>
                <a:lnTo>
                  <a:pt x="528997" y="2662885"/>
                </a:lnTo>
                <a:lnTo>
                  <a:pt x="537192" y="2652877"/>
                </a:lnTo>
                <a:lnTo>
                  <a:pt x="540834" y="2641050"/>
                </a:lnTo>
                <a:lnTo>
                  <a:pt x="540834" y="2627404"/>
                </a:lnTo>
                <a:lnTo>
                  <a:pt x="549028" y="2627404"/>
                </a:lnTo>
                <a:lnTo>
                  <a:pt x="559954" y="2618306"/>
                </a:lnTo>
                <a:lnTo>
                  <a:pt x="561775" y="2612848"/>
                </a:lnTo>
                <a:lnTo>
                  <a:pt x="562685" y="2607389"/>
                </a:lnTo>
                <a:lnTo>
                  <a:pt x="567238" y="2603750"/>
                </a:lnTo>
                <a:lnTo>
                  <a:pt x="570880" y="2601021"/>
                </a:lnTo>
                <a:lnTo>
                  <a:pt x="575432" y="2598291"/>
                </a:lnTo>
                <a:lnTo>
                  <a:pt x="580895" y="2596472"/>
                </a:lnTo>
                <a:lnTo>
                  <a:pt x="593642" y="2609209"/>
                </a:lnTo>
                <a:lnTo>
                  <a:pt x="599105" y="2618306"/>
                </a:lnTo>
                <a:lnTo>
                  <a:pt x="605479" y="2628314"/>
                </a:lnTo>
                <a:lnTo>
                  <a:pt x="610942" y="2638321"/>
                </a:lnTo>
                <a:lnTo>
                  <a:pt x="613673" y="2649238"/>
                </a:lnTo>
                <a:lnTo>
                  <a:pt x="612763" y="2661065"/>
                </a:lnTo>
                <a:lnTo>
                  <a:pt x="623689" y="2671982"/>
                </a:lnTo>
                <a:lnTo>
                  <a:pt x="632794" y="2679261"/>
                </a:lnTo>
                <a:lnTo>
                  <a:pt x="644630" y="2681990"/>
                </a:lnTo>
                <a:lnTo>
                  <a:pt x="655556" y="2681990"/>
                </a:lnTo>
                <a:lnTo>
                  <a:pt x="666482" y="2681990"/>
                </a:lnTo>
                <a:lnTo>
                  <a:pt x="677408" y="2682900"/>
                </a:lnTo>
                <a:lnTo>
                  <a:pt x="677408" y="2671982"/>
                </a:lnTo>
                <a:lnTo>
                  <a:pt x="669213" y="2657426"/>
                </a:lnTo>
                <a:lnTo>
                  <a:pt x="666482" y="2646509"/>
                </a:lnTo>
                <a:lnTo>
                  <a:pt x="667392" y="2636502"/>
                </a:lnTo>
                <a:lnTo>
                  <a:pt x="672855" y="2630133"/>
                </a:lnTo>
                <a:lnTo>
                  <a:pt x="682871" y="2623765"/>
                </a:lnTo>
                <a:lnTo>
                  <a:pt x="693797" y="2620126"/>
                </a:lnTo>
                <a:lnTo>
                  <a:pt x="707454" y="2618306"/>
                </a:lnTo>
                <a:lnTo>
                  <a:pt x="710186" y="2596472"/>
                </a:lnTo>
                <a:lnTo>
                  <a:pt x="678318" y="2576457"/>
                </a:lnTo>
                <a:lnTo>
                  <a:pt x="669213" y="2590104"/>
                </a:lnTo>
                <a:lnTo>
                  <a:pt x="659198" y="2596472"/>
                </a:lnTo>
                <a:lnTo>
                  <a:pt x="651003" y="2598291"/>
                </a:lnTo>
                <a:lnTo>
                  <a:pt x="642809" y="2593743"/>
                </a:lnTo>
                <a:lnTo>
                  <a:pt x="635525" y="2587374"/>
                </a:lnTo>
                <a:lnTo>
                  <a:pt x="627331" y="2579186"/>
                </a:lnTo>
                <a:lnTo>
                  <a:pt x="620957" y="2571908"/>
                </a:lnTo>
                <a:lnTo>
                  <a:pt x="612763" y="2566450"/>
                </a:lnTo>
                <a:lnTo>
                  <a:pt x="666482" y="2523691"/>
                </a:lnTo>
                <a:lnTo>
                  <a:pt x="670124" y="2512773"/>
                </a:lnTo>
                <a:lnTo>
                  <a:pt x="675587" y="2503676"/>
                </a:lnTo>
                <a:lnTo>
                  <a:pt x="683781" y="2498217"/>
                </a:lnTo>
                <a:lnTo>
                  <a:pt x="693797" y="2496398"/>
                </a:lnTo>
                <a:lnTo>
                  <a:pt x="707454" y="2499127"/>
                </a:lnTo>
                <a:lnTo>
                  <a:pt x="710186" y="2501856"/>
                </a:lnTo>
                <a:lnTo>
                  <a:pt x="718380" y="2491849"/>
                </a:lnTo>
                <a:lnTo>
                  <a:pt x="729306" y="2488210"/>
                </a:lnTo>
                <a:lnTo>
                  <a:pt x="740232" y="2486390"/>
                </a:lnTo>
                <a:lnTo>
                  <a:pt x="751158" y="2489120"/>
                </a:lnTo>
                <a:lnTo>
                  <a:pt x="762084" y="2491849"/>
                </a:lnTo>
                <a:lnTo>
                  <a:pt x="767547" y="2486390"/>
                </a:lnTo>
                <a:lnTo>
                  <a:pt x="774831" y="2483661"/>
                </a:lnTo>
                <a:lnTo>
                  <a:pt x="783025" y="2482751"/>
                </a:lnTo>
                <a:lnTo>
                  <a:pt x="793040" y="2480932"/>
                </a:lnTo>
                <a:lnTo>
                  <a:pt x="793040" y="2461827"/>
                </a:lnTo>
                <a:lnTo>
                  <a:pt x="801235" y="2444541"/>
                </a:lnTo>
                <a:lnTo>
                  <a:pt x="813071" y="2430895"/>
                </a:lnTo>
                <a:lnTo>
                  <a:pt x="801235" y="2428165"/>
                </a:lnTo>
                <a:lnTo>
                  <a:pt x="791219" y="2421797"/>
                </a:lnTo>
                <a:lnTo>
                  <a:pt x="785757" y="2412699"/>
                </a:lnTo>
                <a:lnTo>
                  <a:pt x="783025" y="2399962"/>
                </a:lnTo>
                <a:lnTo>
                  <a:pt x="795772" y="2404511"/>
                </a:lnTo>
                <a:lnTo>
                  <a:pt x="803966" y="2404511"/>
                </a:lnTo>
                <a:lnTo>
                  <a:pt x="812161" y="2399962"/>
                </a:lnTo>
                <a:lnTo>
                  <a:pt x="820355" y="2393594"/>
                </a:lnTo>
                <a:lnTo>
                  <a:pt x="826729" y="2386316"/>
                </a:lnTo>
                <a:lnTo>
                  <a:pt x="834923" y="2380857"/>
                </a:lnTo>
                <a:lnTo>
                  <a:pt x="843118" y="2378128"/>
                </a:lnTo>
                <a:lnTo>
                  <a:pt x="834013" y="2375399"/>
                </a:lnTo>
                <a:lnTo>
                  <a:pt x="823087" y="2372670"/>
                </a:lnTo>
                <a:lnTo>
                  <a:pt x="828550" y="2366301"/>
                </a:lnTo>
                <a:lnTo>
                  <a:pt x="834013" y="2359023"/>
                </a:lnTo>
                <a:lnTo>
                  <a:pt x="837655" y="2350835"/>
                </a:lnTo>
                <a:lnTo>
                  <a:pt x="839476" y="2340828"/>
                </a:lnTo>
                <a:lnTo>
                  <a:pt x="847670" y="2337189"/>
                </a:lnTo>
                <a:lnTo>
                  <a:pt x="851312" y="2332640"/>
                </a:lnTo>
                <a:lnTo>
                  <a:pt x="854044" y="2329911"/>
                </a:lnTo>
                <a:lnTo>
                  <a:pt x="858596" y="2327181"/>
                </a:lnTo>
                <a:lnTo>
                  <a:pt x="864059" y="2326271"/>
                </a:lnTo>
                <a:lnTo>
                  <a:pt x="868611" y="2326271"/>
                </a:lnTo>
                <a:lnTo>
                  <a:pt x="872253" y="2327181"/>
                </a:lnTo>
                <a:lnTo>
                  <a:pt x="874074" y="2329001"/>
                </a:lnTo>
                <a:lnTo>
                  <a:pt x="885000" y="2320813"/>
                </a:lnTo>
                <a:lnTo>
                  <a:pt x="895926" y="2312625"/>
                </a:lnTo>
                <a:lnTo>
                  <a:pt x="907763" y="2305347"/>
                </a:lnTo>
                <a:lnTo>
                  <a:pt x="921420" y="2301708"/>
                </a:lnTo>
                <a:lnTo>
                  <a:pt x="925973" y="2298978"/>
                </a:lnTo>
                <a:lnTo>
                  <a:pt x="926883" y="2296249"/>
                </a:lnTo>
                <a:lnTo>
                  <a:pt x="928704" y="2293520"/>
                </a:lnTo>
                <a:lnTo>
                  <a:pt x="931436" y="2291700"/>
                </a:lnTo>
                <a:lnTo>
                  <a:pt x="935988" y="2289881"/>
                </a:lnTo>
                <a:lnTo>
                  <a:pt x="939630" y="2289881"/>
                </a:lnTo>
                <a:lnTo>
                  <a:pt x="950556" y="2283512"/>
                </a:lnTo>
                <a:lnTo>
                  <a:pt x="947824" y="2278964"/>
                </a:lnTo>
                <a:lnTo>
                  <a:pt x="945093" y="2276234"/>
                </a:lnTo>
                <a:lnTo>
                  <a:pt x="941451" y="2273505"/>
                </a:lnTo>
                <a:lnTo>
                  <a:pt x="935988" y="2272595"/>
                </a:lnTo>
                <a:lnTo>
                  <a:pt x="935988" y="2273505"/>
                </a:lnTo>
                <a:lnTo>
                  <a:pt x="925973" y="2284422"/>
                </a:lnTo>
                <a:lnTo>
                  <a:pt x="917778" y="2288971"/>
                </a:lnTo>
                <a:lnTo>
                  <a:pt x="907763" y="2288971"/>
                </a:lnTo>
                <a:lnTo>
                  <a:pt x="898658" y="2284422"/>
                </a:lnTo>
                <a:lnTo>
                  <a:pt x="888642" y="2278964"/>
                </a:lnTo>
                <a:lnTo>
                  <a:pt x="836744" y="2297159"/>
                </a:lnTo>
                <a:lnTo>
                  <a:pt x="823997" y="2304437"/>
                </a:lnTo>
                <a:lnTo>
                  <a:pt x="812161" y="2307166"/>
                </a:lnTo>
                <a:lnTo>
                  <a:pt x="799414" y="2305347"/>
                </a:lnTo>
                <a:lnTo>
                  <a:pt x="783936" y="2307166"/>
                </a:lnTo>
                <a:lnTo>
                  <a:pt x="780294" y="2315354"/>
                </a:lnTo>
                <a:lnTo>
                  <a:pt x="773010" y="2320813"/>
                </a:lnTo>
                <a:lnTo>
                  <a:pt x="764815" y="2326271"/>
                </a:lnTo>
                <a:lnTo>
                  <a:pt x="756621" y="2329911"/>
                </a:lnTo>
                <a:lnTo>
                  <a:pt x="750247" y="2335369"/>
                </a:lnTo>
                <a:lnTo>
                  <a:pt x="758442" y="2346286"/>
                </a:lnTo>
                <a:lnTo>
                  <a:pt x="770278" y="2356294"/>
                </a:lnTo>
                <a:lnTo>
                  <a:pt x="783936" y="2364482"/>
                </a:lnTo>
                <a:lnTo>
                  <a:pt x="755710" y="2367211"/>
                </a:lnTo>
                <a:lnTo>
                  <a:pt x="726574" y="2371760"/>
                </a:lnTo>
                <a:lnTo>
                  <a:pt x="701991" y="2380857"/>
                </a:lnTo>
                <a:lnTo>
                  <a:pt x="677408" y="2397233"/>
                </a:lnTo>
                <a:lnTo>
                  <a:pt x="677408" y="2419068"/>
                </a:lnTo>
                <a:lnTo>
                  <a:pt x="666482" y="2420887"/>
                </a:lnTo>
                <a:lnTo>
                  <a:pt x="661929" y="2420887"/>
                </a:lnTo>
                <a:lnTo>
                  <a:pt x="656466" y="2419068"/>
                </a:lnTo>
                <a:lnTo>
                  <a:pt x="623689" y="2399962"/>
                </a:lnTo>
                <a:lnTo>
                  <a:pt x="613673" y="2394504"/>
                </a:lnTo>
                <a:lnTo>
                  <a:pt x="590911" y="2397233"/>
                </a:lnTo>
                <a:lnTo>
                  <a:pt x="591821" y="2405421"/>
                </a:lnTo>
                <a:lnTo>
                  <a:pt x="597284" y="2410880"/>
                </a:lnTo>
                <a:lnTo>
                  <a:pt x="604568" y="2413609"/>
                </a:lnTo>
                <a:lnTo>
                  <a:pt x="610942" y="2415429"/>
                </a:lnTo>
                <a:lnTo>
                  <a:pt x="618226" y="2418158"/>
                </a:lnTo>
                <a:lnTo>
                  <a:pt x="623689" y="2420887"/>
                </a:lnTo>
                <a:lnTo>
                  <a:pt x="626420" y="2428165"/>
                </a:lnTo>
                <a:lnTo>
                  <a:pt x="626420" y="2429075"/>
                </a:lnTo>
                <a:lnTo>
                  <a:pt x="630062" y="2428165"/>
                </a:lnTo>
                <a:lnTo>
                  <a:pt x="634615" y="2426346"/>
                </a:lnTo>
                <a:lnTo>
                  <a:pt x="638256" y="2429075"/>
                </a:lnTo>
                <a:lnTo>
                  <a:pt x="642809" y="2431804"/>
                </a:lnTo>
                <a:lnTo>
                  <a:pt x="634615" y="2471834"/>
                </a:lnTo>
                <a:lnTo>
                  <a:pt x="613673" y="2472744"/>
                </a:lnTo>
                <a:lnTo>
                  <a:pt x="612763" y="2491849"/>
                </a:lnTo>
                <a:lnTo>
                  <a:pt x="596374" y="2495488"/>
                </a:lnTo>
                <a:lnTo>
                  <a:pt x="586358" y="2500946"/>
                </a:lnTo>
                <a:lnTo>
                  <a:pt x="578164" y="2503676"/>
                </a:lnTo>
                <a:lnTo>
                  <a:pt x="567238" y="2503676"/>
                </a:lnTo>
                <a:lnTo>
                  <a:pt x="557223" y="2504586"/>
                </a:lnTo>
                <a:lnTo>
                  <a:pt x="548118" y="2507315"/>
                </a:lnTo>
                <a:lnTo>
                  <a:pt x="539923" y="2514593"/>
                </a:lnTo>
                <a:lnTo>
                  <a:pt x="529908" y="2509134"/>
                </a:lnTo>
                <a:lnTo>
                  <a:pt x="518982" y="2509134"/>
                </a:lnTo>
                <a:lnTo>
                  <a:pt x="508056" y="2514593"/>
                </a:lnTo>
                <a:lnTo>
                  <a:pt x="499861" y="2517322"/>
                </a:lnTo>
                <a:lnTo>
                  <a:pt x="489846" y="2515503"/>
                </a:lnTo>
                <a:lnTo>
                  <a:pt x="481652" y="2514593"/>
                </a:lnTo>
                <a:lnTo>
                  <a:pt x="472547" y="2514593"/>
                </a:lnTo>
                <a:lnTo>
                  <a:pt x="464352" y="2517322"/>
                </a:lnTo>
                <a:lnTo>
                  <a:pt x="456158" y="2523691"/>
                </a:lnTo>
                <a:lnTo>
                  <a:pt x="447963" y="2528239"/>
                </a:lnTo>
                <a:lnTo>
                  <a:pt x="446142" y="2533698"/>
                </a:lnTo>
                <a:lnTo>
                  <a:pt x="448874" y="2539157"/>
                </a:lnTo>
                <a:lnTo>
                  <a:pt x="450695" y="2545525"/>
                </a:lnTo>
                <a:lnTo>
                  <a:pt x="450695" y="2550984"/>
                </a:lnTo>
                <a:lnTo>
                  <a:pt x="445232" y="2556442"/>
                </a:lnTo>
                <a:lnTo>
                  <a:pt x="437037" y="2553713"/>
                </a:lnTo>
                <a:lnTo>
                  <a:pt x="435216" y="2545525"/>
                </a:lnTo>
                <a:lnTo>
                  <a:pt x="431574" y="2541886"/>
                </a:lnTo>
                <a:lnTo>
                  <a:pt x="425201" y="2541886"/>
                </a:lnTo>
                <a:lnTo>
                  <a:pt x="419738" y="2542796"/>
                </a:lnTo>
                <a:lnTo>
                  <a:pt x="414275" y="2547345"/>
                </a:lnTo>
                <a:lnTo>
                  <a:pt x="414275" y="2592833"/>
                </a:lnTo>
                <a:lnTo>
                  <a:pt x="406081" y="2582825"/>
                </a:lnTo>
                <a:lnTo>
                  <a:pt x="399707" y="2574638"/>
                </a:lnTo>
                <a:lnTo>
                  <a:pt x="392423" y="2566450"/>
                </a:lnTo>
                <a:lnTo>
                  <a:pt x="380587" y="2571908"/>
                </a:lnTo>
                <a:lnTo>
                  <a:pt x="370571" y="2571908"/>
                </a:lnTo>
                <a:lnTo>
                  <a:pt x="366929" y="2570998"/>
                </a:lnTo>
                <a:lnTo>
                  <a:pt x="366929" y="2566450"/>
                </a:lnTo>
                <a:lnTo>
                  <a:pt x="367840" y="2560991"/>
                </a:lnTo>
                <a:lnTo>
                  <a:pt x="369661" y="2555532"/>
                </a:lnTo>
                <a:lnTo>
                  <a:pt x="372392" y="2548254"/>
                </a:lnTo>
                <a:lnTo>
                  <a:pt x="375124" y="2542796"/>
                </a:lnTo>
                <a:lnTo>
                  <a:pt x="375124" y="2537337"/>
                </a:lnTo>
                <a:lnTo>
                  <a:pt x="372392" y="2534608"/>
                </a:lnTo>
                <a:lnTo>
                  <a:pt x="396976" y="2523691"/>
                </a:lnTo>
                <a:lnTo>
                  <a:pt x="396976" y="2520052"/>
                </a:lnTo>
                <a:lnTo>
                  <a:pt x="397886" y="2515503"/>
                </a:lnTo>
                <a:lnTo>
                  <a:pt x="397886" y="2512773"/>
                </a:lnTo>
                <a:lnTo>
                  <a:pt x="400618" y="2510044"/>
                </a:lnTo>
                <a:lnTo>
                  <a:pt x="402439" y="2507315"/>
                </a:lnTo>
                <a:lnTo>
                  <a:pt x="406081" y="2504586"/>
                </a:lnTo>
                <a:lnTo>
                  <a:pt x="414275" y="2503676"/>
                </a:lnTo>
                <a:lnTo>
                  <a:pt x="424290" y="2491849"/>
                </a:lnTo>
                <a:lnTo>
                  <a:pt x="432485" y="2483661"/>
                </a:lnTo>
                <a:lnTo>
                  <a:pt x="437037" y="2472744"/>
                </a:lnTo>
                <a:lnTo>
                  <a:pt x="437948" y="2461827"/>
                </a:lnTo>
                <a:lnTo>
                  <a:pt x="437037" y="2450909"/>
                </a:lnTo>
                <a:lnTo>
                  <a:pt x="437037" y="2439082"/>
                </a:lnTo>
                <a:lnTo>
                  <a:pt x="386960" y="2458188"/>
                </a:lnTo>
                <a:lnTo>
                  <a:pt x="372392" y="2460917"/>
                </a:lnTo>
                <a:lnTo>
                  <a:pt x="364198" y="2470014"/>
                </a:lnTo>
                <a:lnTo>
                  <a:pt x="352361" y="2475473"/>
                </a:lnTo>
                <a:lnTo>
                  <a:pt x="340525" y="2480022"/>
                </a:lnTo>
                <a:lnTo>
                  <a:pt x="329599" y="2482751"/>
                </a:lnTo>
                <a:lnTo>
                  <a:pt x="316852" y="2486390"/>
                </a:lnTo>
                <a:lnTo>
                  <a:pt x="299553" y="2499127"/>
                </a:lnTo>
                <a:lnTo>
                  <a:pt x="278611" y="2507315"/>
                </a:lnTo>
                <a:lnTo>
                  <a:pt x="257670" y="2512773"/>
                </a:lnTo>
                <a:lnTo>
                  <a:pt x="237639" y="2520052"/>
                </a:lnTo>
                <a:lnTo>
                  <a:pt x="222161" y="2520052"/>
                </a:lnTo>
                <a:lnTo>
                  <a:pt x="206682" y="2523691"/>
                </a:lnTo>
                <a:lnTo>
                  <a:pt x="192114" y="2526420"/>
                </a:lnTo>
                <a:lnTo>
                  <a:pt x="173905" y="2528239"/>
                </a:lnTo>
                <a:lnTo>
                  <a:pt x="186652" y="2515503"/>
                </a:lnTo>
                <a:lnTo>
                  <a:pt x="198488" y="2507315"/>
                </a:lnTo>
                <a:lnTo>
                  <a:pt x="213056" y="2501856"/>
                </a:lnTo>
                <a:lnTo>
                  <a:pt x="226713" y="2495488"/>
                </a:lnTo>
                <a:lnTo>
                  <a:pt x="237639" y="2486390"/>
                </a:lnTo>
                <a:lnTo>
                  <a:pt x="229445" y="2483661"/>
                </a:lnTo>
                <a:lnTo>
                  <a:pt x="222161" y="2485480"/>
                </a:lnTo>
                <a:lnTo>
                  <a:pt x="216698" y="2488210"/>
                </a:lnTo>
                <a:lnTo>
                  <a:pt x="208503" y="2489120"/>
                </a:lnTo>
                <a:lnTo>
                  <a:pt x="201219" y="2489120"/>
                </a:lnTo>
                <a:lnTo>
                  <a:pt x="218519" y="2467285"/>
                </a:lnTo>
                <a:lnTo>
                  <a:pt x="235818" y="2458188"/>
                </a:lnTo>
                <a:lnTo>
                  <a:pt x="238550" y="2456368"/>
                </a:lnTo>
                <a:lnTo>
                  <a:pt x="230355" y="2458188"/>
                </a:lnTo>
                <a:lnTo>
                  <a:pt x="222161" y="2455458"/>
                </a:lnTo>
                <a:lnTo>
                  <a:pt x="216698" y="2448180"/>
                </a:lnTo>
                <a:lnTo>
                  <a:pt x="213966" y="2397233"/>
                </a:lnTo>
                <a:lnTo>
                  <a:pt x="224892" y="2391775"/>
                </a:lnTo>
                <a:lnTo>
                  <a:pt x="233087" y="2391775"/>
                </a:lnTo>
                <a:lnTo>
                  <a:pt x="241281" y="2396323"/>
                </a:lnTo>
                <a:lnTo>
                  <a:pt x="248565" y="2402692"/>
                </a:lnTo>
                <a:lnTo>
                  <a:pt x="256760" y="2408150"/>
                </a:lnTo>
                <a:lnTo>
                  <a:pt x="286806" y="2389045"/>
                </a:lnTo>
                <a:lnTo>
                  <a:pt x="256760" y="2356294"/>
                </a:lnTo>
                <a:lnTo>
                  <a:pt x="244013" y="2346286"/>
                </a:lnTo>
                <a:lnTo>
                  <a:pt x="232176" y="2340828"/>
                </a:lnTo>
                <a:lnTo>
                  <a:pt x="218519" y="2340828"/>
                </a:lnTo>
                <a:lnTo>
                  <a:pt x="203951" y="2348106"/>
                </a:lnTo>
                <a:lnTo>
                  <a:pt x="203040" y="2345377"/>
                </a:lnTo>
                <a:lnTo>
                  <a:pt x="201219" y="2342647"/>
                </a:lnTo>
                <a:lnTo>
                  <a:pt x="200309" y="2343557"/>
                </a:lnTo>
                <a:lnTo>
                  <a:pt x="203951" y="2348106"/>
                </a:lnTo>
                <a:lnTo>
                  <a:pt x="205772" y="2357203"/>
                </a:lnTo>
                <a:lnTo>
                  <a:pt x="206682" y="2369030"/>
                </a:lnTo>
                <a:lnTo>
                  <a:pt x="208503" y="2378128"/>
                </a:lnTo>
                <a:lnTo>
                  <a:pt x="203951" y="2388136"/>
                </a:lnTo>
                <a:lnTo>
                  <a:pt x="193025" y="2397233"/>
                </a:lnTo>
                <a:lnTo>
                  <a:pt x="178457" y="2397233"/>
                </a:lnTo>
                <a:lnTo>
                  <a:pt x="168442" y="2394504"/>
                </a:lnTo>
                <a:lnTo>
                  <a:pt x="162979" y="2388136"/>
                </a:lnTo>
                <a:lnTo>
                  <a:pt x="159337" y="2379948"/>
                </a:lnTo>
                <a:lnTo>
                  <a:pt x="157516" y="2369940"/>
                </a:lnTo>
                <a:lnTo>
                  <a:pt x="156605" y="2360843"/>
                </a:lnTo>
                <a:lnTo>
                  <a:pt x="153874" y="2350835"/>
                </a:lnTo>
                <a:lnTo>
                  <a:pt x="151142" y="2342647"/>
                </a:lnTo>
                <a:lnTo>
                  <a:pt x="140216" y="2335369"/>
                </a:lnTo>
                <a:lnTo>
                  <a:pt x="132932" y="2337189"/>
                </a:lnTo>
                <a:lnTo>
                  <a:pt x="127469" y="2339918"/>
                </a:lnTo>
                <a:lnTo>
                  <a:pt x="122917" y="2345377"/>
                </a:lnTo>
                <a:lnTo>
                  <a:pt x="119275" y="2351745"/>
                </a:lnTo>
                <a:lnTo>
                  <a:pt x="113812" y="2356294"/>
                </a:lnTo>
                <a:lnTo>
                  <a:pt x="108349" y="2357203"/>
                </a:lnTo>
                <a:lnTo>
                  <a:pt x="100155" y="2356294"/>
                </a:lnTo>
                <a:lnTo>
                  <a:pt x="97423" y="2346286"/>
                </a:lnTo>
                <a:lnTo>
                  <a:pt x="90139" y="2340828"/>
                </a:lnTo>
                <a:lnTo>
                  <a:pt x="87408" y="2332640"/>
                </a:lnTo>
                <a:lnTo>
                  <a:pt x="84676" y="2324452"/>
                </a:lnTo>
                <a:lnTo>
                  <a:pt x="119275" y="2304437"/>
                </a:lnTo>
                <a:lnTo>
                  <a:pt x="125648" y="2294430"/>
                </a:lnTo>
                <a:lnTo>
                  <a:pt x="133843" y="2287152"/>
                </a:lnTo>
                <a:lnTo>
                  <a:pt x="145679" y="2283512"/>
                </a:lnTo>
                <a:lnTo>
                  <a:pt x="156605" y="2283512"/>
                </a:lnTo>
                <a:lnTo>
                  <a:pt x="154784" y="2278964"/>
                </a:lnTo>
                <a:lnTo>
                  <a:pt x="153874" y="2278054"/>
                </a:lnTo>
                <a:lnTo>
                  <a:pt x="143858" y="2281693"/>
                </a:lnTo>
                <a:lnTo>
                  <a:pt x="131111" y="2283512"/>
                </a:lnTo>
                <a:lnTo>
                  <a:pt x="119275" y="2281693"/>
                </a:lnTo>
                <a:lnTo>
                  <a:pt x="109260" y="2281693"/>
                </a:lnTo>
                <a:lnTo>
                  <a:pt x="98334" y="2283512"/>
                </a:lnTo>
                <a:lnTo>
                  <a:pt x="87408" y="2280783"/>
                </a:lnTo>
                <a:lnTo>
                  <a:pt x="79213" y="2273505"/>
                </a:lnTo>
                <a:lnTo>
                  <a:pt x="94692" y="2267137"/>
                </a:lnTo>
                <a:lnTo>
                  <a:pt x="108349" y="2256219"/>
                </a:lnTo>
                <a:lnTo>
                  <a:pt x="122917" y="2246212"/>
                </a:lnTo>
                <a:lnTo>
                  <a:pt x="136574" y="2237114"/>
                </a:lnTo>
                <a:lnTo>
                  <a:pt x="153874" y="2231656"/>
                </a:lnTo>
                <a:lnTo>
                  <a:pt x="172994" y="2229836"/>
                </a:lnTo>
                <a:lnTo>
                  <a:pt x="181189" y="2222558"/>
                </a:lnTo>
                <a:lnTo>
                  <a:pt x="187562" y="2213460"/>
                </a:lnTo>
                <a:lnTo>
                  <a:pt x="194846" y="2203453"/>
                </a:lnTo>
                <a:lnTo>
                  <a:pt x="201219" y="2195265"/>
                </a:lnTo>
                <a:lnTo>
                  <a:pt x="211235" y="2189807"/>
                </a:lnTo>
                <a:lnTo>
                  <a:pt x="224892" y="2187077"/>
                </a:lnTo>
                <a:lnTo>
                  <a:pt x="233087" y="2178889"/>
                </a:lnTo>
                <a:lnTo>
                  <a:pt x="243102" y="2175250"/>
                </a:lnTo>
                <a:lnTo>
                  <a:pt x="254939" y="2175250"/>
                </a:lnTo>
                <a:lnTo>
                  <a:pt x="256760" y="2167972"/>
                </a:lnTo>
                <a:lnTo>
                  <a:pt x="265864" y="2169792"/>
                </a:lnTo>
                <a:lnTo>
                  <a:pt x="274059" y="2165243"/>
                </a:lnTo>
                <a:lnTo>
                  <a:pt x="282253" y="2159784"/>
                </a:lnTo>
                <a:lnTo>
                  <a:pt x="289537" y="2155235"/>
                </a:lnTo>
                <a:lnTo>
                  <a:pt x="299553" y="2152506"/>
                </a:lnTo>
                <a:lnTo>
                  <a:pt x="308658" y="2155235"/>
                </a:lnTo>
                <a:lnTo>
                  <a:pt x="311389" y="2151596"/>
                </a:lnTo>
                <a:lnTo>
                  <a:pt x="314121" y="2148867"/>
                </a:lnTo>
                <a:lnTo>
                  <a:pt x="318673" y="2146138"/>
                </a:lnTo>
                <a:lnTo>
                  <a:pt x="322315" y="2144318"/>
                </a:lnTo>
                <a:lnTo>
                  <a:pt x="327778" y="2144318"/>
                </a:lnTo>
                <a:lnTo>
                  <a:pt x="327778" y="2129762"/>
                </a:lnTo>
                <a:lnTo>
                  <a:pt x="330510" y="2119755"/>
                </a:lnTo>
                <a:lnTo>
                  <a:pt x="335973" y="2113386"/>
                </a:lnTo>
                <a:lnTo>
                  <a:pt x="343256" y="2108837"/>
                </a:lnTo>
                <a:lnTo>
                  <a:pt x="352361" y="2106108"/>
                </a:lnTo>
                <a:lnTo>
                  <a:pt x="362377" y="2105198"/>
                </a:lnTo>
                <a:lnTo>
                  <a:pt x="373303" y="2103379"/>
                </a:lnTo>
                <a:lnTo>
                  <a:pt x="383318" y="2102469"/>
                </a:lnTo>
                <a:lnTo>
                  <a:pt x="386960" y="2107928"/>
                </a:lnTo>
                <a:lnTo>
                  <a:pt x="445232" y="2090642"/>
                </a:lnTo>
                <a:lnTo>
                  <a:pt x="458889" y="2074266"/>
                </a:lnTo>
                <a:lnTo>
                  <a:pt x="465263" y="2060620"/>
                </a:lnTo>
                <a:lnTo>
                  <a:pt x="467994" y="2046973"/>
                </a:lnTo>
                <a:lnTo>
                  <a:pt x="467994" y="2032417"/>
                </a:lnTo>
                <a:lnTo>
                  <a:pt x="467084" y="2016951"/>
                </a:lnTo>
                <a:lnTo>
                  <a:pt x="458889" y="2017861"/>
                </a:lnTo>
                <a:lnTo>
                  <a:pt x="453426" y="2023319"/>
                </a:lnTo>
                <a:lnTo>
                  <a:pt x="446142" y="2029688"/>
                </a:lnTo>
                <a:lnTo>
                  <a:pt x="440679" y="2036056"/>
                </a:lnTo>
                <a:lnTo>
                  <a:pt x="434306" y="2038786"/>
                </a:lnTo>
                <a:lnTo>
                  <a:pt x="424290" y="2037876"/>
                </a:lnTo>
                <a:lnTo>
                  <a:pt x="424290" y="2044244"/>
                </a:lnTo>
                <a:lnTo>
                  <a:pt x="413364" y="2040605"/>
                </a:lnTo>
                <a:lnTo>
                  <a:pt x="402439" y="2043334"/>
                </a:lnTo>
                <a:lnTo>
                  <a:pt x="391513" y="2046064"/>
                </a:lnTo>
                <a:lnTo>
                  <a:pt x="381497" y="2049703"/>
                </a:lnTo>
                <a:lnTo>
                  <a:pt x="370571" y="2060620"/>
                </a:lnTo>
                <a:lnTo>
                  <a:pt x="361466" y="2070627"/>
                </a:lnTo>
                <a:lnTo>
                  <a:pt x="338704" y="2063349"/>
                </a:lnTo>
                <a:lnTo>
                  <a:pt x="326868" y="2066078"/>
                </a:lnTo>
                <a:lnTo>
                  <a:pt x="316852" y="2071537"/>
                </a:lnTo>
                <a:lnTo>
                  <a:pt x="311389" y="2081544"/>
                </a:lnTo>
                <a:lnTo>
                  <a:pt x="308658" y="2094281"/>
                </a:lnTo>
                <a:lnTo>
                  <a:pt x="288627" y="2094281"/>
                </a:lnTo>
                <a:lnTo>
                  <a:pt x="259491" y="2095191"/>
                </a:lnTo>
                <a:lnTo>
                  <a:pt x="252207" y="2106108"/>
                </a:lnTo>
                <a:lnTo>
                  <a:pt x="244013" y="2113386"/>
                </a:lnTo>
                <a:lnTo>
                  <a:pt x="234908" y="2116116"/>
                </a:lnTo>
                <a:lnTo>
                  <a:pt x="223982" y="2116116"/>
                </a:lnTo>
                <a:lnTo>
                  <a:pt x="213056" y="2116116"/>
                </a:lnTo>
                <a:lnTo>
                  <a:pt x="201219" y="2118845"/>
                </a:lnTo>
                <a:lnTo>
                  <a:pt x="192114" y="2122484"/>
                </a:lnTo>
                <a:lnTo>
                  <a:pt x="162068" y="2125213"/>
                </a:lnTo>
                <a:lnTo>
                  <a:pt x="159337" y="2127942"/>
                </a:lnTo>
                <a:lnTo>
                  <a:pt x="154784" y="2129762"/>
                </a:lnTo>
                <a:lnTo>
                  <a:pt x="151142" y="2130672"/>
                </a:lnTo>
                <a:lnTo>
                  <a:pt x="146590" y="2132491"/>
                </a:lnTo>
                <a:lnTo>
                  <a:pt x="142948" y="2133401"/>
                </a:lnTo>
                <a:lnTo>
                  <a:pt x="149321" y="2132491"/>
                </a:lnTo>
                <a:lnTo>
                  <a:pt x="154784" y="2133401"/>
                </a:lnTo>
                <a:lnTo>
                  <a:pt x="162068" y="2136130"/>
                </a:lnTo>
                <a:lnTo>
                  <a:pt x="172994" y="2137950"/>
                </a:lnTo>
                <a:lnTo>
                  <a:pt x="179368" y="2141589"/>
                </a:lnTo>
                <a:lnTo>
                  <a:pt x="182099" y="2147048"/>
                </a:lnTo>
                <a:lnTo>
                  <a:pt x="182099" y="2155235"/>
                </a:lnTo>
                <a:lnTo>
                  <a:pt x="181189" y="2167062"/>
                </a:lnTo>
                <a:lnTo>
                  <a:pt x="165710" y="2170701"/>
                </a:lnTo>
                <a:lnTo>
                  <a:pt x="153874" y="2178889"/>
                </a:lnTo>
                <a:lnTo>
                  <a:pt x="141127" y="2188897"/>
                </a:lnTo>
                <a:lnTo>
                  <a:pt x="130201" y="2197994"/>
                </a:lnTo>
                <a:lnTo>
                  <a:pt x="125648" y="2202543"/>
                </a:lnTo>
                <a:lnTo>
                  <a:pt x="122917" y="2205273"/>
                </a:lnTo>
                <a:lnTo>
                  <a:pt x="119275" y="2208002"/>
                </a:lnTo>
                <a:lnTo>
                  <a:pt x="113812" y="2208912"/>
                </a:lnTo>
                <a:lnTo>
                  <a:pt x="109260" y="2208912"/>
                </a:lnTo>
                <a:lnTo>
                  <a:pt x="79213" y="2217100"/>
                </a:lnTo>
                <a:lnTo>
                  <a:pt x="72840" y="2206182"/>
                </a:lnTo>
                <a:lnTo>
                  <a:pt x="68287" y="2194355"/>
                </a:lnTo>
                <a:lnTo>
                  <a:pt x="66466" y="2181619"/>
                </a:lnTo>
                <a:lnTo>
                  <a:pt x="57361" y="2180709"/>
                </a:lnTo>
                <a:lnTo>
                  <a:pt x="49167" y="2176160"/>
                </a:lnTo>
                <a:lnTo>
                  <a:pt x="39151" y="2173431"/>
                </a:lnTo>
                <a:lnTo>
                  <a:pt x="28226" y="2178889"/>
                </a:lnTo>
                <a:lnTo>
                  <a:pt x="17300" y="2183438"/>
                </a:lnTo>
                <a:lnTo>
                  <a:pt x="10926" y="2181619"/>
                </a:lnTo>
                <a:lnTo>
                  <a:pt x="5463" y="2178889"/>
                </a:lnTo>
                <a:lnTo>
                  <a:pt x="0" y="2169792"/>
                </a:lnTo>
                <a:lnTo>
                  <a:pt x="0" y="2162514"/>
                </a:lnTo>
                <a:lnTo>
                  <a:pt x="3642" y="2155235"/>
                </a:lnTo>
                <a:lnTo>
                  <a:pt x="10926" y="2149777"/>
                </a:lnTo>
                <a:lnTo>
                  <a:pt x="17300" y="2144318"/>
                </a:lnTo>
                <a:lnTo>
                  <a:pt x="22763" y="2138860"/>
                </a:lnTo>
                <a:lnTo>
                  <a:pt x="25494" y="2132491"/>
                </a:lnTo>
                <a:lnTo>
                  <a:pt x="24584" y="2124303"/>
                </a:lnTo>
                <a:lnTo>
                  <a:pt x="30047" y="2118845"/>
                </a:lnTo>
                <a:lnTo>
                  <a:pt x="38241" y="2114296"/>
                </a:lnTo>
                <a:lnTo>
                  <a:pt x="46435" y="2114296"/>
                </a:lnTo>
                <a:lnTo>
                  <a:pt x="50077" y="2113386"/>
                </a:lnTo>
                <a:lnTo>
                  <a:pt x="54630" y="2113386"/>
                </a:lnTo>
                <a:lnTo>
                  <a:pt x="54630" y="2105198"/>
                </a:lnTo>
                <a:lnTo>
                  <a:pt x="51898" y="2095191"/>
                </a:lnTo>
                <a:lnTo>
                  <a:pt x="49167" y="2087003"/>
                </a:lnTo>
                <a:lnTo>
                  <a:pt x="46435" y="2076996"/>
                </a:lnTo>
                <a:lnTo>
                  <a:pt x="47346" y="2068808"/>
                </a:lnTo>
                <a:lnTo>
                  <a:pt x="54630" y="2059710"/>
                </a:lnTo>
                <a:lnTo>
                  <a:pt x="52809" y="2052432"/>
                </a:lnTo>
                <a:lnTo>
                  <a:pt x="52809" y="2037876"/>
                </a:lnTo>
                <a:lnTo>
                  <a:pt x="55540" y="2025139"/>
                </a:lnTo>
                <a:lnTo>
                  <a:pt x="62824" y="2016951"/>
                </a:lnTo>
                <a:lnTo>
                  <a:pt x="72840" y="2012402"/>
                </a:lnTo>
                <a:lnTo>
                  <a:pt x="83766" y="2008763"/>
                </a:lnTo>
                <a:lnTo>
                  <a:pt x="97423" y="2006944"/>
                </a:lnTo>
                <a:lnTo>
                  <a:pt x="111081" y="1998756"/>
                </a:lnTo>
                <a:lnTo>
                  <a:pt x="124738" y="1990568"/>
                </a:lnTo>
                <a:lnTo>
                  <a:pt x="140216" y="1987839"/>
                </a:lnTo>
                <a:lnTo>
                  <a:pt x="149321" y="1976012"/>
                </a:lnTo>
                <a:lnTo>
                  <a:pt x="154784" y="1971463"/>
                </a:lnTo>
                <a:lnTo>
                  <a:pt x="160247" y="1967824"/>
                </a:lnTo>
                <a:lnTo>
                  <a:pt x="165710" y="1965094"/>
                </a:lnTo>
                <a:lnTo>
                  <a:pt x="172994" y="1960546"/>
                </a:lnTo>
                <a:lnTo>
                  <a:pt x="176636" y="1944170"/>
                </a:lnTo>
                <a:lnTo>
                  <a:pt x="179368" y="1927794"/>
                </a:lnTo>
                <a:lnTo>
                  <a:pt x="182099" y="1911418"/>
                </a:lnTo>
                <a:lnTo>
                  <a:pt x="181189" y="1909599"/>
                </a:lnTo>
                <a:lnTo>
                  <a:pt x="179368" y="1908689"/>
                </a:lnTo>
                <a:lnTo>
                  <a:pt x="178457" y="1903230"/>
                </a:lnTo>
                <a:lnTo>
                  <a:pt x="179368" y="1897772"/>
                </a:lnTo>
                <a:lnTo>
                  <a:pt x="182099" y="1893223"/>
                </a:lnTo>
                <a:lnTo>
                  <a:pt x="203951" y="1874118"/>
                </a:lnTo>
                <a:lnTo>
                  <a:pt x="206682" y="1871389"/>
                </a:lnTo>
                <a:lnTo>
                  <a:pt x="209414" y="1869569"/>
                </a:lnTo>
                <a:lnTo>
                  <a:pt x="213966" y="1869569"/>
                </a:lnTo>
                <a:lnTo>
                  <a:pt x="216698" y="1871389"/>
                </a:lnTo>
                <a:lnTo>
                  <a:pt x="219429" y="1874118"/>
                </a:lnTo>
                <a:lnTo>
                  <a:pt x="222161" y="1877757"/>
                </a:lnTo>
                <a:lnTo>
                  <a:pt x="275880" y="1895952"/>
                </a:lnTo>
                <a:lnTo>
                  <a:pt x="286806" y="1883216"/>
                </a:lnTo>
                <a:lnTo>
                  <a:pt x="276790" y="1872298"/>
                </a:lnTo>
                <a:lnTo>
                  <a:pt x="267685" y="1872298"/>
                </a:lnTo>
                <a:lnTo>
                  <a:pt x="257670" y="1872298"/>
                </a:lnTo>
                <a:lnTo>
                  <a:pt x="249476" y="1869569"/>
                </a:lnTo>
                <a:lnTo>
                  <a:pt x="243102" y="1864110"/>
                </a:lnTo>
                <a:lnTo>
                  <a:pt x="238550" y="1860471"/>
                </a:lnTo>
                <a:lnTo>
                  <a:pt x="237639" y="1857742"/>
                </a:lnTo>
                <a:lnTo>
                  <a:pt x="235818" y="1853193"/>
                </a:lnTo>
                <a:lnTo>
                  <a:pt x="235818" y="1849554"/>
                </a:lnTo>
                <a:lnTo>
                  <a:pt x="235818" y="1846825"/>
                </a:lnTo>
                <a:lnTo>
                  <a:pt x="235818" y="1842276"/>
                </a:lnTo>
                <a:lnTo>
                  <a:pt x="276790" y="1835908"/>
                </a:lnTo>
                <a:lnTo>
                  <a:pt x="288627" y="1839547"/>
                </a:lnTo>
                <a:lnTo>
                  <a:pt x="316852" y="1827720"/>
                </a:lnTo>
                <a:lnTo>
                  <a:pt x="338704" y="1807705"/>
                </a:lnTo>
                <a:lnTo>
                  <a:pt x="330510" y="1793149"/>
                </a:lnTo>
                <a:lnTo>
                  <a:pt x="326868" y="1793149"/>
                </a:lnTo>
                <a:lnTo>
                  <a:pt x="319584" y="1793149"/>
                </a:lnTo>
                <a:lnTo>
                  <a:pt x="314121" y="1802246"/>
                </a:lnTo>
                <a:lnTo>
                  <a:pt x="305926" y="1809525"/>
                </a:lnTo>
                <a:lnTo>
                  <a:pt x="297732" y="1812254"/>
                </a:lnTo>
                <a:lnTo>
                  <a:pt x="286806" y="1814983"/>
                </a:lnTo>
                <a:lnTo>
                  <a:pt x="276790" y="1815893"/>
                </a:lnTo>
                <a:lnTo>
                  <a:pt x="267685" y="1818622"/>
                </a:lnTo>
                <a:lnTo>
                  <a:pt x="265864" y="1798607"/>
                </a:lnTo>
                <a:lnTo>
                  <a:pt x="268596" y="1795878"/>
                </a:lnTo>
                <a:lnTo>
                  <a:pt x="270417" y="1793149"/>
                </a:lnTo>
                <a:lnTo>
                  <a:pt x="273148" y="1790419"/>
                </a:lnTo>
                <a:lnTo>
                  <a:pt x="275880" y="1788600"/>
                </a:lnTo>
                <a:lnTo>
                  <a:pt x="274059" y="1787690"/>
                </a:lnTo>
                <a:lnTo>
                  <a:pt x="273148" y="1784961"/>
                </a:lnTo>
                <a:lnTo>
                  <a:pt x="271327" y="1774953"/>
                </a:lnTo>
                <a:lnTo>
                  <a:pt x="275880" y="1769495"/>
                </a:lnTo>
                <a:lnTo>
                  <a:pt x="282253" y="1764036"/>
                </a:lnTo>
                <a:lnTo>
                  <a:pt x="289537" y="1761307"/>
                </a:lnTo>
                <a:lnTo>
                  <a:pt x="296821" y="1755848"/>
                </a:lnTo>
                <a:lnTo>
                  <a:pt x="297732" y="1753119"/>
                </a:lnTo>
                <a:lnTo>
                  <a:pt x="300463" y="1748570"/>
                </a:lnTo>
                <a:lnTo>
                  <a:pt x="311389" y="1744931"/>
                </a:lnTo>
                <a:lnTo>
                  <a:pt x="324136" y="1740382"/>
                </a:lnTo>
                <a:lnTo>
                  <a:pt x="335973" y="1739473"/>
                </a:lnTo>
                <a:lnTo>
                  <a:pt x="348719" y="1742202"/>
                </a:lnTo>
                <a:lnTo>
                  <a:pt x="346898" y="1737653"/>
                </a:lnTo>
                <a:lnTo>
                  <a:pt x="345988" y="1734014"/>
                </a:lnTo>
                <a:lnTo>
                  <a:pt x="346898" y="1729465"/>
                </a:lnTo>
                <a:lnTo>
                  <a:pt x="351451" y="1725826"/>
                </a:lnTo>
                <a:lnTo>
                  <a:pt x="361466" y="1714909"/>
                </a:lnTo>
                <a:lnTo>
                  <a:pt x="383318" y="1724007"/>
                </a:lnTo>
                <a:lnTo>
                  <a:pt x="384229" y="1728555"/>
                </a:lnTo>
                <a:lnTo>
                  <a:pt x="384229" y="1732194"/>
                </a:lnTo>
                <a:lnTo>
                  <a:pt x="384229" y="1736743"/>
                </a:lnTo>
                <a:lnTo>
                  <a:pt x="381497" y="1739473"/>
                </a:lnTo>
                <a:lnTo>
                  <a:pt x="378766" y="1743112"/>
                </a:lnTo>
                <a:lnTo>
                  <a:pt x="376034" y="1745841"/>
                </a:lnTo>
                <a:lnTo>
                  <a:pt x="372392" y="1750390"/>
                </a:lnTo>
                <a:lnTo>
                  <a:pt x="367840" y="1754029"/>
                </a:lnTo>
                <a:lnTo>
                  <a:pt x="364198" y="1756758"/>
                </a:lnTo>
                <a:lnTo>
                  <a:pt x="358735" y="1758578"/>
                </a:lnTo>
                <a:lnTo>
                  <a:pt x="356914" y="1771314"/>
                </a:lnTo>
                <a:lnTo>
                  <a:pt x="349630" y="1780412"/>
                </a:lnTo>
                <a:lnTo>
                  <a:pt x="349630" y="1782232"/>
                </a:lnTo>
                <a:lnTo>
                  <a:pt x="354182" y="1782232"/>
                </a:lnTo>
                <a:lnTo>
                  <a:pt x="356914" y="1783141"/>
                </a:lnTo>
                <a:lnTo>
                  <a:pt x="361466" y="1784961"/>
                </a:lnTo>
                <a:lnTo>
                  <a:pt x="364198" y="1785871"/>
                </a:lnTo>
                <a:lnTo>
                  <a:pt x="414275" y="1787690"/>
                </a:lnTo>
                <a:lnTo>
                  <a:pt x="424290" y="1809525"/>
                </a:lnTo>
                <a:lnTo>
                  <a:pt x="443411" y="1817712"/>
                </a:lnTo>
                <a:lnTo>
                  <a:pt x="445232" y="1817712"/>
                </a:lnTo>
                <a:lnTo>
                  <a:pt x="461621" y="1806795"/>
                </a:lnTo>
                <a:lnTo>
                  <a:pt x="475278" y="1793149"/>
                </a:lnTo>
                <a:lnTo>
                  <a:pt x="487115" y="1776773"/>
                </a:lnTo>
                <a:lnTo>
                  <a:pt x="489846" y="1777683"/>
                </a:lnTo>
                <a:lnTo>
                  <a:pt x="489846" y="1774044"/>
                </a:lnTo>
                <a:lnTo>
                  <a:pt x="488935" y="1771314"/>
                </a:lnTo>
                <a:lnTo>
                  <a:pt x="489846" y="1763126"/>
                </a:lnTo>
                <a:lnTo>
                  <a:pt x="491667" y="1753119"/>
                </a:lnTo>
                <a:lnTo>
                  <a:pt x="498040" y="1745841"/>
                </a:lnTo>
                <a:lnTo>
                  <a:pt x="518071" y="1744931"/>
                </a:lnTo>
                <a:lnTo>
                  <a:pt x="518982" y="1736743"/>
                </a:lnTo>
                <a:lnTo>
                  <a:pt x="538102" y="1726736"/>
                </a:lnTo>
                <a:lnTo>
                  <a:pt x="557223" y="1725826"/>
                </a:lnTo>
                <a:lnTo>
                  <a:pt x="577253" y="1731285"/>
                </a:lnTo>
                <a:lnTo>
                  <a:pt x="580895" y="1732194"/>
                </a:lnTo>
                <a:lnTo>
                  <a:pt x="583627" y="1734924"/>
                </a:lnTo>
                <a:lnTo>
                  <a:pt x="590911" y="1725826"/>
                </a:lnTo>
                <a:lnTo>
                  <a:pt x="593642" y="1712180"/>
                </a:lnTo>
                <a:lnTo>
                  <a:pt x="599105" y="1703992"/>
                </a:lnTo>
                <a:lnTo>
                  <a:pt x="604568" y="1699443"/>
                </a:lnTo>
                <a:lnTo>
                  <a:pt x="610942" y="1698533"/>
                </a:lnTo>
                <a:lnTo>
                  <a:pt x="621868" y="1685796"/>
                </a:lnTo>
                <a:lnTo>
                  <a:pt x="624599" y="1674879"/>
                </a:lnTo>
                <a:lnTo>
                  <a:pt x="619136" y="1663962"/>
                </a:lnTo>
                <a:lnTo>
                  <a:pt x="605479" y="1653045"/>
                </a:lnTo>
                <a:lnTo>
                  <a:pt x="590911" y="1655774"/>
                </a:lnTo>
                <a:lnTo>
                  <a:pt x="570880" y="1669421"/>
                </a:lnTo>
                <a:lnTo>
                  <a:pt x="570880" y="1674879"/>
                </a:lnTo>
                <a:lnTo>
                  <a:pt x="570880" y="1678518"/>
                </a:lnTo>
                <a:lnTo>
                  <a:pt x="559954" y="1688526"/>
                </a:lnTo>
                <a:lnTo>
                  <a:pt x="549028" y="1693984"/>
                </a:lnTo>
                <a:lnTo>
                  <a:pt x="537192" y="1696714"/>
                </a:lnTo>
                <a:lnTo>
                  <a:pt x="523534" y="1699443"/>
                </a:lnTo>
                <a:lnTo>
                  <a:pt x="487115" y="1706721"/>
                </a:lnTo>
                <a:lnTo>
                  <a:pt x="451605" y="1712180"/>
                </a:lnTo>
                <a:lnTo>
                  <a:pt x="416096" y="1718548"/>
                </a:lnTo>
                <a:lnTo>
                  <a:pt x="410633" y="1720367"/>
                </a:lnTo>
                <a:lnTo>
                  <a:pt x="406081" y="1720367"/>
                </a:lnTo>
                <a:lnTo>
                  <a:pt x="403349" y="1720367"/>
                </a:lnTo>
                <a:lnTo>
                  <a:pt x="402439" y="1718548"/>
                </a:lnTo>
                <a:lnTo>
                  <a:pt x="400618" y="1717638"/>
                </a:lnTo>
                <a:lnTo>
                  <a:pt x="400618" y="1713089"/>
                </a:lnTo>
                <a:lnTo>
                  <a:pt x="403349" y="1709450"/>
                </a:lnTo>
                <a:lnTo>
                  <a:pt x="406081" y="1704901"/>
                </a:lnTo>
                <a:lnTo>
                  <a:pt x="411544" y="1698533"/>
                </a:lnTo>
                <a:lnTo>
                  <a:pt x="418827" y="1692165"/>
                </a:lnTo>
                <a:lnTo>
                  <a:pt x="427022" y="1686706"/>
                </a:lnTo>
                <a:lnTo>
                  <a:pt x="435216" y="1683977"/>
                </a:lnTo>
                <a:lnTo>
                  <a:pt x="446142" y="1681248"/>
                </a:lnTo>
                <a:lnTo>
                  <a:pt x="453426" y="1674879"/>
                </a:lnTo>
                <a:lnTo>
                  <a:pt x="454337" y="1666691"/>
                </a:lnTo>
                <a:lnTo>
                  <a:pt x="450695" y="1655774"/>
                </a:lnTo>
                <a:lnTo>
                  <a:pt x="443411" y="1639398"/>
                </a:lnTo>
                <a:lnTo>
                  <a:pt x="442500" y="1622113"/>
                </a:lnTo>
                <a:lnTo>
                  <a:pt x="447963" y="1604827"/>
                </a:lnTo>
                <a:lnTo>
                  <a:pt x="450695" y="1599369"/>
                </a:lnTo>
                <a:lnTo>
                  <a:pt x="465263" y="1596639"/>
                </a:lnTo>
                <a:lnTo>
                  <a:pt x="470726" y="1593910"/>
                </a:lnTo>
                <a:lnTo>
                  <a:pt x="469815" y="1591181"/>
                </a:lnTo>
                <a:lnTo>
                  <a:pt x="467994" y="1588451"/>
                </a:lnTo>
                <a:lnTo>
                  <a:pt x="467994" y="1583903"/>
                </a:lnTo>
                <a:lnTo>
                  <a:pt x="467994" y="1578444"/>
                </a:lnTo>
                <a:lnTo>
                  <a:pt x="465263" y="1569346"/>
                </a:lnTo>
                <a:lnTo>
                  <a:pt x="457068" y="1567527"/>
                </a:lnTo>
                <a:lnTo>
                  <a:pt x="448874" y="1567527"/>
                </a:lnTo>
                <a:lnTo>
                  <a:pt x="440679" y="1570256"/>
                </a:lnTo>
                <a:lnTo>
                  <a:pt x="434306" y="1575715"/>
                </a:lnTo>
                <a:lnTo>
                  <a:pt x="429753" y="1585722"/>
                </a:lnTo>
                <a:lnTo>
                  <a:pt x="422469" y="1591181"/>
                </a:lnTo>
                <a:lnTo>
                  <a:pt x="411544" y="1589361"/>
                </a:lnTo>
                <a:lnTo>
                  <a:pt x="403349" y="1578444"/>
                </a:lnTo>
                <a:lnTo>
                  <a:pt x="400618" y="1567527"/>
                </a:lnTo>
                <a:lnTo>
                  <a:pt x="403349" y="1557519"/>
                </a:lnTo>
                <a:lnTo>
                  <a:pt x="411544" y="1552061"/>
                </a:lnTo>
                <a:lnTo>
                  <a:pt x="424290" y="1546602"/>
                </a:lnTo>
                <a:lnTo>
                  <a:pt x="454337" y="1534775"/>
                </a:lnTo>
                <a:lnTo>
                  <a:pt x="461621" y="1527497"/>
                </a:lnTo>
                <a:lnTo>
                  <a:pt x="469815" y="1521129"/>
                </a:lnTo>
                <a:lnTo>
                  <a:pt x="476189" y="1515670"/>
                </a:lnTo>
                <a:lnTo>
                  <a:pt x="486204" y="1512941"/>
                </a:lnTo>
                <a:lnTo>
                  <a:pt x="497130" y="1512941"/>
                </a:lnTo>
                <a:lnTo>
                  <a:pt x="499861" y="1507482"/>
                </a:lnTo>
                <a:lnTo>
                  <a:pt x="502593" y="1502024"/>
                </a:lnTo>
                <a:lnTo>
                  <a:pt x="505324" y="1496565"/>
                </a:lnTo>
                <a:lnTo>
                  <a:pt x="484383" y="1505663"/>
                </a:lnTo>
                <a:lnTo>
                  <a:pt x="462531" y="1513851"/>
                </a:lnTo>
                <a:lnTo>
                  <a:pt x="439769" y="1518399"/>
                </a:lnTo>
                <a:lnTo>
                  <a:pt x="422469" y="1524768"/>
                </a:lnTo>
                <a:lnTo>
                  <a:pt x="405170" y="1530226"/>
                </a:lnTo>
                <a:lnTo>
                  <a:pt x="388781" y="1537505"/>
                </a:lnTo>
                <a:lnTo>
                  <a:pt x="383318" y="1543873"/>
                </a:lnTo>
                <a:lnTo>
                  <a:pt x="380587" y="1546602"/>
                </a:lnTo>
                <a:lnTo>
                  <a:pt x="376034" y="1551151"/>
                </a:lnTo>
                <a:lnTo>
                  <a:pt x="351451" y="1559339"/>
                </a:lnTo>
                <a:lnTo>
                  <a:pt x="327778" y="1570256"/>
                </a:lnTo>
                <a:lnTo>
                  <a:pt x="305016" y="1583903"/>
                </a:lnTo>
                <a:lnTo>
                  <a:pt x="305926" y="1586632"/>
                </a:lnTo>
                <a:lnTo>
                  <a:pt x="305016" y="1591181"/>
                </a:lnTo>
                <a:lnTo>
                  <a:pt x="303195" y="1593910"/>
                </a:lnTo>
                <a:lnTo>
                  <a:pt x="302284" y="1596639"/>
                </a:lnTo>
                <a:lnTo>
                  <a:pt x="297732" y="1597549"/>
                </a:lnTo>
                <a:lnTo>
                  <a:pt x="292269" y="1597549"/>
                </a:lnTo>
                <a:lnTo>
                  <a:pt x="265864" y="1611196"/>
                </a:lnTo>
                <a:lnTo>
                  <a:pt x="241281" y="1623932"/>
                </a:lnTo>
                <a:lnTo>
                  <a:pt x="215787" y="1637579"/>
                </a:lnTo>
                <a:lnTo>
                  <a:pt x="179368" y="1656684"/>
                </a:lnTo>
                <a:lnTo>
                  <a:pt x="175726" y="1655774"/>
                </a:lnTo>
                <a:lnTo>
                  <a:pt x="173905" y="1653955"/>
                </a:lnTo>
                <a:lnTo>
                  <a:pt x="172994" y="1653045"/>
                </a:lnTo>
                <a:lnTo>
                  <a:pt x="171173" y="1650315"/>
                </a:lnTo>
                <a:lnTo>
                  <a:pt x="171173" y="1645767"/>
                </a:lnTo>
                <a:lnTo>
                  <a:pt x="186652" y="1631210"/>
                </a:lnTo>
                <a:lnTo>
                  <a:pt x="203951" y="1618474"/>
                </a:lnTo>
                <a:lnTo>
                  <a:pt x="223982" y="1607556"/>
                </a:lnTo>
                <a:lnTo>
                  <a:pt x="243102" y="1596639"/>
                </a:lnTo>
                <a:lnTo>
                  <a:pt x="260402" y="1583903"/>
                </a:lnTo>
                <a:lnTo>
                  <a:pt x="265864" y="1580264"/>
                </a:lnTo>
                <a:lnTo>
                  <a:pt x="268596" y="1574805"/>
                </a:lnTo>
                <a:lnTo>
                  <a:pt x="303195" y="1562068"/>
                </a:lnTo>
                <a:lnTo>
                  <a:pt x="305016" y="1557519"/>
                </a:lnTo>
                <a:lnTo>
                  <a:pt x="305016" y="1556610"/>
                </a:lnTo>
                <a:lnTo>
                  <a:pt x="305016" y="1553880"/>
                </a:lnTo>
                <a:lnTo>
                  <a:pt x="305016" y="1551151"/>
                </a:lnTo>
                <a:lnTo>
                  <a:pt x="305926" y="1549331"/>
                </a:lnTo>
                <a:lnTo>
                  <a:pt x="307747" y="1549331"/>
                </a:lnTo>
                <a:lnTo>
                  <a:pt x="337793" y="1529317"/>
                </a:lnTo>
                <a:lnTo>
                  <a:pt x="354182" y="1527497"/>
                </a:lnTo>
                <a:lnTo>
                  <a:pt x="361466" y="1522038"/>
                </a:lnTo>
                <a:lnTo>
                  <a:pt x="370571" y="1511121"/>
                </a:lnTo>
                <a:lnTo>
                  <a:pt x="383318" y="1502933"/>
                </a:lnTo>
                <a:lnTo>
                  <a:pt x="395155" y="1497475"/>
                </a:lnTo>
                <a:lnTo>
                  <a:pt x="406081" y="1489287"/>
                </a:lnTo>
                <a:lnTo>
                  <a:pt x="419738" y="1481099"/>
                </a:lnTo>
                <a:lnTo>
                  <a:pt x="432485" y="1472911"/>
                </a:lnTo>
                <a:lnTo>
                  <a:pt x="446142" y="1465633"/>
                </a:lnTo>
                <a:lnTo>
                  <a:pt x="467084" y="1454716"/>
                </a:lnTo>
                <a:lnTo>
                  <a:pt x="472547" y="1451987"/>
                </a:lnTo>
                <a:lnTo>
                  <a:pt x="478920" y="1451077"/>
                </a:lnTo>
                <a:lnTo>
                  <a:pt x="486204" y="1449257"/>
                </a:lnTo>
                <a:lnTo>
                  <a:pt x="484383" y="1438340"/>
                </a:lnTo>
                <a:lnTo>
                  <a:pt x="489846" y="1430152"/>
                </a:lnTo>
                <a:lnTo>
                  <a:pt x="495309" y="1421964"/>
                </a:lnTo>
                <a:lnTo>
                  <a:pt x="501682" y="1413776"/>
                </a:lnTo>
                <a:lnTo>
                  <a:pt x="502593" y="1403769"/>
                </a:lnTo>
                <a:lnTo>
                  <a:pt x="494398" y="1409228"/>
                </a:lnTo>
                <a:lnTo>
                  <a:pt x="484383" y="1411957"/>
                </a:lnTo>
                <a:lnTo>
                  <a:pt x="476189" y="1411047"/>
                </a:lnTo>
                <a:lnTo>
                  <a:pt x="470726" y="1403769"/>
                </a:lnTo>
                <a:lnTo>
                  <a:pt x="469815" y="1397401"/>
                </a:lnTo>
                <a:lnTo>
                  <a:pt x="473457" y="1391942"/>
                </a:lnTo>
                <a:lnTo>
                  <a:pt x="478920" y="1389213"/>
                </a:lnTo>
                <a:lnTo>
                  <a:pt x="487115" y="1387393"/>
                </a:lnTo>
                <a:lnTo>
                  <a:pt x="494398" y="1386483"/>
                </a:lnTo>
                <a:lnTo>
                  <a:pt x="509877" y="1376476"/>
                </a:lnTo>
                <a:lnTo>
                  <a:pt x="476189" y="1376476"/>
                </a:lnTo>
                <a:lnTo>
                  <a:pt x="456158" y="1387393"/>
                </a:lnTo>
                <a:lnTo>
                  <a:pt x="456158" y="1389213"/>
                </a:lnTo>
                <a:lnTo>
                  <a:pt x="465263" y="1420145"/>
                </a:lnTo>
                <a:lnTo>
                  <a:pt x="425201" y="1422874"/>
                </a:lnTo>
                <a:lnTo>
                  <a:pt x="418827" y="1437430"/>
                </a:lnTo>
                <a:lnTo>
                  <a:pt x="410633" y="1445618"/>
                </a:lnTo>
                <a:lnTo>
                  <a:pt x="399707" y="1449257"/>
                </a:lnTo>
                <a:lnTo>
                  <a:pt x="386960" y="1451987"/>
                </a:lnTo>
                <a:lnTo>
                  <a:pt x="375124" y="1451987"/>
                </a:lnTo>
                <a:lnTo>
                  <a:pt x="361466" y="1451987"/>
                </a:lnTo>
                <a:lnTo>
                  <a:pt x="356914" y="1453806"/>
                </a:lnTo>
                <a:lnTo>
                  <a:pt x="352361" y="1453806"/>
                </a:lnTo>
                <a:lnTo>
                  <a:pt x="346898" y="1459265"/>
                </a:lnTo>
                <a:lnTo>
                  <a:pt x="344167" y="1467453"/>
                </a:lnTo>
                <a:lnTo>
                  <a:pt x="341435" y="1476550"/>
                </a:lnTo>
                <a:lnTo>
                  <a:pt x="340525" y="1487467"/>
                </a:lnTo>
                <a:lnTo>
                  <a:pt x="337793" y="1496565"/>
                </a:lnTo>
                <a:lnTo>
                  <a:pt x="333241" y="1504753"/>
                </a:lnTo>
                <a:lnTo>
                  <a:pt x="326868" y="1508392"/>
                </a:lnTo>
                <a:lnTo>
                  <a:pt x="315942" y="1510212"/>
                </a:lnTo>
                <a:lnTo>
                  <a:pt x="300463" y="1507482"/>
                </a:lnTo>
                <a:lnTo>
                  <a:pt x="303195" y="1518399"/>
                </a:lnTo>
                <a:lnTo>
                  <a:pt x="300463" y="1524768"/>
                </a:lnTo>
                <a:lnTo>
                  <a:pt x="296821" y="1529317"/>
                </a:lnTo>
                <a:lnTo>
                  <a:pt x="291358" y="1530226"/>
                </a:lnTo>
                <a:lnTo>
                  <a:pt x="284074" y="1530226"/>
                </a:lnTo>
                <a:lnTo>
                  <a:pt x="276790" y="1530226"/>
                </a:lnTo>
                <a:lnTo>
                  <a:pt x="270417" y="1532046"/>
                </a:lnTo>
                <a:lnTo>
                  <a:pt x="265864" y="1535685"/>
                </a:lnTo>
                <a:lnTo>
                  <a:pt x="265864" y="1545692"/>
                </a:lnTo>
                <a:lnTo>
                  <a:pt x="252207" y="1563888"/>
                </a:lnTo>
                <a:lnTo>
                  <a:pt x="234908" y="1574805"/>
                </a:lnTo>
                <a:lnTo>
                  <a:pt x="215787" y="1583903"/>
                </a:lnTo>
                <a:lnTo>
                  <a:pt x="194846" y="1589361"/>
                </a:lnTo>
                <a:lnTo>
                  <a:pt x="182099" y="1607556"/>
                </a:lnTo>
                <a:lnTo>
                  <a:pt x="162979" y="1611196"/>
                </a:lnTo>
                <a:lnTo>
                  <a:pt x="146590" y="1613015"/>
                </a:lnTo>
                <a:lnTo>
                  <a:pt x="132932" y="1608466"/>
                </a:lnTo>
                <a:lnTo>
                  <a:pt x="122006" y="1599369"/>
                </a:lnTo>
                <a:lnTo>
                  <a:pt x="114722" y="1583903"/>
                </a:lnTo>
                <a:lnTo>
                  <a:pt x="111991" y="1563888"/>
                </a:lnTo>
                <a:lnTo>
                  <a:pt x="113812" y="1559339"/>
                </a:lnTo>
                <a:lnTo>
                  <a:pt x="114722" y="1554790"/>
                </a:lnTo>
                <a:lnTo>
                  <a:pt x="116543" y="1551151"/>
                </a:lnTo>
                <a:lnTo>
                  <a:pt x="119275" y="1546602"/>
                </a:lnTo>
                <a:lnTo>
                  <a:pt x="122006" y="1543873"/>
                </a:lnTo>
                <a:lnTo>
                  <a:pt x="124738" y="1543873"/>
                </a:lnTo>
                <a:lnTo>
                  <a:pt x="127469" y="1545692"/>
                </a:lnTo>
                <a:lnTo>
                  <a:pt x="130201" y="1546602"/>
                </a:lnTo>
                <a:lnTo>
                  <a:pt x="128380" y="1545692"/>
                </a:lnTo>
                <a:lnTo>
                  <a:pt x="130201" y="1545692"/>
                </a:lnTo>
                <a:lnTo>
                  <a:pt x="127469" y="1542963"/>
                </a:lnTo>
                <a:lnTo>
                  <a:pt x="130201" y="1532046"/>
                </a:lnTo>
                <a:lnTo>
                  <a:pt x="136574" y="1524768"/>
                </a:lnTo>
                <a:lnTo>
                  <a:pt x="146590" y="1519309"/>
                </a:lnTo>
                <a:lnTo>
                  <a:pt x="146590" y="1513851"/>
                </a:lnTo>
                <a:lnTo>
                  <a:pt x="148411" y="1508392"/>
                </a:lnTo>
                <a:lnTo>
                  <a:pt x="151142" y="1504753"/>
                </a:lnTo>
                <a:lnTo>
                  <a:pt x="162068" y="1492016"/>
                </a:lnTo>
                <a:lnTo>
                  <a:pt x="167531" y="1499294"/>
                </a:lnTo>
                <a:lnTo>
                  <a:pt x="175726" y="1502933"/>
                </a:lnTo>
                <a:lnTo>
                  <a:pt x="183920" y="1504753"/>
                </a:lnTo>
                <a:lnTo>
                  <a:pt x="193025" y="1505663"/>
                </a:lnTo>
                <a:lnTo>
                  <a:pt x="200309" y="1510212"/>
                </a:lnTo>
                <a:lnTo>
                  <a:pt x="201219" y="1508392"/>
                </a:lnTo>
                <a:lnTo>
                  <a:pt x="208503" y="1508392"/>
                </a:lnTo>
                <a:lnTo>
                  <a:pt x="215787" y="1510212"/>
                </a:lnTo>
                <a:lnTo>
                  <a:pt x="222161" y="1513851"/>
                </a:lnTo>
                <a:lnTo>
                  <a:pt x="254939" y="1502933"/>
                </a:lnTo>
                <a:lnTo>
                  <a:pt x="259491" y="1499294"/>
                </a:lnTo>
                <a:lnTo>
                  <a:pt x="264954" y="1496565"/>
                </a:lnTo>
                <a:lnTo>
                  <a:pt x="262222" y="1489287"/>
                </a:lnTo>
                <a:lnTo>
                  <a:pt x="256760" y="1483828"/>
                </a:lnTo>
                <a:lnTo>
                  <a:pt x="249476" y="1478370"/>
                </a:lnTo>
                <a:lnTo>
                  <a:pt x="245834" y="1472911"/>
                </a:lnTo>
                <a:lnTo>
                  <a:pt x="254028" y="1465633"/>
                </a:lnTo>
                <a:lnTo>
                  <a:pt x="259491" y="1461994"/>
                </a:lnTo>
                <a:lnTo>
                  <a:pt x="264954" y="1460174"/>
                </a:lnTo>
                <a:lnTo>
                  <a:pt x="270417" y="1464723"/>
                </a:lnTo>
                <a:lnTo>
                  <a:pt x="275880" y="1472911"/>
                </a:lnTo>
                <a:lnTo>
                  <a:pt x="285895" y="1484738"/>
                </a:lnTo>
                <a:lnTo>
                  <a:pt x="292269" y="1479279"/>
                </a:lnTo>
                <a:lnTo>
                  <a:pt x="300463" y="1473821"/>
                </a:lnTo>
                <a:lnTo>
                  <a:pt x="307747" y="1465633"/>
                </a:lnTo>
                <a:lnTo>
                  <a:pt x="314121" y="1454716"/>
                </a:lnTo>
                <a:lnTo>
                  <a:pt x="319584" y="1441069"/>
                </a:lnTo>
                <a:lnTo>
                  <a:pt x="326868" y="1429242"/>
                </a:lnTo>
                <a:lnTo>
                  <a:pt x="332331" y="1426513"/>
                </a:lnTo>
                <a:lnTo>
                  <a:pt x="338704" y="1424694"/>
                </a:lnTo>
                <a:lnTo>
                  <a:pt x="345988" y="1426513"/>
                </a:lnTo>
                <a:lnTo>
                  <a:pt x="346898" y="1426513"/>
                </a:lnTo>
                <a:lnTo>
                  <a:pt x="349630" y="1427423"/>
                </a:lnTo>
                <a:lnTo>
                  <a:pt x="349630" y="1426513"/>
                </a:lnTo>
                <a:lnTo>
                  <a:pt x="351451" y="1421964"/>
                </a:lnTo>
                <a:lnTo>
                  <a:pt x="352361" y="1419235"/>
                </a:lnTo>
                <a:lnTo>
                  <a:pt x="355093" y="1416506"/>
                </a:lnTo>
                <a:lnTo>
                  <a:pt x="359645" y="1414686"/>
                </a:lnTo>
                <a:lnTo>
                  <a:pt x="362377" y="1414686"/>
                </a:lnTo>
                <a:lnTo>
                  <a:pt x="366929" y="1414686"/>
                </a:lnTo>
                <a:lnTo>
                  <a:pt x="370571" y="1414686"/>
                </a:lnTo>
                <a:lnTo>
                  <a:pt x="378766" y="1417415"/>
                </a:lnTo>
                <a:lnTo>
                  <a:pt x="384229" y="1420145"/>
                </a:lnTo>
                <a:lnTo>
                  <a:pt x="391513" y="1409228"/>
                </a:lnTo>
                <a:lnTo>
                  <a:pt x="395155" y="1397401"/>
                </a:lnTo>
                <a:lnTo>
                  <a:pt x="396976" y="1394671"/>
                </a:lnTo>
                <a:lnTo>
                  <a:pt x="396976" y="1392852"/>
                </a:lnTo>
                <a:lnTo>
                  <a:pt x="389692" y="1394671"/>
                </a:lnTo>
                <a:lnTo>
                  <a:pt x="383318" y="1394671"/>
                </a:lnTo>
                <a:lnTo>
                  <a:pt x="383318" y="1400130"/>
                </a:lnTo>
                <a:lnTo>
                  <a:pt x="376034" y="1397401"/>
                </a:lnTo>
                <a:lnTo>
                  <a:pt x="369661" y="1395581"/>
                </a:lnTo>
                <a:lnTo>
                  <a:pt x="361466" y="1394671"/>
                </a:lnTo>
                <a:lnTo>
                  <a:pt x="354182" y="1392852"/>
                </a:lnTo>
                <a:lnTo>
                  <a:pt x="349630" y="1389213"/>
                </a:lnTo>
                <a:lnTo>
                  <a:pt x="348719" y="1381025"/>
                </a:lnTo>
                <a:lnTo>
                  <a:pt x="351451" y="1370108"/>
                </a:lnTo>
                <a:lnTo>
                  <a:pt x="370571" y="1367378"/>
                </a:lnTo>
                <a:lnTo>
                  <a:pt x="380587" y="1361920"/>
                </a:lnTo>
                <a:lnTo>
                  <a:pt x="380587" y="1357371"/>
                </a:lnTo>
                <a:lnTo>
                  <a:pt x="384229" y="1352822"/>
                </a:lnTo>
                <a:lnTo>
                  <a:pt x="389692" y="1350093"/>
                </a:lnTo>
                <a:lnTo>
                  <a:pt x="388781" y="1340995"/>
                </a:lnTo>
                <a:lnTo>
                  <a:pt x="392423" y="1333717"/>
                </a:lnTo>
                <a:lnTo>
                  <a:pt x="399707" y="1328258"/>
                </a:lnTo>
                <a:lnTo>
                  <a:pt x="407902" y="1324619"/>
                </a:lnTo>
                <a:lnTo>
                  <a:pt x="421559" y="1319161"/>
                </a:lnTo>
                <a:lnTo>
                  <a:pt x="435216" y="1317341"/>
                </a:lnTo>
                <a:lnTo>
                  <a:pt x="448874" y="1321890"/>
                </a:lnTo>
                <a:lnTo>
                  <a:pt x="448874" y="1320070"/>
                </a:lnTo>
                <a:lnTo>
                  <a:pt x="448874" y="1314612"/>
                </a:lnTo>
                <a:lnTo>
                  <a:pt x="450695" y="1309153"/>
                </a:lnTo>
                <a:lnTo>
                  <a:pt x="453426" y="1303695"/>
                </a:lnTo>
                <a:lnTo>
                  <a:pt x="457068" y="1300056"/>
                </a:lnTo>
                <a:lnTo>
                  <a:pt x="470726" y="1297326"/>
                </a:lnTo>
                <a:lnTo>
                  <a:pt x="484383" y="1300056"/>
                </a:lnTo>
                <a:lnTo>
                  <a:pt x="494398" y="1308244"/>
                </a:lnTo>
                <a:lnTo>
                  <a:pt x="501682" y="1310973"/>
                </a:lnTo>
                <a:lnTo>
                  <a:pt x="507145" y="1310973"/>
                </a:lnTo>
                <a:lnTo>
                  <a:pt x="508056" y="1305514"/>
                </a:lnTo>
                <a:lnTo>
                  <a:pt x="510787" y="1300056"/>
                </a:lnTo>
                <a:lnTo>
                  <a:pt x="510787" y="1292777"/>
                </a:lnTo>
                <a:lnTo>
                  <a:pt x="513519" y="1285499"/>
                </a:lnTo>
                <a:lnTo>
                  <a:pt x="515340" y="1281860"/>
                </a:lnTo>
                <a:lnTo>
                  <a:pt x="521713" y="1274582"/>
                </a:lnTo>
                <a:lnTo>
                  <a:pt x="529908" y="1270943"/>
                </a:lnTo>
                <a:lnTo>
                  <a:pt x="539923" y="1269124"/>
                </a:lnTo>
                <a:lnTo>
                  <a:pt x="540834" y="1270943"/>
                </a:lnTo>
                <a:lnTo>
                  <a:pt x="590911" y="1227274"/>
                </a:lnTo>
                <a:lnTo>
                  <a:pt x="596374" y="1230913"/>
                </a:lnTo>
                <a:lnTo>
                  <a:pt x="597284" y="1230913"/>
                </a:lnTo>
                <a:lnTo>
                  <a:pt x="600016" y="1230004"/>
                </a:lnTo>
                <a:lnTo>
                  <a:pt x="601837" y="1230004"/>
                </a:lnTo>
                <a:lnTo>
                  <a:pt x="601837" y="1201801"/>
                </a:lnTo>
                <a:lnTo>
                  <a:pt x="602747" y="1200891"/>
                </a:lnTo>
                <a:lnTo>
                  <a:pt x="593642" y="1193613"/>
                </a:lnTo>
                <a:lnTo>
                  <a:pt x="586358" y="1185425"/>
                </a:lnTo>
                <a:lnTo>
                  <a:pt x="582716" y="1176327"/>
                </a:lnTo>
                <a:lnTo>
                  <a:pt x="578164" y="1166320"/>
                </a:lnTo>
                <a:lnTo>
                  <a:pt x="572701" y="1156313"/>
                </a:lnTo>
                <a:lnTo>
                  <a:pt x="562685" y="1156313"/>
                </a:lnTo>
                <a:lnTo>
                  <a:pt x="554491" y="1158132"/>
                </a:lnTo>
                <a:lnTo>
                  <a:pt x="546297" y="1162681"/>
                </a:lnTo>
                <a:lnTo>
                  <a:pt x="542655" y="1169049"/>
                </a:lnTo>
                <a:lnTo>
                  <a:pt x="539923" y="1179967"/>
                </a:lnTo>
                <a:lnTo>
                  <a:pt x="543565" y="1189974"/>
                </a:lnTo>
                <a:lnTo>
                  <a:pt x="543565" y="1199072"/>
                </a:lnTo>
                <a:lnTo>
                  <a:pt x="540834" y="1209989"/>
                </a:lnTo>
                <a:lnTo>
                  <a:pt x="539923" y="1219996"/>
                </a:lnTo>
                <a:lnTo>
                  <a:pt x="535371" y="1219996"/>
                </a:lnTo>
                <a:lnTo>
                  <a:pt x="529908" y="1219996"/>
                </a:lnTo>
                <a:lnTo>
                  <a:pt x="526266" y="1235462"/>
                </a:lnTo>
                <a:lnTo>
                  <a:pt x="516250" y="1246379"/>
                </a:lnTo>
                <a:lnTo>
                  <a:pt x="505324" y="1251838"/>
                </a:lnTo>
                <a:lnTo>
                  <a:pt x="488935" y="1252748"/>
                </a:lnTo>
                <a:lnTo>
                  <a:pt x="476189" y="1257297"/>
                </a:lnTo>
                <a:lnTo>
                  <a:pt x="467084" y="1252748"/>
                </a:lnTo>
                <a:lnTo>
                  <a:pt x="458889" y="1244560"/>
                </a:lnTo>
                <a:lnTo>
                  <a:pt x="456158" y="1241831"/>
                </a:lnTo>
                <a:lnTo>
                  <a:pt x="451605" y="1238192"/>
                </a:lnTo>
                <a:lnTo>
                  <a:pt x="437948" y="1241831"/>
                </a:lnTo>
                <a:lnTo>
                  <a:pt x="439769" y="1243650"/>
                </a:lnTo>
                <a:lnTo>
                  <a:pt x="443411" y="1257297"/>
                </a:lnTo>
                <a:lnTo>
                  <a:pt x="440679" y="1269124"/>
                </a:lnTo>
                <a:lnTo>
                  <a:pt x="432485" y="1274582"/>
                </a:lnTo>
                <a:lnTo>
                  <a:pt x="422469" y="1279131"/>
                </a:lnTo>
                <a:lnTo>
                  <a:pt x="413364" y="1282770"/>
                </a:lnTo>
                <a:lnTo>
                  <a:pt x="405170" y="1287319"/>
                </a:lnTo>
                <a:lnTo>
                  <a:pt x="396976" y="1294597"/>
                </a:lnTo>
                <a:lnTo>
                  <a:pt x="391513" y="1302785"/>
                </a:lnTo>
                <a:lnTo>
                  <a:pt x="388781" y="1313702"/>
                </a:lnTo>
                <a:lnTo>
                  <a:pt x="383318" y="1319161"/>
                </a:lnTo>
                <a:lnTo>
                  <a:pt x="376034" y="1322800"/>
                </a:lnTo>
                <a:lnTo>
                  <a:pt x="365108" y="1324619"/>
                </a:lnTo>
                <a:lnTo>
                  <a:pt x="355093" y="1324619"/>
                </a:lnTo>
                <a:lnTo>
                  <a:pt x="346898" y="1321890"/>
                </a:lnTo>
                <a:lnTo>
                  <a:pt x="341435" y="1313702"/>
                </a:lnTo>
                <a:lnTo>
                  <a:pt x="338704" y="1321890"/>
                </a:lnTo>
                <a:lnTo>
                  <a:pt x="337793" y="1330988"/>
                </a:lnTo>
                <a:lnTo>
                  <a:pt x="335062" y="1339176"/>
                </a:lnTo>
                <a:lnTo>
                  <a:pt x="330510" y="1346454"/>
                </a:lnTo>
                <a:lnTo>
                  <a:pt x="325047" y="1351912"/>
                </a:lnTo>
                <a:lnTo>
                  <a:pt x="318673" y="1351912"/>
                </a:lnTo>
                <a:lnTo>
                  <a:pt x="305926" y="1349183"/>
                </a:lnTo>
                <a:lnTo>
                  <a:pt x="305016" y="1352822"/>
                </a:lnTo>
                <a:lnTo>
                  <a:pt x="302284" y="1357371"/>
                </a:lnTo>
                <a:lnTo>
                  <a:pt x="297732" y="1360100"/>
                </a:lnTo>
                <a:lnTo>
                  <a:pt x="292269" y="1360100"/>
                </a:lnTo>
                <a:lnTo>
                  <a:pt x="288627" y="1357371"/>
                </a:lnTo>
                <a:lnTo>
                  <a:pt x="237639" y="1346454"/>
                </a:lnTo>
                <a:lnTo>
                  <a:pt x="235818" y="1330988"/>
                </a:lnTo>
                <a:lnTo>
                  <a:pt x="238550" y="1320070"/>
                </a:lnTo>
                <a:lnTo>
                  <a:pt x="243102" y="1313702"/>
                </a:lnTo>
                <a:lnTo>
                  <a:pt x="251297" y="1308244"/>
                </a:lnTo>
                <a:lnTo>
                  <a:pt x="259491" y="1303695"/>
                </a:lnTo>
                <a:lnTo>
                  <a:pt x="270417" y="1300965"/>
                </a:lnTo>
                <a:lnTo>
                  <a:pt x="279522" y="1298236"/>
                </a:lnTo>
                <a:lnTo>
                  <a:pt x="289537" y="1295507"/>
                </a:lnTo>
                <a:lnTo>
                  <a:pt x="296821" y="1290958"/>
                </a:lnTo>
                <a:lnTo>
                  <a:pt x="297732" y="1287319"/>
                </a:lnTo>
                <a:lnTo>
                  <a:pt x="299553" y="1284590"/>
                </a:lnTo>
                <a:lnTo>
                  <a:pt x="327778" y="1270943"/>
                </a:lnTo>
                <a:lnTo>
                  <a:pt x="372392" y="1241831"/>
                </a:lnTo>
                <a:lnTo>
                  <a:pt x="373303" y="1232733"/>
                </a:lnTo>
                <a:lnTo>
                  <a:pt x="403349" y="1230004"/>
                </a:lnTo>
                <a:lnTo>
                  <a:pt x="435216" y="1219996"/>
                </a:lnTo>
                <a:lnTo>
                  <a:pt x="457068" y="1199072"/>
                </a:lnTo>
                <a:lnTo>
                  <a:pt x="467084" y="1177237"/>
                </a:lnTo>
                <a:lnTo>
                  <a:pt x="488935" y="1158132"/>
                </a:lnTo>
                <a:lnTo>
                  <a:pt x="512608" y="1145395"/>
                </a:lnTo>
                <a:lnTo>
                  <a:pt x="537192" y="1139937"/>
                </a:lnTo>
                <a:lnTo>
                  <a:pt x="565417" y="1141756"/>
                </a:lnTo>
                <a:lnTo>
                  <a:pt x="574522" y="1141756"/>
                </a:lnTo>
                <a:lnTo>
                  <a:pt x="580895" y="1142666"/>
                </a:lnTo>
                <a:lnTo>
                  <a:pt x="582716" y="1145395"/>
                </a:lnTo>
                <a:lnTo>
                  <a:pt x="583627" y="1148125"/>
                </a:lnTo>
                <a:lnTo>
                  <a:pt x="586358" y="1147215"/>
                </a:lnTo>
                <a:lnTo>
                  <a:pt x="589090" y="1147215"/>
                </a:lnTo>
                <a:lnTo>
                  <a:pt x="593642" y="1139937"/>
                </a:lnTo>
                <a:lnTo>
                  <a:pt x="600016" y="1134478"/>
                </a:lnTo>
                <a:lnTo>
                  <a:pt x="607300" y="1130839"/>
                </a:lnTo>
                <a:lnTo>
                  <a:pt x="613673" y="1125381"/>
                </a:lnTo>
                <a:lnTo>
                  <a:pt x="615494" y="1122651"/>
                </a:lnTo>
                <a:lnTo>
                  <a:pt x="618226" y="1119922"/>
                </a:lnTo>
                <a:lnTo>
                  <a:pt x="621868" y="1119922"/>
                </a:lnTo>
                <a:lnTo>
                  <a:pt x="624599" y="1119922"/>
                </a:lnTo>
                <a:lnTo>
                  <a:pt x="629152" y="1122651"/>
                </a:lnTo>
                <a:lnTo>
                  <a:pt x="624599" y="1118102"/>
                </a:lnTo>
                <a:lnTo>
                  <a:pt x="623689" y="1114463"/>
                </a:lnTo>
                <a:lnTo>
                  <a:pt x="629152" y="1107185"/>
                </a:lnTo>
                <a:lnTo>
                  <a:pt x="635525" y="1101727"/>
                </a:lnTo>
                <a:lnTo>
                  <a:pt x="644630" y="1096268"/>
                </a:lnTo>
                <a:lnTo>
                  <a:pt x="651003" y="1090809"/>
                </a:lnTo>
                <a:lnTo>
                  <a:pt x="658287" y="1083531"/>
                </a:lnTo>
                <a:lnTo>
                  <a:pt x="661019" y="1074434"/>
                </a:lnTo>
                <a:lnTo>
                  <a:pt x="669213" y="1074434"/>
                </a:lnTo>
                <a:lnTo>
                  <a:pt x="677408" y="1074434"/>
                </a:lnTo>
                <a:lnTo>
                  <a:pt x="685602" y="1074434"/>
                </a:lnTo>
                <a:lnTo>
                  <a:pt x="691976" y="1071704"/>
                </a:lnTo>
                <a:lnTo>
                  <a:pt x="696528" y="1064426"/>
                </a:lnTo>
                <a:lnTo>
                  <a:pt x="699260" y="1053509"/>
                </a:lnTo>
                <a:lnTo>
                  <a:pt x="702902" y="1053509"/>
                </a:lnTo>
                <a:lnTo>
                  <a:pt x="708365" y="1052599"/>
                </a:lnTo>
                <a:lnTo>
                  <a:pt x="708365" y="1044411"/>
                </a:lnTo>
                <a:lnTo>
                  <a:pt x="710186" y="1036223"/>
                </a:lnTo>
                <a:lnTo>
                  <a:pt x="711096" y="1028945"/>
                </a:lnTo>
                <a:lnTo>
                  <a:pt x="718380" y="1021667"/>
                </a:lnTo>
                <a:lnTo>
                  <a:pt x="723843" y="1021667"/>
                </a:lnTo>
                <a:lnTo>
                  <a:pt x="726574" y="1020757"/>
                </a:lnTo>
                <a:lnTo>
                  <a:pt x="729306" y="1018938"/>
                </a:lnTo>
                <a:lnTo>
                  <a:pt x="732037" y="1016209"/>
                </a:lnTo>
                <a:lnTo>
                  <a:pt x="734769" y="1013479"/>
                </a:lnTo>
                <a:lnTo>
                  <a:pt x="736590" y="1009840"/>
                </a:lnTo>
                <a:lnTo>
                  <a:pt x="739321" y="1007111"/>
                </a:lnTo>
                <a:lnTo>
                  <a:pt x="729306" y="1010750"/>
                </a:lnTo>
                <a:lnTo>
                  <a:pt x="721111" y="1015299"/>
                </a:lnTo>
                <a:lnTo>
                  <a:pt x="710186" y="1021667"/>
                </a:lnTo>
                <a:lnTo>
                  <a:pt x="696528" y="1024397"/>
                </a:lnTo>
                <a:lnTo>
                  <a:pt x="680139" y="1026216"/>
                </a:lnTo>
                <a:lnTo>
                  <a:pt x="661929" y="1023487"/>
                </a:lnTo>
                <a:lnTo>
                  <a:pt x="661929" y="1024397"/>
                </a:lnTo>
                <a:lnTo>
                  <a:pt x="656466" y="1042592"/>
                </a:lnTo>
                <a:lnTo>
                  <a:pt x="647361" y="1055329"/>
                </a:lnTo>
                <a:lnTo>
                  <a:pt x="630062" y="1063516"/>
                </a:lnTo>
                <a:lnTo>
                  <a:pt x="602747" y="1064426"/>
                </a:lnTo>
                <a:lnTo>
                  <a:pt x="599105" y="1067156"/>
                </a:lnTo>
                <a:lnTo>
                  <a:pt x="594553" y="1068975"/>
                </a:lnTo>
                <a:lnTo>
                  <a:pt x="590911" y="1072614"/>
                </a:lnTo>
                <a:lnTo>
                  <a:pt x="586358" y="1075343"/>
                </a:lnTo>
                <a:lnTo>
                  <a:pt x="588179" y="1080802"/>
                </a:lnTo>
                <a:lnTo>
                  <a:pt x="588179" y="1085351"/>
                </a:lnTo>
                <a:lnTo>
                  <a:pt x="586358" y="1090809"/>
                </a:lnTo>
                <a:lnTo>
                  <a:pt x="582716" y="1095358"/>
                </a:lnTo>
                <a:lnTo>
                  <a:pt x="579985" y="1098997"/>
                </a:lnTo>
                <a:lnTo>
                  <a:pt x="574522" y="1101727"/>
                </a:lnTo>
                <a:lnTo>
                  <a:pt x="564506" y="1104456"/>
                </a:lnTo>
                <a:lnTo>
                  <a:pt x="553581" y="1106275"/>
                </a:lnTo>
                <a:lnTo>
                  <a:pt x="523534" y="1111734"/>
                </a:lnTo>
                <a:lnTo>
                  <a:pt x="521713" y="1112644"/>
                </a:lnTo>
                <a:lnTo>
                  <a:pt x="520803" y="1115373"/>
                </a:lnTo>
                <a:lnTo>
                  <a:pt x="518071" y="1117193"/>
                </a:lnTo>
                <a:lnTo>
                  <a:pt x="515340" y="1118102"/>
                </a:lnTo>
                <a:lnTo>
                  <a:pt x="512608" y="1119922"/>
                </a:lnTo>
                <a:lnTo>
                  <a:pt x="510787" y="1120832"/>
                </a:lnTo>
                <a:lnTo>
                  <a:pt x="509877" y="1123561"/>
                </a:lnTo>
                <a:lnTo>
                  <a:pt x="509877" y="1126290"/>
                </a:lnTo>
                <a:lnTo>
                  <a:pt x="507145" y="1129020"/>
                </a:lnTo>
                <a:lnTo>
                  <a:pt x="504414" y="1133568"/>
                </a:lnTo>
                <a:lnTo>
                  <a:pt x="501682" y="1136298"/>
                </a:lnTo>
                <a:lnTo>
                  <a:pt x="497130" y="1139027"/>
                </a:lnTo>
                <a:lnTo>
                  <a:pt x="498040" y="1142666"/>
                </a:lnTo>
                <a:lnTo>
                  <a:pt x="498040" y="1145395"/>
                </a:lnTo>
                <a:lnTo>
                  <a:pt x="497130" y="1148125"/>
                </a:lnTo>
                <a:lnTo>
                  <a:pt x="495309" y="1149944"/>
                </a:lnTo>
                <a:lnTo>
                  <a:pt x="492577" y="1150854"/>
                </a:lnTo>
                <a:lnTo>
                  <a:pt x="489846" y="1152674"/>
                </a:lnTo>
                <a:lnTo>
                  <a:pt x="487115" y="1152674"/>
                </a:lnTo>
                <a:lnTo>
                  <a:pt x="483473" y="1153583"/>
                </a:lnTo>
                <a:lnTo>
                  <a:pt x="480741" y="1155403"/>
                </a:lnTo>
                <a:lnTo>
                  <a:pt x="470726" y="1153583"/>
                </a:lnTo>
                <a:lnTo>
                  <a:pt x="462531" y="1149944"/>
                </a:lnTo>
                <a:lnTo>
                  <a:pt x="454337" y="1145395"/>
                </a:lnTo>
                <a:lnTo>
                  <a:pt x="453426" y="1156313"/>
                </a:lnTo>
                <a:lnTo>
                  <a:pt x="446142" y="1168140"/>
                </a:lnTo>
                <a:lnTo>
                  <a:pt x="439769" y="1170869"/>
                </a:lnTo>
                <a:lnTo>
                  <a:pt x="434306" y="1173598"/>
                </a:lnTo>
                <a:lnTo>
                  <a:pt x="427022" y="1176327"/>
                </a:lnTo>
                <a:lnTo>
                  <a:pt x="421559" y="1176327"/>
                </a:lnTo>
                <a:lnTo>
                  <a:pt x="414275" y="1169049"/>
                </a:lnTo>
                <a:lnTo>
                  <a:pt x="386050" y="1195433"/>
                </a:lnTo>
                <a:lnTo>
                  <a:pt x="386050" y="1198162"/>
                </a:lnTo>
                <a:lnTo>
                  <a:pt x="376034" y="1211808"/>
                </a:lnTo>
                <a:lnTo>
                  <a:pt x="365108" y="1218177"/>
                </a:lnTo>
                <a:lnTo>
                  <a:pt x="351451" y="1223635"/>
                </a:lnTo>
                <a:lnTo>
                  <a:pt x="335973" y="1228184"/>
                </a:lnTo>
                <a:lnTo>
                  <a:pt x="329599" y="1228184"/>
                </a:lnTo>
                <a:lnTo>
                  <a:pt x="322315" y="1227274"/>
                </a:lnTo>
                <a:lnTo>
                  <a:pt x="321405" y="1227274"/>
                </a:lnTo>
                <a:lnTo>
                  <a:pt x="316852" y="1239101"/>
                </a:lnTo>
                <a:lnTo>
                  <a:pt x="310479" y="1246379"/>
                </a:lnTo>
                <a:lnTo>
                  <a:pt x="300463" y="1250018"/>
                </a:lnTo>
                <a:lnTo>
                  <a:pt x="289537" y="1251838"/>
                </a:lnTo>
                <a:lnTo>
                  <a:pt x="276790" y="1251838"/>
                </a:lnTo>
                <a:lnTo>
                  <a:pt x="276790" y="1255477"/>
                </a:lnTo>
                <a:lnTo>
                  <a:pt x="268596" y="1257297"/>
                </a:lnTo>
                <a:lnTo>
                  <a:pt x="260402" y="1257297"/>
                </a:lnTo>
                <a:lnTo>
                  <a:pt x="252207" y="1258206"/>
                </a:lnTo>
                <a:lnTo>
                  <a:pt x="244013" y="1260936"/>
                </a:lnTo>
                <a:lnTo>
                  <a:pt x="213966" y="1252748"/>
                </a:lnTo>
                <a:lnTo>
                  <a:pt x="181189" y="1271853"/>
                </a:lnTo>
                <a:lnTo>
                  <a:pt x="168442" y="1285499"/>
                </a:lnTo>
                <a:lnTo>
                  <a:pt x="154784" y="1298236"/>
                </a:lnTo>
                <a:lnTo>
                  <a:pt x="140216" y="1310973"/>
                </a:lnTo>
                <a:lnTo>
                  <a:pt x="131111" y="1314612"/>
                </a:lnTo>
                <a:lnTo>
                  <a:pt x="122917" y="1319161"/>
                </a:lnTo>
                <a:lnTo>
                  <a:pt x="113812" y="1320070"/>
                </a:lnTo>
                <a:lnTo>
                  <a:pt x="105618" y="1319161"/>
                </a:lnTo>
                <a:lnTo>
                  <a:pt x="98334" y="1310973"/>
                </a:lnTo>
                <a:lnTo>
                  <a:pt x="94692" y="1300965"/>
                </a:lnTo>
                <a:lnTo>
                  <a:pt x="94692" y="1290958"/>
                </a:lnTo>
                <a:lnTo>
                  <a:pt x="97423" y="1282770"/>
                </a:lnTo>
                <a:lnTo>
                  <a:pt x="105618" y="1276402"/>
                </a:lnTo>
                <a:lnTo>
                  <a:pt x="117454" y="1271853"/>
                </a:lnTo>
                <a:lnTo>
                  <a:pt x="125648" y="1257297"/>
                </a:lnTo>
                <a:lnTo>
                  <a:pt x="136574" y="1247289"/>
                </a:lnTo>
                <a:lnTo>
                  <a:pt x="151142" y="1241831"/>
                </a:lnTo>
                <a:lnTo>
                  <a:pt x="165710" y="1239101"/>
                </a:lnTo>
                <a:lnTo>
                  <a:pt x="181189" y="1240921"/>
                </a:lnTo>
                <a:lnTo>
                  <a:pt x="189383" y="1225455"/>
                </a:lnTo>
                <a:lnTo>
                  <a:pt x="200309" y="1217267"/>
                </a:lnTo>
                <a:lnTo>
                  <a:pt x="213056" y="1211808"/>
                </a:lnTo>
                <a:lnTo>
                  <a:pt x="226713" y="1209079"/>
                </a:lnTo>
                <a:lnTo>
                  <a:pt x="240371" y="1207259"/>
                </a:lnTo>
                <a:lnTo>
                  <a:pt x="254028" y="1204530"/>
                </a:lnTo>
                <a:lnTo>
                  <a:pt x="265864" y="1199072"/>
                </a:lnTo>
                <a:lnTo>
                  <a:pt x="274059" y="1193613"/>
                </a:lnTo>
                <a:lnTo>
                  <a:pt x="279522" y="1187245"/>
                </a:lnTo>
                <a:lnTo>
                  <a:pt x="285895" y="1179057"/>
                </a:lnTo>
                <a:lnTo>
                  <a:pt x="291358" y="1170869"/>
                </a:lnTo>
                <a:lnTo>
                  <a:pt x="296821" y="1162681"/>
                </a:lnTo>
                <a:lnTo>
                  <a:pt x="303195" y="1156313"/>
                </a:lnTo>
                <a:lnTo>
                  <a:pt x="313210" y="1153583"/>
                </a:lnTo>
                <a:lnTo>
                  <a:pt x="325047" y="1155403"/>
                </a:lnTo>
                <a:lnTo>
                  <a:pt x="333241" y="1153583"/>
                </a:lnTo>
                <a:lnTo>
                  <a:pt x="348719" y="1147215"/>
                </a:lnTo>
                <a:lnTo>
                  <a:pt x="361466" y="1139027"/>
                </a:lnTo>
                <a:lnTo>
                  <a:pt x="375124" y="1128110"/>
                </a:lnTo>
                <a:lnTo>
                  <a:pt x="388781" y="1119922"/>
                </a:lnTo>
                <a:lnTo>
                  <a:pt x="403349" y="1115373"/>
                </a:lnTo>
                <a:lnTo>
                  <a:pt x="422469" y="1114463"/>
                </a:lnTo>
                <a:lnTo>
                  <a:pt x="456158" y="1103546"/>
                </a:lnTo>
                <a:lnTo>
                  <a:pt x="476189" y="1086261"/>
                </a:lnTo>
                <a:lnTo>
                  <a:pt x="499861" y="1074434"/>
                </a:lnTo>
                <a:lnTo>
                  <a:pt x="501682" y="1071704"/>
                </a:lnTo>
                <a:lnTo>
                  <a:pt x="508056" y="1060787"/>
                </a:lnTo>
                <a:lnTo>
                  <a:pt x="513519" y="1049870"/>
                </a:lnTo>
                <a:lnTo>
                  <a:pt x="520803" y="1039863"/>
                </a:lnTo>
                <a:lnTo>
                  <a:pt x="529908" y="1031675"/>
                </a:lnTo>
                <a:lnTo>
                  <a:pt x="540834" y="1031675"/>
                </a:lnTo>
                <a:lnTo>
                  <a:pt x="569969" y="1030765"/>
                </a:lnTo>
                <a:lnTo>
                  <a:pt x="575432" y="1018028"/>
                </a:lnTo>
                <a:lnTo>
                  <a:pt x="582716" y="1007111"/>
                </a:lnTo>
                <a:lnTo>
                  <a:pt x="593642" y="998923"/>
                </a:lnTo>
                <a:lnTo>
                  <a:pt x="602747" y="991645"/>
                </a:lnTo>
                <a:lnTo>
                  <a:pt x="612763" y="983457"/>
                </a:lnTo>
                <a:lnTo>
                  <a:pt x="621868" y="975269"/>
                </a:lnTo>
                <a:lnTo>
                  <a:pt x="631883" y="968901"/>
                </a:lnTo>
                <a:lnTo>
                  <a:pt x="645540" y="967081"/>
                </a:lnTo>
                <a:lnTo>
                  <a:pt x="708365" y="937059"/>
                </a:lnTo>
                <a:lnTo>
                  <a:pt x="717469" y="929781"/>
                </a:lnTo>
                <a:lnTo>
                  <a:pt x="728395" y="926142"/>
                </a:lnTo>
                <a:lnTo>
                  <a:pt x="737500" y="924322"/>
                </a:lnTo>
                <a:lnTo>
                  <a:pt x="744784" y="916134"/>
                </a:lnTo>
                <a:lnTo>
                  <a:pt x="753889" y="912495"/>
                </a:lnTo>
                <a:lnTo>
                  <a:pt x="764815" y="907946"/>
                </a:lnTo>
                <a:lnTo>
                  <a:pt x="773010" y="902488"/>
                </a:lnTo>
                <a:lnTo>
                  <a:pt x="780294" y="893390"/>
                </a:lnTo>
                <a:lnTo>
                  <a:pt x="807608" y="876105"/>
                </a:lnTo>
                <a:lnTo>
                  <a:pt x="834923" y="862458"/>
                </a:lnTo>
                <a:lnTo>
                  <a:pt x="865880" y="851541"/>
                </a:lnTo>
                <a:lnTo>
                  <a:pt x="938719" y="818789"/>
                </a:lnTo>
                <a:lnTo>
                  <a:pt x="950556" y="800594"/>
                </a:lnTo>
                <a:lnTo>
                  <a:pt x="964213" y="786948"/>
                </a:lnTo>
                <a:lnTo>
                  <a:pt x="982423" y="775121"/>
                </a:lnTo>
                <a:lnTo>
                  <a:pt x="1001544" y="766933"/>
                </a:lnTo>
                <a:lnTo>
                  <a:pt x="1012469" y="755106"/>
                </a:lnTo>
                <a:lnTo>
                  <a:pt x="1020664" y="744189"/>
                </a:lnTo>
                <a:lnTo>
                  <a:pt x="1031590" y="738730"/>
                </a:lnTo>
                <a:lnTo>
                  <a:pt x="1045247" y="737820"/>
                </a:lnTo>
                <a:lnTo>
                  <a:pt x="1050710" y="735091"/>
                </a:lnTo>
                <a:lnTo>
                  <a:pt x="1055263" y="735091"/>
                </a:lnTo>
                <a:lnTo>
                  <a:pt x="1063457" y="725084"/>
                </a:lnTo>
                <a:lnTo>
                  <a:pt x="1072562" y="719625"/>
                </a:lnTo>
                <a:lnTo>
                  <a:pt x="1084398" y="715986"/>
                </a:lnTo>
                <a:lnTo>
                  <a:pt x="1095324" y="713257"/>
                </a:lnTo>
                <a:lnTo>
                  <a:pt x="1120818" y="694152"/>
                </a:lnTo>
                <a:lnTo>
                  <a:pt x="1149954" y="679595"/>
                </a:lnTo>
                <a:lnTo>
                  <a:pt x="1181821" y="673227"/>
                </a:lnTo>
                <a:lnTo>
                  <a:pt x="1193658" y="660490"/>
                </a:lnTo>
                <a:lnTo>
                  <a:pt x="1207315" y="651393"/>
                </a:lnTo>
                <a:lnTo>
                  <a:pt x="1221883" y="644114"/>
                </a:lnTo>
                <a:lnTo>
                  <a:pt x="1238272" y="641385"/>
                </a:lnTo>
                <a:lnTo>
                  <a:pt x="1255571" y="643205"/>
                </a:lnTo>
                <a:lnTo>
                  <a:pt x="1268318" y="632287"/>
                </a:lnTo>
                <a:lnTo>
                  <a:pt x="1292902" y="609543"/>
                </a:lnTo>
                <a:lnTo>
                  <a:pt x="1319306" y="592258"/>
                </a:lnTo>
                <a:lnTo>
                  <a:pt x="1347531" y="576792"/>
                </a:lnTo>
                <a:lnTo>
                  <a:pt x="1378488" y="564965"/>
                </a:lnTo>
                <a:lnTo>
                  <a:pt x="1408534" y="554957"/>
                </a:lnTo>
                <a:lnTo>
                  <a:pt x="1416729" y="539491"/>
                </a:lnTo>
                <a:lnTo>
                  <a:pt x="1425834" y="530394"/>
                </a:lnTo>
                <a:lnTo>
                  <a:pt x="1438581" y="524935"/>
                </a:lnTo>
                <a:lnTo>
                  <a:pt x="1452238" y="520386"/>
                </a:lnTo>
                <a:lnTo>
                  <a:pt x="1465895" y="516747"/>
                </a:lnTo>
                <a:lnTo>
                  <a:pt x="1482284" y="506740"/>
                </a:lnTo>
                <a:lnTo>
                  <a:pt x="1498673" y="497642"/>
                </a:lnTo>
                <a:lnTo>
                  <a:pt x="1514152" y="485815"/>
                </a:lnTo>
                <a:lnTo>
                  <a:pt x="1532362" y="479447"/>
                </a:lnTo>
                <a:lnTo>
                  <a:pt x="1549661" y="473988"/>
                </a:lnTo>
                <a:lnTo>
                  <a:pt x="1635247" y="431229"/>
                </a:lnTo>
                <a:lnTo>
                  <a:pt x="1654368" y="420312"/>
                </a:lnTo>
                <a:lnTo>
                  <a:pt x="1672578" y="407575"/>
                </a:lnTo>
                <a:lnTo>
                  <a:pt x="1692608" y="398478"/>
                </a:lnTo>
                <a:lnTo>
                  <a:pt x="1713550" y="390290"/>
                </a:lnTo>
                <a:lnTo>
                  <a:pt x="1737223" y="388470"/>
                </a:lnTo>
                <a:lnTo>
                  <a:pt x="1751791" y="372094"/>
                </a:lnTo>
                <a:lnTo>
                  <a:pt x="1770911" y="361177"/>
                </a:lnTo>
                <a:lnTo>
                  <a:pt x="1791852" y="352989"/>
                </a:lnTo>
                <a:lnTo>
                  <a:pt x="1813704" y="347531"/>
                </a:lnTo>
                <a:lnTo>
                  <a:pt x="1893828" y="304772"/>
                </a:lnTo>
                <a:lnTo>
                  <a:pt x="1897470" y="306591"/>
                </a:lnTo>
                <a:lnTo>
                  <a:pt x="1900201" y="307501"/>
                </a:lnTo>
                <a:lnTo>
                  <a:pt x="1900201" y="306591"/>
                </a:lnTo>
                <a:lnTo>
                  <a:pt x="1897470" y="304772"/>
                </a:lnTo>
                <a:lnTo>
                  <a:pt x="1893828" y="304772"/>
                </a:lnTo>
                <a:lnTo>
                  <a:pt x="1919321" y="289306"/>
                </a:lnTo>
                <a:lnTo>
                  <a:pt x="1945726" y="275659"/>
                </a:lnTo>
                <a:lnTo>
                  <a:pt x="1973041" y="266561"/>
                </a:lnTo>
                <a:lnTo>
                  <a:pt x="2002176" y="262013"/>
                </a:lnTo>
                <a:lnTo>
                  <a:pt x="2014923" y="256554"/>
                </a:lnTo>
                <a:lnTo>
                  <a:pt x="2024028" y="247456"/>
                </a:lnTo>
                <a:lnTo>
                  <a:pt x="2034044" y="237449"/>
                </a:lnTo>
                <a:lnTo>
                  <a:pt x="2043149" y="229261"/>
                </a:lnTo>
                <a:lnTo>
                  <a:pt x="2055896" y="224712"/>
                </a:lnTo>
                <a:lnTo>
                  <a:pt x="2096868" y="211066"/>
                </a:lnTo>
                <a:lnTo>
                  <a:pt x="2107794" y="200149"/>
                </a:lnTo>
                <a:lnTo>
                  <a:pt x="2150587" y="200149"/>
                </a:lnTo>
                <a:lnTo>
                  <a:pt x="2157871" y="188322"/>
                </a:lnTo>
                <a:lnTo>
                  <a:pt x="2168797" y="182863"/>
                </a:lnTo>
                <a:lnTo>
                  <a:pt x="2179723" y="177404"/>
                </a:lnTo>
                <a:lnTo>
                  <a:pt x="2191559" y="172856"/>
                </a:lnTo>
                <a:lnTo>
                  <a:pt x="2202485" y="167397"/>
                </a:lnTo>
                <a:lnTo>
                  <a:pt x="2204306" y="138284"/>
                </a:lnTo>
                <a:lnTo>
                  <a:pt x="2223426" y="137375"/>
                </a:lnTo>
                <a:lnTo>
                  <a:pt x="2231621" y="126458"/>
                </a:lnTo>
                <a:lnTo>
                  <a:pt x="2242547" y="120999"/>
                </a:lnTo>
                <a:lnTo>
                  <a:pt x="2253473" y="118270"/>
                </a:lnTo>
                <a:lnTo>
                  <a:pt x="2266220" y="118270"/>
                </a:lnTo>
                <a:lnTo>
                  <a:pt x="2269862" y="115540"/>
                </a:lnTo>
                <a:lnTo>
                  <a:pt x="2275325" y="115540"/>
                </a:lnTo>
                <a:lnTo>
                  <a:pt x="2283519" y="107352"/>
                </a:lnTo>
                <a:lnTo>
                  <a:pt x="2294445" y="104623"/>
                </a:lnTo>
                <a:lnTo>
                  <a:pt x="2307192" y="102804"/>
                </a:lnTo>
                <a:lnTo>
                  <a:pt x="2329044" y="84608"/>
                </a:lnTo>
                <a:lnTo>
                  <a:pt x="2350896" y="78240"/>
                </a:lnTo>
                <a:lnTo>
                  <a:pt x="2374568" y="76420"/>
                </a:lnTo>
                <a:lnTo>
                  <a:pt x="2396420" y="78240"/>
                </a:lnTo>
                <a:lnTo>
                  <a:pt x="2418272" y="79150"/>
                </a:lnTo>
                <a:lnTo>
                  <a:pt x="2429198" y="81879"/>
                </a:lnTo>
                <a:lnTo>
                  <a:pt x="2433750" y="86428"/>
                </a:lnTo>
                <a:lnTo>
                  <a:pt x="2434661" y="91886"/>
                </a:lnTo>
                <a:lnTo>
                  <a:pt x="2431019" y="97345"/>
                </a:lnTo>
                <a:lnTo>
                  <a:pt x="2422825" y="104623"/>
                </a:lnTo>
                <a:lnTo>
                  <a:pt x="2407346" y="104623"/>
                </a:lnTo>
                <a:lnTo>
                  <a:pt x="2396420" y="110082"/>
                </a:lnTo>
                <a:lnTo>
                  <a:pt x="2387315" y="116450"/>
                </a:lnTo>
                <a:lnTo>
                  <a:pt x="2379121" y="126458"/>
                </a:lnTo>
                <a:lnTo>
                  <a:pt x="2373658" y="135555"/>
                </a:lnTo>
                <a:lnTo>
                  <a:pt x="2366374" y="146472"/>
                </a:lnTo>
                <a:lnTo>
                  <a:pt x="2360911" y="157390"/>
                </a:lnTo>
                <a:lnTo>
                  <a:pt x="2329044" y="157390"/>
                </a:lnTo>
                <a:lnTo>
                  <a:pt x="2318118" y="170126"/>
                </a:lnTo>
                <a:lnTo>
                  <a:pt x="2303550" y="169217"/>
                </a:lnTo>
                <a:lnTo>
                  <a:pt x="2288982" y="171946"/>
                </a:lnTo>
                <a:lnTo>
                  <a:pt x="2274414" y="175585"/>
                </a:lnTo>
                <a:lnTo>
                  <a:pt x="2258936" y="180134"/>
                </a:lnTo>
                <a:lnTo>
                  <a:pt x="2244368" y="178314"/>
                </a:lnTo>
                <a:lnTo>
                  <a:pt x="2241636" y="180134"/>
                </a:lnTo>
                <a:lnTo>
                  <a:pt x="2236173" y="181043"/>
                </a:lnTo>
                <a:lnTo>
                  <a:pt x="2233442" y="194690"/>
                </a:lnTo>
                <a:lnTo>
                  <a:pt x="2226158" y="202878"/>
                </a:lnTo>
                <a:lnTo>
                  <a:pt x="2216142" y="208336"/>
                </a:lnTo>
                <a:lnTo>
                  <a:pt x="2205216" y="211066"/>
                </a:lnTo>
                <a:lnTo>
                  <a:pt x="2191559" y="210156"/>
                </a:lnTo>
                <a:lnTo>
                  <a:pt x="2188828" y="218344"/>
                </a:lnTo>
                <a:lnTo>
                  <a:pt x="2163334" y="223802"/>
                </a:lnTo>
                <a:lnTo>
                  <a:pt x="2153318" y="229261"/>
                </a:lnTo>
                <a:lnTo>
                  <a:pt x="2143303" y="233810"/>
                </a:lnTo>
                <a:lnTo>
                  <a:pt x="2134198" y="237449"/>
                </a:lnTo>
                <a:lnTo>
                  <a:pt x="2124183" y="236539"/>
                </a:lnTo>
                <a:lnTo>
                  <a:pt x="2118720" y="248366"/>
                </a:lnTo>
                <a:lnTo>
                  <a:pt x="2110525" y="258374"/>
                </a:lnTo>
                <a:lnTo>
                  <a:pt x="2101420" y="266561"/>
                </a:lnTo>
                <a:lnTo>
                  <a:pt x="2099599" y="266561"/>
                </a:lnTo>
                <a:lnTo>
                  <a:pt x="2106883" y="267471"/>
                </a:lnTo>
                <a:lnTo>
                  <a:pt x="2115078" y="266561"/>
                </a:lnTo>
                <a:lnTo>
                  <a:pt x="2121451" y="263832"/>
                </a:lnTo>
                <a:lnTo>
                  <a:pt x="2128735" y="263832"/>
                </a:lnTo>
                <a:lnTo>
                  <a:pt x="2118720" y="283847"/>
                </a:lnTo>
                <a:lnTo>
                  <a:pt x="2118720" y="289306"/>
                </a:lnTo>
                <a:lnTo>
                  <a:pt x="2117809" y="293854"/>
                </a:lnTo>
                <a:lnTo>
                  <a:pt x="2087763" y="295674"/>
                </a:lnTo>
                <a:lnTo>
                  <a:pt x="2077747" y="299313"/>
                </a:lnTo>
                <a:lnTo>
                  <a:pt x="2067732" y="299313"/>
                </a:lnTo>
                <a:lnTo>
                  <a:pt x="2059538" y="296584"/>
                </a:lnTo>
                <a:lnTo>
                  <a:pt x="2056806" y="298403"/>
                </a:lnTo>
                <a:lnTo>
                  <a:pt x="2044970" y="301133"/>
                </a:lnTo>
                <a:lnTo>
                  <a:pt x="2032223" y="304772"/>
                </a:lnTo>
                <a:lnTo>
                  <a:pt x="2029491" y="304772"/>
                </a:lnTo>
                <a:lnTo>
                  <a:pt x="2026760" y="306591"/>
                </a:lnTo>
                <a:lnTo>
                  <a:pt x="2024028" y="307501"/>
                </a:lnTo>
                <a:lnTo>
                  <a:pt x="2018565" y="314779"/>
                </a:lnTo>
                <a:lnTo>
                  <a:pt x="2013102" y="322967"/>
                </a:lnTo>
                <a:lnTo>
                  <a:pt x="2007639" y="331155"/>
                </a:lnTo>
                <a:lnTo>
                  <a:pt x="2000355" y="336613"/>
                </a:lnTo>
                <a:lnTo>
                  <a:pt x="1991250" y="340253"/>
                </a:lnTo>
                <a:lnTo>
                  <a:pt x="1985788" y="340253"/>
                </a:lnTo>
                <a:lnTo>
                  <a:pt x="1981235" y="339343"/>
                </a:lnTo>
                <a:lnTo>
                  <a:pt x="1980325" y="344801"/>
                </a:lnTo>
                <a:lnTo>
                  <a:pt x="1977593" y="348440"/>
                </a:lnTo>
                <a:lnTo>
                  <a:pt x="1973041" y="351170"/>
                </a:lnTo>
                <a:lnTo>
                  <a:pt x="1969399" y="352989"/>
                </a:lnTo>
                <a:lnTo>
                  <a:pt x="1964846" y="352989"/>
                </a:lnTo>
                <a:lnTo>
                  <a:pt x="1961204" y="352989"/>
                </a:lnTo>
                <a:lnTo>
                  <a:pt x="1959383" y="356628"/>
                </a:lnTo>
                <a:lnTo>
                  <a:pt x="1958473" y="360267"/>
                </a:lnTo>
                <a:lnTo>
                  <a:pt x="1955741" y="361177"/>
                </a:lnTo>
                <a:lnTo>
                  <a:pt x="1953010" y="362997"/>
                </a:lnTo>
                <a:lnTo>
                  <a:pt x="1950278" y="362997"/>
                </a:lnTo>
                <a:lnTo>
                  <a:pt x="1945726" y="362997"/>
                </a:lnTo>
                <a:lnTo>
                  <a:pt x="1942084" y="361177"/>
                </a:lnTo>
                <a:lnTo>
                  <a:pt x="1937531" y="371185"/>
                </a:lnTo>
                <a:lnTo>
                  <a:pt x="1930247" y="376643"/>
                </a:lnTo>
                <a:lnTo>
                  <a:pt x="1922053" y="379373"/>
                </a:lnTo>
                <a:lnTo>
                  <a:pt x="1912948" y="382102"/>
                </a:lnTo>
                <a:lnTo>
                  <a:pt x="1904754" y="384831"/>
                </a:lnTo>
                <a:lnTo>
                  <a:pt x="1896559" y="388470"/>
                </a:lnTo>
                <a:lnTo>
                  <a:pt x="1888365" y="388470"/>
                </a:lnTo>
                <a:lnTo>
                  <a:pt x="1882902" y="396658"/>
                </a:lnTo>
                <a:lnTo>
                  <a:pt x="1872886" y="409395"/>
                </a:lnTo>
                <a:lnTo>
                  <a:pt x="1859229" y="417583"/>
                </a:lnTo>
                <a:lnTo>
                  <a:pt x="1843750" y="421222"/>
                </a:lnTo>
                <a:lnTo>
                  <a:pt x="1820988" y="423041"/>
                </a:lnTo>
                <a:lnTo>
                  <a:pt x="1797315" y="418492"/>
                </a:lnTo>
                <a:lnTo>
                  <a:pt x="1792763" y="417583"/>
                </a:lnTo>
                <a:lnTo>
                  <a:pt x="1790031" y="441237"/>
                </a:lnTo>
                <a:lnTo>
                  <a:pt x="1761806" y="442146"/>
                </a:lnTo>
                <a:lnTo>
                  <a:pt x="1757254" y="444876"/>
                </a:lnTo>
                <a:lnTo>
                  <a:pt x="1754522" y="446695"/>
                </a:lnTo>
                <a:lnTo>
                  <a:pt x="1751791" y="446695"/>
                </a:lnTo>
                <a:lnTo>
                  <a:pt x="1748149" y="446695"/>
                </a:lnTo>
                <a:lnTo>
                  <a:pt x="1745417" y="444876"/>
                </a:lnTo>
                <a:lnTo>
                  <a:pt x="1743596" y="446695"/>
                </a:lnTo>
                <a:lnTo>
                  <a:pt x="1737223" y="452154"/>
                </a:lnTo>
                <a:lnTo>
                  <a:pt x="1731760" y="460342"/>
                </a:lnTo>
                <a:lnTo>
                  <a:pt x="1724476" y="468530"/>
                </a:lnTo>
                <a:lnTo>
                  <a:pt x="1719013" y="476717"/>
                </a:lnTo>
                <a:lnTo>
                  <a:pt x="1711729" y="483086"/>
                </a:lnTo>
                <a:lnTo>
                  <a:pt x="1705355" y="487635"/>
                </a:lnTo>
                <a:lnTo>
                  <a:pt x="1695340" y="487635"/>
                </a:lnTo>
                <a:lnTo>
                  <a:pt x="1686235" y="482176"/>
                </a:lnTo>
                <a:lnTo>
                  <a:pt x="1672578" y="469439"/>
                </a:lnTo>
                <a:lnTo>
                  <a:pt x="1673488" y="465800"/>
                </a:lnTo>
                <a:lnTo>
                  <a:pt x="1673488" y="463071"/>
                </a:lnTo>
                <a:lnTo>
                  <a:pt x="1662562" y="458522"/>
                </a:lnTo>
                <a:lnTo>
                  <a:pt x="1654368" y="460342"/>
                </a:lnTo>
                <a:lnTo>
                  <a:pt x="1648905" y="463981"/>
                </a:lnTo>
                <a:lnTo>
                  <a:pt x="1646173" y="472169"/>
                </a:lnTo>
                <a:lnTo>
                  <a:pt x="1644352" y="483086"/>
                </a:lnTo>
                <a:lnTo>
                  <a:pt x="1643442" y="487635"/>
                </a:lnTo>
                <a:lnTo>
                  <a:pt x="1640710" y="490364"/>
                </a:lnTo>
                <a:lnTo>
                  <a:pt x="1638889" y="493093"/>
                </a:lnTo>
                <a:lnTo>
                  <a:pt x="1635247" y="494913"/>
                </a:lnTo>
                <a:lnTo>
                  <a:pt x="1632516" y="494913"/>
                </a:lnTo>
                <a:lnTo>
                  <a:pt x="1627963" y="495823"/>
                </a:lnTo>
                <a:lnTo>
                  <a:pt x="1625232" y="495823"/>
                </a:lnTo>
                <a:lnTo>
                  <a:pt x="1624321" y="505830"/>
                </a:lnTo>
                <a:lnTo>
                  <a:pt x="1625232" y="516747"/>
                </a:lnTo>
                <a:lnTo>
                  <a:pt x="1617037" y="519476"/>
                </a:lnTo>
                <a:lnTo>
                  <a:pt x="1610664" y="524935"/>
                </a:lnTo>
                <a:lnTo>
                  <a:pt x="1603380" y="531303"/>
                </a:lnTo>
                <a:lnTo>
                  <a:pt x="1597007" y="538582"/>
                </a:lnTo>
                <a:lnTo>
                  <a:pt x="1589723" y="544040"/>
                </a:lnTo>
                <a:lnTo>
                  <a:pt x="1581528" y="544950"/>
                </a:lnTo>
                <a:lnTo>
                  <a:pt x="1571513" y="544040"/>
                </a:lnTo>
                <a:lnTo>
                  <a:pt x="1560587" y="536762"/>
                </a:lnTo>
                <a:lnTo>
                  <a:pt x="1540556" y="536762"/>
                </a:lnTo>
                <a:lnTo>
                  <a:pt x="1533272" y="531303"/>
                </a:lnTo>
                <a:lnTo>
                  <a:pt x="1530541" y="533123"/>
                </a:lnTo>
                <a:lnTo>
                  <a:pt x="1527809" y="534033"/>
                </a:lnTo>
                <a:lnTo>
                  <a:pt x="1533272" y="538582"/>
                </a:lnTo>
                <a:lnTo>
                  <a:pt x="1538735" y="542221"/>
                </a:lnTo>
                <a:lnTo>
                  <a:pt x="1543287" y="547679"/>
                </a:lnTo>
                <a:lnTo>
                  <a:pt x="1546019" y="560416"/>
                </a:lnTo>
                <a:lnTo>
                  <a:pt x="1543287" y="570423"/>
                </a:lnTo>
                <a:lnTo>
                  <a:pt x="1536003" y="578611"/>
                </a:lnTo>
                <a:lnTo>
                  <a:pt x="1525078" y="584980"/>
                </a:lnTo>
                <a:lnTo>
                  <a:pt x="1510510" y="589528"/>
                </a:lnTo>
                <a:lnTo>
                  <a:pt x="1495031" y="587709"/>
                </a:lnTo>
                <a:lnTo>
                  <a:pt x="1489568" y="584980"/>
                </a:lnTo>
                <a:lnTo>
                  <a:pt x="1489568" y="590438"/>
                </a:lnTo>
                <a:lnTo>
                  <a:pt x="1487747" y="594987"/>
                </a:lnTo>
                <a:lnTo>
                  <a:pt x="1486837" y="598626"/>
                </a:lnTo>
                <a:lnTo>
                  <a:pt x="1497763" y="601355"/>
                </a:lnTo>
                <a:lnTo>
                  <a:pt x="1508689" y="598626"/>
                </a:lnTo>
                <a:lnTo>
                  <a:pt x="1521436" y="604085"/>
                </a:lnTo>
                <a:lnTo>
                  <a:pt x="1533272" y="605904"/>
                </a:lnTo>
                <a:lnTo>
                  <a:pt x="1546019" y="603175"/>
                </a:lnTo>
                <a:lnTo>
                  <a:pt x="1556945" y="598626"/>
                </a:lnTo>
                <a:lnTo>
                  <a:pt x="1568781" y="597716"/>
                </a:lnTo>
                <a:lnTo>
                  <a:pt x="1581528" y="598626"/>
                </a:lnTo>
                <a:lnTo>
                  <a:pt x="1591544" y="589528"/>
                </a:lnTo>
                <a:lnTo>
                  <a:pt x="1600649" y="584980"/>
                </a:lnTo>
                <a:lnTo>
                  <a:pt x="1611574" y="584980"/>
                </a:lnTo>
                <a:lnTo>
                  <a:pt x="1624321" y="589528"/>
                </a:lnTo>
                <a:lnTo>
                  <a:pt x="1624321" y="587709"/>
                </a:lnTo>
                <a:lnTo>
                  <a:pt x="1625232" y="586799"/>
                </a:lnTo>
                <a:lnTo>
                  <a:pt x="1627053" y="586799"/>
                </a:lnTo>
                <a:lnTo>
                  <a:pt x="1627963" y="586799"/>
                </a:lnTo>
                <a:lnTo>
                  <a:pt x="1630695" y="586799"/>
                </a:lnTo>
                <a:lnTo>
                  <a:pt x="1632516" y="587709"/>
                </a:lnTo>
                <a:lnTo>
                  <a:pt x="1635247" y="587709"/>
                </a:lnTo>
                <a:lnTo>
                  <a:pt x="1637979" y="587709"/>
                </a:lnTo>
                <a:lnTo>
                  <a:pt x="1638889" y="587709"/>
                </a:lnTo>
                <a:lnTo>
                  <a:pt x="1640710" y="587709"/>
                </a:lnTo>
                <a:lnTo>
                  <a:pt x="1640710" y="586799"/>
                </a:lnTo>
                <a:lnTo>
                  <a:pt x="1638889" y="584070"/>
                </a:lnTo>
                <a:lnTo>
                  <a:pt x="1637979" y="581341"/>
                </a:lnTo>
                <a:lnTo>
                  <a:pt x="1633426" y="576792"/>
                </a:lnTo>
                <a:lnTo>
                  <a:pt x="1627963" y="568604"/>
                </a:lnTo>
                <a:lnTo>
                  <a:pt x="1627053" y="563145"/>
                </a:lnTo>
                <a:lnTo>
                  <a:pt x="1629784" y="558596"/>
                </a:lnTo>
                <a:lnTo>
                  <a:pt x="1635247" y="555867"/>
                </a:lnTo>
                <a:lnTo>
                  <a:pt x="1640710" y="553138"/>
                </a:lnTo>
                <a:lnTo>
                  <a:pt x="1646173" y="552228"/>
                </a:lnTo>
                <a:lnTo>
                  <a:pt x="1662562" y="555867"/>
                </a:lnTo>
                <a:lnTo>
                  <a:pt x="1678041" y="560416"/>
                </a:lnTo>
                <a:lnTo>
                  <a:pt x="1681683" y="547679"/>
                </a:lnTo>
                <a:lnTo>
                  <a:pt x="1689877" y="541311"/>
                </a:lnTo>
                <a:lnTo>
                  <a:pt x="1699892" y="536762"/>
                </a:lnTo>
                <a:lnTo>
                  <a:pt x="1711729" y="535852"/>
                </a:lnTo>
                <a:lnTo>
                  <a:pt x="1724476" y="535852"/>
                </a:lnTo>
                <a:lnTo>
                  <a:pt x="1726297" y="530394"/>
                </a:lnTo>
                <a:lnTo>
                  <a:pt x="1729939" y="525845"/>
                </a:lnTo>
                <a:lnTo>
                  <a:pt x="1734491" y="525845"/>
                </a:lnTo>
                <a:lnTo>
                  <a:pt x="1738133" y="524935"/>
                </a:lnTo>
                <a:lnTo>
                  <a:pt x="1742686" y="511289"/>
                </a:lnTo>
                <a:lnTo>
                  <a:pt x="1750880" y="500371"/>
                </a:lnTo>
                <a:lnTo>
                  <a:pt x="1759985" y="491274"/>
                </a:lnTo>
                <a:lnTo>
                  <a:pt x="1770911" y="485815"/>
                </a:lnTo>
                <a:lnTo>
                  <a:pt x="1783658" y="480357"/>
                </a:lnTo>
                <a:lnTo>
                  <a:pt x="1794584" y="474898"/>
                </a:lnTo>
                <a:lnTo>
                  <a:pt x="1805510" y="468530"/>
                </a:lnTo>
                <a:lnTo>
                  <a:pt x="1813704" y="458522"/>
                </a:lnTo>
                <a:lnTo>
                  <a:pt x="1840108" y="446695"/>
                </a:lnTo>
                <a:lnTo>
                  <a:pt x="1840108" y="444876"/>
                </a:lnTo>
                <a:lnTo>
                  <a:pt x="1846482" y="436688"/>
                </a:lnTo>
                <a:lnTo>
                  <a:pt x="1856497" y="433049"/>
                </a:lnTo>
                <a:lnTo>
                  <a:pt x="1865602" y="433049"/>
                </a:lnTo>
                <a:lnTo>
                  <a:pt x="1881081" y="423041"/>
                </a:lnTo>
                <a:lnTo>
                  <a:pt x="1894738" y="420312"/>
                </a:lnTo>
                <a:lnTo>
                  <a:pt x="1910217" y="421222"/>
                </a:lnTo>
                <a:lnTo>
                  <a:pt x="1923874" y="425771"/>
                </a:lnTo>
                <a:lnTo>
                  <a:pt x="1938442" y="430319"/>
                </a:lnTo>
                <a:lnTo>
                  <a:pt x="1938442" y="431229"/>
                </a:lnTo>
                <a:lnTo>
                  <a:pt x="1939352" y="431229"/>
                </a:lnTo>
                <a:lnTo>
                  <a:pt x="1942084" y="433958"/>
                </a:lnTo>
                <a:lnTo>
                  <a:pt x="1942084" y="433049"/>
                </a:lnTo>
                <a:lnTo>
                  <a:pt x="1940263" y="431229"/>
                </a:lnTo>
                <a:lnTo>
                  <a:pt x="1939352" y="431229"/>
                </a:lnTo>
                <a:lnTo>
                  <a:pt x="1938442" y="430319"/>
                </a:lnTo>
                <a:lnTo>
                  <a:pt x="1930247" y="401207"/>
                </a:lnTo>
                <a:lnTo>
                  <a:pt x="1938442" y="399387"/>
                </a:lnTo>
                <a:lnTo>
                  <a:pt x="1948457" y="391199"/>
                </a:lnTo>
                <a:lnTo>
                  <a:pt x="1959383" y="383012"/>
                </a:lnTo>
                <a:lnTo>
                  <a:pt x="1969399" y="376643"/>
                </a:lnTo>
                <a:lnTo>
                  <a:pt x="1980325" y="372094"/>
                </a:lnTo>
                <a:lnTo>
                  <a:pt x="1993982" y="371185"/>
                </a:lnTo>
                <a:lnTo>
                  <a:pt x="2004908" y="360267"/>
                </a:lnTo>
                <a:lnTo>
                  <a:pt x="2024028" y="356628"/>
                </a:lnTo>
                <a:lnTo>
                  <a:pt x="2034044" y="347531"/>
                </a:lnTo>
                <a:lnTo>
                  <a:pt x="2056806" y="360267"/>
                </a:lnTo>
                <a:lnTo>
                  <a:pt x="2090494" y="348440"/>
                </a:lnTo>
                <a:lnTo>
                  <a:pt x="2091405" y="342072"/>
                </a:lnTo>
                <a:lnTo>
                  <a:pt x="2095957" y="337523"/>
                </a:lnTo>
                <a:lnTo>
                  <a:pt x="2099599" y="333884"/>
                </a:lnTo>
                <a:lnTo>
                  <a:pt x="2104152" y="329335"/>
                </a:lnTo>
                <a:lnTo>
                  <a:pt x="2109615" y="328426"/>
                </a:lnTo>
                <a:lnTo>
                  <a:pt x="2118720" y="326606"/>
                </a:lnTo>
                <a:lnTo>
                  <a:pt x="2124183" y="320238"/>
                </a:lnTo>
                <a:lnTo>
                  <a:pt x="2132377" y="317508"/>
                </a:lnTo>
                <a:lnTo>
                  <a:pt x="2140571" y="317508"/>
                </a:lnTo>
                <a:lnTo>
                  <a:pt x="2148766" y="317508"/>
                </a:lnTo>
                <a:lnTo>
                  <a:pt x="2160602" y="304772"/>
                </a:lnTo>
                <a:lnTo>
                  <a:pt x="2174260" y="296584"/>
                </a:lnTo>
                <a:lnTo>
                  <a:pt x="2188828" y="291125"/>
                </a:lnTo>
                <a:lnTo>
                  <a:pt x="2204306" y="286576"/>
                </a:lnTo>
                <a:lnTo>
                  <a:pt x="2202485" y="282937"/>
                </a:lnTo>
                <a:lnTo>
                  <a:pt x="2212500" y="282937"/>
                </a:lnTo>
                <a:lnTo>
                  <a:pt x="2220695" y="280208"/>
                </a:lnTo>
                <a:lnTo>
                  <a:pt x="2226158" y="272930"/>
                </a:lnTo>
                <a:lnTo>
                  <a:pt x="2231621" y="264742"/>
                </a:lnTo>
                <a:lnTo>
                  <a:pt x="2237084" y="258374"/>
                </a:lnTo>
                <a:lnTo>
                  <a:pt x="2244368" y="253825"/>
                </a:lnTo>
                <a:lnTo>
                  <a:pt x="2264399" y="285667"/>
                </a:lnTo>
                <a:lnTo>
                  <a:pt x="2288071" y="274749"/>
                </a:lnTo>
                <a:lnTo>
                  <a:pt x="2291713" y="272020"/>
                </a:lnTo>
                <a:lnTo>
                  <a:pt x="2296266" y="270201"/>
                </a:lnTo>
                <a:lnTo>
                  <a:pt x="2300818" y="269291"/>
                </a:lnTo>
                <a:lnTo>
                  <a:pt x="2303550" y="270201"/>
                </a:lnTo>
                <a:lnTo>
                  <a:pt x="2307192" y="272930"/>
                </a:lnTo>
                <a:lnTo>
                  <a:pt x="2318118" y="272930"/>
                </a:lnTo>
                <a:lnTo>
                  <a:pt x="2320849" y="262013"/>
                </a:lnTo>
                <a:lnTo>
                  <a:pt x="2326312" y="251095"/>
                </a:lnTo>
                <a:lnTo>
                  <a:pt x="2333596" y="241998"/>
                </a:lnTo>
                <a:lnTo>
                  <a:pt x="2341791" y="233810"/>
                </a:lnTo>
                <a:lnTo>
                  <a:pt x="2347254" y="221983"/>
                </a:lnTo>
                <a:lnTo>
                  <a:pt x="2349985" y="211066"/>
                </a:lnTo>
                <a:lnTo>
                  <a:pt x="2366374" y="218344"/>
                </a:lnTo>
                <a:lnTo>
                  <a:pt x="2384584" y="221073"/>
                </a:lnTo>
                <a:lnTo>
                  <a:pt x="2403704" y="221983"/>
                </a:lnTo>
                <a:lnTo>
                  <a:pt x="2401883" y="221073"/>
                </a:lnTo>
                <a:lnTo>
                  <a:pt x="2414630" y="218344"/>
                </a:lnTo>
                <a:lnTo>
                  <a:pt x="2426467" y="212885"/>
                </a:lnTo>
                <a:lnTo>
                  <a:pt x="2437392" y="205607"/>
                </a:lnTo>
                <a:lnTo>
                  <a:pt x="2450139" y="199239"/>
                </a:lnTo>
                <a:lnTo>
                  <a:pt x="2462886" y="197419"/>
                </a:lnTo>
                <a:lnTo>
                  <a:pt x="2477454" y="200149"/>
                </a:lnTo>
                <a:lnTo>
                  <a:pt x="2474723" y="210156"/>
                </a:lnTo>
                <a:lnTo>
                  <a:pt x="2455602" y="231990"/>
                </a:lnTo>
                <a:lnTo>
                  <a:pt x="2412809" y="234720"/>
                </a:lnTo>
                <a:lnTo>
                  <a:pt x="2409167" y="236539"/>
                </a:lnTo>
                <a:lnTo>
                  <a:pt x="2404615" y="236539"/>
                </a:lnTo>
                <a:lnTo>
                  <a:pt x="2401883" y="233810"/>
                </a:lnTo>
                <a:lnTo>
                  <a:pt x="2393689" y="242908"/>
                </a:lnTo>
                <a:lnTo>
                  <a:pt x="2390047" y="255644"/>
                </a:lnTo>
                <a:lnTo>
                  <a:pt x="2382763" y="262013"/>
                </a:lnTo>
                <a:lnTo>
                  <a:pt x="2373658" y="267471"/>
                </a:lnTo>
                <a:lnTo>
                  <a:pt x="2361821" y="270201"/>
                </a:lnTo>
                <a:lnTo>
                  <a:pt x="2350896" y="272930"/>
                </a:lnTo>
                <a:lnTo>
                  <a:pt x="2352717" y="277479"/>
                </a:lnTo>
                <a:lnTo>
                  <a:pt x="2350896" y="280208"/>
                </a:lnTo>
                <a:lnTo>
                  <a:pt x="2348164" y="283847"/>
                </a:lnTo>
                <a:lnTo>
                  <a:pt x="2337238" y="301133"/>
                </a:lnTo>
                <a:lnTo>
                  <a:pt x="2323581" y="314779"/>
                </a:lnTo>
                <a:lnTo>
                  <a:pt x="2307192" y="325696"/>
                </a:lnTo>
                <a:lnTo>
                  <a:pt x="2297176" y="332065"/>
                </a:lnTo>
                <a:lnTo>
                  <a:pt x="2288071" y="333884"/>
                </a:lnTo>
                <a:lnTo>
                  <a:pt x="2277146" y="331155"/>
                </a:lnTo>
                <a:lnTo>
                  <a:pt x="2271683" y="325696"/>
                </a:lnTo>
                <a:lnTo>
                  <a:pt x="2266220" y="325696"/>
                </a:lnTo>
                <a:lnTo>
                  <a:pt x="2260757" y="325696"/>
                </a:lnTo>
                <a:lnTo>
                  <a:pt x="2256204" y="323877"/>
                </a:lnTo>
                <a:lnTo>
                  <a:pt x="2250741" y="321147"/>
                </a:lnTo>
                <a:lnTo>
                  <a:pt x="2247099" y="318418"/>
                </a:lnTo>
                <a:lnTo>
                  <a:pt x="2247099" y="328426"/>
                </a:lnTo>
                <a:lnTo>
                  <a:pt x="2242547" y="334794"/>
                </a:lnTo>
                <a:lnTo>
                  <a:pt x="2236173" y="342072"/>
                </a:lnTo>
                <a:lnTo>
                  <a:pt x="2209769" y="355719"/>
                </a:lnTo>
                <a:lnTo>
                  <a:pt x="2186096" y="371185"/>
                </a:lnTo>
                <a:lnTo>
                  <a:pt x="2185186" y="372094"/>
                </a:lnTo>
                <a:lnTo>
                  <a:pt x="2193380" y="380282"/>
                </a:lnTo>
                <a:lnTo>
                  <a:pt x="2171528" y="401207"/>
                </a:lnTo>
                <a:lnTo>
                  <a:pt x="2166976" y="403936"/>
                </a:lnTo>
                <a:lnTo>
                  <a:pt x="2163334" y="404846"/>
                </a:lnTo>
                <a:lnTo>
                  <a:pt x="2156050" y="414853"/>
                </a:lnTo>
                <a:lnTo>
                  <a:pt x="2147855" y="420312"/>
                </a:lnTo>
                <a:lnTo>
                  <a:pt x="2137840" y="421222"/>
                </a:lnTo>
                <a:lnTo>
                  <a:pt x="2126914" y="423041"/>
                </a:lnTo>
                <a:lnTo>
                  <a:pt x="2115988" y="423041"/>
                </a:lnTo>
                <a:lnTo>
                  <a:pt x="2107794" y="423041"/>
                </a:lnTo>
                <a:lnTo>
                  <a:pt x="2101420" y="428500"/>
                </a:lnTo>
                <a:lnTo>
                  <a:pt x="2091405" y="433049"/>
                </a:lnTo>
                <a:lnTo>
                  <a:pt x="2081389" y="435778"/>
                </a:lnTo>
                <a:lnTo>
                  <a:pt x="2073195" y="438507"/>
                </a:lnTo>
                <a:lnTo>
                  <a:pt x="2065000" y="443966"/>
                </a:lnTo>
                <a:lnTo>
                  <a:pt x="2062269" y="444876"/>
                </a:lnTo>
                <a:lnTo>
                  <a:pt x="2059538" y="443966"/>
                </a:lnTo>
                <a:lnTo>
                  <a:pt x="2056806" y="442146"/>
                </a:lnTo>
                <a:lnTo>
                  <a:pt x="2053164" y="447605"/>
                </a:lnTo>
                <a:lnTo>
                  <a:pt x="2039507" y="452154"/>
                </a:lnTo>
                <a:lnTo>
                  <a:pt x="2024028" y="452154"/>
                </a:lnTo>
                <a:lnTo>
                  <a:pt x="2004908" y="446695"/>
                </a:lnTo>
                <a:lnTo>
                  <a:pt x="1986698" y="436688"/>
                </a:lnTo>
                <a:lnTo>
                  <a:pt x="1983967" y="441237"/>
                </a:lnTo>
                <a:lnTo>
                  <a:pt x="1981235" y="444876"/>
                </a:lnTo>
                <a:lnTo>
                  <a:pt x="1980325" y="471259"/>
                </a:lnTo>
                <a:lnTo>
                  <a:pt x="1974862" y="483086"/>
                </a:lnTo>
                <a:lnTo>
                  <a:pt x="1967578" y="493093"/>
                </a:lnTo>
                <a:lnTo>
                  <a:pt x="1959383" y="500371"/>
                </a:lnTo>
                <a:lnTo>
                  <a:pt x="1950278" y="501281"/>
                </a:lnTo>
                <a:lnTo>
                  <a:pt x="1937531" y="497642"/>
                </a:lnTo>
                <a:lnTo>
                  <a:pt x="1934800" y="500371"/>
                </a:lnTo>
                <a:lnTo>
                  <a:pt x="1927516" y="503101"/>
                </a:lnTo>
                <a:lnTo>
                  <a:pt x="1921142" y="504010"/>
                </a:lnTo>
                <a:lnTo>
                  <a:pt x="1919321" y="505830"/>
                </a:lnTo>
                <a:lnTo>
                  <a:pt x="1919321" y="514928"/>
                </a:lnTo>
                <a:lnTo>
                  <a:pt x="1937531" y="516747"/>
                </a:lnTo>
                <a:lnTo>
                  <a:pt x="1955741" y="512198"/>
                </a:lnTo>
                <a:lnTo>
                  <a:pt x="1972130" y="503101"/>
                </a:lnTo>
                <a:lnTo>
                  <a:pt x="1972130" y="504010"/>
                </a:lnTo>
                <a:lnTo>
                  <a:pt x="1972130" y="505830"/>
                </a:lnTo>
                <a:lnTo>
                  <a:pt x="1972130" y="506740"/>
                </a:lnTo>
                <a:lnTo>
                  <a:pt x="1983056" y="498552"/>
                </a:lnTo>
                <a:lnTo>
                  <a:pt x="1996713" y="495823"/>
                </a:lnTo>
                <a:lnTo>
                  <a:pt x="2010371" y="494913"/>
                </a:lnTo>
                <a:lnTo>
                  <a:pt x="2025849" y="491274"/>
                </a:lnTo>
                <a:lnTo>
                  <a:pt x="2037686" y="485815"/>
                </a:lnTo>
                <a:lnTo>
                  <a:pt x="2032223" y="483086"/>
                </a:lnTo>
                <a:lnTo>
                  <a:pt x="2055896" y="473988"/>
                </a:lnTo>
                <a:lnTo>
                  <a:pt x="2056806" y="483086"/>
                </a:lnTo>
                <a:lnTo>
                  <a:pt x="2061359" y="488544"/>
                </a:lnTo>
                <a:lnTo>
                  <a:pt x="2067732" y="491274"/>
                </a:lnTo>
                <a:lnTo>
                  <a:pt x="2075016" y="490364"/>
                </a:lnTo>
                <a:lnTo>
                  <a:pt x="2081389" y="490364"/>
                </a:lnTo>
                <a:lnTo>
                  <a:pt x="2090494" y="490364"/>
                </a:lnTo>
                <a:lnTo>
                  <a:pt x="2095957" y="493093"/>
                </a:lnTo>
                <a:lnTo>
                  <a:pt x="2093226" y="482176"/>
                </a:lnTo>
                <a:lnTo>
                  <a:pt x="2094136" y="474898"/>
                </a:lnTo>
                <a:lnTo>
                  <a:pt x="2101420" y="468530"/>
                </a:lnTo>
                <a:lnTo>
                  <a:pt x="2107794" y="463071"/>
                </a:lnTo>
                <a:lnTo>
                  <a:pt x="2115078" y="457612"/>
                </a:lnTo>
                <a:lnTo>
                  <a:pt x="2115078" y="452154"/>
                </a:lnTo>
                <a:lnTo>
                  <a:pt x="2115078" y="447605"/>
                </a:lnTo>
                <a:lnTo>
                  <a:pt x="2126004" y="433958"/>
                </a:lnTo>
                <a:lnTo>
                  <a:pt x="2139661" y="425771"/>
                </a:lnTo>
                <a:lnTo>
                  <a:pt x="2154229" y="421222"/>
                </a:lnTo>
                <a:lnTo>
                  <a:pt x="2171528" y="420312"/>
                </a:lnTo>
                <a:lnTo>
                  <a:pt x="2183365" y="418492"/>
                </a:lnTo>
                <a:lnTo>
                  <a:pt x="2193380" y="410305"/>
                </a:lnTo>
                <a:lnTo>
                  <a:pt x="2201575" y="402117"/>
                </a:lnTo>
                <a:lnTo>
                  <a:pt x="2210679" y="399387"/>
                </a:lnTo>
                <a:lnTo>
                  <a:pt x="2221605" y="398478"/>
                </a:lnTo>
                <a:lnTo>
                  <a:pt x="2233442" y="398478"/>
                </a:lnTo>
                <a:lnTo>
                  <a:pt x="2274414" y="355719"/>
                </a:lnTo>
                <a:lnTo>
                  <a:pt x="2283519" y="358448"/>
                </a:lnTo>
                <a:lnTo>
                  <a:pt x="2290803" y="361177"/>
                </a:lnTo>
                <a:lnTo>
                  <a:pt x="2297176" y="368455"/>
                </a:lnTo>
                <a:lnTo>
                  <a:pt x="2297176" y="399387"/>
                </a:lnTo>
                <a:lnTo>
                  <a:pt x="2297176" y="412124"/>
                </a:lnTo>
                <a:lnTo>
                  <a:pt x="2294445" y="418492"/>
                </a:lnTo>
                <a:lnTo>
                  <a:pt x="2288982" y="423041"/>
                </a:lnTo>
                <a:lnTo>
                  <a:pt x="2282608" y="423041"/>
                </a:lnTo>
                <a:lnTo>
                  <a:pt x="2274414" y="423041"/>
                </a:lnTo>
                <a:lnTo>
                  <a:pt x="2264399" y="423041"/>
                </a:lnTo>
                <a:lnTo>
                  <a:pt x="2250741" y="418492"/>
                </a:lnTo>
                <a:lnTo>
                  <a:pt x="2238905" y="410305"/>
                </a:lnTo>
                <a:lnTo>
                  <a:pt x="2238905" y="415763"/>
                </a:lnTo>
                <a:lnTo>
                  <a:pt x="2236173" y="421222"/>
                </a:lnTo>
                <a:lnTo>
                  <a:pt x="2230710" y="423951"/>
                </a:lnTo>
                <a:lnTo>
                  <a:pt x="2226158" y="425771"/>
                </a:lnTo>
                <a:lnTo>
                  <a:pt x="2220695" y="425771"/>
                </a:lnTo>
                <a:lnTo>
                  <a:pt x="2215232" y="423041"/>
                </a:lnTo>
                <a:lnTo>
                  <a:pt x="2212500" y="435778"/>
                </a:lnTo>
                <a:lnTo>
                  <a:pt x="2215232" y="446695"/>
                </a:lnTo>
                <a:lnTo>
                  <a:pt x="2223426" y="454883"/>
                </a:lnTo>
                <a:lnTo>
                  <a:pt x="2236173" y="461251"/>
                </a:lnTo>
                <a:lnTo>
                  <a:pt x="2255294" y="442146"/>
                </a:lnTo>
                <a:lnTo>
                  <a:pt x="2277146" y="442146"/>
                </a:lnTo>
                <a:lnTo>
                  <a:pt x="2285340" y="439417"/>
                </a:lnTo>
                <a:lnTo>
                  <a:pt x="2286250" y="431229"/>
                </a:lnTo>
                <a:lnTo>
                  <a:pt x="2317207" y="431229"/>
                </a:lnTo>
                <a:lnTo>
                  <a:pt x="2317207" y="427590"/>
                </a:lnTo>
                <a:lnTo>
                  <a:pt x="2318118" y="423951"/>
                </a:lnTo>
                <a:lnTo>
                  <a:pt x="2319939" y="421222"/>
                </a:lnTo>
                <a:lnTo>
                  <a:pt x="2322670" y="420312"/>
                </a:lnTo>
                <a:lnTo>
                  <a:pt x="2325402" y="420312"/>
                </a:lnTo>
                <a:lnTo>
                  <a:pt x="2323581" y="415763"/>
                </a:lnTo>
                <a:lnTo>
                  <a:pt x="2323581" y="412124"/>
                </a:lnTo>
                <a:lnTo>
                  <a:pt x="2325402" y="406665"/>
                </a:lnTo>
                <a:lnTo>
                  <a:pt x="2328133" y="402117"/>
                </a:lnTo>
                <a:lnTo>
                  <a:pt x="2322670" y="391199"/>
                </a:lnTo>
                <a:lnTo>
                  <a:pt x="2322670" y="379373"/>
                </a:lnTo>
                <a:lnTo>
                  <a:pt x="2322670" y="366636"/>
                </a:lnTo>
                <a:lnTo>
                  <a:pt x="2322670" y="362997"/>
                </a:lnTo>
                <a:lnTo>
                  <a:pt x="2322670" y="358448"/>
                </a:lnTo>
                <a:lnTo>
                  <a:pt x="2325402" y="355719"/>
                </a:lnTo>
                <a:lnTo>
                  <a:pt x="2326312" y="351170"/>
                </a:lnTo>
                <a:lnTo>
                  <a:pt x="2330865" y="350260"/>
                </a:lnTo>
                <a:lnTo>
                  <a:pt x="2339970" y="342072"/>
                </a:lnTo>
                <a:lnTo>
                  <a:pt x="2348164" y="334794"/>
                </a:lnTo>
                <a:lnTo>
                  <a:pt x="2359090" y="328426"/>
                </a:lnTo>
                <a:lnTo>
                  <a:pt x="2370016" y="326606"/>
                </a:lnTo>
                <a:lnTo>
                  <a:pt x="2423735" y="301133"/>
                </a:lnTo>
                <a:lnTo>
                  <a:pt x="2440124" y="296584"/>
                </a:lnTo>
                <a:lnTo>
                  <a:pt x="2452871" y="288396"/>
                </a:lnTo>
                <a:lnTo>
                  <a:pt x="2463797" y="278388"/>
                </a:lnTo>
                <a:lnTo>
                  <a:pt x="2473812" y="266561"/>
                </a:lnTo>
                <a:lnTo>
                  <a:pt x="2484738" y="255644"/>
                </a:lnTo>
                <a:lnTo>
                  <a:pt x="2487470" y="263832"/>
                </a:lnTo>
                <a:lnTo>
                  <a:pt x="2519337" y="255644"/>
                </a:lnTo>
                <a:lnTo>
                  <a:pt x="2549383" y="251095"/>
                </a:lnTo>
                <a:lnTo>
                  <a:pt x="2554846" y="248366"/>
                </a:lnTo>
                <a:lnTo>
                  <a:pt x="2558488" y="248366"/>
                </a:lnTo>
                <a:lnTo>
                  <a:pt x="2563041" y="250186"/>
                </a:lnTo>
                <a:lnTo>
                  <a:pt x="2566683" y="252915"/>
                </a:lnTo>
                <a:lnTo>
                  <a:pt x="2574877" y="244727"/>
                </a:lnTo>
                <a:lnTo>
                  <a:pt x="2583071" y="239268"/>
                </a:lnTo>
                <a:lnTo>
                  <a:pt x="2593087" y="233810"/>
                </a:lnTo>
                <a:lnTo>
                  <a:pt x="2603102" y="231990"/>
                </a:lnTo>
                <a:lnTo>
                  <a:pt x="2655001" y="199239"/>
                </a:lnTo>
                <a:lnTo>
                  <a:pt x="2662284" y="207427"/>
                </a:lnTo>
                <a:lnTo>
                  <a:pt x="2665016" y="216524"/>
                </a:lnTo>
                <a:lnTo>
                  <a:pt x="2665016" y="228351"/>
                </a:lnTo>
                <a:lnTo>
                  <a:pt x="2657732" y="234720"/>
                </a:lnTo>
                <a:lnTo>
                  <a:pt x="2657732" y="241998"/>
                </a:lnTo>
                <a:lnTo>
                  <a:pt x="2660463" y="248366"/>
                </a:lnTo>
                <a:lnTo>
                  <a:pt x="2665016" y="255644"/>
                </a:lnTo>
                <a:lnTo>
                  <a:pt x="2665016" y="262013"/>
                </a:lnTo>
                <a:lnTo>
                  <a:pt x="2665926" y="262013"/>
                </a:lnTo>
                <a:lnTo>
                  <a:pt x="2665926" y="263832"/>
                </a:lnTo>
                <a:lnTo>
                  <a:pt x="2675942" y="263832"/>
                </a:lnTo>
                <a:lnTo>
                  <a:pt x="2678673" y="259283"/>
                </a:lnTo>
                <a:lnTo>
                  <a:pt x="2681405" y="256554"/>
                </a:lnTo>
                <a:lnTo>
                  <a:pt x="2685047" y="253825"/>
                </a:lnTo>
                <a:lnTo>
                  <a:pt x="2689599" y="252915"/>
                </a:lnTo>
                <a:lnTo>
                  <a:pt x="2693241" y="251095"/>
                </a:lnTo>
                <a:lnTo>
                  <a:pt x="2697794" y="251095"/>
                </a:lnTo>
                <a:lnTo>
                  <a:pt x="2697794" y="272930"/>
                </a:lnTo>
                <a:lnTo>
                  <a:pt x="2706899" y="281118"/>
                </a:lnTo>
                <a:lnTo>
                  <a:pt x="2706899" y="280208"/>
                </a:lnTo>
                <a:lnTo>
                  <a:pt x="2719646" y="275659"/>
                </a:lnTo>
                <a:lnTo>
                  <a:pt x="2732392" y="274749"/>
                </a:lnTo>
                <a:lnTo>
                  <a:pt x="2744229" y="280208"/>
                </a:lnTo>
                <a:lnTo>
                  <a:pt x="2738766" y="264742"/>
                </a:lnTo>
                <a:lnTo>
                  <a:pt x="2736034" y="250186"/>
                </a:lnTo>
                <a:lnTo>
                  <a:pt x="2736034" y="245637"/>
                </a:lnTo>
                <a:lnTo>
                  <a:pt x="2735124" y="241998"/>
                </a:lnTo>
                <a:lnTo>
                  <a:pt x="2733303" y="237449"/>
                </a:lnTo>
                <a:lnTo>
                  <a:pt x="2727840" y="239268"/>
                </a:lnTo>
                <a:lnTo>
                  <a:pt x="2722377" y="240178"/>
                </a:lnTo>
                <a:lnTo>
                  <a:pt x="2720556" y="242908"/>
                </a:lnTo>
                <a:lnTo>
                  <a:pt x="2716914" y="245637"/>
                </a:lnTo>
                <a:lnTo>
                  <a:pt x="2709630" y="248366"/>
                </a:lnTo>
                <a:lnTo>
                  <a:pt x="2704167" y="248366"/>
                </a:lnTo>
                <a:lnTo>
                  <a:pt x="2697794" y="247456"/>
                </a:lnTo>
                <a:lnTo>
                  <a:pt x="2690510" y="242908"/>
                </a:lnTo>
                <a:lnTo>
                  <a:pt x="2686868" y="239268"/>
                </a:lnTo>
                <a:lnTo>
                  <a:pt x="2681405" y="233810"/>
                </a:lnTo>
                <a:lnTo>
                  <a:pt x="2676852" y="229261"/>
                </a:lnTo>
                <a:lnTo>
                  <a:pt x="2670479" y="221073"/>
                </a:lnTo>
                <a:lnTo>
                  <a:pt x="2665926" y="212885"/>
                </a:lnTo>
                <a:lnTo>
                  <a:pt x="2665016" y="205607"/>
                </a:lnTo>
                <a:lnTo>
                  <a:pt x="2667747" y="197419"/>
                </a:lnTo>
                <a:lnTo>
                  <a:pt x="2675942" y="189231"/>
                </a:lnTo>
                <a:lnTo>
                  <a:pt x="2706899" y="178314"/>
                </a:lnTo>
                <a:lnTo>
                  <a:pt x="2717825" y="167397"/>
                </a:lnTo>
                <a:lnTo>
                  <a:pt x="2737855" y="161938"/>
                </a:lnTo>
                <a:lnTo>
                  <a:pt x="2757886" y="154660"/>
                </a:lnTo>
                <a:lnTo>
                  <a:pt x="2756976" y="153751"/>
                </a:lnTo>
                <a:lnTo>
                  <a:pt x="2756976" y="151021"/>
                </a:lnTo>
                <a:lnTo>
                  <a:pt x="2759707" y="146472"/>
                </a:lnTo>
                <a:lnTo>
                  <a:pt x="2789754" y="148292"/>
                </a:lnTo>
                <a:lnTo>
                  <a:pt x="2816158" y="142833"/>
                </a:lnTo>
                <a:lnTo>
                  <a:pt x="2841652" y="131916"/>
                </a:lnTo>
                <a:lnTo>
                  <a:pt x="2865325" y="116450"/>
                </a:lnTo>
                <a:lnTo>
                  <a:pt x="2884445" y="113721"/>
                </a:lnTo>
                <a:lnTo>
                  <a:pt x="2909028" y="100074"/>
                </a:lnTo>
                <a:lnTo>
                  <a:pt x="2935433" y="86428"/>
                </a:lnTo>
                <a:lnTo>
                  <a:pt x="2962747" y="76420"/>
                </a:lnTo>
                <a:lnTo>
                  <a:pt x="2991883" y="70962"/>
                </a:lnTo>
                <a:lnTo>
                  <a:pt x="2990062" y="73691"/>
                </a:lnTo>
                <a:lnTo>
                  <a:pt x="2990062" y="76420"/>
                </a:lnTo>
                <a:lnTo>
                  <a:pt x="2994615" y="76420"/>
                </a:lnTo>
                <a:lnTo>
                  <a:pt x="2992794" y="73691"/>
                </a:lnTo>
                <a:lnTo>
                  <a:pt x="2991883" y="70962"/>
                </a:lnTo>
                <a:lnTo>
                  <a:pt x="3042871" y="43669"/>
                </a:lnTo>
                <a:lnTo>
                  <a:pt x="3094769" y="20015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573711" y="1621460"/>
            <a:ext cx="3745484" cy="3109328"/>
          </a:xfrm>
          <a:custGeom>
            <a:avLst/>
            <a:gdLst/>
            <a:ahLst/>
            <a:cxnLst/>
            <a:rect l="l" t="t" r="r" b="b"/>
            <a:pathLst>
              <a:path w="3745484" h="3109328">
                <a:moveTo>
                  <a:pt x="1554665" y="0"/>
                </a:moveTo>
                <a:cubicBezTo>
                  <a:pt x="2413282" y="0"/>
                  <a:pt x="3109328" y="696047"/>
                  <a:pt x="3109328" y="1554665"/>
                </a:cubicBezTo>
                <a:cubicBezTo>
                  <a:pt x="3109328" y="1779496"/>
                  <a:pt x="3061602" y="1993180"/>
                  <a:pt x="2974693" y="2185679"/>
                </a:cubicBezTo>
                <a:cubicBezTo>
                  <a:pt x="3090284" y="2301569"/>
                  <a:pt x="3310300" y="2384776"/>
                  <a:pt x="3745484" y="2402967"/>
                </a:cubicBezTo>
                <a:cubicBezTo>
                  <a:pt x="3335918" y="2642059"/>
                  <a:pt x="2923713" y="2725975"/>
                  <a:pt x="2569356" y="2730888"/>
                </a:cubicBezTo>
                <a:cubicBezTo>
                  <a:pt x="2297766" y="2967072"/>
                  <a:pt x="1942828" y="3109328"/>
                  <a:pt x="1554665" y="3109328"/>
                </a:cubicBezTo>
                <a:cubicBezTo>
                  <a:pt x="696048" y="3109328"/>
                  <a:pt x="1" y="2413282"/>
                  <a:pt x="0" y="1554665"/>
                </a:cubicBezTo>
                <a:cubicBezTo>
                  <a:pt x="1" y="696048"/>
                  <a:pt x="696048" y="0"/>
                  <a:pt x="155466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9"/>
          </p:nvPr>
        </p:nvSpPr>
        <p:spPr>
          <a:xfrm>
            <a:off x="696436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49836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403237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>
          <a:xfrm>
            <a:off x="256637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10038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96436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49836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03237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56637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10038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769274" y="1809750"/>
            <a:ext cx="1605455" cy="3333750"/>
          </a:xfrm>
          <a:custGeom>
            <a:avLst/>
            <a:gdLst/>
            <a:ahLst/>
            <a:cxnLst/>
            <a:rect l="l" t="t" r="r" b="b"/>
            <a:pathLst>
              <a:path w="1605455" h="3333750">
                <a:moveTo>
                  <a:pt x="0" y="0"/>
                </a:moveTo>
                <a:lnTo>
                  <a:pt x="1605455" y="0"/>
                </a:lnTo>
                <a:lnTo>
                  <a:pt x="1605455" y="3333750"/>
                </a:lnTo>
                <a:lnTo>
                  <a:pt x="0" y="3333750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3056" y="1428750"/>
            <a:ext cx="2539139" cy="3714750"/>
          </a:xfrm>
          <a:custGeom>
            <a:avLst/>
            <a:gdLst/>
            <a:ahLst/>
            <a:cxnLst/>
            <a:rect l="l" t="t" r="r" b="b"/>
            <a:pathLst>
              <a:path w="2539139" h="3714750">
                <a:moveTo>
                  <a:pt x="0" y="0"/>
                </a:moveTo>
                <a:lnTo>
                  <a:pt x="2539139" y="0"/>
                </a:lnTo>
                <a:lnTo>
                  <a:pt x="2539139" y="3714750"/>
                </a:lnTo>
                <a:lnTo>
                  <a:pt x="0" y="37147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0437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1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1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80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7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40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9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80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7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3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3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9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7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6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2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1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3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7" y="1507666"/>
                </a:lnTo>
                <a:lnTo>
                  <a:pt x="239137" y="1505030"/>
                </a:lnTo>
                <a:lnTo>
                  <a:pt x="243089" y="1493828"/>
                </a:lnTo>
                <a:lnTo>
                  <a:pt x="245066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9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8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3" y="1458904"/>
                </a:lnTo>
                <a:lnTo>
                  <a:pt x="262853" y="1464175"/>
                </a:lnTo>
                <a:lnTo>
                  <a:pt x="262853" y="1470106"/>
                </a:lnTo>
                <a:lnTo>
                  <a:pt x="262853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2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1" y="1468788"/>
                </a:lnTo>
                <a:lnTo>
                  <a:pt x="276687" y="1467470"/>
                </a:lnTo>
                <a:lnTo>
                  <a:pt x="280640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6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9" y="958106"/>
                </a:lnTo>
                <a:lnTo>
                  <a:pt x="728609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7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6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7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7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80" y="917910"/>
                </a:lnTo>
                <a:lnTo>
                  <a:pt x="722680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6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8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2" y="1215094"/>
                </a:lnTo>
                <a:lnTo>
                  <a:pt x="274711" y="1215094"/>
                </a:lnTo>
                <a:lnTo>
                  <a:pt x="280640" y="1210481"/>
                </a:lnTo>
                <a:lnTo>
                  <a:pt x="286569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8" y="1167650"/>
                </a:lnTo>
                <a:lnTo>
                  <a:pt x="281298" y="1165014"/>
                </a:lnTo>
                <a:lnTo>
                  <a:pt x="274711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50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8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60" y="1156448"/>
                </a:lnTo>
                <a:lnTo>
                  <a:pt x="160083" y="1157766"/>
                </a:lnTo>
                <a:lnTo>
                  <a:pt x="156131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5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4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1" y="1068808"/>
                </a:lnTo>
                <a:lnTo>
                  <a:pt x="90912" y="1068149"/>
                </a:lnTo>
                <a:lnTo>
                  <a:pt x="84983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5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1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3" y="993030"/>
                </a:lnTo>
                <a:lnTo>
                  <a:pt x="84983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5" y="957447"/>
                </a:lnTo>
                <a:lnTo>
                  <a:pt x="126486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1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5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1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1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1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80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7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1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08270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6102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8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8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0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4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4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3" y="233925"/>
                </a:lnTo>
                <a:lnTo>
                  <a:pt x="1108064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7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6" y="276098"/>
                </a:lnTo>
                <a:lnTo>
                  <a:pt x="1036916" y="278075"/>
                </a:lnTo>
                <a:lnTo>
                  <a:pt x="1036916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6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5" y="289277"/>
                </a:lnTo>
                <a:lnTo>
                  <a:pt x="1044163" y="291913"/>
                </a:lnTo>
                <a:lnTo>
                  <a:pt x="1042845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3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7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1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4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1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3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7" y="208227"/>
                </a:lnTo>
                <a:lnTo>
                  <a:pt x="1181847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4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7" y="193071"/>
                </a:lnTo>
                <a:lnTo>
                  <a:pt x="1212151" y="192412"/>
                </a:lnTo>
                <a:lnTo>
                  <a:pt x="1214786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6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8" y="154193"/>
                </a:lnTo>
                <a:lnTo>
                  <a:pt x="1243114" y="148922"/>
                </a:lnTo>
                <a:lnTo>
                  <a:pt x="1250360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4" y="1978811"/>
                </a:lnTo>
                <a:lnTo>
                  <a:pt x="1135733" y="1976175"/>
                </a:lnTo>
                <a:lnTo>
                  <a:pt x="1134415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3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0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2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0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4" y="1921483"/>
                </a:lnTo>
                <a:lnTo>
                  <a:pt x="1140344" y="1916211"/>
                </a:lnTo>
                <a:lnTo>
                  <a:pt x="1137709" y="1911599"/>
                </a:lnTo>
                <a:lnTo>
                  <a:pt x="1133757" y="1914893"/>
                </a:lnTo>
                <a:lnTo>
                  <a:pt x="1128486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699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6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5" y="2033503"/>
                </a:lnTo>
                <a:lnTo>
                  <a:pt x="812932" y="2049318"/>
                </a:lnTo>
                <a:lnTo>
                  <a:pt x="805685" y="2052613"/>
                </a:lnTo>
                <a:lnTo>
                  <a:pt x="802391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6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1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4" y="2004510"/>
                </a:lnTo>
                <a:lnTo>
                  <a:pt x="909772" y="1923460"/>
                </a:lnTo>
                <a:lnTo>
                  <a:pt x="924265" y="1910281"/>
                </a:lnTo>
                <a:lnTo>
                  <a:pt x="935465" y="1897102"/>
                </a:lnTo>
                <a:lnTo>
                  <a:pt x="936123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2" y="1889194"/>
                </a:lnTo>
                <a:lnTo>
                  <a:pt x="947981" y="1883923"/>
                </a:lnTo>
                <a:lnTo>
                  <a:pt x="953910" y="1878651"/>
                </a:lnTo>
                <a:lnTo>
                  <a:pt x="942052" y="1870744"/>
                </a:lnTo>
                <a:lnTo>
                  <a:pt x="936782" y="1874698"/>
                </a:lnTo>
                <a:lnTo>
                  <a:pt x="930194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8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0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39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4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2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5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1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3" y="1816711"/>
                </a:lnTo>
                <a:lnTo>
                  <a:pt x="876833" y="1818028"/>
                </a:lnTo>
                <a:lnTo>
                  <a:pt x="878151" y="1817370"/>
                </a:lnTo>
                <a:lnTo>
                  <a:pt x="879468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2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3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6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2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4" y="1801555"/>
                </a:lnTo>
                <a:lnTo>
                  <a:pt x="725314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2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5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8" y="1843727"/>
                </a:lnTo>
                <a:lnTo>
                  <a:pt x="638356" y="1841092"/>
                </a:lnTo>
                <a:lnTo>
                  <a:pt x="630450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0" y="1865472"/>
                </a:lnTo>
                <a:lnTo>
                  <a:pt x="624521" y="1868108"/>
                </a:lnTo>
                <a:lnTo>
                  <a:pt x="618592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4" y="1879969"/>
                </a:lnTo>
                <a:lnTo>
                  <a:pt x="606734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2" y="1903691"/>
                </a:lnTo>
                <a:lnTo>
                  <a:pt x="559302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0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0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5" y="2027573"/>
                </a:lnTo>
                <a:lnTo>
                  <a:pt x="357716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8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8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2" y="2059861"/>
                </a:lnTo>
                <a:lnTo>
                  <a:pt x="322142" y="2059202"/>
                </a:lnTo>
                <a:lnTo>
                  <a:pt x="322142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8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5" y="2012417"/>
                </a:lnTo>
                <a:lnTo>
                  <a:pt x="363645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4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3" y="1993308"/>
                </a:lnTo>
                <a:lnTo>
                  <a:pt x="381432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4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1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0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8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6" y="1872721"/>
                </a:lnTo>
                <a:lnTo>
                  <a:pt x="476296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5" y="1764654"/>
                </a:lnTo>
                <a:lnTo>
                  <a:pt x="603441" y="1764654"/>
                </a:lnTo>
                <a:lnTo>
                  <a:pt x="606734" y="1763995"/>
                </a:lnTo>
                <a:lnTo>
                  <a:pt x="606734" y="1758723"/>
                </a:lnTo>
                <a:lnTo>
                  <a:pt x="609370" y="1754770"/>
                </a:lnTo>
                <a:lnTo>
                  <a:pt x="612663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3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7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5" y="1675696"/>
                </a:lnTo>
                <a:lnTo>
                  <a:pt x="722021" y="1675696"/>
                </a:lnTo>
                <a:lnTo>
                  <a:pt x="719385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7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79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0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7" y="1710620"/>
                </a:lnTo>
                <a:lnTo>
                  <a:pt x="588947" y="1706008"/>
                </a:lnTo>
                <a:lnTo>
                  <a:pt x="583018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89" y="1729730"/>
                </a:lnTo>
                <a:lnTo>
                  <a:pt x="577089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4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6" y="1783763"/>
                </a:lnTo>
                <a:lnTo>
                  <a:pt x="529657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4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4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7" y="1718528"/>
                </a:lnTo>
                <a:lnTo>
                  <a:pt x="470367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1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5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5" y="1661200"/>
                </a:lnTo>
                <a:lnTo>
                  <a:pt x="417006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8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09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4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7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8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0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7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09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6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8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19" y="1560381"/>
                </a:lnTo>
                <a:lnTo>
                  <a:pt x="395926" y="1561040"/>
                </a:lnTo>
                <a:lnTo>
                  <a:pt x="393290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2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4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4" y="1752134"/>
                </a:lnTo>
                <a:lnTo>
                  <a:pt x="163377" y="1752134"/>
                </a:lnTo>
                <a:lnTo>
                  <a:pt x="158765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49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1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4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1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3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8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7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8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7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5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4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0" y="1678332"/>
                </a:lnTo>
                <a:lnTo>
                  <a:pt x="76418" y="1666471"/>
                </a:lnTo>
                <a:lnTo>
                  <a:pt x="81688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6" y="1646044"/>
                </a:lnTo>
                <a:lnTo>
                  <a:pt x="99475" y="1642749"/>
                </a:lnTo>
                <a:lnTo>
                  <a:pt x="105404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4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1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1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0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1" y="1391032"/>
                </a:lnTo>
                <a:lnTo>
                  <a:pt x="326754" y="1386420"/>
                </a:lnTo>
                <a:lnTo>
                  <a:pt x="328071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8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7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4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5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5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7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4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1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6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8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0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3" y="824999"/>
                </a:lnTo>
                <a:lnTo>
                  <a:pt x="852459" y="821045"/>
                </a:lnTo>
                <a:lnTo>
                  <a:pt x="855752" y="820386"/>
                </a:lnTo>
                <a:lnTo>
                  <a:pt x="860364" y="820386"/>
                </a:lnTo>
                <a:lnTo>
                  <a:pt x="864975" y="820386"/>
                </a:lnTo>
                <a:lnTo>
                  <a:pt x="868269" y="819727"/>
                </a:lnTo>
                <a:lnTo>
                  <a:pt x="870904" y="817750"/>
                </a:lnTo>
                <a:lnTo>
                  <a:pt x="870904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49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7" y="851357"/>
                </a:lnTo>
                <a:lnTo>
                  <a:pt x="784604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7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0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4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8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6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7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6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5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5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6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7" y="1199279"/>
                </a:lnTo>
                <a:lnTo>
                  <a:pt x="411736" y="1205210"/>
                </a:lnTo>
                <a:lnTo>
                  <a:pt x="411077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2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4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1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29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39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4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4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1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59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6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5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1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1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0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8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7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3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2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3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6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5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5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6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8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8" y="632587"/>
                </a:lnTo>
                <a:lnTo>
                  <a:pt x="467732" y="631269"/>
                </a:lnTo>
                <a:lnTo>
                  <a:pt x="470367" y="630610"/>
                </a:lnTo>
                <a:lnTo>
                  <a:pt x="470367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4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7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6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3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0" y="495526"/>
                </a:lnTo>
                <a:lnTo>
                  <a:pt x="642308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7" y="434904"/>
                </a:lnTo>
                <a:lnTo>
                  <a:pt x="713456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4" y="346605"/>
                </a:lnTo>
                <a:lnTo>
                  <a:pt x="823472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2" y="302456"/>
                </a:lnTo>
                <a:lnTo>
                  <a:pt x="862999" y="297843"/>
                </a:lnTo>
                <a:lnTo>
                  <a:pt x="873539" y="283346"/>
                </a:lnTo>
                <a:lnTo>
                  <a:pt x="885397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8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4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1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8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4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1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3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5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3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81BB-ABB9-415D-AC38-1A0C6105967A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8E1D-97C3-4671-B240-34ACCF9997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2.png"/><Relationship Id="rId4" Type="http://schemas.openxmlformats.org/officeDocument/2006/relationships/tags" Target="../tags/tag6.xml"/><Relationship Id="rId9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2.png"/><Relationship Id="rId5" Type="http://schemas.openxmlformats.org/officeDocument/2006/relationships/tags" Target="../tags/tag15.xml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9.xml"/><Relationship Id="rId7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0.xml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3.xml"/><Relationship Id="rId7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6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26" Type="http://schemas.openxmlformats.org/officeDocument/2006/relationships/slideLayout" Target="../slideLayouts/slideLayout13.xml"/><Relationship Id="rId3" Type="http://schemas.openxmlformats.org/officeDocument/2006/relationships/tags" Target="../tags/tag30.xml"/><Relationship Id="rId21" Type="http://schemas.openxmlformats.org/officeDocument/2006/relationships/tags" Target="../tags/tag48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tags" Target="../tags/tag47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image" Target="../media/image2.png"/><Relationship Id="rId10" Type="http://schemas.openxmlformats.org/officeDocument/2006/relationships/tags" Target="../tags/tag37.xml"/><Relationship Id="rId19" Type="http://schemas.openxmlformats.org/officeDocument/2006/relationships/tags" Target="../tags/tag46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14500" y="501015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501015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9070" y="2038350"/>
            <a:ext cx="67805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sz="4400" b="1" dirty="0">
                <a:ln w="9525">
                  <a:noFill/>
                </a:ln>
                <a:solidFill>
                  <a:schemeClr val="bg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OceanBase</a:t>
            </a:r>
            <a:r>
              <a:rPr lang="zh-CN" sz="4400" b="1" dirty="0">
                <a:ln w="9525">
                  <a:noFill/>
                </a:ln>
                <a:solidFill>
                  <a:schemeClr val="bg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查询优化简介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776221"/>
            <a:ext cx="36576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汇报人：前沿探索小组 22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蔡煜焘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李烨  刘熠  覃声  张宇</a:t>
            </a:r>
          </a:p>
        </p:txBody>
      </p:sp>
      <p:sp>
        <p:nvSpPr>
          <p:cNvPr id="3" name="直角三角形 2"/>
          <p:cNvSpPr/>
          <p:nvPr/>
        </p:nvSpPr>
        <p:spPr>
          <a:xfrm rot="5400000">
            <a:off x="386715" y="-481330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rot="5400000" flipH="1" flipV="1">
            <a:off x="6290310" y="2253615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93889"/>
            <a:ext cx="762000" cy="762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347" y="36916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查询优化器的基本功能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48000" y="1581150"/>
            <a:ext cx="2934320" cy="2506250"/>
            <a:chOff x="3549650" y="2135188"/>
            <a:chExt cx="2024063" cy="1728787"/>
          </a:xfrm>
          <a:solidFill>
            <a:srgbClr val="00639B"/>
          </a:solidFill>
          <a:effectLst>
            <a:reflection blurRad="12700" stA="17000" endPos="17000" dir="5400000" sy="-100000" algn="bl" rotWithShape="0"/>
          </a:effectLst>
        </p:grpSpPr>
        <p:sp>
          <p:nvSpPr>
            <p:cNvPr id="12" name="Freeform 6"/>
            <p:cNvSpPr/>
            <p:nvPr/>
          </p:nvSpPr>
          <p:spPr bwMode="auto">
            <a:xfrm>
              <a:off x="3549650" y="3049588"/>
              <a:ext cx="192088" cy="207962"/>
            </a:xfrm>
            <a:custGeom>
              <a:avLst/>
              <a:gdLst>
                <a:gd name="T0" fmla="*/ 5 w 364"/>
                <a:gd name="T1" fmla="*/ 0 h 393"/>
                <a:gd name="T2" fmla="*/ 9 w 364"/>
                <a:gd name="T3" fmla="*/ 0 h 393"/>
                <a:gd name="T4" fmla="*/ 22 w 364"/>
                <a:gd name="T5" fmla="*/ 1 h 393"/>
                <a:gd name="T6" fmla="*/ 41 w 364"/>
                <a:gd name="T7" fmla="*/ 4 h 393"/>
                <a:gd name="T8" fmla="*/ 66 w 364"/>
                <a:gd name="T9" fmla="*/ 8 h 393"/>
                <a:gd name="T10" fmla="*/ 95 w 364"/>
                <a:gd name="T11" fmla="*/ 15 h 393"/>
                <a:gd name="T12" fmla="*/ 129 w 364"/>
                <a:gd name="T13" fmla="*/ 27 h 393"/>
                <a:gd name="T14" fmla="*/ 164 w 364"/>
                <a:gd name="T15" fmla="*/ 42 h 393"/>
                <a:gd name="T16" fmla="*/ 201 w 364"/>
                <a:gd name="T17" fmla="*/ 64 h 393"/>
                <a:gd name="T18" fmla="*/ 239 w 364"/>
                <a:gd name="T19" fmla="*/ 90 h 393"/>
                <a:gd name="T20" fmla="*/ 275 w 364"/>
                <a:gd name="T21" fmla="*/ 124 h 393"/>
                <a:gd name="T22" fmla="*/ 304 w 364"/>
                <a:gd name="T23" fmla="*/ 159 h 393"/>
                <a:gd name="T24" fmla="*/ 327 w 364"/>
                <a:gd name="T25" fmla="*/ 193 h 393"/>
                <a:gd name="T26" fmla="*/ 342 w 364"/>
                <a:gd name="T27" fmla="*/ 227 h 393"/>
                <a:gd name="T28" fmla="*/ 354 w 364"/>
                <a:gd name="T29" fmla="*/ 259 h 393"/>
                <a:gd name="T30" fmla="*/ 361 w 364"/>
                <a:gd name="T31" fmla="*/ 290 h 393"/>
                <a:gd name="T32" fmla="*/ 364 w 364"/>
                <a:gd name="T33" fmla="*/ 318 h 393"/>
                <a:gd name="T34" fmla="*/ 364 w 364"/>
                <a:gd name="T35" fmla="*/ 343 h 393"/>
                <a:gd name="T36" fmla="*/ 364 w 364"/>
                <a:gd name="T37" fmla="*/ 363 h 393"/>
                <a:gd name="T38" fmla="*/ 362 w 364"/>
                <a:gd name="T39" fmla="*/ 378 h 393"/>
                <a:gd name="T40" fmla="*/ 361 w 364"/>
                <a:gd name="T41" fmla="*/ 388 h 393"/>
                <a:gd name="T42" fmla="*/ 359 w 364"/>
                <a:gd name="T43" fmla="*/ 392 h 393"/>
                <a:gd name="T44" fmla="*/ 356 w 364"/>
                <a:gd name="T45" fmla="*/ 392 h 393"/>
                <a:gd name="T46" fmla="*/ 345 w 364"/>
                <a:gd name="T47" fmla="*/ 393 h 393"/>
                <a:gd name="T48" fmla="*/ 329 w 364"/>
                <a:gd name="T49" fmla="*/ 393 h 393"/>
                <a:gd name="T50" fmla="*/ 307 w 364"/>
                <a:gd name="T51" fmla="*/ 392 h 393"/>
                <a:gd name="T52" fmla="*/ 281 w 364"/>
                <a:gd name="T53" fmla="*/ 388 h 393"/>
                <a:gd name="T54" fmla="*/ 252 w 364"/>
                <a:gd name="T55" fmla="*/ 382 h 393"/>
                <a:gd name="T56" fmla="*/ 219 w 364"/>
                <a:gd name="T57" fmla="*/ 374 h 393"/>
                <a:gd name="T58" fmla="*/ 186 w 364"/>
                <a:gd name="T59" fmla="*/ 360 h 393"/>
                <a:gd name="T60" fmla="*/ 152 w 364"/>
                <a:gd name="T61" fmla="*/ 343 h 393"/>
                <a:gd name="T62" fmla="*/ 118 w 364"/>
                <a:gd name="T63" fmla="*/ 319 h 393"/>
                <a:gd name="T64" fmla="*/ 85 w 364"/>
                <a:gd name="T65" fmla="*/ 290 h 393"/>
                <a:gd name="T66" fmla="*/ 60 w 364"/>
                <a:gd name="T67" fmla="*/ 258 h 393"/>
                <a:gd name="T68" fmla="*/ 39 w 364"/>
                <a:gd name="T69" fmla="*/ 227 h 393"/>
                <a:gd name="T70" fmla="*/ 23 w 364"/>
                <a:gd name="T71" fmla="*/ 194 h 393"/>
                <a:gd name="T72" fmla="*/ 13 w 364"/>
                <a:gd name="T73" fmla="*/ 161 h 393"/>
                <a:gd name="T74" fmla="*/ 6 w 364"/>
                <a:gd name="T75" fmla="*/ 129 h 393"/>
                <a:gd name="T76" fmla="*/ 1 w 364"/>
                <a:gd name="T77" fmla="*/ 100 h 393"/>
                <a:gd name="T78" fmla="*/ 0 w 364"/>
                <a:gd name="T79" fmla="*/ 74 h 393"/>
                <a:gd name="T80" fmla="*/ 0 w 364"/>
                <a:gd name="T81" fmla="*/ 60 h 393"/>
                <a:gd name="T82" fmla="*/ 0 w 364"/>
                <a:gd name="T83" fmla="*/ 48 h 393"/>
                <a:gd name="T84" fmla="*/ 1 w 364"/>
                <a:gd name="T85" fmla="*/ 28 h 393"/>
                <a:gd name="T86" fmla="*/ 4 w 364"/>
                <a:gd name="T87" fmla="*/ 13 h 393"/>
                <a:gd name="T88" fmla="*/ 5 w 364"/>
                <a:gd name="T89" fmla="*/ 4 h 393"/>
                <a:gd name="T90" fmla="*/ 5 w 364"/>
                <a:gd name="T9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4" h="393">
                  <a:moveTo>
                    <a:pt x="5" y="0"/>
                  </a:moveTo>
                  <a:lnTo>
                    <a:pt x="9" y="0"/>
                  </a:lnTo>
                  <a:lnTo>
                    <a:pt x="22" y="1"/>
                  </a:lnTo>
                  <a:lnTo>
                    <a:pt x="41" y="4"/>
                  </a:lnTo>
                  <a:lnTo>
                    <a:pt x="66" y="8"/>
                  </a:lnTo>
                  <a:lnTo>
                    <a:pt x="95" y="15"/>
                  </a:lnTo>
                  <a:lnTo>
                    <a:pt x="129" y="27"/>
                  </a:lnTo>
                  <a:lnTo>
                    <a:pt x="164" y="42"/>
                  </a:lnTo>
                  <a:lnTo>
                    <a:pt x="201" y="64"/>
                  </a:lnTo>
                  <a:lnTo>
                    <a:pt x="239" y="90"/>
                  </a:lnTo>
                  <a:lnTo>
                    <a:pt x="275" y="124"/>
                  </a:lnTo>
                  <a:lnTo>
                    <a:pt x="304" y="159"/>
                  </a:lnTo>
                  <a:lnTo>
                    <a:pt x="327" y="193"/>
                  </a:lnTo>
                  <a:lnTo>
                    <a:pt x="342" y="227"/>
                  </a:lnTo>
                  <a:lnTo>
                    <a:pt x="354" y="259"/>
                  </a:lnTo>
                  <a:lnTo>
                    <a:pt x="361" y="290"/>
                  </a:lnTo>
                  <a:lnTo>
                    <a:pt x="364" y="318"/>
                  </a:lnTo>
                  <a:lnTo>
                    <a:pt x="364" y="343"/>
                  </a:lnTo>
                  <a:lnTo>
                    <a:pt x="364" y="363"/>
                  </a:lnTo>
                  <a:lnTo>
                    <a:pt x="362" y="378"/>
                  </a:lnTo>
                  <a:lnTo>
                    <a:pt x="361" y="388"/>
                  </a:lnTo>
                  <a:lnTo>
                    <a:pt x="359" y="392"/>
                  </a:lnTo>
                  <a:lnTo>
                    <a:pt x="356" y="392"/>
                  </a:lnTo>
                  <a:lnTo>
                    <a:pt x="345" y="393"/>
                  </a:lnTo>
                  <a:lnTo>
                    <a:pt x="329" y="393"/>
                  </a:lnTo>
                  <a:lnTo>
                    <a:pt x="307" y="392"/>
                  </a:lnTo>
                  <a:lnTo>
                    <a:pt x="281" y="388"/>
                  </a:lnTo>
                  <a:lnTo>
                    <a:pt x="252" y="382"/>
                  </a:lnTo>
                  <a:lnTo>
                    <a:pt x="219" y="374"/>
                  </a:lnTo>
                  <a:lnTo>
                    <a:pt x="186" y="360"/>
                  </a:lnTo>
                  <a:lnTo>
                    <a:pt x="152" y="343"/>
                  </a:lnTo>
                  <a:lnTo>
                    <a:pt x="118" y="319"/>
                  </a:lnTo>
                  <a:lnTo>
                    <a:pt x="85" y="290"/>
                  </a:lnTo>
                  <a:lnTo>
                    <a:pt x="60" y="258"/>
                  </a:lnTo>
                  <a:lnTo>
                    <a:pt x="39" y="227"/>
                  </a:lnTo>
                  <a:lnTo>
                    <a:pt x="23" y="194"/>
                  </a:lnTo>
                  <a:lnTo>
                    <a:pt x="13" y="161"/>
                  </a:lnTo>
                  <a:lnTo>
                    <a:pt x="6" y="129"/>
                  </a:lnTo>
                  <a:lnTo>
                    <a:pt x="1" y="100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" y="28"/>
                  </a:lnTo>
                  <a:lnTo>
                    <a:pt x="4" y="13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832225" y="2963863"/>
              <a:ext cx="134938" cy="277812"/>
            </a:xfrm>
            <a:custGeom>
              <a:avLst/>
              <a:gdLst>
                <a:gd name="T0" fmla="*/ 151 w 256"/>
                <a:gd name="T1" fmla="*/ 0 h 524"/>
                <a:gd name="T2" fmla="*/ 152 w 256"/>
                <a:gd name="T3" fmla="*/ 2 h 524"/>
                <a:gd name="T4" fmla="*/ 158 w 256"/>
                <a:gd name="T5" fmla="*/ 8 h 524"/>
                <a:gd name="T6" fmla="*/ 167 w 256"/>
                <a:gd name="T7" fmla="*/ 17 h 524"/>
                <a:gd name="T8" fmla="*/ 179 w 256"/>
                <a:gd name="T9" fmla="*/ 31 h 524"/>
                <a:gd name="T10" fmla="*/ 191 w 256"/>
                <a:gd name="T11" fmla="*/ 48 h 524"/>
                <a:gd name="T12" fmla="*/ 205 w 256"/>
                <a:gd name="T13" fmla="*/ 68 h 524"/>
                <a:gd name="T14" fmla="*/ 218 w 256"/>
                <a:gd name="T15" fmla="*/ 90 h 524"/>
                <a:gd name="T16" fmla="*/ 230 w 256"/>
                <a:gd name="T17" fmla="*/ 116 h 524"/>
                <a:gd name="T18" fmla="*/ 241 w 256"/>
                <a:gd name="T19" fmla="*/ 145 h 524"/>
                <a:gd name="T20" fmla="*/ 249 w 256"/>
                <a:gd name="T21" fmla="*/ 175 h 524"/>
                <a:gd name="T22" fmla="*/ 255 w 256"/>
                <a:gd name="T23" fmla="*/ 209 h 524"/>
                <a:gd name="T24" fmla="*/ 256 w 256"/>
                <a:gd name="T25" fmla="*/ 245 h 524"/>
                <a:gd name="T26" fmla="*/ 254 w 256"/>
                <a:gd name="T27" fmla="*/ 282 h 524"/>
                <a:gd name="T28" fmla="*/ 246 w 256"/>
                <a:gd name="T29" fmla="*/ 322 h 524"/>
                <a:gd name="T30" fmla="*/ 233 w 256"/>
                <a:gd name="T31" fmla="*/ 357 h 524"/>
                <a:gd name="T32" fmla="*/ 218 w 256"/>
                <a:gd name="T33" fmla="*/ 390 h 524"/>
                <a:gd name="T34" fmla="*/ 200 w 256"/>
                <a:gd name="T35" fmla="*/ 418 h 524"/>
                <a:gd name="T36" fmla="*/ 181 w 256"/>
                <a:gd name="T37" fmla="*/ 444 h 524"/>
                <a:gd name="T38" fmla="*/ 163 w 256"/>
                <a:gd name="T39" fmla="*/ 465 h 524"/>
                <a:gd name="T40" fmla="*/ 144 w 256"/>
                <a:gd name="T41" fmla="*/ 484 h 524"/>
                <a:gd name="T42" fmla="*/ 126 w 256"/>
                <a:gd name="T43" fmla="*/ 498 h 524"/>
                <a:gd name="T44" fmla="*/ 112 w 256"/>
                <a:gd name="T45" fmla="*/ 510 h 524"/>
                <a:gd name="T46" fmla="*/ 100 w 256"/>
                <a:gd name="T47" fmla="*/ 518 h 524"/>
                <a:gd name="T48" fmla="*/ 92 w 256"/>
                <a:gd name="T49" fmla="*/ 523 h 524"/>
                <a:gd name="T50" fmla="*/ 90 w 256"/>
                <a:gd name="T51" fmla="*/ 524 h 524"/>
                <a:gd name="T52" fmla="*/ 88 w 256"/>
                <a:gd name="T53" fmla="*/ 523 h 524"/>
                <a:gd name="T54" fmla="*/ 82 w 256"/>
                <a:gd name="T55" fmla="*/ 517 h 524"/>
                <a:gd name="T56" fmla="*/ 72 w 256"/>
                <a:gd name="T57" fmla="*/ 506 h 524"/>
                <a:gd name="T58" fmla="*/ 62 w 256"/>
                <a:gd name="T59" fmla="*/ 493 h 524"/>
                <a:gd name="T60" fmla="*/ 50 w 256"/>
                <a:gd name="T61" fmla="*/ 476 h 524"/>
                <a:gd name="T62" fmla="*/ 37 w 256"/>
                <a:gd name="T63" fmla="*/ 455 h 524"/>
                <a:gd name="T64" fmla="*/ 26 w 256"/>
                <a:gd name="T65" fmla="*/ 430 h 524"/>
                <a:gd name="T66" fmla="*/ 15 w 256"/>
                <a:gd name="T67" fmla="*/ 402 h 524"/>
                <a:gd name="T68" fmla="*/ 6 w 256"/>
                <a:gd name="T69" fmla="*/ 371 h 524"/>
                <a:gd name="T70" fmla="*/ 1 w 256"/>
                <a:gd name="T71" fmla="*/ 336 h 524"/>
                <a:gd name="T72" fmla="*/ 0 w 256"/>
                <a:gd name="T73" fmla="*/ 299 h 524"/>
                <a:gd name="T74" fmla="*/ 3 w 256"/>
                <a:gd name="T75" fmla="*/ 258 h 524"/>
                <a:gd name="T76" fmla="*/ 11 w 256"/>
                <a:gd name="T77" fmla="*/ 216 h 524"/>
                <a:gd name="T78" fmla="*/ 23 w 256"/>
                <a:gd name="T79" fmla="*/ 179 h 524"/>
                <a:gd name="T80" fmla="*/ 37 w 256"/>
                <a:gd name="T81" fmla="*/ 145 h 524"/>
                <a:gd name="T82" fmla="*/ 52 w 256"/>
                <a:gd name="T83" fmla="*/ 114 h 524"/>
                <a:gd name="T84" fmla="*/ 69 w 256"/>
                <a:gd name="T85" fmla="*/ 87 h 524"/>
                <a:gd name="T86" fmla="*/ 86 w 256"/>
                <a:gd name="T87" fmla="*/ 65 h 524"/>
                <a:gd name="T88" fmla="*/ 103 w 256"/>
                <a:gd name="T89" fmla="*/ 45 h 524"/>
                <a:gd name="T90" fmla="*/ 118 w 256"/>
                <a:gd name="T91" fmla="*/ 29 h 524"/>
                <a:gd name="T92" fmla="*/ 131 w 256"/>
                <a:gd name="T93" fmla="*/ 16 h 524"/>
                <a:gd name="T94" fmla="*/ 141 w 256"/>
                <a:gd name="T95" fmla="*/ 7 h 524"/>
                <a:gd name="T96" fmla="*/ 148 w 256"/>
                <a:gd name="T97" fmla="*/ 2 h 524"/>
                <a:gd name="T98" fmla="*/ 151 w 256"/>
                <a:gd name="T9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" h="524">
                  <a:moveTo>
                    <a:pt x="151" y="0"/>
                  </a:moveTo>
                  <a:lnTo>
                    <a:pt x="152" y="2"/>
                  </a:lnTo>
                  <a:lnTo>
                    <a:pt x="158" y="8"/>
                  </a:lnTo>
                  <a:lnTo>
                    <a:pt x="167" y="17"/>
                  </a:lnTo>
                  <a:lnTo>
                    <a:pt x="179" y="31"/>
                  </a:lnTo>
                  <a:lnTo>
                    <a:pt x="191" y="48"/>
                  </a:lnTo>
                  <a:lnTo>
                    <a:pt x="205" y="68"/>
                  </a:lnTo>
                  <a:lnTo>
                    <a:pt x="218" y="90"/>
                  </a:lnTo>
                  <a:lnTo>
                    <a:pt x="230" y="116"/>
                  </a:lnTo>
                  <a:lnTo>
                    <a:pt x="241" y="145"/>
                  </a:lnTo>
                  <a:lnTo>
                    <a:pt x="249" y="175"/>
                  </a:lnTo>
                  <a:lnTo>
                    <a:pt x="255" y="209"/>
                  </a:lnTo>
                  <a:lnTo>
                    <a:pt x="256" y="245"/>
                  </a:lnTo>
                  <a:lnTo>
                    <a:pt x="254" y="282"/>
                  </a:lnTo>
                  <a:lnTo>
                    <a:pt x="246" y="322"/>
                  </a:lnTo>
                  <a:lnTo>
                    <a:pt x="233" y="357"/>
                  </a:lnTo>
                  <a:lnTo>
                    <a:pt x="218" y="390"/>
                  </a:lnTo>
                  <a:lnTo>
                    <a:pt x="200" y="418"/>
                  </a:lnTo>
                  <a:lnTo>
                    <a:pt x="181" y="444"/>
                  </a:lnTo>
                  <a:lnTo>
                    <a:pt x="163" y="465"/>
                  </a:lnTo>
                  <a:lnTo>
                    <a:pt x="144" y="484"/>
                  </a:lnTo>
                  <a:lnTo>
                    <a:pt x="126" y="498"/>
                  </a:lnTo>
                  <a:lnTo>
                    <a:pt x="112" y="510"/>
                  </a:lnTo>
                  <a:lnTo>
                    <a:pt x="100" y="518"/>
                  </a:lnTo>
                  <a:lnTo>
                    <a:pt x="92" y="523"/>
                  </a:lnTo>
                  <a:lnTo>
                    <a:pt x="90" y="524"/>
                  </a:lnTo>
                  <a:lnTo>
                    <a:pt x="88" y="523"/>
                  </a:lnTo>
                  <a:lnTo>
                    <a:pt x="82" y="517"/>
                  </a:lnTo>
                  <a:lnTo>
                    <a:pt x="72" y="506"/>
                  </a:lnTo>
                  <a:lnTo>
                    <a:pt x="62" y="493"/>
                  </a:lnTo>
                  <a:lnTo>
                    <a:pt x="50" y="476"/>
                  </a:lnTo>
                  <a:lnTo>
                    <a:pt x="37" y="455"/>
                  </a:lnTo>
                  <a:lnTo>
                    <a:pt x="26" y="430"/>
                  </a:lnTo>
                  <a:lnTo>
                    <a:pt x="15" y="402"/>
                  </a:lnTo>
                  <a:lnTo>
                    <a:pt x="6" y="371"/>
                  </a:lnTo>
                  <a:lnTo>
                    <a:pt x="1" y="336"/>
                  </a:lnTo>
                  <a:lnTo>
                    <a:pt x="0" y="299"/>
                  </a:lnTo>
                  <a:lnTo>
                    <a:pt x="3" y="258"/>
                  </a:lnTo>
                  <a:lnTo>
                    <a:pt x="11" y="216"/>
                  </a:lnTo>
                  <a:lnTo>
                    <a:pt x="23" y="179"/>
                  </a:lnTo>
                  <a:lnTo>
                    <a:pt x="37" y="145"/>
                  </a:lnTo>
                  <a:lnTo>
                    <a:pt x="52" y="114"/>
                  </a:lnTo>
                  <a:lnTo>
                    <a:pt x="69" y="87"/>
                  </a:lnTo>
                  <a:lnTo>
                    <a:pt x="86" y="65"/>
                  </a:lnTo>
                  <a:lnTo>
                    <a:pt x="103" y="45"/>
                  </a:lnTo>
                  <a:lnTo>
                    <a:pt x="118" y="29"/>
                  </a:lnTo>
                  <a:lnTo>
                    <a:pt x="131" y="16"/>
                  </a:lnTo>
                  <a:lnTo>
                    <a:pt x="141" y="7"/>
                  </a:lnTo>
                  <a:lnTo>
                    <a:pt x="148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927475" y="3182938"/>
              <a:ext cx="133350" cy="279400"/>
            </a:xfrm>
            <a:custGeom>
              <a:avLst/>
              <a:gdLst>
                <a:gd name="T0" fmla="*/ 113 w 251"/>
                <a:gd name="T1" fmla="*/ 0 h 528"/>
                <a:gd name="T2" fmla="*/ 115 w 251"/>
                <a:gd name="T3" fmla="*/ 2 h 528"/>
                <a:gd name="T4" fmla="*/ 121 w 251"/>
                <a:gd name="T5" fmla="*/ 8 h 528"/>
                <a:gd name="T6" fmla="*/ 131 w 251"/>
                <a:gd name="T7" fmla="*/ 16 h 528"/>
                <a:gd name="T8" fmla="*/ 144 w 251"/>
                <a:gd name="T9" fmla="*/ 27 h 528"/>
                <a:gd name="T10" fmla="*/ 158 w 251"/>
                <a:gd name="T11" fmla="*/ 43 h 528"/>
                <a:gd name="T12" fmla="*/ 175 w 251"/>
                <a:gd name="T13" fmla="*/ 60 h 528"/>
                <a:gd name="T14" fmla="*/ 191 w 251"/>
                <a:gd name="T15" fmla="*/ 81 h 528"/>
                <a:gd name="T16" fmla="*/ 206 w 251"/>
                <a:gd name="T17" fmla="*/ 105 h 528"/>
                <a:gd name="T18" fmla="*/ 220 w 251"/>
                <a:gd name="T19" fmla="*/ 132 h 528"/>
                <a:gd name="T20" fmla="*/ 233 w 251"/>
                <a:gd name="T21" fmla="*/ 161 h 528"/>
                <a:gd name="T22" fmla="*/ 243 w 251"/>
                <a:gd name="T23" fmla="*/ 194 h 528"/>
                <a:gd name="T24" fmla="*/ 248 w 251"/>
                <a:gd name="T25" fmla="*/ 229 h 528"/>
                <a:gd name="T26" fmla="*/ 251 w 251"/>
                <a:gd name="T27" fmla="*/ 267 h 528"/>
                <a:gd name="T28" fmla="*/ 247 w 251"/>
                <a:gd name="T29" fmla="*/ 307 h 528"/>
                <a:gd name="T30" fmla="*/ 240 w 251"/>
                <a:gd name="T31" fmla="*/ 344 h 528"/>
                <a:gd name="T32" fmla="*/ 230 w 251"/>
                <a:gd name="T33" fmla="*/ 378 h 528"/>
                <a:gd name="T34" fmla="*/ 216 w 251"/>
                <a:gd name="T35" fmla="*/ 409 h 528"/>
                <a:gd name="T36" fmla="*/ 200 w 251"/>
                <a:gd name="T37" fmla="*/ 437 h 528"/>
                <a:gd name="T38" fmla="*/ 184 w 251"/>
                <a:gd name="T39" fmla="*/ 460 h 528"/>
                <a:gd name="T40" fmla="*/ 169 w 251"/>
                <a:gd name="T41" fmla="*/ 481 h 528"/>
                <a:gd name="T42" fmla="*/ 154 w 251"/>
                <a:gd name="T43" fmla="*/ 498 h 528"/>
                <a:gd name="T44" fmla="*/ 141 w 251"/>
                <a:gd name="T45" fmla="*/ 512 h 528"/>
                <a:gd name="T46" fmla="*/ 130 w 251"/>
                <a:gd name="T47" fmla="*/ 521 h 528"/>
                <a:gd name="T48" fmla="*/ 123 w 251"/>
                <a:gd name="T49" fmla="*/ 527 h 528"/>
                <a:gd name="T50" fmla="*/ 120 w 251"/>
                <a:gd name="T51" fmla="*/ 528 h 528"/>
                <a:gd name="T52" fmla="*/ 117 w 251"/>
                <a:gd name="T53" fmla="*/ 527 h 528"/>
                <a:gd name="T54" fmla="*/ 111 w 251"/>
                <a:gd name="T55" fmla="*/ 522 h 528"/>
                <a:gd name="T56" fmla="*/ 101 w 251"/>
                <a:gd name="T57" fmla="*/ 513 h 528"/>
                <a:gd name="T58" fmla="*/ 88 w 251"/>
                <a:gd name="T59" fmla="*/ 501 h 528"/>
                <a:gd name="T60" fmla="*/ 74 w 251"/>
                <a:gd name="T61" fmla="*/ 486 h 528"/>
                <a:gd name="T62" fmla="*/ 59 w 251"/>
                <a:gd name="T63" fmla="*/ 467 h 528"/>
                <a:gd name="T64" fmla="*/ 44 w 251"/>
                <a:gd name="T65" fmla="*/ 444 h 528"/>
                <a:gd name="T66" fmla="*/ 30 w 251"/>
                <a:gd name="T67" fmla="*/ 418 h 528"/>
                <a:gd name="T68" fmla="*/ 18 w 251"/>
                <a:gd name="T69" fmla="*/ 387 h 528"/>
                <a:gd name="T70" fmla="*/ 8 w 251"/>
                <a:gd name="T71" fmla="*/ 355 h 528"/>
                <a:gd name="T72" fmla="*/ 1 w 251"/>
                <a:gd name="T73" fmla="*/ 317 h 528"/>
                <a:gd name="T74" fmla="*/ 0 w 251"/>
                <a:gd name="T75" fmla="*/ 276 h 528"/>
                <a:gd name="T76" fmla="*/ 3 w 251"/>
                <a:gd name="T77" fmla="*/ 234 h 528"/>
                <a:gd name="T78" fmla="*/ 10 w 251"/>
                <a:gd name="T79" fmla="*/ 195 h 528"/>
                <a:gd name="T80" fmla="*/ 19 w 251"/>
                <a:gd name="T81" fmla="*/ 160 h 528"/>
                <a:gd name="T82" fmla="*/ 31 w 251"/>
                <a:gd name="T83" fmla="*/ 127 h 528"/>
                <a:gd name="T84" fmla="*/ 44 w 251"/>
                <a:gd name="T85" fmla="*/ 99 h 528"/>
                <a:gd name="T86" fmla="*/ 58 w 251"/>
                <a:gd name="T87" fmla="*/ 73 h 528"/>
                <a:gd name="T88" fmla="*/ 71 w 251"/>
                <a:gd name="T89" fmla="*/ 51 h 528"/>
                <a:gd name="T90" fmla="*/ 83 w 251"/>
                <a:gd name="T91" fmla="*/ 33 h 528"/>
                <a:gd name="T92" fmla="*/ 95 w 251"/>
                <a:gd name="T93" fmla="*/ 19 h 528"/>
                <a:gd name="T94" fmla="*/ 104 w 251"/>
                <a:gd name="T95" fmla="*/ 9 h 528"/>
                <a:gd name="T96" fmla="*/ 110 w 251"/>
                <a:gd name="T97" fmla="*/ 2 h 528"/>
                <a:gd name="T98" fmla="*/ 113 w 251"/>
                <a:gd name="T9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528">
                  <a:moveTo>
                    <a:pt x="113" y="0"/>
                  </a:moveTo>
                  <a:lnTo>
                    <a:pt x="115" y="2"/>
                  </a:lnTo>
                  <a:lnTo>
                    <a:pt x="121" y="8"/>
                  </a:lnTo>
                  <a:lnTo>
                    <a:pt x="131" y="16"/>
                  </a:lnTo>
                  <a:lnTo>
                    <a:pt x="144" y="27"/>
                  </a:lnTo>
                  <a:lnTo>
                    <a:pt x="158" y="43"/>
                  </a:lnTo>
                  <a:lnTo>
                    <a:pt x="175" y="60"/>
                  </a:lnTo>
                  <a:lnTo>
                    <a:pt x="191" y="81"/>
                  </a:lnTo>
                  <a:lnTo>
                    <a:pt x="206" y="105"/>
                  </a:lnTo>
                  <a:lnTo>
                    <a:pt x="220" y="132"/>
                  </a:lnTo>
                  <a:lnTo>
                    <a:pt x="233" y="161"/>
                  </a:lnTo>
                  <a:lnTo>
                    <a:pt x="243" y="194"/>
                  </a:lnTo>
                  <a:lnTo>
                    <a:pt x="248" y="229"/>
                  </a:lnTo>
                  <a:lnTo>
                    <a:pt x="251" y="267"/>
                  </a:lnTo>
                  <a:lnTo>
                    <a:pt x="247" y="307"/>
                  </a:lnTo>
                  <a:lnTo>
                    <a:pt x="240" y="344"/>
                  </a:lnTo>
                  <a:lnTo>
                    <a:pt x="230" y="378"/>
                  </a:lnTo>
                  <a:lnTo>
                    <a:pt x="216" y="409"/>
                  </a:lnTo>
                  <a:lnTo>
                    <a:pt x="200" y="437"/>
                  </a:lnTo>
                  <a:lnTo>
                    <a:pt x="184" y="460"/>
                  </a:lnTo>
                  <a:lnTo>
                    <a:pt x="169" y="481"/>
                  </a:lnTo>
                  <a:lnTo>
                    <a:pt x="154" y="498"/>
                  </a:lnTo>
                  <a:lnTo>
                    <a:pt x="141" y="512"/>
                  </a:lnTo>
                  <a:lnTo>
                    <a:pt x="130" y="521"/>
                  </a:lnTo>
                  <a:lnTo>
                    <a:pt x="123" y="527"/>
                  </a:lnTo>
                  <a:lnTo>
                    <a:pt x="120" y="528"/>
                  </a:lnTo>
                  <a:lnTo>
                    <a:pt x="117" y="527"/>
                  </a:lnTo>
                  <a:lnTo>
                    <a:pt x="111" y="522"/>
                  </a:lnTo>
                  <a:lnTo>
                    <a:pt x="101" y="513"/>
                  </a:lnTo>
                  <a:lnTo>
                    <a:pt x="88" y="501"/>
                  </a:lnTo>
                  <a:lnTo>
                    <a:pt x="74" y="486"/>
                  </a:lnTo>
                  <a:lnTo>
                    <a:pt x="59" y="467"/>
                  </a:lnTo>
                  <a:lnTo>
                    <a:pt x="44" y="444"/>
                  </a:lnTo>
                  <a:lnTo>
                    <a:pt x="30" y="418"/>
                  </a:lnTo>
                  <a:lnTo>
                    <a:pt x="18" y="387"/>
                  </a:lnTo>
                  <a:lnTo>
                    <a:pt x="8" y="355"/>
                  </a:lnTo>
                  <a:lnTo>
                    <a:pt x="1" y="317"/>
                  </a:lnTo>
                  <a:lnTo>
                    <a:pt x="0" y="276"/>
                  </a:lnTo>
                  <a:lnTo>
                    <a:pt x="3" y="234"/>
                  </a:lnTo>
                  <a:lnTo>
                    <a:pt x="10" y="195"/>
                  </a:lnTo>
                  <a:lnTo>
                    <a:pt x="19" y="160"/>
                  </a:lnTo>
                  <a:lnTo>
                    <a:pt x="31" y="127"/>
                  </a:lnTo>
                  <a:lnTo>
                    <a:pt x="44" y="99"/>
                  </a:lnTo>
                  <a:lnTo>
                    <a:pt x="58" y="73"/>
                  </a:lnTo>
                  <a:lnTo>
                    <a:pt x="71" y="51"/>
                  </a:lnTo>
                  <a:lnTo>
                    <a:pt x="83" y="33"/>
                  </a:lnTo>
                  <a:lnTo>
                    <a:pt x="95" y="19"/>
                  </a:lnTo>
                  <a:lnTo>
                    <a:pt x="104" y="9"/>
                  </a:lnTo>
                  <a:lnTo>
                    <a:pt x="110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4081463" y="3311525"/>
              <a:ext cx="131763" cy="277812"/>
            </a:xfrm>
            <a:custGeom>
              <a:avLst/>
              <a:gdLst>
                <a:gd name="T0" fmla="*/ 86 w 250"/>
                <a:gd name="T1" fmla="*/ 0 h 526"/>
                <a:gd name="T2" fmla="*/ 89 w 250"/>
                <a:gd name="T3" fmla="*/ 3 h 526"/>
                <a:gd name="T4" fmla="*/ 96 w 250"/>
                <a:gd name="T5" fmla="*/ 7 h 526"/>
                <a:gd name="T6" fmla="*/ 107 w 250"/>
                <a:gd name="T7" fmla="*/ 14 h 526"/>
                <a:gd name="T8" fmla="*/ 120 w 250"/>
                <a:gd name="T9" fmla="*/ 25 h 526"/>
                <a:gd name="T10" fmla="*/ 137 w 250"/>
                <a:gd name="T11" fmla="*/ 38 h 526"/>
                <a:gd name="T12" fmla="*/ 154 w 250"/>
                <a:gd name="T13" fmla="*/ 54 h 526"/>
                <a:gd name="T14" fmla="*/ 172 w 250"/>
                <a:gd name="T15" fmla="*/ 74 h 526"/>
                <a:gd name="T16" fmla="*/ 189 w 250"/>
                <a:gd name="T17" fmla="*/ 96 h 526"/>
                <a:gd name="T18" fmla="*/ 207 w 250"/>
                <a:gd name="T19" fmla="*/ 122 h 526"/>
                <a:gd name="T20" fmla="*/ 222 w 250"/>
                <a:gd name="T21" fmla="*/ 150 h 526"/>
                <a:gd name="T22" fmla="*/ 235 w 250"/>
                <a:gd name="T23" fmla="*/ 181 h 526"/>
                <a:gd name="T24" fmla="*/ 244 w 250"/>
                <a:gd name="T25" fmla="*/ 216 h 526"/>
                <a:gd name="T26" fmla="*/ 249 w 250"/>
                <a:gd name="T27" fmla="*/ 252 h 526"/>
                <a:gd name="T28" fmla="*/ 250 w 250"/>
                <a:gd name="T29" fmla="*/ 293 h 526"/>
                <a:gd name="T30" fmla="*/ 246 w 250"/>
                <a:gd name="T31" fmla="*/ 331 h 526"/>
                <a:gd name="T32" fmla="*/ 239 w 250"/>
                <a:gd name="T33" fmla="*/ 366 h 526"/>
                <a:gd name="T34" fmla="*/ 228 w 250"/>
                <a:gd name="T35" fmla="*/ 398 h 526"/>
                <a:gd name="T36" fmla="*/ 215 w 250"/>
                <a:gd name="T37" fmla="*/ 427 h 526"/>
                <a:gd name="T38" fmla="*/ 201 w 250"/>
                <a:gd name="T39" fmla="*/ 452 h 526"/>
                <a:gd name="T40" fmla="*/ 187 w 250"/>
                <a:gd name="T41" fmla="*/ 474 h 526"/>
                <a:gd name="T42" fmla="*/ 174 w 250"/>
                <a:gd name="T43" fmla="*/ 492 h 526"/>
                <a:gd name="T44" fmla="*/ 162 w 250"/>
                <a:gd name="T45" fmla="*/ 507 h 526"/>
                <a:gd name="T46" fmla="*/ 153 w 250"/>
                <a:gd name="T47" fmla="*/ 517 h 526"/>
                <a:gd name="T48" fmla="*/ 146 w 250"/>
                <a:gd name="T49" fmla="*/ 523 h 526"/>
                <a:gd name="T50" fmla="*/ 144 w 250"/>
                <a:gd name="T51" fmla="*/ 526 h 526"/>
                <a:gd name="T52" fmla="*/ 141 w 250"/>
                <a:gd name="T53" fmla="*/ 524 h 526"/>
                <a:gd name="T54" fmla="*/ 134 w 250"/>
                <a:gd name="T55" fmla="*/ 520 h 526"/>
                <a:gd name="T56" fmla="*/ 124 w 250"/>
                <a:gd name="T57" fmla="*/ 513 h 526"/>
                <a:gd name="T58" fmla="*/ 110 w 250"/>
                <a:gd name="T59" fmla="*/ 501 h 526"/>
                <a:gd name="T60" fmla="*/ 93 w 250"/>
                <a:gd name="T61" fmla="*/ 487 h 526"/>
                <a:gd name="T62" fmla="*/ 77 w 250"/>
                <a:gd name="T63" fmla="*/ 469 h 526"/>
                <a:gd name="T64" fmla="*/ 59 w 250"/>
                <a:gd name="T65" fmla="*/ 448 h 526"/>
                <a:gd name="T66" fmla="*/ 43 w 250"/>
                <a:gd name="T67" fmla="*/ 424 h 526"/>
                <a:gd name="T68" fmla="*/ 28 w 250"/>
                <a:gd name="T69" fmla="*/ 395 h 526"/>
                <a:gd name="T70" fmla="*/ 16 w 250"/>
                <a:gd name="T71" fmla="*/ 363 h 526"/>
                <a:gd name="T72" fmla="*/ 5 w 250"/>
                <a:gd name="T73" fmla="*/ 326 h 526"/>
                <a:gd name="T74" fmla="*/ 1 w 250"/>
                <a:gd name="T75" fmla="*/ 285 h 526"/>
                <a:gd name="T76" fmla="*/ 0 w 250"/>
                <a:gd name="T77" fmla="*/ 243 h 526"/>
                <a:gd name="T78" fmla="*/ 2 w 250"/>
                <a:gd name="T79" fmla="*/ 204 h 526"/>
                <a:gd name="T80" fmla="*/ 8 w 250"/>
                <a:gd name="T81" fmla="*/ 168 h 526"/>
                <a:gd name="T82" fmla="*/ 17 w 250"/>
                <a:gd name="T83" fmla="*/ 135 h 526"/>
                <a:gd name="T84" fmla="*/ 27 w 250"/>
                <a:gd name="T85" fmla="*/ 105 h 526"/>
                <a:gd name="T86" fmla="*/ 38 w 250"/>
                <a:gd name="T87" fmla="*/ 79 h 526"/>
                <a:gd name="T88" fmla="*/ 50 w 250"/>
                <a:gd name="T89" fmla="*/ 55 h 526"/>
                <a:gd name="T90" fmla="*/ 62 w 250"/>
                <a:gd name="T91" fmla="*/ 37 h 526"/>
                <a:gd name="T92" fmla="*/ 71 w 250"/>
                <a:gd name="T93" fmla="*/ 21 h 526"/>
                <a:gd name="T94" fmla="*/ 79 w 250"/>
                <a:gd name="T95" fmla="*/ 10 h 526"/>
                <a:gd name="T96" fmla="*/ 84 w 250"/>
                <a:gd name="T97" fmla="*/ 3 h 526"/>
                <a:gd name="T98" fmla="*/ 86 w 250"/>
                <a:gd name="T9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526">
                  <a:moveTo>
                    <a:pt x="86" y="0"/>
                  </a:moveTo>
                  <a:lnTo>
                    <a:pt x="89" y="3"/>
                  </a:lnTo>
                  <a:lnTo>
                    <a:pt x="96" y="7"/>
                  </a:lnTo>
                  <a:lnTo>
                    <a:pt x="107" y="14"/>
                  </a:lnTo>
                  <a:lnTo>
                    <a:pt x="120" y="25"/>
                  </a:lnTo>
                  <a:lnTo>
                    <a:pt x="137" y="38"/>
                  </a:lnTo>
                  <a:lnTo>
                    <a:pt x="154" y="54"/>
                  </a:lnTo>
                  <a:lnTo>
                    <a:pt x="172" y="74"/>
                  </a:lnTo>
                  <a:lnTo>
                    <a:pt x="189" y="96"/>
                  </a:lnTo>
                  <a:lnTo>
                    <a:pt x="207" y="122"/>
                  </a:lnTo>
                  <a:lnTo>
                    <a:pt x="222" y="150"/>
                  </a:lnTo>
                  <a:lnTo>
                    <a:pt x="235" y="181"/>
                  </a:lnTo>
                  <a:lnTo>
                    <a:pt x="244" y="216"/>
                  </a:lnTo>
                  <a:lnTo>
                    <a:pt x="249" y="252"/>
                  </a:lnTo>
                  <a:lnTo>
                    <a:pt x="250" y="293"/>
                  </a:lnTo>
                  <a:lnTo>
                    <a:pt x="246" y="331"/>
                  </a:lnTo>
                  <a:lnTo>
                    <a:pt x="239" y="366"/>
                  </a:lnTo>
                  <a:lnTo>
                    <a:pt x="228" y="398"/>
                  </a:lnTo>
                  <a:lnTo>
                    <a:pt x="215" y="427"/>
                  </a:lnTo>
                  <a:lnTo>
                    <a:pt x="201" y="452"/>
                  </a:lnTo>
                  <a:lnTo>
                    <a:pt x="187" y="474"/>
                  </a:lnTo>
                  <a:lnTo>
                    <a:pt x="174" y="492"/>
                  </a:lnTo>
                  <a:lnTo>
                    <a:pt x="162" y="507"/>
                  </a:lnTo>
                  <a:lnTo>
                    <a:pt x="153" y="517"/>
                  </a:lnTo>
                  <a:lnTo>
                    <a:pt x="146" y="523"/>
                  </a:lnTo>
                  <a:lnTo>
                    <a:pt x="144" y="526"/>
                  </a:lnTo>
                  <a:lnTo>
                    <a:pt x="141" y="524"/>
                  </a:lnTo>
                  <a:lnTo>
                    <a:pt x="134" y="520"/>
                  </a:lnTo>
                  <a:lnTo>
                    <a:pt x="124" y="513"/>
                  </a:lnTo>
                  <a:lnTo>
                    <a:pt x="110" y="501"/>
                  </a:lnTo>
                  <a:lnTo>
                    <a:pt x="93" y="487"/>
                  </a:lnTo>
                  <a:lnTo>
                    <a:pt x="77" y="469"/>
                  </a:lnTo>
                  <a:lnTo>
                    <a:pt x="59" y="448"/>
                  </a:lnTo>
                  <a:lnTo>
                    <a:pt x="43" y="424"/>
                  </a:lnTo>
                  <a:lnTo>
                    <a:pt x="28" y="395"/>
                  </a:lnTo>
                  <a:lnTo>
                    <a:pt x="16" y="363"/>
                  </a:lnTo>
                  <a:lnTo>
                    <a:pt x="5" y="326"/>
                  </a:lnTo>
                  <a:lnTo>
                    <a:pt x="1" y="285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8" y="168"/>
                  </a:lnTo>
                  <a:lnTo>
                    <a:pt x="17" y="135"/>
                  </a:lnTo>
                  <a:lnTo>
                    <a:pt x="27" y="105"/>
                  </a:lnTo>
                  <a:lnTo>
                    <a:pt x="38" y="79"/>
                  </a:lnTo>
                  <a:lnTo>
                    <a:pt x="50" y="55"/>
                  </a:lnTo>
                  <a:lnTo>
                    <a:pt x="62" y="37"/>
                  </a:lnTo>
                  <a:lnTo>
                    <a:pt x="71" y="21"/>
                  </a:lnTo>
                  <a:lnTo>
                    <a:pt x="79" y="10"/>
                  </a:lnTo>
                  <a:lnTo>
                    <a:pt x="84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4241800" y="3441700"/>
              <a:ext cx="149225" cy="257175"/>
            </a:xfrm>
            <a:custGeom>
              <a:avLst/>
              <a:gdLst>
                <a:gd name="T0" fmla="*/ 28 w 280"/>
                <a:gd name="T1" fmla="*/ 0 h 487"/>
                <a:gd name="T2" fmla="*/ 32 w 280"/>
                <a:gd name="T3" fmla="*/ 0 h 487"/>
                <a:gd name="T4" fmla="*/ 40 w 280"/>
                <a:gd name="T5" fmla="*/ 3 h 487"/>
                <a:gd name="T6" fmla="*/ 52 w 280"/>
                <a:gd name="T7" fmla="*/ 8 h 487"/>
                <a:gd name="T8" fmla="*/ 68 w 280"/>
                <a:gd name="T9" fmla="*/ 13 h 487"/>
                <a:gd name="T10" fmla="*/ 88 w 280"/>
                <a:gd name="T11" fmla="*/ 22 h 487"/>
                <a:gd name="T12" fmla="*/ 109 w 280"/>
                <a:gd name="T13" fmla="*/ 32 h 487"/>
                <a:gd name="T14" fmla="*/ 132 w 280"/>
                <a:gd name="T15" fmla="*/ 46 h 487"/>
                <a:gd name="T16" fmla="*/ 156 w 280"/>
                <a:gd name="T17" fmla="*/ 61 h 487"/>
                <a:gd name="T18" fmla="*/ 179 w 280"/>
                <a:gd name="T19" fmla="*/ 81 h 487"/>
                <a:gd name="T20" fmla="*/ 201 w 280"/>
                <a:gd name="T21" fmla="*/ 104 h 487"/>
                <a:gd name="T22" fmla="*/ 223 w 280"/>
                <a:gd name="T23" fmla="*/ 131 h 487"/>
                <a:gd name="T24" fmla="*/ 241 w 280"/>
                <a:gd name="T25" fmla="*/ 161 h 487"/>
                <a:gd name="T26" fmla="*/ 258 w 280"/>
                <a:gd name="T27" fmla="*/ 195 h 487"/>
                <a:gd name="T28" fmla="*/ 269 w 280"/>
                <a:gd name="T29" fmla="*/ 234 h 487"/>
                <a:gd name="T30" fmla="*/ 276 w 280"/>
                <a:gd name="T31" fmla="*/ 271 h 487"/>
                <a:gd name="T32" fmla="*/ 280 w 280"/>
                <a:gd name="T33" fmla="*/ 307 h 487"/>
                <a:gd name="T34" fmla="*/ 279 w 280"/>
                <a:gd name="T35" fmla="*/ 341 h 487"/>
                <a:gd name="T36" fmla="*/ 275 w 280"/>
                <a:gd name="T37" fmla="*/ 371 h 487"/>
                <a:gd name="T38" fmla="*/ 269 w 280"/>
                <a:gd name="T39" fmla="*/ 399 h 487"/>
                <a:gd name="T40" fmla="*/ 261 w 280"/>
                <a:gd name="T41" fmla="*/ 425 h 487"/>
                <a:gd name="T42" fmla="*/ 254 w 280"/>
                <a:gd name="T43" fmla="*/ 446 h 487"/>
                <a:gd name="T44" fmla="*/ 247 w 280"/>
                <a:gd name="T45" fmla="*/ 464 h 487"/>
                <a:gd name="T46" fmla="*/ 240 w 280"/>
                <a:gd name="T47" fmla="*/ 475 h 487"/>
                <a:gd name="T48" fmla="*/ 237 w 280"/>
                <a:gd name="T49" fmla="*/ 484 h 487"/>
                <a:gd name="T50" fmla="*/ 234 w 280"/>
                <a:gd name="T51" fmla="*/ 487 h 487"/>
                <a:gd name="T52" fmla="*/ 232 w 280"/>
                <a:gd name="T53" fmla="*/ 486 h 487"/>
                <a:gd name="T54" fmla="*/ 224 w 280"/>
                <a:gd name="T55" fmla="*/ 484 h 487"/>
                <a:gd name="T56" fmla="*/ 211 w 280"/>
                <a:gd name="T57" fmla="*/ 480 h 487"/>
                <a:gd name="T58" fmla="*/ 194 w 280"/>
                <a:gd name="T59" fmla="*/ 473 h 487"/>
                <a:gd name="T60" fmla="*/ 176 w 280"/>
                <a:gd name="T61" fmla="*/ 465 h 487"/>
                <a:gd name="T62" fmla="*/ 155 w 280"/>
                <a:gd name="T63" fmla="*/ 452 h 487"/>
                <a:gd name="T64" fmla="*/ 132 w 280"/>
                <a:gd name="T65" fmla="*/ 437 h 487"/>
                <a:gd name="T66" fmla="*/ 109 w 280"/>
                <a:gd name="T67" fmla="*/ 418 h 487"/>
                <a:gd name="T68" fmla="*/ 87 w 280"/>
                <a:gd name="T69" fmla="*/ 395 h 487"/>
                <a:gd name="T70" fmla="*/ 64 w 280"/>
                <a:gd name="T71" fmla="*/ 368 h 487"/>
                <a:gd name="T72" fmla="*/ 45 w 280"/>
                <a:gd name="T73" fmla="*/ 335 h 487"/>
                <a:gd name="T74" fmla="*/ 28 w 280"/>
                <a:gd name="T75" fmla="*/ 297 h 487"/>
                <a:gd name="T76" fmla="*/ 15 w 280"/>
                <a:gd name="T77" fmla="*/ 257 h 487"/>
                <a:gd name="T78" fmla="*/ 6 w 280"/>
                <a:gd name="T79" fmla="*/ 220 h 487"/>
                <a:gd name="T80" fmla="*/ 1 w 280"/>
                <a:gd name="T81" fmla="*/ 183 h 487"/>
                <a:gd name="T82" fmla="*/ 0 w 280"/>
                <a:gd name="T83" fmla="*/ 149 h 487"/>
                <a:gd name="T84" fmla="*/ 1 w 280"/>
                <a:gd name="T85" fmla="*/ 118 h 487"/>
                <a:gd name="T86" fmla="*/ 5 w 280"/>
                <a:gd name="T87" fmla="*/ 88 h 487"/>
                <a:gd name="T88" fmla="*/ 9 w 280"/>
                <a:gd name="T89" fmla="*/ 63 h 487"/>
                <a:gd name="T90" fmla="*/ 14 w 280"/>
                <a:gd name="T91" fmla="*/ 42 h 487"/>
                <a:gd name="T92" fmla="*/ 20 w 280"/>
                <a:gd name="T93" fmla="*/ 24 h 487"/>
                <a:gd name="T94" fmla="*/ 25 w 280"/>
                <a:gd name="T95" fmla="*/ 11 h 487"/>
                <a:gd name="T96" fmla="*/ 27 w 280"/>
                <a:gd name="T97" fmla="*/ 3 h 487"/>
                <a:gd name="T98" fmla="*/ 28 w 280"/>
                <a:gd name="T9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" h="487">
                  <a:moveTo>
                    <a:pt x="28" y="0"/>
                  </a:moveTo>
                  <a:lnTo>
                    <a:pt x="32" y="0"/>
                  </a:lnTo>
                  <a:lnTo>
                    <a:pt x="40" y="3"/>
                  </a:lnTo>
                  <a:lnTo>
                    <a:pt x="52" y="8"/>
                  </a:lnTo>
                  <a:lnTo>
                    <a:pt x="68" y="13"/>
                  </a:lnTo>
                  <a:lnTo>
                    <a:pt x="88" y="22"/>
                  </a:lnTo>
                  <a:lnTo>
                    <a:pt x="109" y="32"/>
                  </a:lnTo>
                  <a:lnTo>
                    <a:pt x="132" y="46"/>
                  </a:lnTo>
                  <a:lnTo>
                    <a:pt x="156" y="61"/>
                  </a:lnTo>
                  <a:lnTo>
                    <a:pt x="179" y="81"/>
                  </a:lnTo>
                  <a:lnTo>
                    <a:pt x="201" y="104"/>
                  </a:lnTo>
                  <a:lnTo>
                    <a:pt x="223" y="131"/>
                  </a:lnTo>
                  <a:lnTo>
                    <a:pt x="241" y="161"/>
                  </a:lnTo>
                  <a:lnTo>
                    <a:pt x="258" y="195"/>
                  </a:lnTo>
                  <a:lnTo>
                    <a:pt x="269" y="234"/>
                  </a:lnTo>
                  <a:lnTo>
                    <a:pt x="276" y="271"/>
                  </a:lnTo>
                  <a:lnTo>
                    <a:pt x="280" y="307"/>
                  </a:lnTo>
                  <a:lnTo>
                    <a:pt x="279" y="341"/>
                  </a:lnTo>
                  <a:lnTo>
                    <a:pt x="275" y="371"/>
                  </a:lnTo>
                  <a:lnTo>
                    <a:pt x="269" y="399"/>
                  </a:lnTo>
                  <a:lnTo>
                    <a:pt x="261" y="425"/>
                  </a:lnTo>
                  <a:lnTo>
                    <a:pt x="254" y="446"/>
                  </a:lnTo>
                  <a:lnTo>
                    <a:pt x="247" y="464"/>
                  </a:lnTo>
                  <a:lnTo>
                    <a:pt x="240" y="475"/>
                  </a:lnTo>
                  <a:lnTo>
                    <a:pt x="237" y="484"/>
                  </a:lnTo>
                  <a:lnTo>
                    <a:pt x="234" y="487"/>
                  </a:lnTo>
                  <a:lnTo>
                    <a:pt x="232" y="486"/>
                  </a:lnTo>
                  <a:lnTo>
                    <a:pt x="224" y="484"/>
                  </a:lnTo>
                  <a:lnTo>
                    <a:pt x="211" y="480"/>
                  </a:lnTo>
                  <a:lnTo>
                    <a:pt x="194" y="473"/>
                  </a:lnTo>
                  <a:lnTo>
                    <a:pt x="176" y="465"/>
                  </a:lnTo>
                  <a:lnTo>
                    <a:pt x="155" y="452"/>
                  </a:lnTo>
                  <a:lnTo>
                    <a:pt x="132" y="437"/>
                  </a:lnTo>
                  <a:lnTo>
                    <a:pt x="109" y="418"/>
                  </a:lnTo>
                  <a:lnTo>
                    <a:pt x="87" y="395"/>
                  </a:lnTo>
                  <a:lnTo>
                    <a:pt x="64" y="368"/>
                  </a:lnTo>
                  <a:lnTo>
                    <a:pt x="45" y="335"/>
                  </a:lnTo>
                  <a:lnTo>
                    <a:pt x="28" y="297"/>
                  </a:lnTo>
                  <a:lnTo>
                    <a:pt x="15" y="257"/>
                  </a:lnTo>
                  <a:lnTo>
                    <a:pt x="6" y="220"/>
                  </a:lnTo>
                  <a:lnTo>
                    <a:pt x="1" y="183"/>
                  </a:lnTo>
                  <a:lnTo>
                    <a:pt x="0" y="149"/>
                  </a:lnTo>
                  <a:lnTo>
                    <a:pt x="1" y="118"/>
                  </a:lnTo>
                  <a:lnTo>
                    <a:pt x="5" y="88"/>
                  </a:lnTo>
                  <a:lnTo>
                    <a:pt x="9" y="63"/>
                  </a:lnTo>
                  <a:lnTo>
                    <a:pt x="14" y="42"/>
                  </a:lnTo>
                  <a:lnTo>
                    <a:pt x="20" y="24"/>
                  </a:lnTo>
                  <a:lnTo>
                    <a:pt x="25" y="11"/>
                  </a:lnTo>
                  <a:lnTo>
                    <a:pt x="27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3676650" y="2786063"/>
              <a:ext cx="136525" cy="276225"/>
            </a:xfrm>
            <a:custGeom>
              <a:avLst/>
              <a:gdLst>
                <a:gd name="T0" fmla="*/ 97 w 259"/>
                <a:gd name="T1" fmla="*/ 0 h 522"/>
                <a:gd name="T2" fmla="*/ 101 w 259"/>
                <a:gd name="T3" fmla="*/ 1 h 522"/>
                <a:gd name="T4" fmla="*/ 108 w 259"/>
                <a:gd name="T5" fmla="*/ 7 h 522"/>
                <a:gd name="T6" fmla="*/ 118 w 259"/>
                <a:gd name="T7" fmla="*/ 15 h 522"/>
                <a:gd name="T8" fmla="*/ 131 w 259"/>
                <a:gd name="T9" fmla="*/ 27 h 522"/>
                <a:gd name="T10" fmla="*/ 148 w 259"/>
                <a:gd name="T11" fmla="*/ 43 h 522"/>
                <a:gd name="T12" fmla="*/ 164 w 259"/>
                <a:gd name="T13" fmla="*/ 62 h 522"/>
                <a:gd name="T14" fmla="*/ 182 w 259"/>
                <a:gd name="T15" fmla="*/ 85 h 522"/>
                <a:gd name="T16" fmla="*/ 199 w 259"/>
                <a:gd name="T17" fmla="*/ 111 h 522"/>
                <a:gd name="T18" fmla="*/ 217 w 259"/>
                <a:gd name="T19" fmla="*/ 142 h 522"/>
                <a:gd name="T20" fmla="*/ 231 w 259"/>
                <a:gd name="T21" fmla="*/ 175 h 522"/>
                <a:gd name="T22" fmla="*/ 244 w 259"/>
                <a:gd name="T23" fmla="*/ 212 h 522"/>
                <a:gd name="T24" fmla="*/ 253 w 259"/>
                <a:gd name="T25" fmla="*/ 252 h 522"/>
                <a:gd name="T26" fmla="*/ 259 w 259"/>
                <a:gd name="T27" fmla="*/ 293 h 522"/>
                <a:gd name="T28" fmla="*/ 259 w 259"/>
                <a:gd name="T29" fmla="*/ 332 h 522"/>
                <a:gd name="T30" fmla="*/ 254 w 259"/>
                <a:gd name="T31" fmla="*/ 366 h 522"/>
                <a:gd name="T32" fmla="*/ 247 w 259"/>
                <a:gd name="T33" fmla="*/ 397 h 522"/>
                <a:gd name="T34" fmla="*/ 238 w 259"/>
                <a:gd name="T35" fmla="*/ 425 h 522"/>
                <a:gd name="T36" fmla="*/ 226 w 259"/>
                <a:gd name="T37" fmla="*/ 451 h 522"/>
                <a:gd name="T38" fmla="*/ 214 w 259"/>
                <a:gd name="T39" fmla="*/ 472 h 522"/>
                <a:gd name="T40" fmla="*/ 204 w 259"/>
                <a:gd name="T41" fmla="*/ 490 h 522"/>
                <a:gd name="T42" fmla="*/ 193 w 259"/>
                <a:gd name="T43" fmla="*/ 504 h 522"/>
                <a:gd name="T44" fmla="*/ 184 w 259"/>
                <a:gd name="T45" fmla="*/ 513 h 522"/>
                <a:gd name="T46" fmla="*/ 178 w 259"/>
                <a:gd name="T47" fmla="*/ 520 h 522"/>
                <a:gd name="T48" fmla="*/ 177 w 259"/>
                <a:gd name="T49" fmla="*/ 522 h 522"/>
                <a:gd name="T50" fmla="*/ 173 w 259"/>
                <a:gd name="T51" fmla="*/ 520 h 522"/>
                <a:gd name="T52" fmla="*/ 165 w 259"/>
                <a:gd name="T53" fmla="*/ 516 h 522"/>
                <a:gd name="T54" fmla="*/ 153 w 259"/>
                <a:gd name="T55" fmla="*/ 509 h 522"/>
                <a:gd name="T56" fmla="*/ 138 w 259"/>
                <a:gd name="T57" fmla="*/ 497 h 522"/>
                <a:gd name="T58" fmla="*/ 121 w 259"/>
                <a:gd name="T59" fmla="*/ 483 h 522"/>
                <a:gd name="T60" fmla="*/ 102 w 259"/>
                <a:gd name="T61" fmla="*/ 465 h 522"/>
                <a:gd name="T62" fmla="*/ 82 w 259"/>
                <a:gd name="T63" fmla="*/ 444 h 522"/>
                <a:gd name="T64" fmla="*/ 62 w 259"/>
                <a:gd name="T65" fmla="*/ 420 h 522"/>
                <a:gd name="T66" fmla="*/ 45 w 259"/>
                <a:gd name="T67" fmla="*/ 391 h 522"/>
                <a:gd name="T68" fmla="*/ 28 w 259"/>
                <a:gd name="T69" fmla="*/ 360 h 522"/>
                <a:gd name="T70" fmla="*/ 14 w 259"/>
                <a:gd name="T71" fmla="*/ 325 h 522"/>
                <a:gd name="T72" fmla="*/ 5 w 259"/>
                <a:gd name="T73" fmla="*/ 285 h 522"/>
                <a:gd name="T74" fmla="*/ 0 w 259"/>
                <a:gd name="T75" fmla="*/ 247 h 522"/>
                <a:gd name="T76" fmla="*/ 0 w 259"/>
                <a:gd name="T77" fmla="*/ 212 h 522"/>
                <a:gd name="T78" fmla="*/ 5 w 259"/>
                <a:gd name="T79" fmla="*/ 179 h 522"/>
                <a:gd name="T80" fmla="*/ 12 w 259"/>
                <a:gd name="T81" fmla="*/ 148 h 522"/>
                <a:gd name="T82" fmla="*/ 22 w 259"/>
                <a:gd name="T83" fmla="*/ 118 h 522"/>
                <a:gd name="T84" fmla="*/ 34 w 259"/>
                <a:gd name="T85" fmla="*/ 92 h 522"/>
                <a:gd name="T86" fmla="*/ 46 w 259"/>
                <a:gd name="T87" fmla="*/ 69 h 522"/>
                <a:gd name="T88" fmla="*/ 59 w 259"/>
                <a:gd name="T89" fmla="*/ 49 h 522"/>
                <a:gd name="T90" fmla="*/ 70 w 259"/>
                <a:gd name="T91" fmla="*/ 31 h 522"/>
                <a:gd name="T92" fmla="*/ 82 w 259"/>
                <a:gd name="T93" fmla="*/ 17 h 522"/>
                <a:gd name="T94" fmla="*/ 90 w 259"/>
                <a:gd name="T95" fmla="*/ 8 h 522"/>
                <a:gd name="T96" fmla="*/ 96 w 259"/>
                <a:gd name="T97" fmla="*/ 2 h 522"/>
                <a:gd name="T98" fmla="*/ 97 w 259"/>
                <a:gd name="T9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522">
                  <a:moveTo>
                    <a:pt x="97" y="0"/>
                  </a:moveTo>
                  <a:lnTo>
                    <a:pt x="101" y="1"/>
                  </a:lnTo>
                  <a:lnTo>
                    <a:pt x="108" y="7"/>
                  </a:lnTo>
                  <a:lnTo>
                    <a:pt x="118" y="15"/>
                  </a:lnTo>
                  <a:lnTo>
                    <a:pt x="131" y="27"/>
                  </a:lnTo>
                  <a:lnTo>
                    <a:pt x="148" y="43"/>
                  </a:lnTo>
                  <a:lnTo>
                    <a:pt x="164" y="62"/>
                  </a:lnTo>
                  <a:lnTo>
                    <a:pt x="182" y="85"/>
                  </a:lnTo>
                  <a:lnTo>
                    <a:pt x="199" y="111"/>
                  </a:lnTo>
                  <a:lnTo>
                    <a:pt x="217" y="142"/>
                  </a:lnTo>
                  <a:lnTo>
                    <a:pt x="231" y="175"/>
                  </a:lnTo>
                  <a:lnTo>
                    <a:pt x="244" y="212"/>
                  </a:lnTo>
                  <a:lnTo>
                    <a:pt x="253" y="252"/>
                  </a:lnTo>
                  <a:lnTo>
                    <a:pt x="259" y="293"/>
                  </a:lnTo>
                  <a:lnTo>
                    <a:pt x="259" y="332"/>
                  </a:lnTo>
                  <a:lnTo>
                    <a:pt x="254" y="366"/>
                  </a:lnTo>
                  <a:lnTo>
                    <a:pt x="247" y="397"/>
                  </a:lnTo>
                  <a:lnTo>
                    <a:pt x="238" y="425"/>
                  </a:lnTo>
                  <a:lnTo>
                    <a:pt x="226" y="451"/>
                  </a:lnTo>
                  <a:lnTo>
                    <a:pt x="214" y="472"/>
                  </a:lnTo>
                  <a:lnTo>
                    <a:pt x="204" y="490"/>
                  </a:lnTo>
                  <a:lnTo>
                    <a:pt x="193" y="504"/>
                  </a:lnTo>
                  <a:lnTo>
                    <a:pt x="184" y="513"/>
                  </a:lnTo>
                  <a:lnTo>
                    <a:pt x="178" y="520"/>
                  </a:lnTo>
                  <a:lnTo>
                    <a:pt x="177" y="522"/>
                  </a:lnTo>
                  <a:lnTo>
                    <a:pt x="173" y="520"/>
                  </a:lnTo>
                  <a:lnTo>
                    <a:pt x="165" y="516"/>
                  </a:lnTo>
                  <a:lnTo>
                    <a:pt x="153" y="509"/>
                  </a:lnTo>
                  <a:lnTo>
                    <a:pt x="138" y="497"/>
                  </a:lnTo>
                  <a:lnTo>
                    <a:pt x="121" y="483"/>
                  </a:lnTo>
                  <a:lnTo>
                    <a:pt x="102" y="465"/>
                  </a:lnTo>
                  <a:lnTo>
                    <a:pt x="82" y="444"/>
                  </a:lnTo>
                  <a:lnTo>
                    <a:pt x="62" y="420"/>
                  </a:lnTo>
                  <a:lnTo>
                    <a:pt x="45" y="391"/>
                  </a:lnTo>
                  <a:lnTo>
                    <a:pt x="28" y="360"/>
                  </a:lnTo>
                  <a:lnTo>
                    <a:pt x="14" y="325"/>
                  </a:lnTo>
                  <a:lnTo>
                    <a:pt x="5" y="285"/>
                  </a:lnTo>
                  <a:lnTo>
                    <a:pt x="0" y="247"/>
                  </a:lnTo>
                  <a:lnTo>
                    <a:pt x="0" y="212"/>
                  </a:lnTo>
                  <a:lnTo>
                    <a:pt x="5" y="179"/>
                  </a:lnTo>
                  <a:lnTo>
                    <a:pt x="12" y="148"/>
                  </a:lnTo>
                  <a:lnTo>
                    <a:pt x="22" y="118"/>
                  </a:lnTo>
                  <a:lnTo>
                    <a:pt x="34" y="92"/>
                  </a:lnTo>
                  <a:lnTo>
                    <a:pt x="46" y="69"/>
                  </a:lnTo>
                  <a:lnTo>
                    <a:pt x="59" y="49"/>
                  </a:lnTo>
                  <a:lnTo>
                    <a:pt x="70" y="31"/>
                  </a:lnTo>
                  <a:lnTo>
                    <a:pt x="82" y="17"/>
                  </a:lnTo>
                  <a:lnTo>
                    <a:pt x="90" y="8"/>
                  </a:lnTo>
                  <a:lnTo>
                    <a:pt x="96" y="2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3576638" y="3279775"/>
              <a:ext cx="239713" cy="160337"/>
            </a:xfrm>
            <a:custGeom>
              <a:avLst/>
              <a:gdLst>
                <a:gd name="T0" fmla="*/ 105 w 453"/>
                <a:gd name="T1" fmla="*/ 0 h 305"/>
                <a:gd name="T2" fmla="*/ 139 w 453"/>
                <a:gd name="T3" fmla="*/ 3 h 305"/>
                <a:gd name="T4" fmla="*/ 174 w 453"/>
                <a:gd name="T5" fmla="*/ 7 h 305"/>
                <a:gd name="T6" fmla="*/ 213 w 453"/>
                <a:gd name="T7" fmla="*/ 17 h 305"/>
                <a:gd name="T8" fmla="*/ 252 w 453"/>
                <a:gd name="T9" fmla="*/ 31 h 305"/>
                <a:gd name="T10" fmla="*/ 293 w 453"/>
                <a:gd name="T11" fmla="*/ 51 h 305"/>
                <a:gd name="T12" fmla="*/ 329 w 453"/>
                <a:gd name="T13" fmla="*/ 73 h 305"/>
                <a:gd name="T14" fmla="*/ 358 w 453"/>
                <a:gd name="T15" fmla="*/ 96 h 305"/>
                <a:gd name="T16" fmla="*/ 382 w 453"/>
                <a:gd name="T17" fmla="*/ 122 h 305"/>
                <a:gd name="T18" fmla="*/ 402 w 453"/>
                <a:gd name="T19" fmla="*/ 147 h 305"/>
                <a:gd name="T20" fmla="*/ 418 w 453"/>
                <a:gd name="T21" fmla="*/ 173 h 305"/>
                <a:gd name="T22" fmla="*/ 429 w 453"/>
                <a:gd name="T23" fmla="*/ 197 h 305"/>
                <a:gd name="T24" fmla="*/ 439 w 453"/>
                <a:gd name="T25" fmla="*/ 220 h 305"/>
                <a:gd name="T26" fmla="*/ 446 w 453"/>
                <a:gd name="T27" fmla="*/ 239 h 305"/>
                <a:gd name="T28" fmla="*/ 449 w 453"/>
                <a:gd name="T29" fmla="*/ 257 h 305"/>
                <a:gd name="T30" fmla="*/ 451 w 453"/>
                <a:gd name="T31" fmla="*/ 270 h 305"/>
                <a:gd name="T32" fmla="*/ 453 w 453"/>
                <a:gd name="T33" fmla="*/ 278 h 305"/>
                <a:gd name="T34" fmla="*/ 453 w 453"/>
                <a:gd name="T35" fmla="*/ 281 h 305"/>
                <a:gd name="T36" fmla="*/ 450 w 453"/>
                <a:gd name="T37" fmla="*/ 282 h 305"/>
                <a:gd name="T38" fmla="*/ 442 w 453"/>
                <a:gd name="T39" fmla="*/ 285 h 305"/>
                <a:gd name="T40" fmla="*/ 428 w 453"/>
                <a:gd name="T41" fmla="*/ 290 h 305"/>
                <a:gd name="T42" fmla="*/ 411 w 453"/>
                <a:gd name="T43" fmla="*/ 295 h 305"/>
                <a:gd name="T44" fmla="*/ 388 w 453"/>
                <a:gd name="T45" fmla="*/ 299 h 305"/>
                <a:gd name="T46" fmla="*/ 363 w 453"/>
                <a:gd name="T47" fmla="*/ 303 h 305"/>
                <a:gd name="T48" fmla="*/ 333 w 453"/>
                <a:gd name="T49" fmla="*/ 305 h 305"/>
                <a:gd name="T50" fmla="*/ 303 w 453"/>
                <a:gd name="T51" fmla="*/ 305 h 305"/>
                <a:gd name="T52" fmla="*/ 269 w 453"/>
                <a:gd name="T53" fmla="*/ 302 h 305"/>
                <a:gd name="T54" fmla="*/ 234 w 453"/>
                <a:gd name="T55" fmla="*/ 295 h 305"/>
                <a:gd name="T56" fmla="*/ 197 w 453"/>
                <a:gd name="T57" fmla="*/ 282 h 305"/>
                <a:gd name="T58" fmla="*/ 161 w 453"/>
                <a:gd name="T59" fmla="*/ 264 h 305"/>
                <a:gd name="T60" fmla="*/ 127 w 453"/>
                <a:gd name="T61" fmla="*/ 243 h 305"/>
                <a:gd name="T62" fmla="*/ 98 w 453"/>
                <a:gd name="T63" fmla="*/ 218 h 305"/>
                <a:gd name="T64" fmla="*/ 74 w 453"/>
                <a:gd name="T65" fmla="*/ 191 h 305"/>
                <a:gd name="T66" fmla="*/ 53 w 453"/>
                <a:gd name="T67" fmla="*/ 163 h 305"/>
                <a:gd name="T68" fmla="*/ 38 w 453"/>
                <a:gd name="T69" fmla="*/ 135 h 305"/>
                <a:gd name="T70" fmla="*/ 25 w 453"/>
                <a:gd name="T71" fmla="*/ 108 h 305"/>
                <a:gd name="T72" fmla="*/ 16 w 453"/>
                <a:gd name="T73" fmla="*/ 82 h 305"/>
                <a:gd name="T74" fmla="*/ 9 w 453"/>
                <a:gd name="T75" fmla="*/ 59 h 305"/>
                <a:gd name="T76" fmla="*/ 4 w 453"/>
                <a:gd name="T77" fmla="*/ 40 h 305"/>
                <a:gd name="T78" fmla="*/ 2 w 453"/>
                <a:gd name="T79" fmla="*/ 25 h 305"/>
                <a:gd name="T80" fmla="*/ 0 w 453"/>
                <a:gd name="T81" fmla="*/ 15 h 305"/>
                <a:gd name="T82" fmla="*/ 0 w 453"/>
                <a:gd name="T83" fmla="*/ 12 h 305"/>
                <a:gd name="T84" fmla="*/ 3 w 453"/>
                <a:gd name="T85" fmla="*/ 11 h 305"/>
                <a:gd name="T86" fmla="*/ 14 w 453"/>
                <a:gd name="T87" fmla="*/ 8 h 305"/>
                <a:gd name="T88" fmla="*/ 29 w 453"/>
                <a:gd name="T89" fmla="*/ 5 h 305"/>
                <a:gd name="T90" fmla="*/ 50 w 453"/>
                <a:gd name="T91" fmla="*/ 3 h 305"/>
                <a:gd name="T92" fmla="*/ 76 w 453"/>
                <a:gd name="T93" fmla="*/ 0 h 305"/>
                <a:gd name="T94" fmla="*/ 105 w 453"/>
                <a:gd name="T9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" h="305">
                  <a:moveTo>
                    <a:pt x="105" y="0"/>
                  </a:moveTo>
                  <a:lnTo>
                    <a:pt x="139" y="3"/>
                  </a:lnTo>
                  <a:lnTo>
                    <a:pt x="174" y="7"/>
                  </a:lnTo>
                  <a:lnTo>
                    <a:pt x="213" y="17"/>
                  </a:lnTo>
                  <a:lnTo>
                    <a:pt x="252" y="31"/>
                  </a:lnTo>
                  <a:lnTo>
                    <a:pt x="293" y="51"/>
                  </a:lnTo>
                  <a:lnTo>
                    <a:pt x="329" y="73"/>
                  </a:lnTo>
                  <a:lnTo>
                    <a:pt x="358" y="96"/>
                  </a:lnTo>
                  <a:lnTo>
                    <a:pt x="382" y="122"/>
                  </a:lnTo>
                  <a:lnTo>
                    <a:pt x="402" y="147"/>
                  </a:lnTo>
                  <a:lnTo>
                    <a:pt x="418" y="173"/>
                  </a:lnTo>
                  <a:lnTo>
                    <a:pt x="429" y="197"/>
                  </a:lnTo>
                  <a:lnTo>
                    <a:pt x="439" y="220"/>
                  </a:lnTo>
                  <a:lnTo>
                    <a:pt x="446" y="239"/>
                  </a:lnTo>
                  <a:lnTo>
                    <a:pt x="449" y="257"/>
                  </a:lnTo>
                  <a:lnTo>
                    <a:pt x="451" y="270"/>
                  </a:lnTo>
                  <a:lnTo>
                    <a:pt x="453" y="278"/>
                  </a:lnTo>
                  <a:lnTo>
                    <a:pt x="453" y="281"/>
                  </a:lnTo>
                  <a:lnTo>
                    <a:pt x="450" y="282"/>
                  </a:lnTo>
                  <a:lnTo>
                    <a:pt x="442" y="285"/>
                  </a:lnTo>
                  <a:lnTo>
                    <a:pt x="428" y="290"/>
                  </a:lnTo>
                  <a:lnTo>
                    <a:pt x="411" y="295"/>
                  </a:lnTo>
                  <a:lnTo>
                    <a:pt x="388" y="299"/>
                  </a:lnTo>
                  <a:lnTo>
                    <a:pt x="363" y="303"/>
                  </a:lnTo>
                  <a:lnTo>
                    <a:pt x="333" y="305"/>
                  </a:lnTo>
                  <a:lnTo>
                    <a:pt x="303" y="305"/>
                  </a:lnTo>
                  <a:lnTo>
                    <a:pt x="269" y="302"/>
                  </a:lnTo>
                  <a:lnTo>
                    <a:pt x="234" y="295"/>
                  </a:lnTo>
                  <a:lnTo>
                    <a:pt x="197" y="282"/>
                  </a:lnTo>
                  <a:lnTo>
                    <a:pt x="161" y="264"/>
                  </a:lnTo>
                  <a:lnTo>
                    <a:pt x="127" y="243"/>
                  </a:lnTo>
                  <a:lnTo>
                    <a:pt x="98" y="218"/>
                  </a:lnTo>
                  <a:lnTo>
                    <a:pt x="74" y="191"/>
                  </a:lnTo>
                  <a:lnTo>
                    <a:pt x="53" y="163"/>
                  </a:lnTo>
                  <a:lnTo>
                    <a:pt x="38" y="135"/>
                  </a:lnTo>
                  <a:lnTo>
                    <a:pt x="25" y="108"/>
                  </a:lnTo>
                  <a:lnTo>
                    <a:pt x="16" y="82"/>
                  </a:lnTo>
                  <a:lnTo>
                    <a:pt x="9" y="59"/>
                  </a:lnTo>
                  <a:lnTo>
                    <a:pt x="4" y="40"/>
                  </a:lnTo>
                  <a:lnTo>
                    <a:pt x="2" y="2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14" y="8"/>
                  </a:lnTo>
                  <a:lnTo>
                    <a:pt x="29" y="5"/>
                  </a:lnTo>
                  <a:lnTo>
                    <a:pt x="50" y="3"/>
                  </a:lnTo>
                  <a:lnTo>
                    <a:pt x="76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3686175" y="3470275"/>
              <a:ext cx="265113" cy="141287"/>
            </a:xfrm>
            <a:custGeom>
              <a:avLst/>
              <a:gdLst>
                <a:gd name="T0" fmla="*/ 179 w 501"/>
                <a:gd name="T1" fmla="*/ 0 h 267"/>
                <a:gd name="T2" fmla="*/ 215 w 501"/>
                <a:gd name="T3" fmla="*/ 2 h 267"/>
                <a:gd name="T4" fmla="*/ 254 w 501"/>
                <a:gd name="T5" fmla="*/ 7 h 267"/>
                <a:gd name="T6" fmla="*/ 295 w 501"/>
                <a:gd name="T7" fmla="*/ 17 h 267"/>
                <a:gd name="T8" fmla="*/ 333 w 501"/>
                <a:gd name="T9" fmla="*/ 30 h 267"/>
                <a:gd name="T10" fmla="*/ 367 w 501"/>
                <a:gd name="T11" fmla="*/ 47 h 267"/>
                <a:gd name="T12" fmla="*/ 397 w 501"/>
                <a:gd name="T13" fmla="*/ 66 h 267"/>
                <a:gd name="T14" fmla="*/ 421 w 501"/>
                <a:gd name="T15" fmla="*/ 87 h 267"/>
                <a:gd name="T16" fmla="*/ 442 w 501"/>
                <a:gd name="T17" fmla="*/ 108 h 267"/>
                <a:gd name="T18" fmla="*/ 460 w 501"/>
                <a:gd name="T19" fmla="*/ 129 h 267"/>
                <a:gd name="T20" fmla="*/ 474 w 501"/>
                <a:gd name="T21" fmla="*/ 149 h 267"/>
                <a:gd name="T22" fmla="*/ 485 w 501"/>
                <a:gd name="T23" fmla="*/ 167 h 267"/>
                <a:gd name="T24" fmla="*/ 493 w 501"/>
                <a:gd name="T25" fmla="*/ 182 h 267"/>
                <a:gd name="T26" fmla="*/ 497 w 501"/>
                <a:gd name="T27" fmla="*/ 195 h 267"/>
                <a:gd name="T28" fmla="*/ 501 w 501"/>
                <a:gd name="T29" fmla="*/ 202 h 267"/>
                <a:gd name="T30" fmla="*/ 501 w 501"/>
                <a:gd name="T31" fmla="*/ 206 h 267"/>
                <a:gd name="T32" fmla="*/ 499 w 501"/>
                <a:gd name="T33" fmla="*/ 207 h 267"/>
                <a:gd name="T34" fmla="*/ 492 w 501"/>
                <a:gd name="T35" fmla="*/ 213 h 267"/>
                <a:gd name="T36" fmla="*/ 479 w 501"/>
                <a:gd name="T37" fmla="*/ 220 h 267"/>
                <a:gd name="T38" fmla="*/ 462 w 501"/>
                <a:gd name="T39" fmla="*/ 228 h 267"/>
                <a:gd name="T40" fmla="*/ 442 w 501"/>
                <a:gd name="T41" fmla="*/ 238 h 267"/>
                <a:gd name="T42" fmla="*/ 418 w 501"/>
                <a:gd name="T43" fmla="*/ 248 h 267"/>
                <a:gd name="T44" fmla="*/ 390 w 501"/>
                <a:gd name="T45" fmla="*/ 256 h 267"/>
                <a:gd name="T46" fmla="*/ 359 w 501"/>
                <a:gd name="T47" fmla="*/ 262 h 267"/>
                <a:gd name="T48" fmla="*/ 326 w 501"/>
                <a:gd name="T49" fmla="*/ 267 h 267"/>
                <a:gd name="T50" fmla="*/ 290 w 501"/>
                <a:gd name="T51" fmla="*/ 267 h 267"/>
                <a:gd name="T52" fmla="*/ 253 w 501"/>
                <a:gd name="T53" fmla="*/ 263 h 267"/>
                <a:gd name="T54" fmla="*/ 213 w 501"/>
                <a:gd name="T55" fmla="*/ 255 h 267"/>
                <a:gd name="T56" fmla="*/ 178 w 501"/>
                <a:gd name="T57" fmla="*/ 242 h 267"/>
                <a:gd name="T58" fmla="*/ 146 w 501"/>
                <a:gd name="T59" fmla="*/ 226 h 267"/>
                <a:gd name="T60" fmla="*/ 118 w 501"/>
                <a:gd name="T61" fmla="*/ 207 h 267"/>
                <a:gd name="T62" fmla="*/ 93 w 501"/>
                <a:gd name="T63" fmla="*/ 187 h 267"/>
                <a:gd name="T64" fmla="*/ 72 w 501"/>
                <a:gd name="T65" fmla="*/ 165 h 267"/>
                <a:gd name="T66" fmla="*/ 54 w 501"/>
                <a:gd name="T67" fmla="*/ 142 h 267"/>
                <a:gd name="T68" fmla="*/ 38 w 501"/>
                <a:gd name="T69" fmla="*/ 121 h 267"/>
                <a:gd name="T70" fmla="*/ 26 w 501"/>
                <a:gd name="T71" fmla="*/ 101 h 267"/>
                <a:gd name="T72" fmla="*/ 16 w 501"/>
                <a:gd name="T73" fmla="*/ 83 h 267"/>
                <a:gd name="T74" fmla="*/ 8 w 501"/>
                <a:gd name="T75" fmla="*/ 66 h 267"/>
                <a:gd name="T76" fmla="*/ 3 w 501"/>
                <a:gd name="T77" fmla="*/ 54 h 267"/>
                <a:gd name="T78" fmla="*/ 0 w 501"/>
                <a:gd name="T79" fmla="*/ 46 h 267"/>
                <a:gd name="T80" fmla="*/ 0 w 501"/>
                <a:gd name="T81" fmla="*/ 44 h 267"/>
                <a:gd name="T82" fmla="*/ 2 w 501"/>
                <a:gd name="T83" fmla="*/ 43 h 267"/>
                <a:gd name="T84" fmla="*/ 9 w 501"/>
                <a:gd name="T85" fmla="*/ 38 h 267"/>
                <a:gd name="T86" fmla="*/ 22 w 501"/>
                <a:gd name="T87" fmla="*/ 33 h 267"/>
                <a:gd name="T88" fmla="*/ 38 w 501"/>
                <a:gd name="T89" fmla="*/ 26 h 267"/>
                <a:gd name="T90" fmla="*/ 59 w 501"/>
                <a:gd name="T91" fmla="*/ 19 h 267"/>
                <a:gd name="T92" fmla="*/ 85 w 501"/>
                <a:gd name="T93" fmla="*/ 12 h 267"/>
                <a:gd name="T94" fmla="*/ 113 w 501"/>
                <a:gd name="T95" fmla="*/ 6 h 267"/>
                <a:gd name="T96" fmla="*/ 144 w 501"/>
                <a:gd name="T97" fmla="*/ 3 h 267"/>
                <a:gd name="T98" fmla="*/ 179 w 501"/>
                <a:gd name="T9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267">
                  <a:moveTo>
                    <a:pt x="179" y="0"/>
                  </a:moveTo>
                  <a:lnTo>
                    <a:pt x="215" y="2"/>
                  </a:lnTo>
                  <a:lnTo>
                    <a:pt x="254" y="7"/>
                  </a:lnTo>
                  <a:lnTo>
                    <a:pt x="295" y="17"/>
                  </a:lnTo>
                  <a:lnTo>
                    <a:pt x="333" y="30"/>
                  </a:lnTo>
                  <a:lnTo>
                    <a:pt x="367" y="47"/>
                  </a:lnTo>
                  <a:lnTo>
                    <a:pt x="397" y="66"/>
                  </a:lnTo>
                  <a:lnTo>
                    <a:pt x="421" y="87"/>
                  </a:lnTo>
                  <a:lnTo>
                    <a:pt x="442" y="108"/>
                  </a:lnTo>
                  <a:lnTo>
                    <a:pt x="460" y="129"/>
                  </a:lnTo>
                  <a:lnTo>
                    <a:pt x="474" y="149"/>
                  </a:lnTo>
                  <a:lnTo>
                    <a:pt x="485" y="167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501" y="202"/>
                  </a:lnTo>
                  <a:lnTo>
                    <a:pt x="501" y="206"/>
                  </a:lnTo>
                  <a:lnTo>
                    <a:pt x="499" y="207"/>
                  </a:lnTo>
                  <a:lnTo>
                    <a:pt x="492" y="213"/>
                  </a:lnTo>
                  <a:lnTo>
                    <a:pt x="479" y="220"/>
                  </a:lnTo>
                  <a:lnTo>
                    <a:pt x="462" y="228"/>
                  </a:lnTo>
                  <a:lnTo>
                    <a:pt x="442" y="238"/>
                  </a:lnTo>
                  <a:lnTo>
                    <a:pt x="418" y="248"/>
                  </a:lnTo>
                  <a:lnTo>
                    <a:pt x="390" y="256"/>
                  </a:lnTo>
                  <a:lnTo>
                    <a:pt x="359" y="262"/>
                  </a:lnTo>
                  <a:lnTo>
                    <a:pt x="326" y="267"/>
                  </a:lnTo>
                  <a:lnTo>
                    <a:pt x="290" y="267"/>
                  </a:lnTo>
                  <a:lnTo>
                    <a:pt x="253" y="263"/>
                  </a:lnTo>
                  <a:lnTo>
                    <a:pt x="213" y="255"/>
                  </a:lnTo>
                  <a:lnTo>
                    <a:pt x="178" y="242"/>
                  </a:lnTo>
                  <a:lnTo>
                    <a:pt x="146" y="226"/>
                  </a:lnTo>
                  <a:lnTo>
                    <a:pt x="118" y="207"/>
                  </a:lnTo>
                  <a:lnTo>
                    <a:pt x="93" y="187"/>
                  </a:lnTo>
                  <a:lnTo>
                    <a:pt x="72" y="165"/>
                  </a:lnTo>
                  <a:lnTo>
                    <a:pt x="54" y="142"/>
                  </a:lnTo>
                  <a:lnTo>
                    <a:pt x="38" y="121"/>
                  </a:lnTo>
                  <a:lnTo>
                    <a:pt x="26" y="101"/>
                  </a:lnTo>
                  <a:lnTo>
                    <a:pt x="16" y="83"/>
                  </a:lnTo>
                  <a:lnTo>
                    <a:pt x="8" y="66"/>
                  </a:lnTo>
                  <a:lnTo>
                    <a:pt x="3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3"/>
                  </a:lnTo>
                  <a:lnTo>
                    <a:pt x="9" y="38"/>
                  </a:lnTo>
                  <a:lnTo>
                    <a:pt x="22" y="33"/>
                  </a:lnTo>
                  <a:lnTo>
                    <a:pt x="38" y="26"/>
                  </a:lnTo>
                  <a:lnTo>
                    <a:pt x="59" y="19"/>
                  </a:lnTo>
                  <a:lnTo>
                    <a:pt x="85" y="12"/>
                  </a:lnTo>
                  <a:lnTo>
                    <a:pt x="113" y="6"/>
                  </a:lnTo>
                  <a:lnTo>
                    <a:pt x="144" y="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824288" y="3624263"/>
              <a:ext cx="277813" cy="133350"/>
            </a:xfrm>
            <a:custGeom>
              <a:avLst/>
              <a:gdLst>
                <a:gd name="T0" fmla="*/ 272 w 526"/>
                <a:gd name="T1" fmla="*/ 0 h 251"/>
                <a:gd name="T2" fmla="*/ 313 w 526"/>
                <a:gd name="T3" fmla="*/ 1 h 251"/>
                <a:gd name="T4" fmla="*/ 351 w 526"/>
                <a:gd name="T5" fmla="*/ 7 h 251"/>
                <a:gd name="T6" fmla="*/ 385 w 526"/>
                <a:gd name="T7" fmla="*/ 15 h 251"/>
                <a:gd name="T8" fmla="*/ 415 w 526"/>
                <a:gd name="T9" fmla="*/ 28 h 251"/>
                <a:gd name="T10" fmla="*/ 441 w 526"/>
                <a:gd name="T11" fmla="*/ 41 h 251"/>
                <a:gd name="T12" fmla="*/ 464 w 526"/>
                <a:gd name="T13" fmla="*/ 57 h 251"/>
                <a:gd name="T14" fmla="*/ 483 w 526"/>
                <a:gd name="T15" fmla="*/ 72 h 251"/>
                <a:gd name="T16" fmla="*/ 498 w 526"/>
                <a:gd name="T17" fmla="*/ 86 h 251"/>
                <a:gd name="T18" fmla="*/ 511 w 526"/>
                <a:gd name="T19" fmla="*/ 99 h 251"/>
                <a:gd name="T20" fmla="*/ 519 w 526"/>
                <a:gd name="T21" fmla="*/ 108 h 251"/>
                <a:gd name="T22" fmla="*/ 524 w 526"/>
                <a:gd name="T23" fmla="*/ 115 h 251"/>
                <a:gd name="T24" fmla="*/ 526 w 526"/>
                <a:gd name="T25" fmla="*/ 118 h 251"/>
                <a:gd name="T26" fmla="*/ 524 w 526"/>
                <a:gd name="T27" fmla="*/ 120 h 251"/>
                <a:gd name="T28" fmla="*/ 518 w 526"/>
                <a:gd name="T29" fmla="*/ 127 h 251"/>
                <a:gd name="T30" fmla="*/ 509 w 526"/>
                <a:gd name="T31" fmla="*/ 137 h 251"/>
                <a:gd name="T32" fmla="*/ 496 w 526"/>
                <a:gd name="T33" fmla="*/ 152 h 251"/>
                <a:gd name="T34" fmla="*/ 480 w 526"/>
                <a:gd name="T35" fmla="*/ 167 h 251"/>
                <a:gd name="T36" fmla="*/ 460 w 526"/>
                <a:gd name="T37" fmla="*/ 182 h 251"/>
                <a:gd name="T38" fmla="*/ 435 w 526"/>
                <a:gd name="T39" fmla="*/ 198 h 251"/>
                <a:gd name="T40" fmla="*/ 408 w 526"/>
                <a:gd name="T41" fmla="*/ 215 h 251"/>
                <a:gd name="T42" fmla="*/ 378 w 526"/>
                <a:gd name="T43" fmla="*/ 229 h 251"/>
                <a:gd name="T44" fmla="*/ 344 w 526"/>
                <a:gd name="T45" fmla="*/ 239 h 251"/>
                <a:gd name="T46" fmla="*/ 306 w 526"/>
                <a:gd name="T47" fmla="*/ 248 h 251"/>
                <a:gd name="T48" fmla="*/ 267 w 526"/>
                <a:gd name="T49" fmla="*/ 251 h 251"/>
                <a:gd name="T50" fmla="*/ 229 w 526"/>
                <a:gd name="T51" fmla="*/ 250 h 251"/>
                <a:gd name="T52" fmla="*/ 194 w 526"/>
                <a:gd name="T53" fmla="*/ 244 h 251"/>
                <a:gd name="T54" fmla="*/ 161 w 526"/>
                <a:gd name="T55" fmla="*/ 235 h 251"/>
                <a:gd name="T56" fmla="*/ 132 w 526"/>
                <a:gd name="T57" fmla="*/ 223 h 251"/>
                <a:gd name="T58" fmla="*/ 105 w 526"/>
                <a:gd name="T59" fmla="*/ 209 h 251"/>
                <a:gd name="T60" fmla="*/ 82 w 526"/>
                <a:gd name="T61" fmla="*/ 194 h 251"/>
                <a:gd name="T62" fmla="*/ 59 w 526"/>
                <a:gd name="T63" fmla="*/ 177 h 251"/>
                <a:gd name="T64" fmla="*/ 42 w 526"/>
                <a:gd name="T65" fmla="*/ 162 h 251"/>
                <a:gd name="T66" fmla="*/ 26 w 526"/>
                <a:gd name="T67" fmla="*/ 147 h 251"/>
                <a:gd name="T68" fmla="*/ 15 w 526"/>
                <a:gd name="T69" fmla="*/ 135 h 251"/>
                <a:gd name="T70" fmla="*/ 7 w 526"/>
                <a:gd name="T71" fmla="*/ 125 h 251"/>
                <a:gd name="T72" fmla="*/ 1 w 526"/>
                <a:gd name="T73" fmla="*/ 118 h 251"/>
                <a:gd name="T74" fmla="*/ 0 w 526"/>
                <a:gd name="T75" fmla="*/ 115 h 251"/>
                <a:gd name="T76" fmla="*/ 1 w 526"/>
                <a:gd name="T77" fmla="*/ 113 h 251"/>
                <a:gd name="T78" fmla="*/ 8 w 526"/>
                <a:gd name="T79" fmla="*/ 107 h 251"/>
                <a:gd name="T80" fmla="*/ 17 w 526"/>
                <a:gd name="T81" fmla="*/ 99 h 251"/>
                <a:gd name="T82" fmla="*/ 32 w 526"/>
                <a:gd name="T83" fmla="*/ 87 h 251"/>
                <a:gd name="T84" fmla="*/ 50 w 526"/>
                <a:gd name="T85" fmla="*/ 74 h 251"/>
                <a:gd name="T86" fmla="*/ 71 w 526"/>
                <a:gd name="T87" fmla="*/ 60 h 251"/>
                <a:gd name="T88" fmla="*/ 97 w 526"/>
                <a:gd name="T89" fmla="*/ 46 h 251"/>
                <a:gd name="T90" fmla="*/ 125 w 526"/>
                <a:gd name="T91" fmla="*/ 32 h 251"/>
                <a:gd name="T92" fmla="*/ 156 w 526"/>
                <a:gd name="T93" fmla="*/ 20 h 251"/>
                <a:gd name="T94" fmla="*/ 193 w 526"/>
                <a:gd name="T95" fmla="*/ 11 h 251"/>
                <a:gd name="T96" fmla="*/ 230 w 526"/>
                <a:gd name="T97" fmla="*/ 4 h 251"/>
                <a:gd name="T98" fmla="*/ 272 w 526"/>
                <a:gd name="T9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6" h="251">
                  <a:moveTo>
                    <a:pt x="272" y="0"/>
                  </a:moveTo>
                  <a:lnTo>
                    <a:pt x="313" y="1"/>
                  </a:lnTo>
                  <a:lnTo>
                    <a:pt x="351" y="7"/>
                  </a:lnTo>
                  <a:lnTo>
                    <a:pt x="385" y="15"/>
                  </a:lnTo>
                  <a:lnTo>
                    <a:pt x="415" y="28"/>
                  </a:lnTo>
                  <a:lnTo>
                    <a:pt x="441" y="41"/>
                  </a:lnTo>
                  <a:lnTo>
                    <a:pt x="464" y="57"/>
                  </a:lnTo>
                  <a:lnTo>
                    <a:pt x="483" y="72"/>
                  </a:lnTo>
                  <a:lnTo>
                    <a:pt x="498" y="86"/>
                  </a:lnTo>
                  <a:lnTo>
                    <a:pt x="511" y="99"/>
                  </a:lnTo>
                  <a:lnTo>
                    <a:pt x="519" y="108"/>
                  </a:lnTo>
                  <a:lnTo>
                    <a:pt x="524" y="115"/>
                  </a:lnTo>
                  <a:lnTo>
                    <a:pt x="526" y="118"/>
                  </a:lnTo>
                  <a:lnTo>
                    <a:pt x="524" y="120"/>
                  </a:lnTo>
                  <a:lnTo>
                    <a:pt x="518" y="127"/>
                  </a:lnTo>
                  <a:lnTo>
                    <a:pt x="509" y="137"/>
                  </a:lnTo>
                  <a:lnTo>
                    <a:pt x="496" y="152"/>
                  </a:lnTo>
                  <a:lnTo>
                    <a:pt x="480" y="167"/>
                  </a:lnTo>
                  <a:lnTo>
                    <a:pt x="460" y="182"/>
                  </a:lnTo>
                  <a:lnTo>
                    <a:pt x="435" y="198"/>
                  </a:lnTo>
                  <a:lnTo>
                    <a:pt x="408" y="215"/>
                  </a:lnTo>
                  <a:lnTo>
                    <a:pt x="378" y="229"/>
                  </a:lnTo>
                  <a:lnTo>
                    <a:pt x="344" y="239"/>
                  </a:lnTo>
                  <a:lnTo>
                    <a:pt x="306" y="248"/>
                  </a:lnTo>
                  <a:lnTo>
                    <a:pt x="267" y="251"/>
                  </a:lnTo>
                  <a:lnTo>
                    <a:pt x="229" y="250"/>
                  </a:lnTo>
                  <a:lnTo>
                    <a:pt x="194" y="244"/>
                  </a:lnTo>
                  <a:lnTo>
                    <a:pt x="161" y="235"/>
                  </a:lnTo>
                  <a:lnTo>
                    <a:pt x="132" y="223"/>
                  </a:lnTo>
                  <a:lnTo>
                    <a:pt x="105" y="209"/>
                  </a:lnTo>
                  <a:lnTo>
                    <a:pt x="82" y="194"/>
                  </a:lnTo>
                  <a:lnTo>
                    <a:pt x="59" y="177"/>
                  </a:lnTo>
                  <a:lnTo>
                    <a:pt x="42" y="162"/>
                  </a:lnTo>
                  <a:lnTo>
                    <a:pt x="26" y="147"/>
                  </a:lnTo>
                  <a:lnTo>
                    <a:pt x="15" y="135"/>
                  </a:lnTo>
                  <a:lnTo>
                    <a:pt x="7" y="125"/>
                  </a:lnTo>
                  <a:lnTo>
                    <a:pt x="1" y="118"/>
                  </a:lnTo>
                  <a:lnTo>
                    <a:pt x="0" y="115"/>
                  </a:lnTo>
                  <a:lnTo>
                    <a:pt x="1" y="113"/>
                  </a:lnTo>
                  <a:lnTo>
                    <a:pt x="8" y="107"/>
                  </a:lnTo>
                  <a:lnTo>
                    <a:pt x="17" y="99"/>
                  </a:lnTo>
                  <a:lnTo>
                    <a:pt x="32" y="87"/>
                  </a:lnTo>
                  <a:lnTo>
                    <a:pt x="50" y="74"/>
                  </a:lnTo>
                  <a:lnTo>
                    <a:pt x="71" y="60"/>
                  </a:lnTo>
                  <a:lnTo>
                    <a:pt x="97" y="46"/>
                  </a:lnTo>
                  <a:lnTo>
                    <a:pt x="125" y="32"/>
                  </a:lnTo>
                  <a:lnTo>
                    <a:pt x="156" y="20"/>
                  </a:lnTo>
                  <a:lnTo>
                    <a:pt x="193" y="11"/>
                  </a:lnTo>
                  <a:lnTo>
                    <a:pt x="230" y="4"/>
                  </a:lnTo>
                  <a:lnTo>
                    <a:pt x="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030663" y="3727450"/>
              <a:ext cx="277813" cy="136525"/>
            </a:xfrm>
            <a:custGeom>
              <a:avLst/>
              <a:gdLst>
                <a:gd name="T0" fmla="*/ 298 w 524"/>
                <a:gd name="T1" fmla="*/ 0 h 258"/>
                <a:gd name="T2" fmla="*/ 336 w 524"/>
                <a:gd name="T3" fmla="*/ 1 h 258"/>
                <a:gd name="T4" fmla="*/ 371 w 524"/>
                <a:gd name="T5" fmla="*/ 7 h 258"/>
                <a:gd name="T6" fmla="*/ 402 w 524"/>
                <a:gd name="T7" fmla="*/ 15 h 258"/>
                <a:gd name="T8" fmla="*/ 429 w 524"/>
                <a:gd name="T9" fmla="*/ 26 h 258"/>
                <a:gd name="T10" fmla="*/ 454 w 524"/>
                <a:gd name="T11" fmla="*/ 38 h 258"/>
                <a:gd name="T12" fmla="*/ 475 w 524"/>
                <a:gd name="T13" fmla="*/ 49 h 258"/>
                <a:gd name="T14" fmla="*/ 493 w 524"/>
                <a:gd name="T15" fmla="*/ 62 h 258"/>
                <a:gd name="T16" fmla="*/ 507 w 524"/>
                <a:gd name="T17" fmla="*/ 73 h 258"/>
                <a:gd name="T18" fmla="*/ 516 w 524"/>
                <a:gd name="T19" fmla="*/ 82 h 258"/>
                <a:gd name="T20" fmla="*/ 522 w 524"/>
                <a:gd name="T21" fmla="*/ 88 h 258"/>
                <a:gd name="T22" fmla="*/ 524 w 524"/>
                <a:gd name="T23" fmla="*/ 90 h 258"/>
                <a:gd name="T24" fmla="*/ 522 w 524"/>
                <a:gd name="T25" fmla="*/ 93 h 258"/>
                <a:gd name="T26" fmla="*/ 517 w 524"/>
                <a:gd name="T27" fmla="*/ 101 h 258"/>
                <a:gd name="T28" fmla="*/ 509 w 524"/>
                <a:gd name="T29" fmla="*/ 113 h 258"/>
                <a:gd name="T30" fmla="*/ 498 w 524"/>
                <a:gd name="T31" fmla="*/ 127 h 258"/>
                <a:gd name="T32" fmla="*/ 483 w 524"/>
                <a:gd name="T33" fmla="*/ 144 h 258"/>
                <a:gd name="T34" fmla="*/ 464 w 524"/>
                <a:gd name="T35" fmla="*/ 163 h 258"/>
                <a:gd name="T36" fmla="*/ 443 w 524"/>
                <a:gd name="T37" fmla="*/ 182 h 258"/>
                <a:gd name="T38" fmla="*/ 419 w 524"/>
                <a:gd name="T39" fmla="*/ 201 h 258"/>
                <a:gd name="T40" fmla="*/ 390 w 524"/>
                <a:gd name="T41" fmla="*/ 218 h 258"/>
                <a:gd name="T42" fmla="*/ 357 w 524"/>
                <a:gd name="T43" fmla="*/ 233 h 258"/>
                <a:gd name="T44" fmla="*/ 322 w 524"/>
                <a:gd name="T45" fmla="*/ 246 h 258"/>
                <a:gd name="T46" fmla="*/ 282 w 524"/>
                <a:gd name="T47" fmla="*/ 255 h 258"/>
                <a:gd name="T48" fmla="*/ 244 w 524"/>
                <a:gd name="T49" fmla="*/ 258 h 258"/>
                <a:gd name="T50" fmla="*/ 209 w 524"/>
                <a:gd name="T51" fmla="*/ 256 h 258"/>
                <a:gd name="T52" fmla="*/ 175 w 524"/>
                <a:gd name="T53" fmla="*/ 251 h 258"/>
                <a:gd name="T54" fmla="*/ 145 w 524"/>
                <a:gd name="T55" fmla="*/ 243 h 258"/>
                <a:gd name="T56" fmla="*/ 117 w 524"/>
                <a:gd name="T57" fmla="*/ 231 h 258"/>
                <a:gd name="T58" fmla="*/ 91 w 524"/>
                <a:gd name="T59" fmla="*/ 219 h 258"/>
                <a:gd name="T60" fmla="*/ 68 w 524"/>
                <a:gd name="T61" fmla="*/ 205 h 258"/>
                <a:gd name="T62" fmla="*/ 48 w 524"/>
                <a:gd name="T63" fmla="*/ 192 h 258"/>
                <a:gd name="T64" fmla="*/ 31 w 524"/>
                <a:gd name="T65" fmla="*/ 180 h 258"/>
                <a:gd name="T66" fmla="*/ 18 w 524"/>
                <a:gd name="T67" fmla="*/ 169 h 258"/>
                <a:gd name="T68" fmla="*/ 8 w 524"/>
                <a:gd name="T69" fmla="*/ 160 h 258"/>
                <a:gd name="T70" fmla="*/ 2 w 524"/>
                <a:gd name="T71" fmla="*/ 154 h 258"/>
                <a:gd name="T72" fmla="*/ 0 w 524"/>
                <a:gd name="T73" fmla="*/ 151 h 258"/>
                <a:gd name="T74" fmla="*/ 2 w 524"/>
                <a:gd name="T75" fmla="*/ 149 h 258"/>
                <a:gd name="T76" fmla="*/ 8 w 524"/>
                <a:gd name="T77" fmla="*/ 142 h 258"/>
                <a:gd name="T78" fmla="*/ 16 w 524"/>
                <a:gd name="T79" fmla="*/ 133 h 258"/>
                <a:gd name="T80" fmla="*/ 29 w 524"/>
                <a:gd name="T81" fmla="*/ 119 h 258"/>
                <a:gd name="T82" fmla="*/ 45 w 524"/>
                <a:gd name="T83" fmla="*/ 103 h 258"/>
                <a:gd name="T84" fmla="*/ 65 w 524"/>
                <a:gd name="T85" fmla="*/ 87 h 258"/>
                <a:gd name="T86" fmla="*/ 89 w 524"/>
                <a:gd name="T87" fmla="*/ 70 h 258"/>
                <a:gd name="T88" fmla="*/ 116 w 524"/>
                <a:gd name="T89" fmla="*/ 54 h 258"/>
                <a:gd name="T90" fmla="*/ 145 w 524"/>
                <a:gd name="T91" fmla="*/ 38 h 258"/>
                <a:gd name="T92" fmla="*/ 179 w 524"/>
                <a:gd name="T93" fmla="*/ 24 h 258"/>
                <a:gd name="T94" fmla="*/ 216 w 524"/>
                <a:gd name="T95" fmla="*/ 12 h 258"/>
                <a:gd name="T96" fmla="*/ 257 w 524"/>
                <a:gd name="T97" fmla="*/ 4 h 258"/>
                <a:gd name="T98" fmla="*/ 298 w 524"/>
                <a:gd name="T9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4" h="258">
                  <a:moveTo>
                    <a:pt x="298" y="0"/>
                  </a:moveTo>
                  <a:lnTo>
                    <a:pt x="336" y="1"/>
                  </a:lnTo>
                  <a:lnTo>
                    <a:pt x="371" y="7"/>
                  </a:lnTo>
                  <a:lnTo>
                    <a:pt x="402" y="15"/>
                  </a:lnTo>
                  <a:lnTo>
                    <a:pt x="429" y="26"/>
                  </a:lnTo>
                  <a:lnTo>
                    <a:pt x="454" y="38"/>
                  </a:lnTo>
                  <a:lnTo>
                    <a:pt x="475" y="49"/>
                  </a:lnTo>
                  <a:lnTo>
                    <a:pt x="493" y="62"/>
                  </a:lnTo>
                  <a:lnTo>
                    <a:pt x="507" y="73"/>
                  </a:lnTo>
                  <a:lnTo>
                    <a:pt x="516" y="82"/>
                  </a:lnTo>
                  <a:lnTo>
                    <a:pt x="522" y="88"/>
                  </a:lnTo>
                  <a:lnTo>
                    <a:pt x="524" y="90"/>
                  </a:lnTo>
                  <a:lnTo>
                    <a:pt x="522" y="93"/>
                  </a:lnTo>
                  <a:lnTo>
                    <a:pt x="517" y="101"/>
                  </a:lnTo>
                  <a:lnTo>
                    <a:pt x="509" y="113"/>
                  </a:lnTo>
                  <a:lnTo>
                    <a:pt x="498" y="127"/>
                  </a:lnTo>
                  <a:lnTo>
                    <a:pt x="483" y="144"/>
                  </a:lnTo>
                  <a:lnTo>
                    <a:pt x="464" y="163"/>
                  </a:lnTo>
                  <a:lnTo>
                    <a:pt x="443" y="182"/>
                  </a:lnTo>
                  <a:lnTo>
                    <a:pt x="419" y="201"/>
                  </a:lnTo>
                  <a:lnTo>
                    <a:pt x="390" y="218"/>
                  </a:lnTo>
                  <a:lnTo>
                    <a:pt x="357" y="233"/>
                  </a:lnTo>
                  <a:lnTo>
                    <a:pt x="322" y="246"/>
                  </a:lnTo>
                  <a:lnTo>
                    <a:pt x="282" y="255"/>
                  </a:lnTo>
                  <a:lnTo>
                    <a:pt x="244" y="258"/>
                  </a:lnTo>
                  <a:lnTo>
                    <a:pt x="209" y="256"/>
                  </a:lnTo>
                  <a:lnTo>
                    <a:pt x="175" y="251"/>
                  </a:lnTo>
                  <a:lnTo>
                    <a:pt x="145" y="243"/>
                  </a:lnTo>
                  <a:lnTo>
                    <a:pt x="117" y="231"/>
                  </a:lnTo>
                  <a:lnTo>
                    <a:pt x="91" y="219"/>
                  </a:lnTo>
                  <a:lnTo>
                    <a:pt x="68" y="205"/>
                  </a:lnTo>
                  <a:lnTo>
                    <a:pt x="48" y="192"/>
                  </a:lnTo>
                  <a:lnTo>
                    <a:pt x="31" y="180"/>
                  </a:lnTo>
                  <a:lnTo>
                    <a:pt x="18" y="169"/>
                  </a:lnTo>
                  <a:lnTo>
                    <a:pt x="8" y="160"/>
                  </a:lnTo>
                  <a:lnTo>
                    <a:pt x="2" y="154"/>
                  </a:lnTo>
                  <a:lnTo>
                    <a:pt x="0" y="151"/>
                  </a:lnTo>
                  <a:lnTo>
                    <a:pt x="2" y="149"/>
                  </a:lnTo>
                  <a:lnTo>
                    <a:pt x="8" y="142"/>
                  </a:lnTo>
                  <a:lnTo>
                    <a:pt x="16" y="133"/>
                  </a:lnTo>
                  <a:lnTo>
                    <a:pt x="29" y="119"/>
                  </a:lnTo>
                  <a:lnTo>
                    <a:pt x="45" y="103"/>
                  </a:lnTo>
                  <a:lnTo>
                    <a:pt x="65" y="87"/>
                  </a:lnTo>
                  <a:lnTo>
                    <a:pt x="89" y="70"/>
                  </a:lnTo>
                  <a:lnTo>
                    <a:pt x="116" y="54"/>
                  </a:lnTo>
                  <a:lnTo>
                    <a:pt x="145" y="38"/>
                  </a:lnTo>
                  <a:lnTo>
                    <a:pt x="179" y="24"/>
                  </a:lnTo>
                  <a:lnTo>
                    <a:pt x="216" y="12"/>
                  </a:lnTo>
                  <a:lnTo>
                    <a:pt x="257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3756025" y="3105150"/>
              <a:ext cx="714375" cy="684212"/>
            </a:xfrm>
            <a:custGeom>
              <a:avLst/>
              <a:gdLst>
                <a:gd name="T0" fmla="*/ 82 w 1350"/>
                <a:gd name="T1" fmla="*/ 3 h 1295"/>
                <a:gd name="T2" fmla="*/ 82 w 1350"/>
                <a:gd name="T3" fmla="*/ 17 h 1295"/>
                <a:gd name="T4" fmla="*/ 83 w 1350"/>
                <a:gd name="T5" fmla="*/ 45 h 1295"/>
                <a:gd name="T6" fmla="*/ 87 w 1350"/>
                <a:gd name="T7" fmla="*/ 86 h 1295"/>
                <a:gd name="T8" fmla="*/ 96 w 1350"/>
                <a:gd name="T9" fmla="*/ 139 h 1295"/>
                <a:gd name="T10" fmla="*/ 111 w 1350"/>
                <a:gd name="T11" fmla="*/ 202 h 1295"/>
                <a:gd name="T12" fmla="*/ 135 w 1350"/>
                <a:gd name="T13" fmla="*/ 274 h 1295"/>
                <a:gd name="T14" fmla="*/ 166 w 1350"/>
                <a:gd name="T15" fmla="*/ 353 h 1295"/>
                <a:gd name="T16" fmla="*/ 210 w 1350"/>
                <a:gd name="T17" fmla="*/ 437 h 1295"/>
                <a:gd name="T18" fmla="*/ 265 w 1350"/>
                <a:gd name="T19" fmla="*/ 526 h 1295"/>
                <a:gd name="T20" fmla="*/ 335 w 1350"/>
                <a:gd name="T21" fmla="*/ 618 h 1295"/>
                <a:gd name="T22" fmla="*/ 420 w 1350"/>
                <a:gd name="T23" fmla="*/ 711 h 1295"/>
                <a:gd name="T24" fmla="*/ 522 w 1350"/>
                <a:gd name="T25" fmla="*/ 804 h 1295"/>
                <a:gd name="T26" fmla="*/ 644 w 1350"/>
                <a:gd name="T27" fmla="*/ 895 h 1295"/>
                <a:gd name="T28" fmla="*/ 786 w 1350"/>
                <a:gd name="T29" fmla="*/ 983 h 1295"/>
                <a:gd name="T30" fmla="*/ 950 w 1350"/>
                <a:gd name="T31" fmla="*/ 1068 h 1295"/>
                <a:gd name="T32" fmla="*/ 1138 w 1350"/>
                <a:gd name="T33" fmla="*/ 1145 h 1295"/>
                <a:gd name="T34" fmla="*/ 1350 w 1350"/>
                <a:gd name="T35" fmla="*/ 1216 h 1295"/>
                <a:gd name="T36" fmla="*/ 1215 w 1350"/>
                <a:gd name="T37" fmla="*/ 1260 h 1295"/>
                <a:gd name="T38" fmla="*/ 1011 w 1350"/>
                <a:gd name="T39" fmla="*/ 1184 h 1295"/>
                <a:gd name="T40" fmla="*/ 830 w 1350"/>
                <a:gd name="T41" fmla="*/ 1100 h 1295"/>
                <a:gd name="T42" fmla="*/ 673 w 1350"/>
                <a:gd name="T43" fmla="*/ 1009 h 1295"/>
                <a:gd name="T44" fmla="*/ 538 w 1350"/>
                <a:gd name="T45" fmla="*/ 915 h 1295"/>
                <a:gd name="T46" fmla="*/ 420 w 1350"/>
                <a:gd name="T47" fmla="*/ 818 h 1295"/>
                <a:gd name="T48" fmla="*/ 322 w 1350"/>
                <a:gd name="T49" fmla="*/ 721 h 1295"/>
                <a:gd name="T50" fmla="*/ 240 w 1350"/>
                <a:gd name="T51" fmla="*/ 622 h 1295"/>
                <a:gd name="T52" fmla="*/ 173 w 1350"/>
                <a:gd name="T53" fmla="*/ 526 h 1295"/>
                <a:gd name="T54" fmla="*/ 121 w 1350"/>
                <a:gd name="T55" fmla="*/ 433 h 1295"/>
                <a:gd name="T56" fmla="*/ 80 w 1350"/>
                <a:gd name="T57" fmla="*/ 345 h 1295"/>
                <a:gd name="T58" fmla="*/ 49 w 1350"/>
                <a:gd name="T59" fmla="*/ 265 h 1295"/>
                <a:gd name="T60" fmla="*/ 27 w 1350"/>
                <a:gd name="T61" fmla="*/ 192 h 1295"/>
                <a:gd name="T62" fmla="*/ 13 w 1350"/>
                <a:gd name="T63" fmla="*/ 129 h 1295"/>
                <a:gd name="T64" fmla="*/ 5 w 1350"/>
                <a:gd name="T65" fmla="*/ 76 h 1295"/>
                <a:gd name="T66" fmla="*/ 1 w 1350"/>
                <a:gd name="T67" fmla="*/ 36 h 1295"/>
                <a:gd name="T68" fmla="*/ 0 w 1350"/>
                <a:gd name="T69" fmla="*/ 10 h 1295"/>
                <a:gd name="T70" fmla="*/ 0 w 1350"/>
                <a:gd name="T7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0" h="1295">
                  <a:moveTo>
                    <a:pt x="0" y="0"/>
                  </a:moveTo>
                  <a:lnTo>
                    <a:pt x="82" y="3"/>
                  </a:lnTo>
                  <a:lnTo>
                    <a:pt x="82" y="8"/>
                  </a:lnTo>
                  <a:lnTo>
                    <a:pt x="82" y="17"/>
                  </a:lnTo>
                  <a:lnTo>
                    <a:pt x="82" y="29"/>
                  </a:lnTo>
                  <a:lnTo>
                    <a:pt x="83" y="45"/>
                  </a:lnTo>
                  <a:lnTo>
                    <a:pt x="84" y="64"/>
                  </a:lnTo>
                  <a:lnTo>
                    <a:pt x="87" y="86"/>
                  </a:lnTo>
                  <a:lnTo>
                    <a:pt x="91" y="111"/>
                  </a:lnTo>
                  <a:lnTo>
                    <a:pt x="96" y="139"/>
                  </a:lnTo>
                  <a:lnTo>
                    <a:pt x="103" y="170"/>
                  </a:lnTo>
                  <a:lnTo>
                    <a:pt x="111" y="202"/>
                  </a:lnTo>
                  <a:lnTo>
                    <a:pt x="122" y="236"/>
                  </a:lnTo>
                  <a:lnTo>
                    <a:pt x="135" y="274"/>
                  </a:lnTo>
                  <a:lnTo>
                    <a:pt x="149" y="313"/>
                  </a:lnTo>
                  <a:lnTo>
                    <a:pt x="166" y="353"/>
                  </a:lnTo>
                  <a:lnTo>
                    <a:pt x="186" y="395"/>
                  </a:lnTo>
                  <a:lnTo>
                    <a:pt x="210" y="437"/>
                  </a:lnTo>
                  <a:lnTo>
                    <a:pt x="235" y="482"/>
                  </a:lnTo>
                  <a:lnTo>
                    <a:pt x="265" y="526"/>
                  </a:lnTo>
                  <a:lnTo>
                    <a:pt x="297" y="572"/>
                  </a:lnTo>
                  <a:lnTo>
                    <a:pt x="335" y="618"/>
                  </a:lnTo>
                  <a:lnTo>
                    <a:pt x="376" y="664"/>
                  </a:lnTo>
                  <a:lnTo>
                    <a:pt x="420" y="711"/>
                  </a:lnTo>
                  <a:lnTo>
                    <a:pt x="470" y="757"/>
                  </a:lnTo>
                  <a:lnTo>
                    <a:pt x="522" y="804"/>
                  </a:lnTo>
                  <a:lnTo>
                    <a:pt x="581" y="850"/>
                  </a:lnTo>
                  <a:lnTo>
                    <a:pt x="644" y="895"/>
                  </a:lnTo>
                  <a:lnTo>
                    <a:pt x="713" y="940"/>
                  </a:lnTo>
                  <a:lnTo>
                    <a:pt x="786" y="983"/>
                  </a:lnTo>
                  <a:lnTo>
                    <a:pt x="865" y="1027"/>
                  </a:lnTo>
                  <a:lnTo>
                    <a:pt x="950" y="1068"/>
                  </a:lnTo>
                  <a:lnTo>
                    <a:pt x="1041" y="1108"/>
                  </a:lnTo>
                  <a:lnTo>
                    <a:pt x="1138" y="1145"/>
                  </a:lnTo>
                  <a:lnTo>
                    <a:pt x="1241" y="1182"/>
                  </a:lnTo>
                  <a:lnTo>
                    <a:pt x="1350" y="1216"/>
                  </a:lnTo>
                  <a:lnTo>
                    <a:pt x="1327" y="1295"/>
                  </a:lnTo>
                  <a:lnTo>
                    <a:pt x="1215" y="1260"/>
                  </a:lnTo>
                  <a:lnTo>
                    <a:pt x="1110" y="1223"/>
                  </a:lnTo>
                  <a:lnTo>
                    <a:pt x="1011" y="1184"/>
                  </a:lnTo>
                  <a:lnTo>
                    <a:pt x="918" y="1142"/>
                  </a:lnTo>
                  <a:lnTo>
                    <a:pt x="830" y="1100"/>
                  </a:lnTo>
                  <a:lnTo>
                    <a:pt x="749" y="1055"/>
                  </a:lnTo>
                  <a:lnTo>
                    <a:pt x="673" y="1009"/>
                  </a:lnTo>
                  <a:lnTo>
                    <a:pt x="602" y="963"/>
                  </a:lnTo>
                  <a:lnTo>
                    <a:pt x="538" y="915"/>
                  </a:lnTo>
                  <a:lnTo>
                    <a:pt x="477" y="867"/>
                  </a:lnTo>
                  <a:lnTo>
                    <a:pt x="420" y="818"/>
                  </a:lnTo>
                  <a:lnTo>
                    <a:pt x="369" y="769"/>
                  </a:lnTo>
                  <a:lnTo>
                    <a:pt x="322" y="721"/>
                  </a:lnTo>
                  <a:lnTo>
                    <a:pt x="279" y="671"/>
                  </a:lnTo>
                  <a:lnTo>
                    <a:pt x="240" y="622"/>
                  </a:lnTo>
                  <a:lnTo>
                    <a:pt x="205" y="574"/>
                  </a:lnTo>
                  <a:lnTo>
                    <a:pt x="173" y="526"/>
                  </a:lnTo>
                  <a:lnTo>
                    <a:pt x="145" y="479"/>
                  </a:lnTo>
                  <a:lnTo>
                    <a:pt x="121" y="433"/>
                  </a:lnTo>
                  <a:lnTo>
                    <a:pt x="98" y="389"/>
                  </a:lnTo>
                  <a:lnTo>
                    <a:pt x="80" y="345"/>
                  </a:lnTo>
                  <a:lnTo>
                    <a:pt x="63" y="304"/>
                  </a:lnTo>
                  <a:lnTo>
                    <a:pt x="49" y="265"/>
                  </a:lnTo>
                  <a:lnTo>
                    <a:pt x="38" y="227"/>
                  </a:lnTo>
                  <a:lnTo>
                    <a:pt x="27" y="192"/>
                  </a:lnTo>
                  <a:lnTo>
                    <a:pt x="20" y="159"/>
                  </a:lnTo>
                  <a:lnTo>
                    <a:pt x="13" y="129"/>
                  </a:lnTo>
                  <a:lnTo>
                    <a:pt x="8" y="100"/>
                  </a:lnTo>
                  <a:lnTo>
                    <a:pt x="5" y="76"/>
                  </a:lnTo>
                  <a:lnTo>
                    <a:pt x="2" y="54"/>
                  </a:lnTo>
                  <a:lnTo>
                    <a:pt x="1" y="36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5381625" y="3049588"/>
              <a:ext cx="192088" cy="207962"/>
            </a:xfrm>
            <a:custGeom>
              <a:avLst/>
              <a:gdLst>
                <a:gd name="T0" fmla="*/ 360 w 364"/>
                <a:gd name="T1" fmla="*/ 0 h 393"/>
                <a:gd name="T2" fmla="*/ 360 w 364"/>
                <a:gd name="T3" fmla="*/ 4 h 393"/>
                <a:gd name="T4" fmla="*/ 362 w 364"/>
                <a:gd name="T5" fmla="*/ 13 h 393"/>
                <a:gd name="T6" fmla="*/ 363 w 364"/>
                <a:gd name="T7" fmla="*/ 28 h 393"/>
                <a:gd name="T8" fmla="*/ 364 w 364"/>
                <a:gd name="T9" fmla="*/ 48 h 393"/>
                <a:gd name="T10" fmla="*/ 364 w 364"/>
                <a:gd name="T11" fmla="*/ 73 h 393"/>
                <a:gd name="T12" fmla="*/ 363 w 364"/>
                <a:gd name="T13" fmla="*/ 100 h 393"/>
                <a:gd name="T14" fmla="*/ 360 w 364"/>
                <a:gd name="T15" fmla="*/ 129 h 393"/>
                <a:gd name="T16" fmla="*/ 351 w 364"/>
                <a:gd name="T17" fmla="*/ 161 h 393"/>
                <a:gd name="T18" fmla="*/ 341 w 364"/>
                <a:gd name="T19" fmla="*/ 194 h 393"/>
                <a:gd name="T20" fmla="*/ 326 w 364"/>
                <a:gd name="T21" fmla="*/ 227 h 393"/>
                <a:gd name="T22" fmla="*/ 306 w 364"/>
                <a:gd name="T23" fmla="*/ 258 h 393"/>
                <a:gd name="T24" fmla="*/ 279 w 364"/>
                <a:gd name="T25" fmla="*/ 290 h 393"/>
                <a:gd name="T26" fmla="*/ 246 w 364"/>
                <a:gd name="T27" fmla="*/ 319 h 393"/>
                <a:gd name="T28" fmla="*/ 213 w 364"/>
                <a:gd name="T29" fmla="*/ 343 h 393"/>
                <a:gd name="T30" fmla="*/ 179 w 364"/>
                <a:gd name="T31" fmla="*/ 360 h 393"/>
                <a:gd name="T32" fmla="*/ 145 w 364"/>
                <a:gd name="T33" fmla="*/ 374 h 393"/>
                <a:gd name="T34" fmla="*/ 114 w 364"/>
                <a:gd name="T35" fmla="*/ 382 h 393"/>
                <a:gd name="T36" fmla="*/ 85 w 364"/>
                <a:gd name="T37" fmla="*/ 388 h 393"/>
                <a:gd name="T38" fmla="*/ 59 w 364"/>
                <a:gd name="T39" fmla="*/ 392 h 393"/>
                <a:gd name="T40" fmla="*/ 37 w 364"/>
                <a:gd name="T41" fmla="*/ 393 h 393"/>
                <a:gd name="T42" fmla="*/ 20 w 364"/>
                <a:gd name="T43" fmla="*/ 393 h 393"/>
                <a:gd name="T44" fmla="*/ 10 w 364"/>
                <a:gd name="T45" fmla="*/ 392 h 393"/>
                <a:gd name="T46" fmla="*/ 5 w 364"/>
                <a:gd name="T47" fmla="*/ 392 h 393"/>
                <a:gd name="T48" fmla="*/ 5 w 364"/>
                <a:gd name="T49" fmla="*/ 388 h 393"/>
                <a:gd name="T50" fmla="*/ 3 w 364"/>
                <a:gd name="T51" fmla="*/ 378 h 393"/>
                <a:gd name="T52" fmla="*/ 1 w 364"/>
                <a:gd name="T53" fmla="*/ 363 h 393"/>
                <a:gd name="T54" fmla="*/ 0 w 364"/>
                <a:gd name="T55" fmla="*/ 343 h 393"/>
                <a:gd name="T56" fmla="*/ 1 w 364"/>
                <a:gd name="T57" fmla="*/ 318 h 393"/>
                <a:gd name="T58" fmla="*/ 5 w 364"/>
                <a:gd name="T59" fmla="*/ 290 h 393"/>
                <a:gd name="T60" fmla="*/ 12 w 364"/>
                <a:gd name="T61" fmla="*/ 259 h 393"/>
                <a:gd name="T62" fmla="*/ 22 w 364"/>
                <a:gd name="T63" fmla="*/ 227 h 393"/>
                <a:gd name="T64" fmla="*/ 39 w 364"/>
                <a:gd name="T65" fmla="*/ 193 h 393"/>
                <a:gd name="T66" fmla="*/ 61 w 364"/>
                <a:gd name="T67" fmla="*/ 159 h 393"/>
                <a:gd name="T68" fmla="*/ 90 w 364"/>
                <a:gd name="T69" fmla="*/ 124 h 393"/>
                <a:gd name="T70" fmla="*/ 127 w 364"/>
                <a:gd name="T71" fmla="*/ 90 h 393"/>
                <a:gd name="T72" fmla="*/ 164 w 364"/>
                <a:gd name="T73" fmla="*/ 64 h 393"/>
                <a:gd name="T74" fmla="*/ 202 w 364"/>
                <a:gd name="T75" fmla="*/ 42 h 393"/>
                <a:gd name="T76" fmla="*/ 237 w 364"/>
                <a:gd name="T77" fmla="*/ 27 h 393"/>
                <a:gd name="T78" fmla="*/ 270 w 364"/>
                <a:gd name="T79" fmla="*/ 15 h 393"/>
                <a:gd name="T80" fmla="*/ 299 w 364"/>
                <a:gd name="T81" fmla="*/ 8 h 393"/>
                <a:gd name="T82" fmla="*/ 323 w 364"/>
                <a:gd name="T83" fmla="*/ 4 h 393"/>
                <a:gd name="T84" fmla="*/ 343 w 364"/>
                <a:gd name="T85" fmla="*/ 1 h 393"/>
                <a:gd name="T86" fmla="*/ 355 w 364"/>
                <a:gd name="T87" fmla="*/ 0 h 393"/>
                <a:gd name="T88" fmla="*/ 360 w 364"/>
                <a:gd name="T8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4" h="393">
                  <a:moveTo>
                    <a:pt x="360" y="0"/>
                  </a:moveTo>
                  <a:lnTo>
                    <a:pt x="360" y="4"/>
                  </a:lnTo>
                  <a:lnTo>
                    <a:pt x="362" y="13"/>
                  </a:lnTo>
                  <a:lnTo>
                    <a:pt x="363" y="28"/>
                  </a:lnTo>
                  <a:lnTo>
                    <a:pt x="364" y="48"/>
                  </a:lnTo>
                  <a:lnTo>
                    <a:pt x="364" y="73"/>
                  </a:lnTo>
                  <a:lnTo>
                    <a:pt x="363" y="100"/>
                  </a:lnTo>
                  <a:lnTo>
                    <a:pt x="360" y="129"/>
                  </a:lnTo>
                  <a:lnTo>
                    <a:pt x="351" y="161"/>
                  </a:lnTo>
                  <a:lnTo>
                    <a:pt x="341" y="194"/>
                  </a:lnTo>
                  <a:lnTo>
                    <a:pt x="326" y="227"/>
                  </a:lnTo>
                  <a:lnTo>
                    <a:pt x="306" y="258"/>
                  </a:lnTo>
                  <a:lnTo>
                    <a:pt x="279" y="290"/>
                  </a:lnTo>
                  <a:lnTo>
                    <a:pt x="246" y="319"/>
                  </a:lnTo>
                  <a:lnTo>
                    <a:pt x="213" y="343"/>
                  </a:lnTo>
                  <a:lnTo>
                    <a:pt x="179" y="360"/>
                  </a:lnTo>
                  <a:lnTo>
                    <a:pt x="145" y="374"/>
                  </a:lnTo>
                  <a:lnTo>
                    <a:pt x="114" y="382"/>
                  </a:lnTo>
                  <a:lnTo>
                    <a:pt x="85" y="388"/>
                  </a:lnTo>
                  <a:lnTo>
                    <a:pt x="59" y="392"/>
                  </a:lnTo>
                  <a:lnTo>
                    <a:pt x="37" y="393"/>
                  </a:lnTo>
                  <a:lnTo>
                    <a:pt x="20" y="393"/>
                  </a:lnTo>
                  <a:lnTo>
                    <a:pt x="10" y="392"/>
                  </a:lnTo>
                  <a:lnTo>
                    <a:pt x="5" y="392"/>
                  </a:lnTo>
                  <a:lnTo>
                    <a:pt x="5" y="388"/>
                  </a:lnTo>
                  <a:lnTo>
                    <a:pt x="3" y="378"/>
                  </a:lnTo>
                  <a:lnTo>
                    <a:pt x="1" y="363"/>
                  </a:lnTo>
                  <a:lnTo>
                    <a:pt x="0" y="343"/>
                  </a:lnTo>
                  <a:lnTo>
                    <a:pt x="1" y="318"/>
                  </a:lnTo>
                  <a:lnTo>
                    <a:pt x="5" y="290"/>
                  </a:lnTo>
                  <a:lnTo>
                    <a:pt x="12" y="259"/>
                  </a:lnTo>
                  <a:lnTo>
                    <a:pt x="22" y="227"/>
                  </a:lnTo>
                  <a:lnTo>
                    <a:pt x="39" y="193"/>
                  </a:lnTo>
                  <a:lnTo>
                    <a:pt x="61" y="159"/>
                  </a:lnTo>
                  <a:lnTo>
                    <a:pt x="90" y="124"/>
                  </a:lnTo>
                  <a:lnTo>
                    <a:pt x="127" y="90"/>
                  </a:lnTo>
                  <a:lnTo>
                    <a:pt x="164" y="64"/>
                  </a:lnTo>
                  <a:lnTo>
                    <a:pt x="202" y="42"/>
                  </a:lnTo>
                  <a:lnTo>
                    <a:pt x="237" y="27"/>
                  </a:lnTo>
                  <a:lnTo>
                    <a:pt x="270" y="15"/>
                  </a:lnTo>
                  <a:lnTo>
                    <a:pt x="299" y="8"/>
                  </a:lnTo>
                  <a:lnTo>
                    <a:pt x="323" y="4"/>
                  </a:lnTo>
                  <a:lnTo>
                    <a:pt x="343" y="1"/>
                  </a:lnTo>
                  <a:lnTo>
                    <a:pt x="355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5156200" y="2963863"/>
              <a:ext cx="136525" cy="277812"/>
            </a:xfrm>
            <a:custGeom>
              <a:avLst/>
              <a:gdLst>
                <a:gd name="T0" fmla="*/ 107 w 258"/>
                <a:gd name="T1" fmla="*/ 0 h 524"/>
                <a:gd name="T2" fmla="*/ 109 w 258"/>
                <a:gd name="T3" fmla="*/ 2 h 524"/>
                <a:gd name="T4" fmla="*/ 116 w 258"/>
                <a:gd name="T5" fmla="*/ 7 h 524"/>
                <a:gd name="T6" fmla="*/ 127 w 258"/>
                <a:gd name="T7" fmla="*/ 16 h 524"/>
                <a:gd name="T8" fmla="*/ 140 w 258"/>
                <a:gd name="T9" fmla="*/ 29 h 524"/>
                <a:gd name="T10" fmla="*/ 155 w 258"/>
                <a:gd name="T11" fmla="*/ 45 h 524"/>
                <a:gd name="T12" fmla="*/ 171 w 258"/>
                <a:gd name="T13" fmla="*/ 65 h 524"/>
                <a:gd name="T14" fmla="*/ 188 w 258"/>
                <a:gd name="T15" fmla="*/ 87 h 524"/>
                <a:gd name="T16" fmla="*/ 204 w 258"/>
                <a:gd name="T17" fmla="*/ 114 h 524"/>
                <a:gd name="T18" fmla="*/ 220 w 258"/>
                <a:gd name="T19" fmla="*/ 145 h 524"/>
                <a:gd name="T20" fmla="*/ 234 w 258"/>
                <a:gd name="T21" fmla="*/ 179 h 524"/>
                <a:gd name="T22" fmla="*/ 246 w 258"/>
                <a:gd name="T23" fmla="*/ 216 h 524"/>
                <a:gd name="T24" fmla="*/ 254 w 258"/>
                <a:gd name="T25" fmla="*/ 258 h 524"/>
                <a:gd name="T26" fmla="*/ 258 w 258"/>
                <a:gd name="T27" fmla="*/ 299 h 524"/>
                <a:gd name="T28" fmla="*/ 257 w 258"/>
                <a:gd name="T29" fmla="*/ 336 h 524"/>
                <a:gd name="T30" fmla="*/ 251 w 258"/>
                <a:gd name="T31" fmla="*/ 371 h 524"/>
                <a:gd name="T32" fmla="*/ 243 w 258"/>
                <a:gd name="T33" fmla="*/ 402 h 524"/>
                <a:gd name="T34" fmla="*/ 232 w 258"/>
                <a:gd name="T35" fmla="*/ 430 h 524"/>
                <a:gd name="T36" fmla="*/ 220 w 258"/>
                <a:gd name="T37" fmla="*/ 455 h 524"/>
                <a:gd name="T38" fmla="*/ 207 w 258"/>
                <a:gd name="T39" fmla="*/ 476 h 524"/>
                <a:gd name="T40" fmla="*/ 196 w 258"/>
                <a:gd name="T41" fmla="*/ 493 h 524"/>
                <a:gd name="T42" fmla="*/ 184 w 258"/>
                <a:gd name="T43" fmla="*/ 506 h 524"/>
                <a:gd name="T44" fmla="*/ 176 w 258"/>
                <a:gd name="T45" fmla="*/ 517 h 524"/>
                <a:gd name="T46" fmla="*/ 170 w 258"/>
                <a:gd name="T47" fmla="*/ 523 h 524"/>
                <a:gd name="T48" fmla="*/ 168 w 258"/>
                <a:gd name="T49" fmla="*/ 524 h 524"/>
                <a:gd name="T50" fmla="*/ 164 w 258"/>
                <a:gd name="T51" fmla="*/ 523 h 524"/>
                <a:gd name="T52" fmla="*/ 157 w 258"/>
                <a:gd name="T53" fmla="*/ 518 h 524"/>
                <a:gd name="T54" fmla="*/ 145 w 258"/>
                <a:gd name="T55" fmla="*/ 510 h 524"/>
                <a:gd name="T56" fmla="*/ 130 w 258"/>
                <a:gd name="T57" fmla="*/ 498 h 524"/>
                <a:gd name="T58" fmla="*/ 114 w 258"/>
                <a:gd name="T59" fmla="*/ 484 h 524"/>
                <a:gd name="T60" fmla="*/ 95 w 258"/>
                <a:gd name="T61" fmla="*/ 465 h 524"/>
                <a:gd name="T62" fmla="*/ 75 w 258"/>
                <a:gd name="T63" fmla="*/ 444 h 524"/>
                <a:gd name="T64" fmla="*/ 56 w 258"/>
                <a:gd name="T65" fmla="*/ 418 h 524"/>
                <a:gd name="T66" fmla="*/ 40 w 258"/>
                <a:gd name="T67" fmla="*/ 390 h 524"/>
                <a:gd name="T68" fmla="*/ 25 w 258"/>
                <a:gd name="T69" fmla="*/ 357 h 524"/>
                <a:gd name="T70" fmla="*/ 12 w 258"/>
                <a:gd name="T71" fmla="*/ 322 h 524"/>
                <a:gd name="T72" fmla="*/ 4 w 258"/>
                <a:gd name="T73" fmla="*/ 282 h 524"/>
                <a:gd name="T74" fmla="*/ 0 w 258"/>
                <a:gd name="T75" fmla="*/ 245 h 524"/>
                <a:gd name="T76" fmla="*/ 3 w 258"/>
                <a:gd name="T77" fmla="*/ 209 h 524"/>
                <a:gd name="T78" fmla="*/ 7 w 258"/>
                <a:gd name="T79" fmla="*/ 175 h 524"/>
                <a:gd name="T80" fmla="*/ 15 w 258"/>
                <a:gd name="T81" fmla="*/ 145 h 524"/>
                <a:gd name="T82" fmla="*/ 27 w 258"/>
                <a:gd name="T83" fmla="*/ 116 h 524"/>
                <a:gd name="T84" fmla="*/ 39 w 258"/>
                <a:gd name="T85" fmla="*/ 90 h 524"/>
                <a:gd name="T86" fmla="*/ 53 w 258"/>
                <a:gd name="T87" fmla="*/ 68 h 524"/>
                <a:gd name="T88" fmla="*/ 66 w 258"/>
                <a:gd name="T89" fmla="*/ 48 h 524"/>
                <a:gd name="T90" fmla="*/ 79 w 258"/>
                <a:gd name="T91" fmla="*/ 31 h 524"/>
                <a:gd name="T92" fmla="*/ 90 w 258"/>
                <a:gd name="T93" fmla="*/ 17 h 524"/>
                <a:gd name="T94" fmla="*/ 99 w 258"/>
                <a:gd name="T95" fmla="*/ 8 h 524"/>
                <a:gd name="T96" fmla="*/ 104 w 258"/>
                <a:gd name="T97" fmla="*/ 2 h 524"/>
                <a:gd name="T98" fmla="*/ 107 w 258"/>
                <a:gd name="T9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8" h="524">
                  <a:moveTo>
                    <a:pt x="107" y="0"/>
                  </a:moveTo>
                  <a:lnTo>
                    <a:pt x="109" y="2"/>
                  </a:lnTo>
                  <a:lnTo>
                    <a:pt x="116" y="7"/>
                  </a:lnTo>
                  <a:lnTo>
                    <a:pt x="127" y="16"/>
                  </a:lnTo>
                  <a:lnTo>
                    <a:pt x="140" y="29"/>
                  </a:lnTo>
                  <a:lnTo>
                    <a:pt x="155" y="45"/>
                  </a:lnTo>
                  <a:lnTo>
                    <a:pt x="171" y="65"/>
                  </a:lnTo>
                  <a:lnTo>
                    <a:pt x="188" y="87"/>
                  </a:lnTo>
                  <a:lnTo>
                    <a:pt x="204" y="114"/>
                  </a:lnTo>
                  <a:lnTo>
                    <a:pt x="220" y="145"/>
                  </a:lnTo>
                  <a:lnTo>
                    <a:pt x="234" y="179"/>
                  </a:lnTo>
                  <a:lnTo>
                    <a:pt x="246" y="216"/>
                  </a:lnTo>
                  <a:lnTo>
                    <a:pt x="254" y="258"/>
                  </a:lnTo>
                  <a:lnTo>
                    <a:pt x="258" y="299"/>
                  </a:lnTo>
                  <a:lnTo>
                    <a:pt x="257" y="336"/>
                  </a:lnTo>
                  <a:lnTo>
                    <a:pt x="251" y="371"/>
                  </a:lnTo>
                  <a:lnTo>
                    <a:pt x="243" y="402"/>
                  </a:lnTo>
                  <a:lnTo>
                    <a:pt x="232" y="430"/>
                  </a:lnTo>
                  <a:lnTo>
                    <a:pt x="220" y="455"/>
                  </a:lnTo>
                  <a:lnTo>
                    <a:pt x="207" y="476"/>
                  </a:lnTo>
                  <a:lnTo>
                    <a:pt x="196" y="493"/>
                  </a:lnTo>
                  <a:lnTo>
                    <a:pt x="184" y="506"/>
                  </a:lnTo>
                  <a:lnTo>
                    <a:pt x="176" y="517"/>
                  </a:lnTo>
                  <a:lnTo>
                    <a:pt x="170" y="523"/>
                  </a:lnTo>
                  <a:lnTo>
                    <a:pt x="168" y="524"/>
                  </a:lnTo>
                  <a:lnTo>
                    <a:pt x="164" y="523"/>
                  </a:lnTo>
                  <a:lnTo>
                    <a:pt x="157" y="518"/>
                  </a:lnTo>
                  <a:lnTo>
                    <a:pt x="145" y="510"/>
                  </a:lnTo>
                  <a:lnTo>
                    <a:pt x="130" y="498"/>
                  </a:lnTo>
                  <a:lnTo>
                    <a:pt x="114" y="484"/>
                  </a:lnTo>
                  <a:lnTo>
                    <a:pt x="95" y="465"/>
                  </a:lnTo>
                  <a:lnTo>
                    <a:pt x="75" y="444"/>
                  </a:lnTo>
                  <a:lnTo>
                    <a:pt x="56" y="418"/>
                  </a:lnTo>
                  <a:lnTo>
                    <a:pt x="40" y="390"/>
                  </a:lnTo>
                  <a:lnTo>
                    <a:pt x="25" y="357"/>
                  </a:lnTo>
                  <a:lnTo>
                    <a:pt x="12" y="322"/>
                  </a:lnTo>
                  <a:lnTo>
                    <a:pt x="4" y="282"/>
                  </a:lnTo>
                  <a:lnTo>
                    <a:pt x="0" y="245"/>
                  </a:lnTo>
                  <a:lnTo>
                    <a:pt x="3" y="209"/>
                  </a:lnTo>
                  <a:lnTo>
                    <a:pt x="7" y="175"/>
                  </a:lnTo>
                  <a:lnTo>
                    <a:pt x="15" y="145"/>
                  </a:lnTo>
                  <a:lnTo>
                    <a:pt x="27" y="116"/>
                  </a:lnTo>
                  <a:lnTo>
                    <a:pt x="39" y="90"/>
                  </a:lnTo>
                  <a:lnTo>
                    <a:pt x="53" y="68"/>
                  </a:lnTo>
                  <a:lnTo>
                    <a:pt x="66" y="48"/>
                  </a:lnTo>
                  <a:lnTo>
                    <a:pt x="79" y="31"/>
                  </a:lnTo>
                  <a:lnTo>
                    <a:pt x="90" y="17"/>
                  </a:lnTo>
                  <a:lnTo>
                    <a:pt x="99" y="8"/>
                  </a:lnTo>
                  <a:lnTo>
                    <a:pt x="104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5064125" y="3182938"/>
              <a:ext cx="131763" cy="279400"/>
            </a:xfrm>
            <a:custGeom>
              <a:avLst/>
              <a:gdLst>
                <a:gd name="T0" fmla="*/ 139 w 251"/>
                <a:gd name="T1" fmla="*/ 0 h 528"/>
                <a:gd name="T2" fmla="*/ 141 w 251"/>
                <a:gd name="T3" fmla="*/ 2 h 528"/>
                <a:gd name="T4" fmla="*/ 147 w 251"/>
                <a:gd name="T5" fmla="*/ 9 h 528"/>
                <a:gd name="T6" fmla="*/ 156 w 251"/>
                <a:gd name="T7" fmla="*/ 19 h 528"/>
                <a:gd name="T8" fmla="*/ 168 w 251"/>
                <a:gd name="T9" fmla="*/ 33 h 528"/>
                <a:gd name="T10" fmla="*/ 181 w 251"/>
                <a:gd name="T11" fmla="*/ 51 h 528"/>
                <a:gd name="T12" fmla="*/ 194 w 251"/>
                <a:gd name="T13" fmla="*/ 73 h 528"/>
                <a:gd name="T14" fmla="*/ 208 w 251"/>
                <a:gd name="T15" fmla="*/ 99 h 528"/>
                <a:gd name="T16" fmla="*/ 221 w 251"/>
                <a:gd name="T17" fmla="*/ 127 h 528"/>
                <a:gd name="T18" fmla="*/ 233 w 251"/>
                <a:gd name="T19" fmla="*/ 160 h 528"/>
                <a:gd name="T20" fmla="*/ 242 w 251"/>
                <a:gd name="T21" fmla="*/ 195 h 528"/>
                <a:gd name="T22" fmla="*/ 249 w 251"/>
                <a:gd name="T23" fmla="*/ 234 h 528"/>
                <a:gd name="T24" fmla="*/ 251 w 251"/>
                <a:gd name="T25" fmla="*/ 276 h 528"/>
                <a:gd name="T26" fmla="*/ 249 w 251"/>
                <a:gd name="T27" fmla="*/ 317 h 528"/>
                <a:gd name="T28" fmla="*/ 243 w 251"/>
                <a:gd name="T29" fmla="*/ 355 h 528"/>
                <a:gd name="T30" fmla="*/ 234 w 251"/>
                <a:gd name="T31" fmla="*/ 387 h 528"/>
                <a:gd name="T32" fmla="*/ 221 w 251"/>
                <a:gd name="T33" fmla="*/ 418 h 528"/>
                <a:gd name="T34" fmla="*/ 207 w 251"/>
                <a:gd name="T35" fmla="*/ 444 h 528"/>
                <a:gd name="T36" fmla="*/ 193 w 251"/>
                <a:gd name="T37" fmla="*/ 467 h 528"/>
                <a:gd name="T38" fmla="*/ 178 w 251"/>
                <a:gd name="T39" fmla="*/ 486 h 528"/>
                <a:gd name="T40" fmla="*/ 162 w 251"/>
                <a:gd name="T41" fmla="*/ 501 h 528"/>
                <a:gd name="T42" fmla="*/ 151 w 251"/>
                <a:gd name="T43" fmla="*/ 513 h 528"/>
                <a:gd name="T44" fmla="*/ 140 w 251"/>
                <a:gd name="T45" fmla="*/ 522 h 528"/>
                <a:gd name="T46" fmla="*/ 133 w 251"/>
                <a:gd name="T47" fmla="*/ 527 h 528"/>
                <a:gd name="T48" fmla="*/ 131 w 251"/>
                <a:gd name="T49" fmla="*/ 528 h 528"/>
                <a:gd name="T50" fmla="*/ 128 w 251"/>
                <a:gd name="T51" fmla="*/ 527 h 528"/>
                <a:gd name="T52" fmla="*/ 121 w 251"/>
                <a:gd name="T53" fmla="*/ 521 h 528"/>
                <a:gd name="T54" fmla="*/ 111 w 251"/>
                <a:gd name="T55" fmla="*/ 512 h 528"/>
                <a:gd name="T56" fmla="*/ 98 w 251"/>
                <a:gd name="T57" fmla="*/ 498 h 528"/>
                <a:gd name="T58" fmla="*/ 83 w 251"/>
                <a:gd name="T59" fmla="*/ 481 h 528"/>
                <a:gd name="T60" fmla="*/ 66 w 251"/>
                <a:gd name="T61" fmla="*/ 460 h 528"/>
                <a:gd name="T62" fmla="*/ 51 w 251"/>
                <a:gd name="T63" fmla="*/ 437 h 528"/>
                <a:gd name="T64" fmla="*/ 35 w 251"/>
                <a:gd name="T65" fmla="*/ 409 h 528"/>
                <a:gd name="T66" fmla="*/ 22 w 251"/>
                <a:gd name="T67" fmla="*/ 378 h 528"/>
                <a:gd name="T68" fmla="*/ 10 w 251"/>
                <a:gd name="T69" fmla="*/ 344 h 528"/>
                <a:gd name="T70" fmla="*/ 3 w 251"/>
                <a:gd name="T71" fmla="*/ 307 h 528"/>
                <a:gd name="T72" fmla="*/ 0 w 251"/>
                <a:gd name="T73" fmla="*/ 267 h 528"/>
                <a:gd name="T74" fmla="*/ 2 w 251"/>
                <a:gd name="T75" fmla="*/ 229 h 528"/>
                <a:gd name="T76" fmla="*/ 8 w 251"/>
                <a:gd name="T77" fmla="*/ 194 h 528"/>
                <a:gd name="T78" fmla="*/ 18 w 251"/>
                <a:gd name="T79" fmla="*/ 161 h 528"/>
                <a:gd name="T80" fmla="*/ 30 w 251"/>
                <a:gd name="T81" fmla="*/ 132 h 528"/>
                <a:gd name="T82" fmla="*/ 45 w 251"/>
                <a:gd name="T83" fmla="*/ 105 h 528"/>
                <a:gd name="T84" fmla="*/ 60 w 251"/>
                <a:gd name="T85" fmla="*/ 81 h 528"/>
                <a:gd name="T86" fmla="*/ 77 w 251"/>
                <a:gd name="T87" fmla="*/ 60 h 528"/>
                <a:gd name="T88" fmla="*/ 92 w 251"/>
                <a:gd name="T89" fmla="*/ 43 h 528"/>
                <a:gd name="T90" fmla="*/ 107 w 251"/>
                <a:gd name="T91" fmla="*/ 27 h 528"/>
                <a:gd name="T92" fmla="*/ 120 w 251"/>
                <a:gd name="T93" fmla="*/ 16 h 528"/>
                <a:gd name="T94" fmla="*/ 131 w 251"/>
                <a:gd name="T95" fmla="*/ 8 h 528"/>
                <a:gd name="T96" fmla="*/ 137 w 251"/>
                <a:gd name="T97" fmla="*/ 2 h 528"/>
                <a:gd name="T98" fmla="*/ 139 w 251"/>
                <a:gd name="T9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528">
                  <a:moveTo>
                    <a:pt x="139" y="0"/>
                  </a:moveTo>
                  <a:lnTo>
                    <a:pt x="141" y="2"/>
                  </a:lnTo>
                  <a:lnTo>
                    <a:pt x="147" y="9"/>
                  </a:lnTo>
                  <a:lnTo>
                    <a:pt x="156" y="19"/>
                  </a:lnTo>
                  <a:lnTo>
                    <a:pt x="168" y="33"/>
                  </a:lnTo>
                  <a:lnTo>
                    <a:pt x="181" y="51"/>
                  </a:lnTo>
                  <a:lnTo>
                    <a:pt x="194" y="73"/>
                  </a:lnTo>
                  <a:lnTo>
                    <a:pt x="208" y="99"/>
                  </a:lnTo>
                  <a:lnTo>
                    <a:pt x="221" y="127"/>
                  </a:lnTo>
                  <a:lnTo>
                    <a:pt x="233" y="160"/>
                  </a:lnTo>
                  <a:lnTo>
                    <a:pt x="242" y="195"/>
                  </a:lnTo>
                  <a:lnTo>
                    <a:pt x="249" y="234"/>
                  </a:lnTo>
                  <a:lnTo>
                    <a:pt x="251" y="276"/>
                  </a:lnTo>
                  <a:lnTo>
                    <a:pt x="249" y="317"/>
                  </a:lnTo>
                  <a:lnTo>
                    <a:pt x="243" y="355"/>
                  </a:lnTo>
                  <a:lnTo>
                    <a:pt x="234" y="387"/>
                  </a:lnTo>
                  <a:lnTo>
                    <a:pt x="221" y="418"/>
                  </a:lnTo>
                  <a:lnTo>
                    <a:pt x="207" y="444"/>
                  </a:lnTo>
                  <a:lnTo>
                    <a:pt x="193" y="467"/>
                  </a:lnTo>
                  <a:lnTo>
                    <a:pt x="178" y="486"/>
                  </a:lnTo>
                  <a:lnTo>
                    <a:pt x="162" y="501"/>
                  </a:lnTo>
                  <a:lnTo>
                    <a:pt x="151" y="513"/>
                  </a:lnTo>
                  <a:lnTo>
                    <a:pt x="140" y="522"/>
                  </a:lnTo>
                  <a:lnTo>
                    <a:pt x="133" y="527"/>
                  </a:lnTo>
                  <a:lnTo>
                    <a:pt x="131" y="528"/>
                  </a:lnTo>
                  <a:lnTo>
                    <a:pt x="128" y="527"/>
                  </a:lnTo>
                  <a:lnTo>
                    <a:pt x="121" y="521"/>
                  </a:lnTo>
                  <a:lnTo>
                    <a:pt x="111" y="512"/>
                  </a:lnTo>
                  <a:lnTo>
                    <a:pt x="98" y="498"/>
                  </a:lnTo>
                  <a:lnTo>
                    <a:pt x="83" y="481"/>
                  </a:lnTo>
                  <a:lnTo>
                    <a:pt x="66" y="460"/>
                  </a:lnTo>
                  <a:lnTo>
                    <a:pt x="51" y="437"/>
                  </a:lnTo>
                  <a:lnTo>
                    <a:pt x="35" y="409"/>
                  </a:lnTo>
                  <a:lnTo>
                    <a:pt x="22" y="378"/>
                  </a:lnTo>
                  <a:lnTo>
                    <a:pt x="10" y="344"/>
                  </a:lnTo>
                  <a:lnTo>
                    <a:pt x="3" y="307"/>
                  </a:lnTo>
                  <a:lnTo>
                    <a:pt x="0" y="267"/>
                  </a:lnTo>
                  <a:lnTo>
                    <a:pt x="2" y="229"/>
                  </a:lnTo>
                  <a:lnTo>
                    <a:pt x="8" y="194"/>
                  </a:lnTo>
                  <a:lnTo>
                    <a:pt x="18" y="161"/>
                  </a:lnTo>
                  <a:lnTo>
                    <a:pt x="30" y="132"/>
                  </a:lnTo>
                  <a:lnTo>
                    <a:pt x="45" y="105"/>
                  </a:lnTo>
                  <a:lnTo>
                    <a:pt x="60" y="81"/>
                  </a:lnTo>
                  <a:lnTo>
                    <a:pt x="77" y="60"/>
                  </a:lnTo>
                  <a:lnTo>
                    <a:pt x="92" y="43"/>
                  </a:lnTo>
                  <a:lnTo>
                    <a:pt x="107" y="27"/>
                  </a:lnTo>
                  <a:lnTo>
                    <a:pt x="120" y="16"/>
                  </a:lnTo>
                  <a:lnTo>
                    <a:pt x="131" y="8"/>
                  </a:lnTo>
                  <a:lnTo>
                    <a:pt x="137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4910138" y="3311525"/>
              <a:ext cx="133350" cy="277812"/>
            </a:xfrm>
            <a:custGeom>
              <a:avLst/>
              <a:gdLst>
                <a:gd name="T0" fmla="*/ 164 w 251"/>
                <a:gd name="T1" fmla="*/ 0 h 526"/>
                <a:gd name="T2" fmla="*/ 165 w 251"/>
                <a:gd name="T3" fmla="*/ 3 h 526"/>
                <a:gd name="T4" fmla="*/ 171 w 251"/>
                <a:gd name="T5" fmla="*/ 10 h 526"/>
                <a:gd name="T6" fmla="*/ 179 w 251"/>
                <a:gd name="T7" fmla="*/ 20 h 526"/>
                <a:gd name="T8" fmla="*/ 189 w 251"/>
                <a:gd name="T9" fmla="*/ 35 h 526"/>
                <a:gd name="T10" fmla="*/ 201 w 251"/>
                <a:gd name="T11" fmla="*/ 55 h 526"/>
                <a:gd name="T12" fmla="*/ 212 w 251"/>
                <a:gd name="T13" fmla="*/ 78 h 526"/>
                <a:gd name="T14" fmla="*/ 223 w 251"/>
                <a:gd name="T15" fmla="*/ 105 h 526"/>
                <a:gd name="T16" fmla="*/ 233 w 251"/>
                <a:gd name="T17" fmla="*/ 135 h 526"/>
                <a:gd name="T18" fmla="*/ 242 w 251"/>
                <a:gd name="T19" fmla="*/ 168 h 526"/>
                <a:gd name="T20" fmla="*/ 249 w 251"/>
                <a:gd name="T21" fmla="*/ 204 h 526"/>
                <a:gd name="T22" fmla="*/ 251 w 251"/>
                <a:gd name="T23" fmla="*/ 243 h 526"/>
                <a:gd name="T24" fmla="*/ 250 w 251"/>
                <a:gd name="T25" fmla="*/ 285 h 526"/>
                <a:gd name="T26" fmla="*/ 244 w 251"/>
                <a:gd name="T27" fmla="*/ 326 h 526"/>
                <a:gd name="T28" fmla="*/ 234 w 251"/>
                <a:gd name="T29" fmla="*/ 363 h 526"/>
                <a:gd name="T30" fmla="*/ 222 w 251"/>
                <a:gd name="T31" fmla="*/ 395 h 526"/>
                <a:gd name="T32" fmla="*/ 206 w 251"/>
                <a:gd name="T33" fmla="*/ 424 h 526"/>
                <a:gd name="T34" fmla="*/ 190 w 251"/>
                <a:gd name="T35" fmla="*/ 448 h 526"/>
                <a:gd name="T36" fmla="*/ 172 w 251"/>
                <a:gd name="T37" fmla="*/ 469 h 526"/>
                <a:gd name="T38" fmla="*/ 156 w 251"/>
                <a:gd name="T39" fmla="*/ 487 h 526"/>
                <a:gd name="T40" fmla="*/ 140 w 251"/>
                <a:gd name="T41" fmla="*/ 501 h 526"/>
                <a:gd name="T42" fmla="*/ 127 w 251"/>
                <a:gd name="T43" fmla="*/ 513 h 526"/>
                <a:gd name="T44" fmla="*/ 115 w 251"/>
                <a:gd name="T45" fmla="*/ 520 h 526"/>
                <a:gd name="T46" fmla="*/ 108 w 251"/>
                <a:gd name="T47" fmla="*/ 524 h 526"/>
                <a:gd name="T48" fmla="*/ 106 w 251"/>
                <a:gd name="T49" fmla="*/ 526 h 526"/>
                <a:gd name="T50" fmla="*/ 103 w 251"/>
                <a:gd name="T51" fmla="*/ 523 h 526"/>
                <a:gd name="T52" fmla="*/ 98 w 251"/>
                <a:gd name="T53" fmla="*/ 517 h 526"/>
                <a:gd name="T54" fmla="*/ 88 w 251"/>
                <a:gd name="T55" fmla="*/ 507 h 526"/>
                <a:gd name="T56" fmla="*/ 75 w 251"/>
                <a:gd name="T57" fmla="*/ 492 h 526"/>
                <a:gd name="T58" fmla="*/ 62 w 251"/>
                <a:gd name="T59" fmla="*/ 474 h 526"/>
                <a:gd name="T60" fmla="*/ 48 w 251"/>
                <a:gd name="T61" fmla="*/ 452 h 526"/>
                <a:gd name="T62" fmla="*/ 35 w 251"/>
                <a:gd name="T63" fmla="*/ 427 h 526"/>
                <a:gd name="T64" fmla="*/ 23 w 251"/>
                <a:gd name="T65" fmla="*/ 398 h 526"/>
                <a:gd name="T66" fmla="*/ 12 w 251"/>
                <a:gd name="T67" fmla="*/ 366 h 526"/>
                <a:gd name="T68" fmla="*/ 4 w 251"/>
                <a:gd name="T69" fmla="*/ 331 h 526"/>
                <a:gd name="T70" fmla="*/ 0 w 251"/>
                <a:gd name="T71" fmla="*/ 293 h 526"/>
                <a:gd name="T72" fmla="*/ 0 w 251"/>
                <a:gd name="T73" fmla="*/ 252 h 526"/>
                <a:gd name="T74" fmla="*/ 6 w 251"/>
                <a:gd name="T75" fmla="*/ 216 h 526"/>
                <a:gd name="T76" fmla="*/ 16 w 251"/>
                <a:gd name="T77" fmla="*/ 181 h 526"/>
                <a:gd name="T78" fmla="*/ 28 w 251"/>
                <a:gd name="T79" fmla="*/ 150 h 526"/>
                <a:gd name="T80" fmla="*/ 44 w 251"/>
                <a:gd name="T81" fmla="*/ 121 h 526"/>
                <a:gd name="T82" fmla="*/ 60 w 251"/>
                <a:gd name="T83" fmla="*/ 96 h 526"/>
                <a:gd name="T84" fmla="*/ 78 w 251"/>
                <a:gd name="T85" fmla="*/ 74 h 526"/>
                <a:gd name="T86" fmla="*/ 96 w 251"/>
                <a:gd name="T87" fmla="*/ 54 h 526"/>
                <a:gd name="T88" fmla="*/ 114 w 251"/>
                <a:gd name="T89" fmla="*/ 38 h 526"/>
                <a:gd name="T90" fmla="*/ 129 w 251"/>
                <a:gd name="T91" fmla="*/ 24 h 526"/>
                <a:gd name="T92" fmla="*/ 143 w 251"/>
                <a:gd name="T93" fmla="*/ 13 h 526"/>
                <a:gd name="T94" fmla="*/ 154 w 251"/>
                <a:gd name="T95" fmla="*/ 6 h 526"/>
                <a:gd name="T96" fmla="*/ 161 w 251"/>
                <a:gd name="T97" fmla="*/ 1 h 526"/>
                <a:gd name="T98" fmla="*/ 164 w 251"/>
                <a:gd name="T9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526">
                  <a:moveTo>
                    <a:pt x="164" y="0"/>
                  </a:moveTo>
                  <a:lnTo>
                    <a:pt x="165" y="3"/>
                  </a:lnTo>
                  <a:lnTo>
                    <a:pt x="171" y="10"/>
                  </a:lnTo>
                  <a:lnTo>
                    <a:pt x="179" y="20"/>
                  </a:lnTo>
                  <a:lnTo>
                    <a:pt x="189" y="35"/>
                  </a:lnTo>
                  <a:lnTo>
                    <a:pt x="201" y="55"/>
                  </a:lnTo>
                  <a:lnTo>
                    <a:pt x="212" y="78"/>
                  </a:lnTo>
                  <a:lnTo>
                    <a:pt x="223" y="105"/>
                  </a:lnTo>
                  <a:lnTo>
                    <a:pt x="233" y="135"/>
                  </a:lnTo>
                  <a:lnTo>
                    <a:pt x="242" y="168"/>
                  </a:lnTo>
                  <a:lnTo>
                    <a:pt x="249" y="204"/>
                  </a:lnTo>
                  <a:lnTo>
                    <a:pt x="251" y="243"/>
                  </a:lnTo>
                  <a:lnTo>
                    <a:pt x="250" y="285"/>
                  </a:lnTo>
                  <a:lnTo>
                    <a:pt x="244" y="326"/>
                  </a:lnTo>
                  <a:lnTo>
                    <a:pt x="234" y="363"/>
                  </a:lnTo>
                  <a:lnTo>
                    <a:pt x="222" y="395"/>
                  </a:lnTo>
                  <a:lnTo>
                    <a:pt x="206" y="424"/>
                  </a:lnTo>
                  <a:lnTo>
                    <a:pt x="190" y="448"/>
                  </a:lnTo>
                  <a:lnTo>
                    <a:pt x="172" y="469"/>
                  </a:lnTo>
                  <a:lnTo>
                    <a:pt x="156" y="487"/>
                  </a:lnTo>
                  <a:lnTo>
                    <a:pt x="140" y="501"/>
                  </a:lnTo>
                  <a:lnTo>
                    <a:pt x="127" y="513"/>
                  </a:lnTo>
                  <a:lnTo>
                    <a:pt x="115" y="520"/>
                  </a:lnTo>
                  <a:lnTo>
                    <a:pt x="108" y="524"/>
                  </a:lnTo>
                  <a:lnTo>
                    <a:pt x="106" y="526"/>
                  </a:lnTo>
                  <a:lnTo>
                    <a:pt x="103" y="523"/>
                  </a:lnTo>
                  <a:lnTo>
                    <a:pt x="98" y="517"/>
                  </a:lnTo>
                  <a:lnTo>
                    <a:pt x="88" y="507"/>
                  </a:lnTo>
                  <a:lnTo>
                    <a:pt x="75" y="492"/>
                  </a:lnTo>
                  <a:lnTo>
                    <a:pt x="62" y="474"/>
                  </a:lnTo>
                  <a:lnTo>
                    <a:pt x="48" y="452"/>
                  </a:lnTo>
                  <a:lnTo>
                    <a:pt x="35" y="427"/>
                  </a:lnTo>
                  <a:lnTo>
                    <a:pt x="23" y="398"/>
                  </a:lnTo>
                  <a:lnTo>
                    <a:pt x="12" y="366"/>
                  </a:lnTo>
                  <a:lnTo>
                    <a:pt x="4" y="331"/>
                  </a:lnTo>
                  <a:lnTo>
                    <a:pt x="0" y="293"/>
                  </a:lnTo>
                  <a:lnTo>
                    <a:pt x="0" y="252"/>
                  </a:lnTo>
                  <a:lnTo>
                    <a:pt x="6" y="216"/>
                  </a:lnTo>
                  <a:lnTo>
                    <a:pt x="16" y="181"/>
                  </a:lnTo>
                  <a:lnTo>
                    <a:pt x="28" y="150"/>
                  </a:lnTo>
                  <a:lnTo>
                    <a:pt x="44" y="121"/>
                  </a:lnTo>
                  <a:lnTo>
                    <a:pt x="60" y="96"/>
                  </a:lnTo>
                  <a:lnTo>
                    <a:pt x="78" y="74"/>
                  </a:lnTo>
                  <a:lnTo>
                    <a:pt x="96" y="54"/>
                  </a:lnTo>
                  <a:lnTo>
                    <a:pt x="114" y="38"/>
                  </a:lnTo>
                  <a:lnTo>
                    <a:pt x="129" y="24"/>
                  </a:lnTo>
                  <a:lnTo>
                    <a:pt x="143" y="13"/>
                  </a:lnTo>
                  <a:lnTo>
                    <a:pt x="154" y="6"/>
                  </a:lnTo>
                  <a:lnTo>
                    <a:pt x="161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4733925" y="3441700"/>
              <a:ext cx="147638" cy="257175"/>
            </a:xfrm>
            <a:custGeom>
              <a:avLst/>
              <a:gdLst>
                <a:gd name="T0" fmla="*/ 250 w 278"/>
                <a:gd name="T1" fmla="*/ 0 h 487"/>
                <a:gd name="T2" fmla="*/ 251 w 278"/>
                <a:gd name="T3" fmla="*/ 3 h 487"/>
                <a:gd name="T4" fmla="*/ 255 w 278"/>
                <a:gd name="T5" fmla="*/ 11 h 487"/>
                <a:gd name="T6" fmla="*/ 258 w 278"/>
                <a:gd name="T7" fmla="*/ 24 h 487"/>
                <a:gd name="T8" fmla="*/ 264 w 278"/>
                <a:gd name="T9" fmla="*/ 42 h 487"/>
                <a:gd name="T10" fmla="*/ 269 w 278"/>
                <a:gd name="T11" fmla="*/ 63 h 487"/>
                <a:gd name="T12" fmla="*/ 274 w 278"/>
                <a:gd name="T13" fmla="*/ 88 h 487"/>
                <a:gd name="T14" fmla="*/ 277 w 278"/>
                <a:gd name="T15" fmla="*/ 118 h 487"/>
                <a:gd name="T16" fmla="*/ 278 w 278"/>
                <a:gd name="T17" fmla="*/ 149 h 487"/>
                <a:gd name="T18" fmla="*/ 277 w 278"/>
                <a:gd name="T19" fmla="*/ 183 h 487"/>
                <a:gd name="T20" fmla="*/ 272 w 278"/>
                <a:gd name="T21" fmla="*/ 220 h 487"/>
                <a:gd name="T22" fmla="*/ 264 w 278"/>
                <a:gd name="T23" fmla="*/ 257 h 487"/>
                <a:gd name="T24" fmla="*/ 250 w 278"/>
                <a:gd name="T25" fmla="*/ 297 h 487"/>
                <a:gd name="T26" fmla="*/ 234 w 278"/>
                <a:gd name="T27" fmla="*/ 335 h 487"/>
                <a:gd name="T28" fmla="*/ 214 w 278"/>
                <a:gd name="T29" fmla="*/ 368 h 487"/>
                <a:gd name="T30" fmla="*/ 192 w 278"/>
                <a:gd name="T31" fmla="*/ 395 h 487"/>
                <a:gd name="T32" fmla="*/ 169 w 278"/>
                <a:gd name="T33" fmla="*/ 418 h 487"/>
                <a:gd name="T34" fmla="*/ 146 w 278"/>
                <a:gd name="T35" fmla="*/ 437 h 487"/>
                <a:gd name="T36" fmla="*/ 124 w 278"/>
                <a:gd name="T37" fmla="*/ 452 h 487"/>
                <a:gd name="T38" fmla="*/ 103 w 278"/>
                <a:gd name="T39" fmla="*/ 465 h 487"/>
                <a:gd name="T40" fmla="*/ 84 w 278"/>
                <a:gd name="T41" fmla="*/ 473 h 487"/>
                <a:gd name="T42" fmla="*/ 68 w 278"/>
                <a:gd name="T43" fmla="*/ 480 h 487"/>
                <a:gd name="T44" fmla="*/ 55 w 278"/>
                <a:gd name="T45" fmla="*/ 484 h 487"/>
                <a:gd name="T46" fmla="*/ 46 w 278"/>
                <a:gd name="T47" fmla="*/ 486 h 487"/>
                <a:gd name="T48" fmla="*/ 44 w 278"/>
                <a:gd name="T49" fmla="*/ 487 h 487"/>
                <a:gd name="T50" fmla="*/ 43 w 278"/>
                <a:gd name="T51" fmla="*/ 484 h 487"/>
                <a:gd name="T52" fmla="*/ 38 w 278"/>
                <a:gd name="T53" fmla="*/ 475 h 487"/>
                <a:gd name="T54" fmla="*/ 32 w 278"/>
                <a:gd name="T55" fmla="*/ 464 h 487"/>
                <a:gd name="T56" fmla="*/ 24 w 278"/>
                <a:gd name="T57" fmla="*/ 446 h 487"/>
                <a:gd name="T58" fmla="*/ 17 w 278"/>
                <a:gd name="T59" fmla="*/ 425 h 487"/>
                <a:gd name="T60" fmla="*/ 10 w 278"/>
                <a:gd name="T61" fmla="*/ 399 h 487"/>
                <a:gd name="T62" fmla="*/ 4 w 278"/>
                <a:gd name="T63" fmla="*/ 371 h 487"/>
                <a:gd name="T64" fmla="*/ 1 w 278"/>
                <a:gd name="T65" fmla="*/ 339 h 487"/>
                <a:gd name="T66" fmla="*/ 0 w 278"/>
                <a:gd name="T67" fmla="*/ 307 h 487"/>
                <a:gd name="T68" fmla="*/ 2 w 278"/>
                <a:gd name="T69" fmla="*/ 270 h 487"/>
                <a:gd name="T70" fmla="*/ 9 w 278"/>
                <a:gd name="T71" fmla="*/ 233 h 487"/>
                <a:gd name="T72" fmla="*/ 22 w 278"/>
                <a:gd name="T73" fmla="*/ 194 h 487"/>
                <a:gd name="T74" fmla="*/ 37 w 278"/>
                <a:gd name="T75" fmla="*/ 160 h 487"/>
                <a:gd name="T76" fmla="*/ 56 w 278"/>
                <a:gd name="T77" fmla="*/ 131 h 487"/>
                <a:gd name="T78" fmla="*/ 77 w 278"/>
                <a:gd name="T79" fmla="*/ 104 h 487"/>
                <a:gd name="T80" fmla="*/ 100 w 278"/>
                <a:gd name="T81" fmla="*/ 81 h 487"/>
                <a:gd name="T82" fmla="*/ 124 w 278"/>
                <a:gd name="T83" fmla="*/ 61 h 487"/>
                <a:gd name="T84" fmla="*/ 147 w 278"/>
                <a:gd name="T85" fmla="*/ 45 h 487"/>
                <a:gd name="T86" fmla="*/ 169 w 278"/>
                <a:gd name="T87" fmla="*/ 32 h 487"/>
                <a:gd name="T88" fmla="*/ 192 w 278"/>
                <a:gd name="T89" fmla="*/ 22 h 487"/>
                <a:gd name="T90" fmla="*/ 210 w 278"/>
                <a:gd name="T91" fmla="*/ 13 h 487"/>
                <a:gd name="T92" fmla="*/ 227 w 278"/>
                <a:gd name="T93" fmla="*/ 8 h 487"/>
                <a:gd name="T94" fmla="*/ 240 w 278"/>
                <a:gd name="T95" fmla="*/ 3 h 487"/>
                <a:gd name="T96" fmla="*/ 248 w 278"/>
                <a:gd name="T97" fmla="*/ 0 h 487"/>
                <a:gd name="T98" fmla="*/ 250 w 278"/>
                <a:gd name="T9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8" h="487">
                  <a:moveTo>
                    <a:pt x="250" y="0"/>
                  </a:moveTo>
                  <a:lnTo>
                    <a:pt x="251" y="3"/>
                  </a:lnTo>
                  <a:lnTo>
                    <a:pt x="255" y="11"/>
                  </a:lnTo>
                  <a:lnTo>
                    <a:pt x="258" y="24"/>
                  </a:lnTo>
                  <a:lnTo>
                    <a:pt x="264" y="42"/>
                  </a:lnTo>
                  <a:lnTo>
                    <a:pt x="269" y="63"/>
                  </a:lnTo>
                  <a:lnTo>
                    <a:pt x="274" y="88"/>
                  </a:lnTo>
                  <a:lnTo>
                    <a:pt x="277" y="118"/>
                  </a:lnTo>
                  <a:lnTo>
                    <a:pt x="278" y="149"/>
                  </a:lnTo>
                  <a:lnTo>
                    <a:pt x="277" y="183"/>
                  </a:lnTo>
                  <a:lnTo>
                    <a:pt x="272" y="220"/>
                  </a:lnTo>
                  <a:lnTo>
                    <a:pt x="264" y="257"/>
                  </a:lnTo>
                  <a:lnTo>
                    <a:pt x="250" y="297"/>
                  </a:lnTo>
                  <a:lnTo>
                    <a:pt x="234" y="335"/>
                  </a:lnTo>
                  <a:lnTo>
                    <a:pt x="214" y="368"/>
                  </a:lnTo>
                  <a:lnTo>
                    <a:pt x="192" y="395"/>
                  </a:lnTo>
                  <a:lnTo>
                    <a:pt x="169" y="418"/>
                  </a:lnTo>
                  <a:lnTo>
                    <a:pt x="146" y="437"/>
                  </a:lnTo>
                  <a:lnTo>
                    <a:pt x="124" y="452"/>
                  </a:lnTo>
                  <a:lnTo>
                    <a:pt x="103" y="465"/>
                  </a:lnTo>
                  <a:lnTo>
                    <a:pt x="84" y="473"/>
                  </a:lnTo>
                  <a:lnTo>
                    <a:pt x="68" y="480"/>
                  </a:lnTo>
                  <a:lnTo>
                    <a:pt x="55" y="484"/>
                  </a:lnTo>
                  <a:lnTo>
                    <a:pt x="46" y="486"/>
                  </a:lnTo>
                  <a:lnTo>
                    <a:pt x="44" y="487"/>
                  </a:lnTo>
                  <a:lnTo>
                    <a:pt x="43" y="484"/>
                  </a:lnTo>
                  <a:lnTo>
                    <a:pt x="38" y="475"/>
                  </a:lnTo>
                  <a:lnTo>
                    <a:pt x="32" y="464"/>
                  </a:lnTo>
                  <a:lnTo>
                    <a:pt x="24" y="446"/>
                  </a:lnTo>
                  <a:lnTo>
                    <a:pt x="17" y="425"/>
                  </a:lnTo>
                  <a:lnTo>
                    <a:pt x="10" y="399"/>
                  </a:lnTo>
                  <a:lnTo>
                    <a:pt x="4" y="371"/>
                  </a:lnTo>
                  <a:lnTo>
                    <a:pt x="1" y="339"/>
                  </a:lnTo>
                  <a:lnTo>
                    <a:pt x="0" y="307"/>
                  </a:lnTo>
                  <a:lnTo>
                    <a:pt x="2" y="270"/>
                  </a:lnTo>
                  <a:lnTo>
                    <a:pt x="9" y="233"/>
                  </a:lnTo>
                  <a:lnTo>
                    <a:pt x="22" y="194"/>
                  </a:lnTo>
                  <a:lnTo>
                    <a:pt x="37" y="160"/>
                  </a:lnTo>
                  <a:lnTo>
                    <a:pt x="56" y="131"/>
                  </a:lnTo>
                  <a:lnTo>
                    <a:pt x="77" y="104"/>
                  </a:lnTo>
                  <a:lnTo>
                    <a:pt x="100" y="81"/>
                  </a:lnTo>
                  <a:lnTo>
                    <a:pt x="124" y="61"/>
                  </a:lnTo>
                  <a:lnTo>
                    <a:pt x="147" y="45"/>
                  </a:lnTo>
                  <a:lnTo>
                    <a:pt x="169" y="32"/>
                  </a:lnTo>
                  <a:lnTo>
                    <a:pt x="192" y="22"/>
                  </a:lnTo>
                  <a:lnTo>
                    <a:pt x="210" y="13"/>
                  </a:lnTo>
                  <a:lnTo>
                    <a:pt x="227" y="8"/>
                  </a:lnTo>
                  <a:lnTo>
                    <a:pt x="240" y="3"/>
                  </a:lnTo>
                  <a:lnTo>
                    <a:pt x="248" y="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5310188" y="2786063"/>
              <a:ext cx="136525" cy="276225"/>
            </a:xfrm>
            <a:custGeom>
              <a:avLst/>
              <a:gdLst>
                <a:gd name="T0" fmla="*/ 160 w 257"/>
                <a:gd name="T1" fmla="*/ 0 h 522"/>
                <a:gd name="T2" fmla="*/ 162 w 257"/>
                <a:gd name="T3" fmla="*/ 2 h 522"/>
                <a:gd name="T4" fmla="*/ 167 w 257"/>
                <a:gd name="T5" fmla="*/ 8 h 522"/>
                <a:gd name="T6" fmla="*/ 177 w 257"/>
                <a:gd name="T7" fmla="*/ 17 h 522"/>
                <a:gd name="T8" fmla="*/ 187 w 257"/>
                <a:gd name="T9" fmla="*/ 31 h 522"/>
                <a:gd name="T10" fmla="*/ 199 w 257"/>
                <a:gd name="T11" fmla="*/ 49 h 522"/>
                <a:gd name="T12" fmla="*/ 212 w 257"/>
                <a:gd name="T13" fmla="*/ 69 h 522"/>
                <a:gd name="T14" fmla="*/ 225 w 257"/>
                <a:gd name="T15" fmla="*/ 92 h 522"/>
                <a:gd name="T16" fmla="*/ 236 w 257"/>
                <a:gd name="T17" fmla="*/ 118 h 522"/>
                <a:gd name="T18" fmla="*/ 246 w 257"/>
                <a:gd name="T19" fmla="*/ 148 h 522"/>
                <a:gd name="T20" fmla="*/ 253 w 257"/>
                <a:gd name="T21" fmla="*/ 179 h 522"/>
                <a:gd name="T22" fmla="*/ 257 w 257"/>
                <a:gd name="T23" fmla="*/ 212 h 522"/>
                <a:gd name="T24" fmla="*/ 257 w 257"/>
                <a:gd name="T25" fmla="*/ 247 h 522"/>
                <a:gd name="T26" fmla="*/ 254 w 257"/>
                <a:gd name="T27" fmla="*/ 285 h 522"/>
                <a:gd name="T28" fmla="*/ 243 w 257"/>
                <a:gd name="T29" fmla="*/ 325 h 522"/>
                <a:gd name="T30" fmla="*/ 230 w 257"/>
                <a:gd name="T31" fmla="*/ 360 h 522"/>
                <a:gd name="T32" fmla="*/ 214 w 257"/>
                <a:gd name="T33" fmla="*/ 391 h 522"/>
                <a:gd name="T34" fmla="*/ 195 w 257"/>
                <a:gd name="T35" fmla="*/ 420 h 522"/>
                <a:gd name="T36" fmla="*/ 175 w 257"/>
                <a:gd name="T37" fmla="*/ 444 h 522"/>
                <a:gd name="T38" fmla="*/ 157 w 257"/>
                <a:gd name="T39" fmla="*/ 465 h 522"/>
                <a:gd name="T40" fmla="*/ 137 w 257"/>
                <a:gd name="T41" fmla="*/ 483 h 522"/>
                <a:gd name="T42" fmla="*/ 119 w 257"/>
                <a:gd name="T43" fmla="*/ 497 h 522"/>
                <a:gd name="T44" fmla="*/ 104 w 257"/>
                <a:gd name="T45" fmla="*/ 509 h 522"/>
                <a:gd name="T46" fmla="*/ 92 w 257"/>
                <a:gd name="T47" fmla="*/ 516 h 522"/>
                <a:gd name="T48" fmla="*/ 84 w 257"/>
                <a:gd name="T49" fmla="*/ 520 h 522"/>
                <a:gd name="T50" fmla="*/ 82 w 257"/>
                <a:gd name="T51" fmla="*/ 522 h 522"/>
                <a:gd name="T52" fmla="*/ 79 w 257"/>
                <a:gd name="T53" fmla="*/ 520 h 522"/>
                <a:gd name="T54" fmla="*/ 73 w 257"/>
                <a:gd name="T55" fmla="*/ 513 h 522"/>
                <a:gd name="T56" fmla="*/ 65 w 257"/>
                <a:gd name="T57" fmla="*/ 504 h 522"/>
                <a:gd name="T58" fmla="*/ 55 w 257"/>
                <a:gd name="T59" fmla="*/ 490 h 522"/>
                <a:gd name="T60" fmla="*/ 43 w 257"/>
                <a:gd name="T61" fmla="*/ 472 h 522"/>
                <a:gd name="T62" fmla="*/ 31 w 257"/>
                <a:gd name="T63" fmla="*/ 451 h 522"/>
                <a:gd name="T64" fmla="*/ 20 w 257"/>
                <a:gd name="T65" fmla="*/ 425 h 522"/>
                <a:gd name="T66" fmla="*/ 10 w 257"/>
                <a:gd name="T67" fmla="*/ 397 h 522"/>
                <a:gd name="T68" fmla="*/ 3 w 257"/>
                <a:gd name="T69" fmla="*/ 366 h 522"/>
                <a:gd name="T70" fmla="*/ 0 w 257"/>
                <a:gd name="T71" fmla="*/ 332 h 522"/>
                <a:gd name="T72" fmla="*/ 0 w 257"/>
                <a:gd name="T73" fmla="*/ 293 h 522"/>
                <a:gd name="T74" fmla="*/ 4 w 257"/>
                <a:gd name="T75" fmla="*/ 252 h 522"/>
                <a:gd name="T76" fmla="*/ 14 w 257"/>
                <a:gd name="T77" fmla="*/ 212 h 522"/>
                <a:gd name="T78" fmla="*/ 27 w 257"/>
                <a:gd name="T79" fmla="*/ 175 h 522"/>
                <a:gd name="T80" fmla="*/ 42 w 257"/>
                <a:gd name="T81" fmla="*/ 142 h 522"/>
                <a:gd name="T82" fmla="*/ 58 w 257"/>
                <a:gd name="T83" fmla="*/ 111 h 522"/>
                <a:gd name="T84" fmla="*/ 76 w 257"/>
                <a:gd name="T85" fmla="*/ 85 h 522"/>
                <a:gd name="T86" fmla="*/ 93 w 257"/>
                <a:gd name="T87" fmla="*/ 62 h 522"/>
                <a:gd name="T88" fmla="*/ 111 w 257"/>
                <a:gd name="T89" fmla="*/ 43 h 522"/>
                <a:gd name="T90" fmla="*/ 126 w 257"/>
                <a:gd name="T91" fmla="*/ 28 h 522"/>
                <a:gd name="T92" fmla="*/ 140 w 257"/>
                <a:gd name="T93" fmla="*/ 15 h 522"/>
                <a:gd name="T94" fmla="*/ 151 w 257"/>
                <a:gd name="T95" fmla="*/ 7 h 522"/>
                <a:gd name="T96" fmla="*/ 158 w 257"/>
                <a:gd name="T97" fmla="*/ 1 h 522"/>
                <a:gd name="T98" fmla="*/ 160 w 257"/>
                <a:gd name="T9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522">
                  <a:moveTo>
                    <a:pt x="160" y="0"/>
                  </a:moveTo>
                  <a:lnTo>
                    <a:pt x="162" y="2"/>
                  </a:lnTo>
                  <a:lnTo>
                    <a:pt x="167" y="8"/>
                  </a:lnTo>
                  <a:lnTo>
                    <a:pt x="177" y="17"/>
                  </a:lnTo>
                  <a:lnTo>
                    <a:pt x="187" y="31"/>
                  </a:lnTo>
                  <a:lnTo>
                    <a:pt x="199" y="49"/>
                  </a:lnTo>
                  <a:lnTo>
                    <a:pt x="212" y="69"/>
                  </a:lnTo>
                  <a:lnTo>
                    <a:pt x="225" y="92"/>
                  </a:lnTo>
                  <a:lnTo>
                    <a:pt x="236" y="118"/>
                  </a:lnTo>
                  <a:lnTo>
                    <a:pt x="246" y="148"/>
                  </a:lnTo>
                  <a:lnTo>
                    <a:pt x="253" y="179"/>
                  </a:lnTo>
                  <a:lnTo>
                    <a:pt x="257" y="212"/>
                  </a:lnTo>
                  <a:lnTo>
                    <a:pt x="257" y="247"/>
                  </a:lnTo>
                  <a:lnTo>
                    <a:pt x="254" y="285"/>
                  </a:lnTo>
                  <a:lnTo>
                    <a:pt x="243" y="325"/>
                  </a:lnTo>
                  <a:lnTo>
                    <a:pt x="230" y="360"/>
                  </a:lnTo>
                  <a:lnTo>
                    <a:pt x="214" y="391"/>
                  </a:lnTo>
                  <a:lnTo>
                    <a:pt x="195" y="420"/>
                  </a:lnTo>
                  <a:lnTo>
                    <a:pt x="175" y="444"/>
                  </a:lnTo>
                  <a:lnTo>
                    <a:pt x="157" y="465"/>
                  </a:lnTo>
                  <a:lnTo>
                    <a:pt x="137" y="483"/>
                  </a:lnTo>
                  <a:lnTo>
                    <a:pt x="119" y="497"/>
                  </a:lnTo>
                  <a:lnTo>
                    <a:pt x="104" y="509"/>
                  </a:lnTo>
                  <a:lnTo>
                    <a:pt x="92" y="516"/>
                  </a:lnTo>
                  <a:lnTo>
                    <a:pt x="84" y="520"/>
                  </a:lnTo>
                  <a:lnTo>
                    <a:pt x="82" y="522"/>
                  </a:lnTo>
                  <a:lnTo>
                    <a:pt x="79" y="520"/>
                  </a:lnTo>
                  <a:lnTo>
                    <a:pt x="73" y="513"/>
                  </a:lnTo>
                  <a:lnTo>
                    <a:pt x="65" y="504"/>
                  </a:lnTo>
                  <a:lnTo>
                    <a:pt x="55" y="490"/>
                  </a:lnTo>
                  <a:lnTo>
                    <a:pt x="43" y="472"/>
                  </a:lnTo>
                  <a:lnTo>
                    <a:pt x="31" y="451"/>
                  </a:lnTo>
                  <a:lnTo>
                    <a:pt x="20" y="425"/>
                  </a:lnTo>
                  <a:lnTo>
                    <a:pt x="10" y="397"/>
                  </a:lnTo>
                  <a:lnTo>
                    <a:pt x="3" y="366"/>
                  </a:lnTo>
                  <a:lnTo>
                    <a:pt x="0" y="332"/>
                  </a:lnTo>
                  <a:lnTo>
                    <a:pt x="0" y="293"/>
                  </a:lnTo>
                  <a:lnTo>
                    <a:pt x="4" y="252"/>
                  </a:lnTo>
                  <a:lnTo>
                    <a:pt x="14" y="212"/>
                  </a:lnTo>
                  <a:lnTo>
                    <a:pt x="27" y="175"/>
                  </a:lnTo>
                  <a:lnTo>
                    <a:pt x="42" y="142"/>
                  </a:lnTo>
                  <a:lnTo>
                    <a:pt x="58" y="111"/>
                  </a:lnTo>
                  <a:lnTo>
                    <a:pt x="76" y="85"/>
                  </a:lnTo>
                  <a:lnTo>
                    <a:pt x="93" y="62"/>
                  </a:lnTo>
                  <a:lnTo>
                    <a:pt x="111" y="43"/>
                  </a:lnTo>
                  <a:lnTo>
                    <a:pt x="126" y="28"/>
                  </a:lnTo>
                  <a:lnTo>
                    <a:pt x="140" y="15"/>
                  </a:lnTo>
                  <a:lnTo>
                    <a:pt x="151" y="7"/>
                  </a:lnTo>
                  <a:lnTo>
                    <a:pt x="158" y="1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5307013" y="3279775"/>
              <a:ext cx="239713" cy="160337"/>
            </a:xfrm>
            <a:custGeom>
              <a:avLst/>
              <a:gdLst>
                <a:gd name="T0" fmla="*/ 347 w 454"/>
                <a:gd name="T1" fmla="*/ 0 h 305"/>
                <a:gd name="T2" fmla="*/ 378 w 454"/>
                <a:gd name="T3" fmla="*/ 0 h 305"/>
                <a:gd name="T4" fmla="*/ 404 w 454"/>
                <a:gd name="T5" fmla="*/ 3 h 305"/>
                <a:gd name="T6" fmla="*/ 425 w 454"/>
                <a:gd name="T7" fmla="*/ 5 h 305"/>
                <a:gd name="T8" fmla="*/ 440 w 454"/>
                <a:gd name="T9" fmla="*/ 8 h 305"/>
                <a:gd name="T10" fmla="*/ 450 w 454"/>
                <a:gd name="T11" fmla="*/ 11 h 305"/>
                <a:gd name="T12" fmla="*/ 454 w 454"/>
                <a:gd name="T13" fmla="*/ 12 h 305"/>
                <a:gd name="T14" fmla="*/ 453 w 454"/>
                <a:gd name="T15" fmla="*/ 15 h 305"/>
                <a:gd name="T16" fmla="*/ 452 w 454"/>
                <a:gd name="T17" fmla="*/ 25 h 305"/>
                <a:gd name="T18" fmla="*/ 449 w 454"/>
                <a:gd name="T19" fmla="*/ 40 h 305"/>
                <a:gd name="T20" fmla="*/ 445 w 454"/>
                <a:gd name="T21" fmla="*/ 59 h 305"/>
                <a:gd name="T22" fmla="*/ 438 w 454"/>
                <a:gd name="T23" fmla="*/ 82 h 305"/>
                <a:gd name="T24" fmla="*/ 428 w 454"/>
                <a:gd name="T25" fmla="*/ 108 h 305"/>
                <a:gd name="T26" fmla="*/ 415 w 454"/>
                <a:gd name="T27" fmla="*/ 135 h 305"/>
                <a:gd name="T28" fmla="*/ 399 w 454"/>
                <a:gd name="T29" fmla="*/ 163 h 305"/>
                <a:gd name="T30" fmla="*/ 379 w 454"/>
                <a:gd name="T31" fmla="*/ 191 h 305"/>
                <a:gd name="T32" fmla="*/ 354 w 454"/>
                <a:gd name="T33" fmla="*/ 218 h 305"/>
                <a:gd name="T34" fmla="*/ 325 w 454"/>
                <a:gd name="T35" fmla="*/ 243 h 305"/>
                <a:gd name="T36" fmla="*/ 291 w 454"/>
                <a:gd name="T37" fmla="*/ 264 h 305"/>
                <a:gd name="T38" fmla="*/ 255 w 454"/>
                <a:gd name="T39" fmla="*/ 282 h 305"/>
                <a:gd name="T40" fmla="*/ 219 w 454"/>
                <a:gd name="T41" fmla="*/ 295 h 305"/>
                <a:gd name="T42" fmla="*/ 184 w 454"/>
                <a:gd name="T43" fmla="*/ 302 h 305"/>
                <a:gd name="T44" fmla="*/ 151 w 454"/>
                <a:gd name="T45" fmla="*/ 305 h 305"/>
                <a:gd name="T46" fmla="*/ 119 w 454"/>
                <a:gd name="T47" fmla="*/ 305 h 305"/>
                <a:gd name="T48" fmla="*/ 91 w 454"/>
                <a:gd name="T49" fmla="*/ 303 h 305"/>
                <a:gd name="T50" fmla="*/ 65 w 454"/>
                <a:gd name="T51" fmla="*/ 299 h 305"/>
                <a:gd name="T52" fmla="*/ 43 w 454"/>
                <a:gd name="T53" fmla="*/ 295 h 305"/>
                <a:gd name="T54" fmla="*/ 24 w 454"/>
                <a:gd name="T55" fmla="*/ 290 h 305"/>
                <a:gd name="T56" fmla="*/ 11 w 454"/>
                <a:gd name="T57" fmla="*/ 285 h 305"/>
                <a:gd name="T58" fmla="*/ 2 w 454"/>
                <a:gd name="T59" fmla="*/ 282 h 305"/>
                <a:gd name="T60" fmla="*/ 0 w 454"/>
                <a:gd name="T61" fmla="*/ 281 h 305"/>
                <a:gd name="T62" fmla="*/ 0 w 454"/>
                <a:gd name="T63" fmla="*/ 278 h 305"/>
                <a:gd name="T64" fmla="*/ 1 w 454"/>
                <a:gd name="T65" fmla="*/ 270 h 305"/>
                <a:gd name="T66" fmla="*/ 3 w 454"/>
                <a:gd name="T67" fmla="*/ 257 h 305"/>
                <a:gd name="T68" fmla="*/ 8 w 454"/>
                <a:gd name="T69" fmla="*/ 239 h 305"/>
                <a:gd name="T70" fmla="*/ 14 w 454"/>
                <a:gd name="T71" fmla="*/ 220 h 305"/>
                <a:gd name="T72" fmla="*/ 23 w 454"/>
                <a:gd name="T73" fmla="*/ 197 h 305"/>
                <a:gd name="T74" fmla="*/ 35 w 454"/>
                <a:gd name="T75" fmla="*/ 173 h 305"/>
                <a:gd name="T76" fmla="*/ 51 w 454"/>
                <a:gd name="T77" fmla="*/ 147 h 305"/>
                <a:gd name="T78" fmla="*/ 71 w 454"/>
                <a:gd name="T79" fmla="*/ 122 h 305"/>
                <a:gd name="T80" fmla="*/ 96 w 454"/>
                <a:gd name="T81" fmla="*/ 96 h 305"/>
                <a:gd name="T82" fmla="*/ 125 w 454"/>
                <a:gd name="T83" fmla="*/ 73 h 305"/>
                <a:gd name="T84" fmla="*/ 159 w 454"/>
                <a:gd name="T85" fmla="*/ 51 h 305"/>
                <a:gd name="T86" fmla="*/ 200 w 454"/>
                <a:gd name="T87" fmla="*/ 31 h 305"/>
                <a:gd name="T88" fmla="*/ 240 w 454"/>
                <a:gd name="T89" fmla="*/ 17 h 305"/>
                <a:gd name="T90" fmla="*/ 278 w 454"/>
                <a:gd name="T91" fmla="*/ 7 h 305"/>
                <a:gd name="T92" fmla="*/ 315 w 454"/>
                <a:gd name="T93" fmla="*/ 3 h 305"/>
                <a:gd name="T94" fmla="*/ 347 w 454"/>
                <a:gd name="T9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4" h="305">
                  <a:moveTo>
                    <a:pt x="347" y="0"/>
                  </a:moveTo>
                  <a:lnTo>
                    <a:pt x="378" y="0"/>
                  </a:lnTo>
                  <a:lnTo>
                    <a:pt x="404" y="3"/>
                  </a:lnTo>
                  <a:lnTo>
                    <a:pt x="425" y="5"/>
                  </a:lnTo>
                  <a:lnTo>
                    <a:pt x="440" y="8"/>
                  </a:lnTo>
                  <a:lnTo>
                    <a:pt x="450" y="11"/>
                  </a:lnTo>
                  <a:lnTo>
                    <a:pt x="454" y="12"/>
                  </a:lnTo>
                  <a:lnTo>
                    <a:pt x="453" y="15"/>
                  </a:lnTo>
                  <a:lnTo>
                    <a:pt x="452" y="25"/>
                  </a:lnTo>
                  <a:lnTo>
                    <a:pt x="449" y="40"/>
                  </a:lnTo>
                  <a:lnTo>
                    <a:pt x="445" y="59"/>
                  </a:lnTo>
                  <a:lnTo>
                    <a:pt x="438" y="82"/>
                  </a:lnTo>
                  <a:lnTo>
                    <a:pt x="428" y="108"/>
                  </a:lnTo>
                  <a:lnTo>
                    <a:pt x="415" y="135"/>
                  </a:lnTo>
                  <a:lnTo>
                    <a:pt x="399" y="163"/>
                  </a:lnTo>
                  <a:lnTo>
                    <a:pt x="379" y="191"/>
                  </a:lnTo>
                  <a:lnTo>
                    <a:pt x="354" y="218"/>
                  </a:lnTo>
                  <a:lnTo>
                    <a:pt x="325" y="243"/>
                  </a:lnTo>
                  <a:lnTo>
                    <a:pt x="291" y="264"/>
                  </a:lnTo>
                  <a:lnTo>
                    <a:pt x="255" y="282"/>
                  </a:lnTo>
                  <a:lnTo>
                    <a:pt x="219" y="295"/>
                  </a:lnTo>
                  <a:lnTo>
                    <a:pt x="184" y="302"/>
                  </a:lnTo>
                  <a:lnTo>
                    <a:pt x="151" y="305"/>
                  </a:lnTo>
                  <a:lnTo>
                    <a:pt x="119" y="305"/>
                  </a:lnTo>
                  <a:lnTo>
                    <a:pt x="91" y="303"/>
                  </a:lnTo>
                  <a:lnTo>
                    <a:pt x="65" y="299"/>
                  </a:lnTo>
                  <a:lnTo>
                    <a:pt x="43" y="295"/>
                  </a:lnTo>
                  <a:lnTo>
                    <a:pt x="24" y="290"/>
                  </a:lnTo>
                  <a:lnTo>
                    <a:pt x="11" y="285"/>
                  </a:lnTo>
                  <a:lnTo>
                    <a:pt x="2" y="282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1" y="270"/>
                  </a:lnTo>
                  <a:lnTo>
                    <a:pt x="3" y="257"/>
                  </a:lnTo>
                  <a:lnTo>
                    <a:pt x="8" y="239"/>
                  </a:lnTo>
                  <a:lnTo>
                    <a:pt x="14" y="220"/>
                  </a:lnTo>
                  <a:lnTo>
                    <a:pt x="23" y="197"/>
                  </a:lnTo>
                  <a:lnTo>
                    <a:pt x="35" y="173"/>
                  </a:lnTo>
                  <a:lnTo>
                    <a:pt x="51" y="147"/>
                  </a:lnTo>
                  <a:lnTo>
                    <a:pt x="71" y="122"/>
                  </a:lnTo>
                  <a:lnTo>
                    <a:pt x="96" y="96"/>
                  </a:lnTo>
                  <a:lnTo>
                    <a:pt x="125" y="73"/>
                  </a:lnTo>
                  <a:lnTo>
                    <a:pt x="159" y="51"/>
                  </a:lnTo>
                  <a:lnTo>
                    <a:pt x="200" y="31"/>
                  </a:lnTo>
                  <a:lnTo>
                    <a:pt x="240" y="17"/>
                  </a:lnTo>
                  <a:lnTo>
                    <a:pt x="278" y="7"/>
                  </a:lnTo>
                  <a:lnTo>
                    <a:pt x="315" y="3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5172075" y="3470275"/>
              <a:ext cx="265113" cy="141287"/>
            </a:xfrm>
            <a:custGeom>
              <a:avLst/>
              <a:gdLst>
                <a:gd name="T0" fmla="*/ 324 w 503"/>
                <a:gd name="T1" fmla="*/ 0 h 267"/>
                <a:gd name="T2" fmla="*/ 358 w 503"/>
                <a:gd name="T3" fmla="*/ 3 h 267"/>
                <a:gd name="T4" fmla="*/ 389 w 503"/>
                <a:gd name="T5" fmla="*/ 6 h 267"/>
                <a:gd name="T6" fmla="*/ 417 w 503"/>
                <a:gd name="T7" fmla="*/ 12 h 267"/>
                <a:gd name="T8" fmla="*/ 442 w 503"/>
                <a:gd name="T9" fmla="*/ 19 h 267"/>
                <a:gd name="T10" fmla="*/ 463 w 503"/>
                <a:gd name="T11" fmla="*/ 26 h 267"/>
                <a:gd name="T12" fmla="*/ 481 w 503"/>
                <a:gd name="T13" fmla="*/ 33 h 267"/>
                <a:gd name="T14" fmla="*/ 492 w 503"/>
                <a:gd name="T15" fmla="*/ 38 h 267"/>
                <a:gd name="T16" fmla="*/ 500 w 503"/>
                <a:gd name="T17" fmla="*/ 43 h 267"/>
                <a:gd name="T18" fmla="*/ 503 w 503"/>
                <a:gd name="T19" fmla="*/ 44 h 267"/>
                <a:gd name="T20" fmla="*/ 502 w 503"/>
                <a:gd name="T21" fmla="*/ 46 h 267"/>
                <a:gd name="T22" fmla="*/ 499 w 503"/>
                <a:gd name="T23" fmla="*/ 54 h 267"/>
                <a:gd name="T24" fmla="*/ 493 w 503"/>
                <a:gd name="T25" fmla="*/ 66 h 267"/>
                <a:gd name="T26" fmla="*/ 486 w 503"/>
                <a:gd name="T27" fmla="*/ 83 h 267"/>
                <a:gd name="T28" fmla="*/ 476 w 503"/>
                <a:gd name="T29" fmla="*/ 101 h 267"/>
                <a:gd name="T30" fmla="*/ 464 w 503"/>
                <a:gd name="T31" fmla="*/ 121 h 267"/>
                <a:gd name="T32" fmla="*/ 448 w 503"/>
                <a:gd name="T33" fmla="*/ 142 h 267"/>
                <a:gd name="T34" fmla="*/ 430 w 503"/>
                <a:gd name="T35" fmla="*/ 165 h 267"/>
                <a:gd name="T36" fmla="*/ 408 w 503"/>
                <a:gd name="T37" fmla="*/ 187 h 267"/>
                <a:gd name="T38" fmla="*/ 383 w 503"/>
                <a:gd name="T39" fmla="*/ 207 h 267"/>
                <a:gd name="T40" fmla="*/ 355 w 503"/>
                <a:gd name="T41" fmla="*/ 226 h 267"/>
                <a:gd name="T42" fmla="*/ 324 w 503"/>
                <a:gd name="T43" fmla="*/ 242 h 267"/>
                <a:gd name="T44" fmla="*/ 288 w 503"/>
                <a:gd name="T45" fmla="*/ 255 h 267"/>
                <a:gd name="T46" fmla="*/ 249 w 503"/>
                <a:gd name="T47" fmla="*/ 263 h 267"/>
                <a:gd name="T48" fmla="*/ 211 w 503"/>
                <a:gd name="T49" fmla="*/ 267 h 267"/>
                <a:gd name="T50" fmla="*/ 176 w 503"/>
                <a:gd name="T51" fmla="*/ 267 h 267"/>
                <a:gd name="T52" fmla="*/ 142 w 503"/>
                <a:gd name="T53" fmla="*/ 262 h 267"/>
                <a:gd name="T54" fmla="*/ 112 w 503"/>
                <a:gd name="T55" fmla="*/ 256 h 267"/>
                <a:gd name="T56" fmla="*/ 85 w 503"/>
                <a:gd name="T57" fmla="*/ 248 h 267"/>
                <a:gd name="T58" fmla="*/ 60 w 503"/>
                <a:gd name="T59" fmla="*/ 238 h 267"/>
                <a:gd name="T60" fmla="*/ 40 w 503"/>
                <a:gd name="T61" fmla="*/ 228 h 267"/>
                <a:gd name="T62" fmla="*/ 23 w 503"/>
                <a:gd name="T63" fmla="*/ 220 h 267"/>
                <a:gd name="T64" fmla="*/ 11 w 503"/>
                <a:gd name="T65" fmla="*/ 213 h 267"/>
                <a:gd name="T66" fmla="*/ 4 w 503"/>
                <a:gd name="T67" fmla="*/ 207 h 267"/>
                <a:gd name="T68" fmla="*/ 0 w 503"/>
                <a:gd name="T69" fmla="*/ 206 h 267"/>
                <a:gd name="T70" fmla="*/ 2 w 503"/>
                <a:gd name="T71" fmla="*/ 202 h 267"/>
                <a:gd name="T72" fmla="*/ 5 w 503"/>
                <a:gd name="T73" fmla="*/ 195 h 267"/>
                <a:gd name="T74" fmla="*/ 10 w 503"/>
                <a:gd name="T75" fmla="*/ 182 h 267"/>
                <a:gd name="T76" fmla="*/ 18 w 503"/>
                <a:gd name="T77" fmla="*/ 167 h 267"/>
                <a:gd name="T78" fmla="*/ 29 w 503"/>
                <a:gd name="T79" fmla="*/ 148 h 267"/>
                <a:gd name="T80" fmla="*/ 43 w 503"/>
                <a:gd name="T81" fmla="*/ 128 h 267"/>
                <a:gd name="T82" fmla="*/ 60 w 503"/>
                <a:gd name="T83" fmla="*/ 107 h 267"/>
                <a:gd name="T84" fmla="*/ 81 w 503"/>
                <a:gd name="T85" fmla="*/ 86 h 267"/>
                <a:gd name="T86" fmla="*/ 106 w 503"/>
                <a:gd name="T87" fmla="*/ 66 h 267"/>
                <a:gd name="T88" fmla="*/ 135 w 503"/>
                <a:gd name="T89" fmla="*/ 47 h 267"/>
                <a:gd name="T90" fmla="*/ 169 w 503"/>
                <a:gd name="T91" fmla="*/ 30 h 267"/>
                <a:gd name="T92" fmla="*/ 208 w 503"/>
                <a:gd name="T93" fmla="*/ 17 h 267"/>
                <a:gd name="T94" fmla="*/ 249 w 503"/>
                <a:gd name="T95" fmla="*/ 7 h 267"/>
                <a:gd name="T96" fmla="*/ 287 w 503"/>
                <a:gd name="T97" fmla="*/ 2 h 267"/>
                <a:gd name="T98" fmla="*/ 324 w 503"/>
                <a:gd name="T9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3" h="267">
                  <a:moveTo>
                    <a:pt x="324" y="0"/>
                  </a:moveTo>
                  <a:lnTo>
                    <a:pt x="358" y="3"/>
                  </a:lnTo>
                  <a:lnTo>
                    <a:pt x="389" y="6"/>
                  </a:lnTo>
                  <a:lnTo>
                    <a:pt x="417" y="12"/>
                  </a:lnTo>
                  <a:lnTo>
                    <a:pt x="442" y="19"/>
                  </a:lnTo>
                  <a:lnTo>
                    <a:pt x="463" y="26"/>
                  </a:lnTo>
                  <a:lnTo>
                    <a:pt x="481" y="33"/>
                  </a:lnTo>
                  <a:lnTo>
                    <a:pt x="492" y="38"/>
                  </a:lnTo>
                  <a:lnTo>
                    <a:pt x="500" y="43"/>
                  </a:lnTo>
                  <a:lnTo>
                    <a:pt x="503" y="44"/>
                  </a:lnTo>
                  <a:lnTo>
                    <a:pt x="502" y="46"/>
                  </a:lnTo>
                  <a:lnTo>
                    <a:pt x="499" y="54"/>
                  </a:lnTo>
                  <a:lnTo>
                    <a:pt x="493" y="66"/>
                  </a:lnTo>
                  <a:lnTo>
                    <a:pt x="486" y="83"/>
                  </a:lnTo>
                  <a:lnTo>
                    <a:pt x="476" y="101"/>
                  </a:lnTo>
                  <a:lnTo>
                    <a:pt x="464" y="121"/>
                  </a:lnTo>
                  <a:lnTo>
                    <a:pt x="448" y="142"/>
                  </a:lnTo>
                  <a:lnTo>
                    <a:pt x="430" y="165"/>
                  </a:lnTo>
                  <a:lnTo>
                    <a:pt x="408" y="187"/>
                  </a:lnTo>
                  <a:lnTo>
                    <a:pt x="383" y="207"/>
                  </a:lnTo>
                  <a:lnTo>
                    <a:pt x="355" y="226"/>
                  </a:lnTo>
                  <a:lnTo>
                    <a:pt x="324" y="242"/>
                  </a:lnTo>
                  <a:lnTo>
                    <a:pt x="288" y="255"/>
                  </a:lnTo>
                  <a:lnTo>
                    <a:pt x="249" y="263"/>
                  </a:lnTo>
                  <a:lnTo>
                    <a:pt x="211" y="267"/>
                  </a:lnTo>
                  <a:lnTo>
                    <a:pt x="176" y="267"/>
                  </a:lnTo>
                  <a:lnTo>
                    <a:pt x="142" y="262"/>
                  </a:lnTo>
                  <a:lnTo>
                    <a:pt x="112" y="256"/>
                  </a:lnTo>
                  <a:lnTo>
                    <a:pt x="85" y="248"/>
                  </a:lnTo>
                  <a:lnTo>
                    <a:pt x="60" y="238"/>
                  </a:lnTo>
                  <a:lnTo>
                    <a:pt x="40" y="228"/>
                  </a:lnTo>
                  <a:lnTo>
                    <a:pt x="23" y="220"/>
                  </a:lnTo>
                  <a:lnTo>
                    <a:pt x="11" y="213"/>
                  </a:lnTo>
                  <a:lnTo>
                    <a:pt x="4" y="207"/>
                  </a:lnTo>
                  <a:lnTo>
                    <a:pt x="0" y="206"/>
                  </a:lnTo>
                  <a:lnTo>
                    <a:pt x="2" y="202"/>
                  </a:lnTo>
                  <a:lnTo>
                    <a:pt x="5" y="195"/>
                  </a:lnTo>
                  <a:lnTo>
                    <a:pt x="10" y="182"/>
                  </a:lnTo>
                  <a:lnTo>
                    <a:pt x="18" y="167"/>
                  </a:lnTo>
                  <a:lnTo>
                    <a:pt x="29" y="148"/>
                  </a:lnTo>
                  <a:lnTo>
                    <a:pt x="43" y="128"/>
                  </a:lnTo>
                  <a:lnTo>
                    <a:pt x="60" y="107"/>
                  </a:lnTo>
                  <a:lnTo>
                    <a:pt x="81" y="86"/>
                  </a:lnTo>
                  <a:lnTo>
                    <a:pt x="106" y="66"/>
                  </a:lnTo>
                  <a:lnTo>
                    <a:pt x="135" y="47"/>
                  </a:lnTo>
                  <a:lnTo>
                    <a:pt x="169" y="30"/>
                  </a:lnTo>
                  <a:lnTo>
                    <a:pt x="208" y="17"/>
                  </a:lnTo>
                  <a:lnTo>
                    <a:pt x="249" y="7"/>
                  </a:lnTo>
                  <a:lnTo>
                    <a:pt x="287" y="2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5021263" y="3624263"/>
              <a:ext cx="279400" cy="133350"/>
            </a:xfrm>
            <a:custGeom>
              <a:avLst/>
              <a:gdLst>
                <a:gd name="T0" fmla="*/ 255 w 528"/>
                <a:gd name="T1" fmla="*/ 0 h 251"/>
                <a:gd name="T2" fmla="*/ 296 w 528"/>
                <a:gd name="T3" fmla="*/ 4 h 251"/>
                <a:gd name="T4" fmla="*/ 335 w 528"/>
                <a:gd name="T5" fmla="*/ 11 h 251"/>
                <a:gd name="T6" fmla="*/ 370 w 528"/>
                <a:gd name="T7" fmla="*/ 20 h 251"/>
                <a:gd name="T8" fmla="*/ 403 w 528"/>
                <a:gd name="T9" fmla="*/ 32 h 251"/>
                <a:gd name="T10" fmla="*/ 431 w 528"/>
                <a:gd name="T11" fmla="*/ 46 h 251"/>
                <a:gd name="T12" fmla="*/ 457 w 528"/>
                <a:gd name="T13" fmla="*/ 60 h 251"/>
                <a:gd name="T14" fmla="*/ 478 w 528"/>
                <a:gd name="T15" fmla="*/ 74 h 251"/>
                <a:gd name="T16" fmla="*/ 495 w 528"/>
                <a:gd name="T17" fmla="*/ 87 h 251"/>
                <a:gd name="T18" fmla="*/ 509 w 528"/>
                <a:gd name="T19" fmla="*/ 99 h 251"/>
                <a:gd name="T20" fmla="*/ 520 w 528"/>
                <a:gd name="T21" fmla="*/ 107 h 251"/>
                <a:gd name="T22" fmla="*/ 526 w 528"/>
                <a:gd name="T23" fmla="*/ 113 h 251"/>
                <a:gd name="T24" fmla="*/ 528 w 528"/>
                <a:gd name="T25" fmla="*/ 115 h 251"/>
                <a:gd name="T26" fmla="*/ 527 w 528"/>
                <a:gd name="T27" fmla="*/ 118 h 251"/>
                <a:gd name="T28" fmla="*/ 521 w 528"/>
                <a:gd name="T29" fmla="*/ 125 h 251"/>
                <a:gd name="T30" fmla="*/ 513 w 528"/>
                <a:gd name="T31" fmla="*/ 135 h 251"/>
                <a:gd name="T32" fmla="*/ 501 w 528"/>
                <a:gd name="T33" fmla="*/ 147 h 251"/>
                <a:gd name="T34" fmla="*/ 486 w 528"/>
                <a:gd name="T35" fmla="*/ 162 h 251"/>
                <a:gd name="T36" fmla="*/ 467 w 528"/>
                <a:gd name="T37" fmla="*/ 177 h 251"/>
                <a:gd name="T38" fmla="*/ 446 w 528"/>
                <a:gd name="T39" fmla="*/ 194 h 251"/>
                <a:gd name="T40" fmla="*/ 421 w 528"/>
                <a:gd name="T41" fmla="*/ 209 h 251"/>
                <a:gd name="T42" fmla="*/ 395 w 528"/>
                <a:gd name="T43" fmla="*/ 223 h 251"/>
                <a:gd name="T44" fmla="*/ 365 w 528"/>
                <a:gd name="T45" fmla="*/ 235 h 251"/>
                <a:gd name="T46" fmla="*/ 332 w 528"/>
                <a:gd name="T47" fmla="*/ 244 h 251"/>
                <a:gd name="T48" fmla="*/ 297 w 528"/>
                <a:gd name="T49" fmla="*/ 250 h 251"/>
                <a:gd name="T50" fmla="*/ 260 w 528"/>
                <a:gd name="T51" fmla="*/ 251 h 251"/>
                <a:gd name="T52" fmla="*/ 220 w 528"/>
                <a:gd name="T53" fmla="*/ 248 h 251"/>
                <a:gd name="T54" fmla="*/ 183 w 528"/>
                <a:gd name="T55" fmla="*/ 239 h 251"/>
                <a:gd name="T56" fmla="*/ 149 w 528"/>
                <a:gd name="T57" fmla="*/ 229 h 251"/>
                <a:gd name="T58" fmla="*/ 118 w 528"/>
                <a:gd name="T59" fmla="*/ 215 h 251"/>
                <a:gd name="T60" fmla="*/ 91 w 528"/>
                <a:gd name="T61" fmla="*/ 198 h 251"/>
                <a:gd name="T62" fmla="*/ 68 w 528"/>
                <a:gd name="T63" fmla="*/ 182 h 251"/>
                <a:gd name="T64" fmla="*/ 47 w 528"/>
                <a:gd name="T65" fmla="*/ 167 h 251"/>
                <a:gd name="T66" fmla="*/ 30 w 528"/>
                <a:gd name="T67" fmla="*/ 152 h 251"/>
                <a:gd name="T68" fmla="*/ 17 w 528"/>
                <a:gd name="T69" fmla="*/ 137 h 251"/>
                <a:gd name="T70" fmla="*/ 8 w 528"/>
                <a:gd name="T71" fmla="*/ 127 h 251"/>
                <a:gd name="T72" fmla="*/ 2 w 528"/>
                <a:gd name="T73" fmla="*/ 120 h 251"/>
                <a:gd name="T74" fmla="*/ 0 w 528"/>
                <a:gd name="T75" fmla="*/ 118 h 251"/>
                <a:gd name="T76" fmla="*/ 2 w 528"/>
                <a:gd name="T77" fmla="*/ 115 h 251"/>
                <a:gd name="T78" fmla="*/ 7 w 528"/>
                <a:gd name="T79" fmla="*/ 108 h 251"/>
                <a:gd name="T80" fmla="*/ 16 w 528"/>
                <a:gd name="T81" fmla="*/ 99 h 251"/>
                <a:gd name="T82" fmla="*/ 28 w 528"/>
                <a:gd name="T83" fmla="*/ 86 h 251"/>
                <a:gd name="T84" fmla="*/ 43 w 528"/>
                <a:gd name="T85" fmla="*/ 72 h 251"/>
                <a:gd name="T86" fmla="*/ 63 w 528"/>
                <a:gd name="T87" fmla="*/ 57 h 251"/>
                <a:gd name="T88" fmla="*/ 85 w 528"/>
                <a:gd name="T89" fmla="*/ 41 h 251"/>
                <a:gd name="T90" fmla="*/ 112 w 528"/>
                <a:gd name="T91" fmla="*/ 28 h 251"/>
                <a:gd name="T92" fmla="*/ 143 w 528"/>
                <a:gd name="T93" fmla="*/ 15 h 251"/>
                <a:gd name="T94" fmla="*/ 176 w 528"/>
                <a:gd name="T95" fmla="*/ 7 h 251"/>
                <a:gd name="T96" fmla="*/ 213 w 528"/>
                <a:gd name="T97" fmla="*/ 1 h 251"/>
                <a:gd name="T98" fmla="*/ 255 w 528"/>
                <a:gd name="T9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8" h="251">
                  <a:moveTo>
                    <a:pt x="255" y="0"/>
                  </a:moveTo>
                  <a:lnTo>
                    <a:pt x="296" y="4"/>
                  </a:lnTo>
                  <a:lnTo>
                    <a:pt x="335" y="11"/>
                  </a:lnTo>
                  <a:lnTo>
                    <a:pt x="370" y="20"/>
                  </a:lnTo>
                  <a:lnTo>
                    <a:pt x="403" y="32"/>
                  </a:lnTo>
                  <a:lnTo>
                    <a:pt x="431" y="46"/>
                  </a:lnTo>
                  <a:lnTo>
                    <a:pt x="457" y="60"/>
                  </a:lnTo>
                  <a:lnTo>
                    <a:pt x="478" y="74"/>
                  </a:lnTo>
                  <a:lnTo>
                    <a:pt x="495" y="87"/>
                  </a:lnTo>
                  <a:lnTo>
                    <a:pt x="509" y="99"/>
                  </a:lnTo>
                  <a:lnTo>
                    <a:pt x="520" y="107"/>
                  </a:lnTo>
                  <a:lnTo>
                    <a:pt x="526" y="113"/>
                  </a:lnTo>
                  <a:lnTo>
                    <a:pt x="528" y="115"/>
                  </a:lnTo>
                  <a:lnTo>
                    <a:pt x="527" y="118"/>
                  </a:lnTo>
                  <a:lnTo>
                    <a:pt x="521" y="125"/>
                  </a:lnTo>
                  <a:lnTo>
                    <a:pt x="513" y="135"/>
                  </a:lnTo>
                  <a:lnTo>
                    <a:pt x="501" y="147"/>
                  </a:lnTo>
                  <a:lnTo>
                    <a:pt x="486" y="162"/>
                  </a:lnTo>
                  <a:lnTo>
                    <a:pt x="467" y="177"/>
                  </a:lnTo>
                  <a:lnTo>
                    <a:pt x="446" y="194"/>
                  </a:lnTo>
                  <a:lnTo>
                    <a:pt x="421" y="209"/>
                  </a:lnTo>
                  <a:lnTo>
                    <a:pt x="395" y="223"/>
                  </a:lnTo>
                  <a:lnTo>
                    <a:pt x="365" y="235"/>
                  </a:lnTo>
                  <a:lnTo>
                    <a:pt x="332" y="244"/>
                  </a:lnTo>
                  <a:lnTo>
                    <a:pt x="297" y="250"/>
                  </a:lnTo>
                  <a:lnTo>
                    <a:pt x="260" y="251"/>
                  </a:lnTo>
                  <a:lnTo>
                    <a:pt x="220" y="248"/>
                  </a:lnTo>
                  <a:lnTo>
                    <a:pt x="183" y="239"/>
                  </a:lnTo>
                  <a:lnTo>
                    <a:pt x="149" y="229"/>
                  </a:lnTo>
                  <a:lnTo>
                    <a:pt x="118" y="215"/>
                  </a:lnTo>
                  <a:lnTo>
                    <a:pt x="91" y="198"/>
                  </a:lnTo>
                  <a:lnTo>
                    <a:pt x="68" y="182"/>
                  </a:lnTo>
                  <a:lnTo>
                    <a:pt x="47" y="167"/>
                  </a:lnTo>
                  <a:lnTo>
                    <a:pt x="30" y="152"/>
                  </a:lnTo>
                  <a:lnTo>
                    <a:pt x="17" y="137"/>
                  </a:lnTo>
                  <a:lnTo>
                    <a:pt x="8" y="127"/>
                  </a:lnTo>
                  <a:lnTo>
                    <a:pt x="2" y="120"/>
                  </a:lnTo>
                  <a:lnTo>
                    <a:pt x="0" y="118"/>
                  </a:lnTo>
                  <a:lnTo>
                    <a:pt x="2" y="115"/>
                  </a:lnTo>
                  <a:lnTo>
                    <a:pt x="7" y="108"/>
                  </a:lnTo>
                  <a:lnTo>
                    <a:pt x="16" y="99"/>
                  </a:lnTo>
                  <a:lnTo>
                    <a:pt x="28" y="86"/>
                  </a:lnTo>
                  <a:lnTo>
                    <a:pt x="43" y="72"/>
                  </a:lnTo>
                  <a:lnTo>
                    <a:pt x="63" y="57"/>
                  </a:lnTo>
                  <a:lnTo>
                    <a:pt x="85" y="41"/>
                  </a:lnTo>
                  <a:lnTo>
                    <a:pt x="112" y="28"/>
                  </a:lnTo>
                  <a:lnTo>
                    <a:pt x="143" y="15"/>
                  </a:lnTo>
                  <a:lnTo>
                    <a:pt x="176" y="7"/>
                  </a:lnTo>
                  <a:lnTo>
                    <a:pt x="213" y="1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4816475" y="3727450"/>
              <a:ext cx="276225" cy="136525"/>
            </a:xfrm>
            <a:custGeom>
              <a:avLst/>
              <a:gdLst>
                <a:gd name="T0" fmla="*/ 225 w 524"/>
                <a:gd name="T1" fmla="*/ 0 h 258"/>
                <a:gd name="T2" fmla="*/ 266 w 524"/>
                <a:gd name="T3" fmla="*/ 4 h 258"/>
                <a:gd name="T4" fmla="*/ 307 w 524"/>
                <a:gd name="T5" fmla="*/ 12 h 258"/>
                <a:gd name="T6" fmla="*/ 345 w 524"/>
                <a:gd name="T7" fmla="*/ 24 h 258"/>
                <a:gd name="T8" fmla="*/ 379 w 524"/>
                <a:gd name="T9" fmla="*/ 38 h 258"/>
                <a:gd name="T10" fmla="*/ 409 w 524"/>
                <a:gd name="T11" fmla="*/ 54 h 258"/>
                <a:gd name="T12" fmla="*/ 436 w 524"/>
                <a:gd name="T13" fmla="*/ 70 h 258"/>
                <a:gd name="T14" fmla="*/ 459 w 524"/>
                <a:gd name="T15" fmla="*/ 87 h 258"/>
                <a:gd name="T16" fmla="*/ 479 w 524"/>
                <a:gd name="T17" fmla="*/ 103 h 258"/>
                <a:gd name="T18" fmla="*/ 496 w 524"/>
                <a:gd name="T19" fmla="*/ 119 h 258"/>
                <a:gd name="T20" fmla="*/ 507 w 524"/>
                <a:gd name="T21" fmla="*/ 133 h 258"/>
                <a:gd name="T22" fmla="*/ 517 w 524"/>
                <a:gd name="T23" fmla="*/ 142 h 258"/>
                <a:gd name="T24" fmla="*/ 523 w 524"/>
                <a:gd name="T25" fmla="*/ 149 h 258"/>
                <a:gd name="T26" fmla="*/ 524 w 524"/>
                <a:gd name="T27" fmla="*/ 151 h 258"/>
                <a:gd name="T28" fmla="*/ 523 w 524"/>
                <a:gd name="T29" fmla="*/ 154 h 258"/>
                <a:gd name="T30" fmla="*/ 517 w 524"/>
                <a:gd name="T31" fmla="*/ 160 h 258"/>
                <a:gd name="T32" fmla="*/ 506 w 524"/>
                <a:gd name="T33" fmla="*/ 169 h 258"/>
                <a:gd name="T34" fmla="*/ 493 w 524"/>
                <a:gd name="T35" fmla="*/ 180 h 258"/>
                <a:gd name="T36" fmla="*/ 477 w 524"/>
                <a:gd name="T37" fmla="*/ 192 h 258"/>
                <a:gd name="T38" fmla="*/ 457 w 524"/>
                <a:gd name="T39" fmla="*/ 205 h 258"/>
                <a:gd name="T40" fmla="*/ 434 w 524"/>
                <a:gd name="T41" fmla="*/ 219 h 258"/>
                <a:gd name="T42" fmla="*/ 408 w 524"/>
                <a:gd name="T43" fmla="*/ 231 h 258"/>
                <a:gd name="T44" fmla="*/ 380 w 524"/>
                <a:gd name="T45" fmla="*/ 243 h 258"/>
                <a:gd name="T46" fmla="*/ 348 w 524"/>
                <a:gd name="T47" fmla="*/ 251 h 258"/>
                <a:gd name="T48" fmla="*/ 315 w 524"/>
                <a:gd name="T49" fmla="*/ 256 h 258"/>
                <a:gd name="T50" fmla="*/ 279 w 524"/>
                <a:gd name="T51" fmla="*/ 258 h 258"/>
                <a:gd name="T52" fmla="*/ 242 w 524"/>
                <a:gd name="T53" fmla="*/ 255 h 258"/>
                <a:gd name="T54" fmla="*/ 203 w 524"/>
                <a:gd name="T55" fmla="*/ 246 h 258"/>
                <a:gd name="T56" fmla="*/ 167 w 524"/>
                <a:gd name="T57" fmla="*/ 233 h 258"/>
                <a:gd name="T58" fmla="*/ 134 w 524"/>
                <a:gd name="T59" fmla="*/ 218 h 258"/>
                <a:gd name="T60" fmla="*/ 106 w 524"/>
                <a:gd name="T61" fmla="*/ 201 h 258"/>
                <a:gd name="T62" fmla="*/ 81 w 524"/>
                <a:gd name="T63" fmla="*/ 182 h 258"/>
                <a:gd name="T64" fmla="*/ 59 w 524"/>
                <a:gd name="T65" fmla="*/ 163 h 258"/>
                <a:gd name="T66" fmla="*/ 41 w 524"/>
                <a:gd name="T67" fmla="*/ 144 h 258"/>
                <a:gd name="T68" fmla="*/ 26 w 524"/>
                <a:gd name="T69" fmla="*/ 127 h 258"/>
                <a:gd name="T70" fmla="*/ 14 w 524"/>
                <a:gd name="T71" fmla="*/ 113 h 258"/>
                <a:gd name="T72" fmla="*/ 6 w 524"/>
                <a:gd name="T73" fmla="*/ 101 h 258"/>
                <a:gd name="T74" fmla="*/ 2 w 524"/>
                <a:gd name="T75" fmla="*/ 93 h 258"/>
                <a:gd name="T76" fmla="*/ 0 w 524"/>
                <a:gd name="T77" fmla="*/ 90 h 258"/>
                <a:gd name="T78" fmla="*/ 2 w 524"/>
                <a:gd name="T79" fmla="*/ 88 h 258"/>
                <a:gd name="T80" fmla="*/ 7 w 524"/>
                <a:gd name="T81" fmla="*/ 82 h 258"/>
                <a:gd name="T82" fmla="*/ 18 w 524"/>
                <a:gd name="T83" fmla="*/ 73 h 258"/>
                <a:gd name="T84" fmla="*/ 31 w 524"/>
                <a:gd name="T85" fmla="*/ 62 h 258"/>
                <a:gd name="T86" fmla="*/ 48 w 524"/>
                <a:gd name="T87" fmla="*/ 49 h 258"/>
                <a:gd name="T88" fmla="*/ 69 w 524"/>
                <a:gd name="T89" fmla="*/ 38 h 258"/>
                <a:gd name="T90" fmla="*/ 94 w 524"/>
                <a:gd name="T91" fmla="*/ 26 h 258"/>
                <a:gd name="T92" fmla="*/ 122 w 524"/>
                <a:gd name="T93" fmla="*/ 15 h 258"/>
                <a:gd name="T94" fmla="*/ 153 w 524"/>
                <a:gd name="T95" fmla="*/ 7 h 258"/>
                <a:gd name="T96" fmla="*/ 188 w 524"/>
                <a:gd name="T97" fmla="*/ 1 h 258"/>
                <a:gd name="T98" fmla="*/ 225 w 524"/>
                <a:gd name="T9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4" h="258">
                  <a:moveTo>
                    <a:pt x="225" y="0"/>
                  </a:moveTo>
                  <a:lnTo>
                    <a:pt x="266" y="4"/>
                  </a:lnTo>
                  <a:lnTo>
                    <a:pt x="307" y="12"/>
                  </a:lnTo>
                  <a:lnTo>
                    <a:pt x="345" y="24"/>
                  </a:lnTo>
                  <a:lnTo>
                    <a:pt x="379" y="38"/>
                  </a:lnTo>
                  <a:lnTo>
                    <a:pt x="409" y="54"/>
                  </a:lnTo>
                  <a:lnTo>
                    <a:pt x="436" y="70"/>
                  </a:lnTo>
                  <a:lnTo>
                    <a:pt x="459" y="87"/>
                  </a:lnTo>
                  <a:lnTo>
                    <a:pt x="479" y="103"/>
                  </a:lnTo>
                  <a:lnTo>
                    <a:pt x="496" y="119"/>
                  </a:lnTo>
                  <a:lnTo>
                    <a:pt x="507" y="133"/>
                  </a:lnTo>
                  <a:lnTo>
                    <a:pt x="517" y="142"/>
                  </a:lnTo>
                  <a:lnTo>
                    <a:pt x="523" y="149"/>
                  </a:lnTo>
                  <a:lnTo>
                    <a:pt x="524" y="151"/>
                  </a:lnTo>
                  <a:lnTo>
                    <a:pt x="523" y="154"/>
                  </a:lnTo>
                  <a:lnTo>
                    <a:pt x="517" y="160"/>
                  </a:lnTo>
                  <a:lnTo>
                    <a:pt x="506" y="169"/>
                  </a:lnTo>
                  <a:lnTo>
                    <a:pt x="493" y="180"/>
                  </a:lnTo>
                  <a:lnTo>
                    <a:pt x="477" y="192"/>
                  </a:lnTo>
                  <a:lnTo>
                    <a:pt x="457" y="205"/>
                  </a:lnTo>
                  <a:lnTo>
                    <a:pt x="434" y="219"/>
                  </a:lnTo>
                  <a:lnTo>
                    <a:pt x="408" y="231"/>
                  </a:lnTo>
                  <a:lnTo>
                    <a:pt x="380" y="243"/>
                  </a:lnTo>
                  <a:lnTo>
                    <a:pt x="348" y="251"/>
                  </a:lnTo>
                  <a:lnTo>
                    <a:pt x="315" y="256"/>
                  </a:lnTo>
                  <a:lnTo>
                    <a:pt x="279" y="258"/>
                  </a:lnTo>
                  <a:lnTo>
                    <a:pt x="242" y="255"/>
                  </a:lnTo>
                  <a:lnTo>
                    <a:pt x="203" y="246"/>
                  </a:lnTo>
                  <a:lnTo>
                    <a:pt x="167" y="233"/>
                  </a:lnTo>
                  <a:lnTo>
                    <a:pt x="134" y="218"/>
                  </a:lnTo>
                  <a:lnTo>
                    <a:pt x="106" y="201"/>
                  </a:lnTo>
                  <a:lnTo>
                    <a:pt x="81" y="182"/>
                  </a:lnTo>
                  <a:lnTo>
                    <a:pt x="59" y="163"/>
                  </a:lnTo>
                  <a:lnTo>
                    <a:pt x="41" y="144"/>
                  </a:lnTo>
                  <a:lnTo>
                    <a:pt x="26" y="127"/>
                  </a:lnTo>
                  <a:lnTo>
                    <a:pt x="14" y="113"/>
                  </a:lnTo>
                  <a:lnTo>
                    <a:pt x="6" y="101"/>
                  </a:lnTo>
                  <a:lnTo>
                    <a:pt x="2" y="93"/>
                  </a:lnTo>
                  <a:lnTo>
                    <a:pt x="0" y="90"/>
                  </a:lnTo>
                  <a:lnTo>
                    <a:pt x="2" y="88"/>
                  </a:lnTo>
                  <a:lnTo>
                    <a:pt x="7" y="82"/>
                  </a:lnTo>
                  <a:lnTo>
                    <a:pt x="18" y="73"/>
                  </a:lnTo>
                  <a:lnTo>
                    <a:pt x="31" y="62"/>
                  </a:lnTo>
                  <a:lnTo>
                    <a:pt x="48" y="49"/>
                  </a:lnTo>
                  <a:lnTo>
                    <a:pt x="69" y="38"/>
                  </a:lnTo>
                  <a:lnTo>
                    <a:pt x="94" y="26"/>
                  </a:lnTo>
                  <a:lnTo>
                    <a:pt x="122" y="15"/>
                  </a:lnTo>
                  <a:lnTo>
                    <a:pt x="153" y="7"/>
                  </a:lnTo>
                  <a:lnTo>
                    <a:pt x="188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652963" y="3105150"/>
              <a:ext cx="714375" cy="684212"/>
            </a:xfrm>
            <a:custGeom>
              <a:avLst/>
              <a:gdLst>
                <a:gd name="T0" fmla="*/ 1351 w 1351"/>
                <a:gd name="T1" fmla="*/ 3 h 1295"/>
                <a:gd name="T2" fmla="*/ 1351 w 1351"/>
                <a:gd name="T3" fmla="*/ 21 h 1295"/>
                <a:gd name="T4" fmla="*/ 1349 w 1351"/>
                <a:gd name="T5" fmla="*/ 54 h 1295"/>
                <a:gd name="T6" fmla="*/ 1343 w 1351"/>
                <a:gd name="T7" fmla="*/ 100 h 1295"/>
                <a:gd name="T8" fmla="*/ 1332 w 1351"/>
                <a:gd name="T9" fmla="*/ 159 h 1295"/>
                <a:gd name="T10" fmla="*/ 1314 w 1351"/>
                <a:gd name="T11" fmla="*/ 227 h 1295"/>
                <a:gd name="T12" fmla="*/ 1288 w 1351"/>
                <a:gd name="T13" fmla="*/ 304 h 1295"/>
                <a:gd name="T14" fmla="*/ 1252 w 1351"/>
                <a:gd name="T15" fmla="*/ 389 h 1295"/>
                <a:gd name="T16" fmla="*/ 1205 w 1351"/>
                <a:gd name="T17" fmla="*/ 479 h 1295"/>
                <a:gd name="T18" fmla="*/ 1145 w 1351"/>
                <a:gd name="T19" fmla="*/ 574 h 1295"/>
                <a:gd name="T20" fmla="*/ 1072 w 1351"/>
                <a:gd name="T21" fmla="*/ 671 h 1295"/>
                <a:gd name="T22" fmla="*/ 983 w 1351"/>
                <a:gd name="T23" fmla="*/ 769 h 1295"/>
                <a:gd name="T24" fmla="*/ 875 w 1351"/>
                <a:gd name="T25" fmla="*/ 867 h 1295"/>
                <a:gd name="T26" fmla="*/ 748 w 1351"/>
                <a:gd name="T27" fmla="*/ 963 h 1295"/>
                <a:gd name="T28" fmla="*/ 602 w 1351"/>
                <a:gd name="T29" fmla="*/ 1055 h 1295"/>
                <a:gd name="T30" fmla="*/ 433 w 1351"/>
                <a:gd name="T31" fmla="*/ 1142 h 1295"/>
                <a:gd name="T32" fmla="*/ 240 w 1351"/>
                <a:gd name="T33" fmla="*/ 1223 h 1295"/>
                <a:gd name="T34" fmla="*/ 24 w 1351"/>
                <a:gd name="T35" fmla="*/ 1295 h 1295"/>
                <a:gd name="T36" fmla="*/ 110 w 1351"/>
                <a:gd name="T37" fmla="*/ 1182 h 1295"/>
                <a:gd name="T38" fmla="*/ 311 w 1351"/>
                <a:gd name="T39" fmla="*/ 1108 h 1295"/>
                <a:gd name="T40" fmla="*/ 486 w 1351"/>
                <a:gd name="T41" fmla="*/ 1027 h 1295"/>
                <a:gd name="T42" fmla="*/ 638 w 1351"/>
                <a:gd name="T43" fmla="*/ 940 h 1295"/>
                <a:gd name="T44" fmla="*/ 771 w 1351"/>
                <a:gd name="T45" fmla="*/ 850 h 1295"/>
                <a:gd name="T46" fmla="*/ 882 w 1351"/>
                <a:gd name="T47" fmla="*/ 757 h 1295"/>
                <a:gd name="T48" fmla="*/ 976 w 1351"/>
                <a:gd name="T49" fmla="*/ 664 h 1295"/>
                <a:gd name="T50" fmla="*/ 1053 w 1351"/>
                <a:gd name="T51" fmla="*/ 572 h 1295"/>
                <a:gd name="T52" fmla="*/ 1116 w 1351"/>
                <a:gd name="T53" fmla="*/ 482 h 1295"/>
                <a:gd name="T54" fmla="*/ 1165 w 1351"/>
                <a:gd name="T55" fmla="*/ 395 h 1295"/>
                <a:gd name="T56" fmla="*/ 1203 w 1351"/>
                <a:gd name="T57" fmla="*/ 313 h 1295"/>
                <a:gd name="T58" fmla="*/ 1230 w 1351"/>
                <a:gd name="T59" fmla="*/ 236 h 1295"/>
                <a:gd name="T60" fmla="*/ 1248 w 1351"/>
                <a:gd name="T61" fmla="*/ 170 h 1295"/>
                <a:gd name="T62" fmla="*/ 1260 w 1351"/>
                <a:gd name="T63" fmla="*/ 111 h 1295"/>
                <a:gd name="T64" fmla="*/ 1267 w 1351"/>
                <a:gd name="T65" fmla="*/ 64 h 1295"/>
                <a:gd name="T66" fmla="*/ 1269 w 1351"/>
                <a:gd name="T67" fmla="*/ 29 h 1295"/>
                <a:gd name="T68" fmla="*/ 1269 w 1351"/>
                <a:gd name="T69" fmla="*/ 8 h 1295"/>
                <a:gd name="T70" fmla="*/ 1351 w 1351"/>
                <a:gd name="T7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1" h="1295">
                  <a:moveTo>
                    <a:pt x="1351" y="0"/>
                  </a:moveTo>
                  <a:lnTo>
                    <a:pt x="1351" y="3"/>
                  </a:lnTo>
                  <a:lnTo>
                    <a:pt x="1351" y="10"/>
                  </a:lnTo>
                  <a:lnTo>
                    <a:pt x="1351" y="21"/>
                  </a:lnTo>
                  <a:lnTo>
                    <a:pt x="1350" y="36"/>
                  </a:lnTo>
                  <a:lnTo>
                    <a:pt x="1349" y="54"/>
                  </a:lnTo>
                  <a:lnTo>
                    <a:pt x="1347" y="76"/>
                  </a:lnTo>
                  <a:lnTo>
                    <a:pt x="1343" y="100"/>
                  </a:lnTo>
                  <a:lnTo>
                    <a:pt x="1337" y="129"/>
                  </a:lnTo>
                  <a:lnTo>
                    <a:pt x="1332" y="159"/>
                  </a:lnTo>
                  <a:lnTo>
                    <a:pt x="1323" y="192"/>
                  </a:lnTo>
                  <a:lnTo>
                    <a:pt x="1314" y="227"/>
                  </a:lnTo>
                  <a:lnTo>
                    <a:pt x="1302" y="265"/>
                  </a:lnTo>
                  <a:lnTo>
                    <a:pt x="1288" y="304"/>
                  </a:lnTo>
                  <a:lnTo>
                    <a:pt x="1272" y="345"/>
                  </a:lnTo>
                  <a:lnTo>
                    <a:pt x="1252" y="389"/>
                  </a:lnTo>
                  <a:lnTo>
                    <a:pt x="1231" y="433"/>
                  </a:lnTo>
                  <a:lnTo>
                    <a:pt x="1205" y="479"/>
                  </a:lnTo>
                  <a:lnTo>
                    <a:pt x="1177" y="526"/>
                  </a:lnTo>
                  <a:lnTo>
                    <a:pt x="1145" y="574"/>
                  </a:lnTo>
                  <a:lnTo>
                    <a:pt x="1110" y="622"/>
                  </a:lnTo>
                  <a:lnTo>
                    <a:pt x="1072" y="671"/>
                  </a:lnTo>
                  <a:lnTo>
                    <a:pt x="1029" y="721"/>
                  </a:lnTo>
                  <a:lnTo>
                    <a:pt x="983" y="769"/>
                  </a:lnTo>
                  <a:lnTo>
                    <a:pt x="931" y="818"/>
                  </a:lnTo>
                  <a:lnTo>
                    <a:pt x="875" y="867"/>
                  </a:lnTo>
                  <a:lnTo>
                    <a:pt x="814" y="915"/>
                  </a:lnTo>
                  <a:lnTo>
                    <a:pt x="748" y="963"/>
                  </a:lnTo>
                  <a:lnTo>
                    <a:pt x="678" y="1009"/>
                  </a:lnTo>
                  <a:lnTo>
                    <a:pt x="602" y="1055"/>
                  </a:lnTo>
                  <a:lnTo>
                    <a:pt x="520" y="1100"/>
                  </a:lnTo>
                  <a:lnTo>
                    <a:pt x="433" y="1142"/>
                  </a:lnTo>
                  <a:lnTo>
                    <a:pt x="340" y="1184"/>
                  </a:lnTo>
                  <a:lnTo>
                    <a:pt x="240" y="1223"/>
                  </a:lnTo>
                  <a:lnTo>
                    <a:pt x="135" y="1260"/>
                  </a:lnTo>
                  <a:lnTo>
                    <a:pt x="24" y="1295"/>
                  </a:lnTo>
                  <a:lnTo>
                    <a:pt x="0" y="1216"/>
                  </a:lnTo>
                  <a:lnTo>
                    <a:pt x="110" y="1182"/>
                  </a:lnTo>
                  <a:lnTo>
                    <a:pt x="213" y="1145"/>
                  </a:lnTo>
                  <a:lnTo>
                    <a:pt x="311" y="1108"/>
                  </a:lnTo>
                  <a:lnTo>
                    <a:pt x="401" y="1068"/>
                  </a:lnTo>
                  <a:lnTo>
                    <a:pt x="486" y="1027"/>
                  </a:lnTo>
                  <a:lnTo>
                    <a:pt x="565" y="983"/>
                  </a:lnTo>
                  <a:lnTo>
                    <a:pt x="638" y="940"/>
                  </a:lnTo>
                  <a:lnTo>
                    <a:pt x="707" y="895"/>
                  </a:lnTo>
                  <a:lnTo>
                    <a:pt x="771" y="850"/>
                  </a:lnTo>
                  <a:lnTo>
                    <a:pt x="828" y="804"/>
                  </a:lnTo>
                  <a:lnTo>
                    <a:pt x="882" y="757"/>
                  </a:lnTo>
                  <a:lnTo>
                    <a:pt x="931" y="711"/>
                  </a:lnTo>
                  <a:lnTo>
                    <a:pt x="976" y="664"/>
                  </a:lnTo>
                  <a:lnTo>
                    <a:pt x="1017" y="618"/>
                  </a:lnTo>
                  <a:lnTo>
                    <a:pt x="1053" y="572"/>
                  </a:lnTo>
                  <a:lnTo>
                    <a:pt x="1086" y="526"/>
                  </a:lnTo>
                  <a:lnTo>
                    <a:pt x="1116" y="482"/>
                  </a:lnTo>
                  <a:lnTo>
                    <a:pt x="1142" y="437"/>
                  </a:lnTo>
                  <a:lnTo>
                    <a:pt x="1165" y="395"/>
                  </a:lnTo>
                  <a:lnTo>
                    <a:pt x="1185" y="353"/>
                  </a:lnTo>
                  <a:lnTo>
                    <a:pt x="1203" y="313"/>
                  </a:lnTo>
                  <a:lnTo>
                    <a:pt x="1217" y="274"/>
                  </a:lnTo>
                  <a:lnTo>
                    <a:pt x="1230" y="236"/>
                  </a:lnTo>
                  <a:lnTo>
                    <a:pt x="1240" y="202"/>
                  </a:lnTo>
                  <a:lnTo>
                    <a:pt x="1248" y="170"/>
                  </a:lnTo>
                  <a:lnTo>
                    <a:pt x="1255" y="139"/>
                  </a:lnTo>
                  <a:lnTo>
                    <a:pt x="1260" y="111"/>
                  </a:lnTo>
                  <a:lnTo>
                    <a:pt x="1264" y="86"/>
                  </a:lnTo>
                  <a:lnTo>
                    <a:pt x="1267" y="64"/>
                  </a:lnTo>
                  <a:lnTo>
                    <a:pt x="1268" y="45"/>
                  </a:lnTo>
                  <a:lnTo>
                    <a:pt x="1269" y="29"/>
                  </a:lnTo>
                  <a:lnTo>
                    <a:pt x="1269" y="17"/>
                  </a:lnTo>
                  <a:lnTo>
                    <a:pt x="1269" y="8"/>
                  </a:lnTo>
                  <a:lnTo>
                    <a:pt x="1269" y="3"/>
                  </a:lnTo>
                  <a:lnTo>
                    <a:pt x="1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3906838" y="2135188"/>
              <a:ext cx="1309688" cy="1196975"/>
            </a:xfrm>
            <a:custGeom>
              <a:avLst/>
              <a:gdLst>
                <a:gd name="T0" fmla="*/ 1880 w 2477"/>
                <a:gd name="T1" fmla="*/ 343 h 2263"/>
                <a:gd name="T2" fmla="*/ 1860 w 2477"/>
                <a:gd name="T3" fmla="*/ 551 h 2263"/>
                <a:gd name="T4" fmla="*/ 1855 w 2477"/>
                <a:gd name="T5" fmla="*/ 679 h 2263"/>
                <a:gd name="T6" fmla="*/ 1948 w 2477"/>
                <a:gd name="T7" fmla="*/ 707 h 2263"/>
                <a:gd name="T8" fmla="*/ 2052 w 2477"/>
                <a:gd name="T9" fmla="*/ 719 h 2263"/>
                <a:gd name="T10" fmla="*/ 2151 w 2477"/>
                <a:gd name="T11" fmla="*/ 699 h 2263"/>
                <a:gd name="T12" fmla="*/ 2226 w 2477"/>
                <a:gd name="T13" fmla="*/ 634 h 2263"/>
                <a:gd name="T14" fmla="*/ 2274 w 2477"/>
                <a:gd name="T15" fmla="*/ 526 h 2263"/>
                <a:gd name="T16" fmla="*/ 2294 w 2477"/>
                <a:gd name="T17" fmla="*/ 375 h 2263"/>
                <a:gd name="T18" fmla="*/ 2286 w 2477"/>
                <a:gd name="T19" fmla="*/ 183 h 2263"/>
                <a:gd name="T20" fmla="*/ 192 w 2477"/>
                <a:gd name="T21" fmla="*/ 183 h 2263"/>
                <a:gd name="T22" fmla="*/ 184 w 2477"/>
                <a:gd name="T23" fmla="*/ 375 h 2263"/>
                <a:gd name="T24" fmla="*/ 204 w 2477"/>
                <a:gd name="T25" fmla="*/ 526 h 2263"/>
                <a:gd name="T26" fmla="*/ 251 w 2477"/>
                <a:gd name="T27" fmla="*/ 634 h 2263"/>
                <a:gd name="T28" fmla="*/ 326 w 2477"/>
                <a:gd name="T29" fmla="*/ 699 h 2263"/>
                <a:gd name="T30" fmla="*/ 425 w 2477"/>
                <a:gd name="T31" fmla="*/ 719 h 2263"/>
                <a:gd name="T32" fmla="*/ 531 w 2477"/>
                <a:gd name="T33" fmla="*/ 707 h 2263"/>
                <a:gd name="T34" fmla="*/ 622 w 2477"/>
                <a:gd name="T35" fmla="*/ 679 h 2263"/>
                <a:gd name="T36" fmla="*/ 619 w 2477"/>
                <a:gd name="T37" fmla="*/ 551 h 2263"/>
                <a:gd name="T38" fmla="*/ 598 w 2477"/>
                <a:gd name="T39" fmla="*/ 343 h 2263"/>
                <a:gd name="T40" fmla="*/ 31 w 2477"/>
                <a:gd name="T41" fmla="*/ 0 h 2263"/>
                <a:gd name="T42" fmla="*/ 2458 w 2477"/>
                <a:gd name="T43" fmla="*/ 78 h 2263"/>
                <a:gd name="T44" fmla="*/ 2477 w 2477"/>
                <a:gd name="T45" fmla="*/ 322 h 2263"/>
                <a:gd name="T46" fmla="*/ 2461 w 2477"/>
                <a:gd name="T47" fmla="*/ 524 h 2263"/>
                <a:gd name="T48" fmla="*/ 2409 w 2477"/>
                <a:gd name="T49" fmla="*/ 685 h 2263"/>
                <a:gd name="T50" fmla="*/ 2322 w 2477"/>
                <a:gd name="T51" fmla="*/ 802 h 2263"/>
                <a:gd name="T52" fmla="*/ 2199 w 2477"/>
                <a:gd name="T53" fmla="*/ 877 h 2263"/>
                <a:gd name="T54" fmla="*/ 2065 w 2477"/>
                <a:gd name="T55" fmla="*/ 902 h 2263"/>
                <a:gd name="T56" fmla="*/ 1935 w 2477"/>
                <a:gd name="T57" fmla="*/ 891 h 2263"/>
                <a:gd name="T58" fmla="*/ 1825 w 2477"/>
                <a:gd name="T59" fmla="*/ 863 h 2263"/>
                <a:gd name="T60" fmla="*/ 1671 w 2477"/>
                <a:gd name="T61" fmla="*/ 966 h 2263"/>
                <a:gd name="T62" fmla="*/ 1566 w 2477"/>
                <a:gd name="T63" fmla="*/ 1066 h 2263"/>
                <a:gd name="T64" fmla="*/ 1480 w 2477"/>
                <a:gd name="T65" fmla="*/ 1116 h 2263"/>
                <a:gd name="T66" fmla="*/ 1413 w 2477"/>
                <a:gd name="T67" fmla="*/ 1397 h 2263"/>
                <a:gd name="T68" fmla="*/ 1420 w 2477"/>
                <a:gd name="T69" fmla="*/ 1459 h 2263"/>
                <a:gd name="T70" fmla="*/ 1437 w 2477"/>
                <a:gd name="T71" fmla="*/ 1549 h 2263"/>
                <a:gd name="T72" fmla="*/ 1468 w 2477"/>
                <a:gd name="T73" fmla="*/ 1651 h 2263"/>
                <a:gd name="T74" fmla="*/ 1518 w 2477"/>
                <a:gd name="T75" fmla="*/ 1748 h 2263"/>
                <a:gd name="T76" fmla="*/ 1589 w 2477"/>
                <a:gd name="T77" fmla="*/ 1822 h 2263"/>
                <a:gd name="T78" fmla="*/ 1651 w 2477"/>
                <a:gd name="T79" fmla="*/ 2129 h 2263"/>
                <a:gd name="T80" fmla="*/ 714 w 2477"/>
                <a:gd name="T81" fmla="*/ 2263 h 2263"/>
                <a:gd name="T82" fmla="*/ 827 w 2477"/>
                <a:gd name="T83" fmla="*/ 1851 h 2263"/>
                <a:gd name="T84" fmla="*/ 915 w 2477"/>
                <a:gd name="T85" fmla="*/ 1801 h 2263"/>
                <a:gd name="T86" fmla="*/ 979 w 2477"/>
                <a:gd name="T87" fmla="*/ 1717 h 2263"/>
                <a:gd name="T88" fmla="*/ 1023 w 2477"/>
                <a:gd name="T89" fmla="*/ 1617 h 2263"/>
                <a:gd name="T90" fmla="*/ 1048 w 2477"/>
                <a:gd name="T91" fmla="*/ 1516 h 2263"/>
                <a:gd name="T92" fmla="*/ 1062 w 2477"/>
                <a:gd name="T93" fmla="*/ 1434 h 2263"/>
                <a:gd name="T94" fmla="*/ 1067 w 2477"/>
                <a:gd name="T95" fmla="*/ 1385 h 2263"/>
                <a:gd name="T96" fmla="*/ 972 w 2477"/>
                <a:gd name="T97" fmla="*/ 1105 h 2263"/>
                <a:gd name="T98" fmla="*/ 877 w 2477"/>
                <a:gd name="T99" fmla="*/ 1038 h 2263"/>
                <a:gd name="T100" fmla="*/ 683 w 2477"/>
                <a:gd name="T101" fmla="*/ 1105 h 2263"/>
                <a:gd name="T102" fmla="*/ 620 w 2477"/>
                <a:gd name="T103" fmla="*/ 873 h 2263"/>
                <a:gd name="T104" fmla="*/ 502 w 2477"/>
                <a:gd name="T105" fmla="*/ 897 h 2263"/>
                <a:gd name="T106" fmla="*/ 368 w 2477"/>
                <a:gd name="T107" fmla="*/ 898 h 2263"/>
                <a:gd name="T108" fmla="*/ 235 w 2477"/>
                <a:gd name="T109" fmla="*/ 857 h 2263"/>
                <a:gd name="T110" fmla="*/ 122 w 2477"/>
                <a:gd name="T111" fmla="*/ 768 h 2263"/>
                <a:gd name="T112" fmla="*/ 47 w 2477"/>
                <a:gd name="T113" fmla="*/ 637 h 2263"/>
                <a:gd name="T114" fmla="*/ 7 w 2477"/>
                <a:gd name="T115" fmla="*/ 462 h 2263"/>
                <a:gd name="T116" fmla="*/ 3 w 2477"/>
                <a:gd name="T117" fmla="*/ 246 h 2263"/>
                <a:gd name="T118" fmla="*/ 31 w 2477"/>
                <a:gd name="T119" fmla="*/ 0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7" h="2263">
                  <a:moveTo>
                    <a:pt x="1876" y="183"/>
                  </a:moveTo>
                  <a:lnTo>
                    <a:pt x="1880" y="265"/>
                  </a:lnTo>
                  <a:lnTo>
                    <a:pt x="1880" y="343"/>
                  </a:lnTo>
                  <a:lnTo>
                    <a:pt x="1876" y="416"/>
                  </a:lnTo>
                  <a:lnTo>
                    <a:pt x="1869" y="487"/>
                  </a:lnTo>
                  <a:lnTo>
                    <a:pt x="1860" y="551"/>
                  </a:lnTo>
                  <a:lnTo>
                    <a:pt x="1847" y="612"/>
                  </a:lnTo>
                  <a:lnTo>
                    <a:pt x="1831" y="669"/>
                  </a:lnTo>
                  <a:lnTo>
                    <a:pt x="1855" y="679"/>
                  </a:lnTo>
                  <a:lnTo>
                    <a:pt x="1883" y="689"/>
                  </a:lnTo>
                  <a:lnTo>
                    <a:pt x="1915" y="699"/>
                  </a:lnTo>
                  <a:lnTo>
                    <a:pt x="1948" y="707"/>
                  </a:lnTo>
                  <a:lnTo>
                    <a:pt x="1982" y="713"/>
                  </a:lnTo>
                  <a:lnTo>
                    <a:pt x="2017" y="718"/>
                  </a:lnTo>
                  <a:lnTo>
                    <a:pt x="2052" y="719"/>
                  </a:lnTo>
                  <a:lnTo>
                    <a:pt x="2087" y="716"/>
                  </a:lnTo>
                  <a:lnTo>
                    <a:pt x="2120" y="709"/>
                  </a:lnTo>
                  <a:lnTo>
                    <a:pt x="2151" y="699"/>
                  </a:lnTo>
                  <a:lnTo>
                    <a:pt x="2181" y="682"/>
                  </a:lnTo>
                  <a:lnTo>
                    <a:pt x="2205" y="661"/>
                  </a:lnTo>
                  <a:lnTo>
                    <a:pt x="2226" y="634"/>
                  </a:lnTo>
                  <a:lnTo>
                    <a:pt x="2245" y="604"/>
                  </a:lnTo>
                  <a:lnTo>
                    <a:pt x="2261" y="567"/>
                  </a:lnTo>
                  <a:lnTo>
                    <a:pt x="2274" y="526"/>
                  </a:lnTo>
                  <a:lnTo>
                    <a:pt x="2284" y="481"/>
                  </a:lnTo>
                  <a:lnTo>
                    <a:pt x="2290" y="430"/>
                  </a:lnTo>
                  <a:lnTo>
                    <a:pt x="2294" y="375"/>
                  </a:lnTo>
                  <a:lnTo>
                    <a:pt x="2294" y="315"/>
                  </a:lnTo>
                  <a:lnTo>
                    <a:pt x="2292" y="252"/>
                  </a:lnTo>
                  <a:lnTo>
                    <a:pt x="2286" y="183"/>
                  </a:lnTo>
                  <a:lnTo>
                    <a:pt x="1876" y="183"/>
                  </a:lnTo>
                  <a:close/>
                  <a:moveTo>
                    <a:pt x="602" y="183"/>
                  </a:moveTo>
                  <a:lnTo>
                    <a:pt x="192" y="183"/>
                  </a:lnTo>
                  <a:lnTo>
                    <a:pt x="187" y="252"/>
                  </a:lnTo>
                  <a:lnTo>
                    <a:pt x="184" y="315"/>
                  </a:lnTo>
                  <a:lnTo>
                    <a:pt x="184" y="375"/>
                  </a:lnTo>
                  <a:lnTo>
                    <a:pt x="188" y="430"/>
                  </a:lnTo>
                  <a:lnTo>
                    <a:pt x="195" y="481"/>
                  </a:lnTo>
                  <a:lnTo>
                    <a:pt x="204" y="526"/>
                  </a:lnTo>
                  <a:lnTo>
                    <a:pt x="217" y="567"/>
                  </a:lnTo>
                  <a:lnTo>
                    <a:pt x="232" y="604"/>
                  </a:lnTo>
                  <a:lnTo>
                    <a:pt x="251" y="634"/>
                  </a:lnTo>
                  <a:lnTo>
                    <a:pt x="273" y="661"/>
                  </a:lnTo>
                  <a:lnTo>
                    <a:pt x="297" y="682"/>
                  </a:lnTo>
                  <a:lnTo>
                    <a:pt x="326" y="699"/>
                  </a:lnTo>
                  <a:lnTo>
                    <a:pt x="358" y="709"/>
                  </a:lnTo>
                  <a:lnTo>
                    <a:pt x="392" y="716"/>
                  </a:lnTo>
                  <a:lnTo>
                    <a:pt x="425" y="719"/>
                  </a:lnTo>
                  <a:lnTo>
                    <a:pt x="461" y="718"/>
                  </a:lnTo>
                  <a:lnTo>
                    <a:pt x="496" y="713"/>
                  </a:lnTo>
                  <a:lnTo>
                    <a:pt x="531" y="707"/>
                  </a:lnTo>
                  <a:lnTo>
                    <a:pt x="564" y="699"/>
                  </a:lnTo>
                  <a:lnTo>
                    <a:pt x="594" y="689"/>
                  </a:lnTo>
                  <a:lnTo>
                    <a:pt x="622" y="679"/>
                  </a:lnTo>
                  <a:lnTo>
                    <a:pt x="647" y="669"/>
                  </a:lnTo>
                  <a:lnTo>
                    <a:pt x="632" y="612"/>
                  </a:lnTo>
                  <a:lnTo>
                    <a:pt x="619" y="551"/>
                  </a:lnTo>
                  <a:lnTo>
                    <a:pt x="608" y="485"/>
                  </a:lnTo>
                  <a:lnTo>
                    <a:pt x="601" y="416"/>
                  </a:lnTo>
                  <a:lnTo>
                    <a:pt x="598" y="343"/>
                  </a:lnTo>
                  <a:lnTo>
                    <a:pt x="598" y="265"/>
                  </a:lnTo>
                  <a:lnTo>
                    <a:pt x="602" y="183"/>
                  </a:lnTo>
                  <a:close/>
                  <a:moveTo>
                    <a:pt x="31" y="0"/>
                  </a:moveTo>
                  <a:lnTo>
                    <a:pt x="1239" y="1"/>
                  </a:lnTo>
                  <a:lnTo>
                    <a:pt x="2446" y="0"/>
                  </a:lnTo>
                  <a:lnTo>
                    <a:pt x="2458" y="78"/>
                  </a:lnTo>
                  <a:lnTo>
                    <a:pt x="2469" y="164"/>
                  </a:lnTo>
                  <a:lnTo>
                    <a:pt x="2475" y="246"/>
                  </a:lnTo>
                  <a:lnTo>
                    <a:pt x="2477" y="322"/>
                  </a:lnTo>
                  <a:lnTo>
                    <a:pt x="2476" y="394"/>
                  </a:lnTo>
                  <a:lnTo>
                    <a:pt x="2470" y="462"/>
                  </a:lnTo>
                  <a:lnTo>
                    <a:pt x="2461" y="524"/>
                  </a:lnTo>
                  <a:lnTo>
                    <a:pt x="2448" y="583"/>
                  </a:lnTo>
                  <a:lnTo>
                    <a:pt x="2430" y="637"/>
                  </a:lnTo>
                  <a:lnTo>
                    <a:pt x="2409" y="685"/>
                  </a:lnTo>
                  <a:lnTo>
                    <a:pt x="2384" y="729"/>
                  </a:lnTo>
                  <a:lnTo>
                    <a:pt x="2355" y="768"/>
                  </a:lnTo>
                  <a:lnTo>
                    <a:pt x="2322" y="802"/>
                  </a:lnTo>
                  <a:lnTo>
                    <a:pt x="2286" y="832"/>
                  </a:lnTo>
                  <a:lnTo>
                    <a:pt x="2244" y="857"/>
                  </a:lnTo>
                  <a:lnTo>
                    <a:pt x="2199" y="877"/>
                  </a:lnTo>
                  <a:lnTo>
                    <a:pt x="2155" y="890"/>
                  </a:lnTo>
                  <a:lnTo>
                    <a:pt x="2110" y="898"/>
                  </a:lnTo>
                  <a:lnTo>
                    <a:pt x="2065" y="902"/>
                  </a:lnTo>
                  <a:lnTo>
                    <a:pt x="2020" y="902"/>
                  </a:lnTo>
                  <a:lnTo>
                    <a:pt x="1977" y="897"/>
                  </a:lnTo>
                  <a:lnTo>
                    <a:pt x="1935" y="891"/>
                  </a:lnTo>
                  <a:lnTo>
                    <a:pt x="1895" y="883"/>
                  </a:lnTo>
                  <a:lnTo>
                    <a:pt x="1859" y="873"/>
                  </a:lnTo>
                  <a:lnTo>
                    <a:pt x="1825" y="863"/>
                  </a:lnTo>
                  <a:lnTo>
                    <a:pt x="1931" y="981"/>
                  </a:lnTo>
                  <a:lnTo>
                    <a:pt x="1795" y="1105"/>
                  </a:lnTo>
                  <a:lnTo>
                    <a:pt x="1671" y="966"/>
                  </a:lnTo>
                  <a:lnTo>
                    <a:pt x="1635" y="1005"/>
                  </a:lnTo>
                  <a:lnTo>
                    <a:pt x="1600" y="1038"/>
                  </a:lnTo>
                  <a:lnTo>
                    <a:pt x="1566" y="1066"/>
                  </a:lnTo>
                  <a:lnTo>
                    <a:pt x="1534" y="1087"/>
                  </a:lnTo>
                  <a:lnTo>
                    <a:pt x="1506" y="1105"/>
                  </a:lnTo>
                  <a:lnTo>
                    <a:pt x="1480" y="1116"/>
                  </a:lnTo>
                  <a:lnTo>
                    <a:pt x="1480" y="1385"/>
                  </a:lnTo>
                  <a:lnTo>
                    <a:pt x="1411" y="1385"/>
                  </a:lnTo>
                  <a:lnTo>
                    <a:pt x="1413" y="1397"/>
                  </a:lnTo>
                  <a:lnTo>
                    <a:pt x="1414" y="1413"/>
                  </a:lnTo>
                  <a:lnTo>
                    <a:pt x="1416" y="1434"/>
                  </a:lnTo>
                  <a:lnTo>
                    <a:pt x="1420" y="1459"/>
                  </a:lnTo>
                  <a:lnTo>
                    <a:pt x="1424" y="1486"/>
                  </a:lnTo>
                  <a:lnTo>
                    <a:pt x="1429" y="1516"/>
                  </a:lnTo>
                  <a:lnTo>
                    <a:pt x="1437" y="1549"/>
                  </a:lnTo>
                  <a:lnTo>
                    <a:pt x="1445" y="1583"/>
                  </a:lnTo>
                  <a:lnTo>
                    <a:pt x="1456" y="1617"/>
                  </a:lnTo>
                  <a:lnTo>
                    <a:pt x="1468" y="1651"/>
                  </a:lnTo>
                  <a:lnTo>
                    <a:pt x="1483" y="1685"/>
                  </a:lnTo>
                  <a:lnTo>
                    <a:pt x="1499" y="1717"/>
                  </a:lnTo>
                  <a:lnTo>
                    <a:pt x="1518" y="1748"/>
                  </a:lnTo>
                  <a:lnTo>
                    <a:pt x="1539" y="1776"/>
                  </a:lnTo>
                  <a:lnTo>
                    <a:pt x="1562" y="1801"/>
                  </a:lnTo>
                  <a:lnTo>
                    <a:pt x="1589" y="1822"/>
                  </a:lnTo>
                  <a:lnTo>
                    <a:pt x="1619" y="1840"/>
                  </a:lnTo>
                  <a:lnTo>
                    <a:pt x="1651" y="1851"/>
                  </a:lnTo>
                  <a:lnTo>
                    <a:pt x="1651" y="2129"/>
                  </a:lnTo>
                  <a:lnTo>
                    <a:pt x="1764" y="2129"/>
                  </a:lnTo>
                  <a:lnTo>
                    <a:pt x="1764" y="2263"/>
                  </a:lnTo>
                  <a:lnTo>
                    <a:pt x="714" y="2263"/>
                  </a:lnTo>
                  <a:lnTo>
                    <a:pt x="714" y="2129"/>
                  </a:lnTo>
                  <a:lnTo>
                    <a:pt x="827" y="2129"/>
                  </a:lnTo>
                  <a:lnTo>
                    <a:pt x="827" y="1851"/>
                  </a:lnTo>
                  <a:lnTo>
                    <a:pt x="859" y="1840"/>
                  </a:lnTo>
                  <a:lnTo>
                    <a:pt x="889" y="1822"/>
                  </a:lnTo>
                  <a:lnTo>
                    <a:pt x="915" y="1801"/>
                  </a:lnTo>
                  <a:lnTo>
                    <a:pt x="940" y="1776"/>
                  </a:lnTo>
                  <a:lnTo>
                    <a:pt x="961" y="1748"/>
                  </a:lnTo>
                  <a:lnTo>
                    <a:pt x="979" y="1717"/>
                  </a:lnTo>
                  <a:lnTo>
                    <a:pt x="996" y="1685"/>
                  </a:lnTo>
                  <a:lnTo>
                    <a:pt x="1010" y="1651"/>
                  </a:lnTo>
                  <a:lnTo>
                    <a:pt x="1023" y="1617"/>
                  </a:lnTo>
                  <a:lnTo>
                    <a:pt x="1033" y="1583"/>
                  </a:lnTo>
                  <a:lnTo>
                    <a:pt x="1041" y="1549"/>
                  </a:lnTo>
                  <a:lnTo>
                    <a:pt x="1048" y="1516"/>
                  </a:lnTo>
                  <a:lnTo>
                    <a:pt x="1054" y="1486"/>
                  </a:lnTo>
                  <a:lnTo>
                    <a:pt x="1059" y="1459"/>
                  </a:lnTo>
                  <a:lnTo>
                    <a:pt x="1062" y="1434"/>
                  </a:lnTo>
                  <a:lnTo>
                    <a:pt x="1065" y="1413"/>
                  </a:lnTo>
                  <a:lnTo>
                    <a:pt x="1066" y="1397"/>
                  </a:lnTo>
                  <a:lnTo>
                    <a:pt x="1067" y="1385"/>
                  </a:lnTo>
                  <a:lnTo>
                    <a:pt x="998" y="1385"/>
                  </a:lnTo>
                  <a:lnTo>
                    <a:pt x="998" y="1116"/>
                  </a:lnTo>
                  <a:lnTo>
                    <a:pt x="972" y="1105"/>
                  </a:lnTo>
                  <a:lnTo>
                    <a:pt x="943" y="1087"/>
                  </a:lnTo>
                  <a:lnTo>
                    <a:pt x="911" y="1066"/>
                  </a:lnTo>
                  <a:lnTo>
                    <a:pt x="877" y="1038"/>
                  </a:lnTo>
                  <a:lnTo>
                    <a:pt x="842" y="1005"/>
                  </a:lnTo>
                  <a:lnTo>
                    <a:pt x="807" y="966"/>
                  </a:lnTo>
                  <a:lnTo>
                    <a:pt x="683" y="1105"/>
                  </a:lnTo>
                  <a:lnTo>
                    <a:pt x="547" y="981"/>
                  </a:lnTo>
                  <a:lnTo>
                    <a:pt x="654" y="863"/>
                  </a:lnTo>
                  <a:lnTo>
                    <a:pt x="620" y="873"/>
                  </a:lnTo>
                  <a:lnTo>
                    <a:pt x="582" y="883"/>
                  </a:lnTo>
                  <a:lnTo>
                    <a:pt x="543" y="891"/>
                  </a:lnTo>
                  <a:lnTo>
                    <a:pt x="502" y="897"/>
                  </a:lnTo>
                  <a:lnTo>
                    <a:pt x="457" y="902"/>
                  </a:lnTo>
                  <a:lnTo>
                    <a:pt x="413" y="902"/>
                  </a:lnTo>
                  <a:lnTo>
                    <a:pt x="368" y="898"/>
                  </a:lnTo>
                  <a:lnTo>
                    <a:pt x="322" y="890"/>
                  </a:lnTo>
                  <a:lnTo>
                    <a:pt x="278" y="877"/>
                  </a:lnTo>
                  <a:lnTo>
                    <a:pt x="235" y="857"/>
                  </a:lnTo>
                  <a:lnTo>
                    <a:pt x="192" y="832"/>
                  </a:lnTo>
                  <a:lnTo>
                    <a:pt x="155" y="802"/>
                  </a:lnTo>
                  <a:lnTo>
                    <a:pt x="122" y="768"/>
                  </a:lnTo>
                  <a:lnTo>
                    <a:pt x="94" y="729"/>
                  </a:lnTo>
                  <a:lnTo>
                    <a:pt x="68" y="685"/>
                  </a:lnTo>
                  <a:lnTo>
                    <a:pt x="47" y="637"/>
                  </a:lnTo>
                  <a:lnTo>
                    <a:pt x="31" y="583"/>
                  </a:lnTo>
                  <a:lnTo>
                    <a:pt x="17" y="524"/>
                  </a:lnTo>
                  <a:lnTo>
                    <a:pt x="7" y="462"/>
                  </a:lnTo>
                  <a:lnTo>
                    <a:pt x="3" y="394"/>
                  </a:lnTo>
                  <a:lnTo>
                    <a:pt x="0" y="322"/>
                  </a:lnTo>
                  <a:lnTo>
                    <a:pt x="3" y="246"/>
                  </a:lnTo>
                  <a:lnTo>
                    <a:pt x="10" y="164"/>
                  </a:lnTo>
                  <a:lnTo>
                    <a:pt x="19" y="7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0" name="Freeform 33"/>
          <p:cNvSpPr/>
          <p:nvPr/>
        </p:nvSpPr>
        <p:spPr bwMode="auto">
          <a:xfrm>
            <a:off x="1448463" y="1406193"/>
            <a:ext cx="119392" cy="326360"/>
          </a:xfrm>
          <a:custGeom>
            <a:avLst/>
            <a:gdLst>
              <a:gd name="T0" fmla="*/ 304 w 304"/>
              <a:gd name="T1" fmla="*/ 831 h 831"/>
              <a:gd name="T2" fmla="*/ 202 w 304"/>
              <a:gd name="T3" fmla="*/ 831 h 831"/>
              <a:gd name="T4" fmla="*/ 202 w 304"/>
              <a:gd name="T5" fmla="*/ 184 h 831"/>
              <a:gd name="T6" fmla="*/ 176 w 304"/>
              <a:gd name="T7" fmla="*/ 207 h 831"/>
              <a:gd name="T8" fmla="*/ 144 w 304"/>
              <a:gd name="T9" fmla="*/ 231 h 831"/>
              <a:gd name="T10" fmla="*/ 106 w 304"/>
              <a:gd name="T11" fmla="*/ 254 h 831"/>
              <a:gd name="T12" fmla="*/ 69 w 304"/>
              <a:gd name="T13" fmla="*/ 276 h 831"/>
              <a:gd name="T14" fmla="*/ 32 w 304"/>
              <a:gd name="T15" fmla="*/ 293 h 831"/>
              <a:gd name="T16" fmla="*/ 0 w 304"/>
              <a:gd name="T17" fmla="*/ 307 h 831"/>
              <a:gd name="T18" fmla="*/ 0 w 304"/>
              <a:gd name="T19" fmla="*/ 208 h 831"/>
              <a:gd name="T20" fmla="*/ 54 w 304"/>
              <a:gd name="T21" fmla="*/ 180 h 831"/>
              <a:gd name="T22" fmla="*/ 104 w 304"/>
              <a:gd name="T23" fmla="*/ 147 h 831"/>
              <a:gd name="T24" fmla="*/ 149 w 304"/>
              <a:gd name="T25" fmla="*/ 111 h 831"/>
              <a:gd name="T26" fmla="*/ 178 w 304"/>
              <a:gd name="T27" fmla="*/ 83 h 831"/>
              <a:gd name="T28" fmla="*/ 202 w 304"/>
              <a:gd name="T29" fmla="*/ 55 h 831"/>
              <a:gd name="T30" fmla="*/ 223 w 304"/>
              <a:gd name="T31" fmla="*/ 28 h 831"/>
              <a:gd name="T32" fmla="*/ 239 w 304"/>
              <a:gd name="T33" fmla="*/ 0 h 831"/>
              <a:gd name="T34" fmla="*/ 304 w 304"/>
              <a:gd name="T35" fmla="*/ 0 h 831"/>
              <a:gd name="T36" fmla="*/ 304 w 304"/>
              <a:gd name="T37" fmla="*/ 831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831">
                <a:moveTo>
                  <a:pt x="304" y="831"/>
                </a:moveTo>
                <a:lnTo>
                  <a:pt x="202" y="831"/>
                </a:lnTo>
                <a:lnTo>
                  <a:pt x="202" y="184"/>
                </a:lnTo>
                <a:lnTo>
                  <a:pt x="176" y="207"/>
                </a:lnTo>
                <a:lnTo>
                  <a:pt x="144" y="231"/>
                </a:lnTo>
                <a:lnTo>
                  <a:pt x="106" y="254"/>
                </a:lnTo>
                <a:lnTo>
                  <a:pt x="69" y="276"/>
                </a:lnTo>
                <a:lnTo>
                  <a:pt x="32" y="293"/>
                </a:lnTo>
                <a:lnTo>
                  <a:pt x="0" y="307"/>
                </a:lnTo>
                <a:lnTo>
                  <a:pt x="0" y="208"/>
                </a:lnTo>
                <a:lnTo>
                  <a:pt x="54" y="180"/>
                </a:lnTo>
                <a:lnTo>
                  <a:pt x="104" y="147"/>
                </a:lnTo>
                <a:lnTo>
                  <a:pt x="149" y="111"/>
                </a:lnTo>
                <a:lnTo>
                  <a:pt x="178" y="83"/>
                </a:lnTo>
                <a:lnTo>
                  <a:pt x="202" y="55"/>
                </a:lnTo>
                <a:lnTo>
                  <a:pt x="223" y="28"/>
                </a:lnTo>
                <a:lnTo>
                  <a:pt x="239" y="0"/>
                </a:lnTo>
                <a:lnTo>
                  <a:pt x="304" y="0"/>
                </a:lnTo>
                <a:lnTo>
                  <a:pt x="304" y="83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2" name="Freeform 35"/>
          <p:cNvSpPr/>
          <p:nvPr/>
        </p:nvSpPr>
        <p:spPr bwMode="auto">
          <a:xfrm>
            <a:off x="1402121" y="3066546"/>
            <a:ext cx="212076" cy="331860"/>
          </a:xfrm>
          <a:custGeom>
            <a:avLst/>
            <a:gdLst>
              <a:gd name="T0" fmla="*/ 100 w 540"/>
              <a:gd name="T1" fmla="*/ 598 h 845"/>
              <a:gd name="T2" fmla="*/ 119 w 540"/>
              <a:gd name="T3" fmla="*/ 659 h 845"/>
              <a:gd name="T4" fmla="*/ 144 w 540"/>
              <a:gd name="T5" fmla="*/ 705 h 845"/>
              <a:gd name="T6" fmla="*/ 183 w 540"/>
              <a:gd name="T7" fmla="*/ 740 h 845"/>
              <a:gd name="T8" fmla="*/ 233 w 540"/>
              <a:gd name="T9" fmla="*/ 758 h 845"/>
              <a:gd name="T10" fmla="*/ 290 w 540"/>
              <a:gd name="T11" fmla="*/ 759 h 845"/>
              <a:gd name="T12" fmla="*/ 340 w 540"/>
              <a:gd name="T13" fmla="*/ 743 h 845"/>
              <a:gd name="T14" fmla="*/ 383 w 540"/>
              <a:gd name="T15" fmla="*/ 711 h 845"/>
              <a:gd name="T16" fmla="*/ 415 w 540"/>
              <a:gd name="T17" fmla="*/ 668 h 845"/>
              <a:gd name="T18" fmla="*/ 431 w 540"/>
              <a:gd name="T19" fmla="*/ 616 h 845"/>
              <a:gd name="T20" fmla="*/ 431 w 540"/>
              <a:gd name="T21" fmla="*/ 560 h 845"/>
              <a:gd name="T22" fmla="*/ 416 w 540"/>
              <a:gd name="T23" fmla="*/ 512 h 845"/>
              <a:gd name="T24" fmla="*/ 387 w 540"/>
              <a:gd name="T25" fmla="*/ 472 h 845"/>
              <a:gd name="T26" fmla="*/ 346 w 540"/>
              <a:gd name="T27" fmla="*/ 444 h 845"/>
              <a:gd name="T28" fmla="*/ 298 w 540"/>
              <a:gd name="T29" fmla="*/ 429 h 845"/>
              <a:gd name="T30" fmla="*/ 250 w 540"/>
              <a:gd name="T31" fmla="*/ 429 h 845"/>
              <a:gd name="T32" fmla="*/ 200 w 540"/>
              <a:gd name="T33" fmla="*/ 438 h 845"/>
              <a:gd name="T34" fmla="*/ 217 w 540"/>
              <a:gd name="T35" fmla="*/ 350 h 845"/>
              <a:gd name="T36" fmla="*/ 227 w 540"/>
              <a:gd name="T37" fmla="*/ 350 h 845"/>
              <a:gd name="T38" fmla="*/ 289 w 540"/>
              <a:gd name="T39" fmla="*/ 342 h 845"/>
              <a:gd name="T40" fmla="*/ 343 w 540"/>
              <a:gd name="T41" fmla="*/ 316 h 845"/>
              <a:gd name="T42" fmla="*/ 376 w 540"/>
              <a:gd name="T43" fmla="*/ 284 h 845"/>
              <a:gd name="T44" fmla="*/ 393 w 540"/>
              <a:gd name="T45" fmla="*/ 239 h 845"/>
              <a:gd name="T46" fmla="*/ 393 w 540"/>
              <a:gd name="T47" fmla="*/ 185 h 845"/>
              <a:gd name="T48" fmla="*/ 374 w 540"/>
              <a:gd name="T49" fmla="*/ 139 h 845"/>
              <a:gd name="T50" fmla="*/ 337 w 540"/>
              <a:gd name="T51" fmla="*/ 104 h 845"/>
              <a:gd name="T52" fmla="*/ 289 w 540"/>
              <a:gd name="T53" fmla="*/ 85 h 845"/>
              <a:gd name="T54" fmla="*/ 232 w 540"/>
              <a:gd name="T55" fmla="*/ 85 h 845"/>
              <a:gd name="T56" fmla="*/ 183 w 540"/>
              <a:gd name="T57" fmla="*/ 104 h 845"/>
              <a:gd name="T58" fmla="*/ 144 w 540"/>
              <a:gd name="T59" fmla="*/ 141 h 845"/>
              <a:gd name="T60" fmla="*/ 119 w 540"/>
              <a:gd name="T61" fmla="*/ 197 h 845"/>
              <a:gd name="T62" fmla="*/ 10 w 540"/>
              <a:gd name="T63" fmla="*/ 214 h 845"/>
              <a:gd name="T64" fmla="*/ 32 w 540"/>
              <a:gd name="T65" fmla="*/ 139 h 845"/>
              <a:gd name="T66" fmla="*/ 69 w 540"/>
              <a:gd name="T67" fmla="*/ 80 h 845"/>
              <a:gd name="T68" fmla="*/ 122 w 540"/>
              <a:gd name="T69" fmla="*/ 35 h 845"/>
              <a:gd name="T70" fmla="*/ 185 w 540"/>
              <a:gd name="T71" fmla="*/ 8 h 845"/>
              <a:gd name="T72" fmla="*/ 258 w 540"/>
              <a:gd name="T73" fmla="*/ 0 h 845"/>
              <a:gd name="T74" fmla="*/ 323 w 540"/>
              <a:gd name="T75" fmla="*/ 6 h 845"/>
              <a:gd name="T76" fmla="*/ 383 w 540"/>
              <a:gd name="T77" fmla="*/ 28 h 845"/>
              <a:gd name="T78" fmla="*/ 432 w 540"/>
              <a:gd name="T79" fmla="*/ 63 h 845"/>
              <a:gd name="T80" fmla="*/ 469 w 540"/>
              <a:gd name="T81" fmla="*/ 108 h 845"/>
              <a:gd name="T82" fmla="*/ 496 w 540"/>
              <a:gd name="T83" fmla="*/ 178 h 845"/>
              <a:gd name="T84" fmla="*/ 496 w 540"/>
              <a:gd name="T85" fmla="*/ 249 h 845"/>
              <a:gd name="T86" fmla="*/ 470 w 540"/>
              <a:gd name="T87" fmla="*/ 312 h 845"/>
              <a:gd name="T88" fmla="*/ 435 w 540"/>
              <a:gd name="T89" fmla="*/ 351 h 845"/>
              <a:gd name="T90" fmla="*/ 386 w 540"/>
              <a:gd name="T91" fmla="*/ 382 h 845"/>
              <a:gd name="T92" fmla="*/ 439 w 540"/>
              <a:gd name="T93" fmla="*/ 402 h 845"/>
              <a:gd name="T94" fmla="*/ 482 w 540"/>
              <a:gd name="T95" fmla="*/ 432 h 845"/>
              <a:gd name="T96" fmla="*/ 518 w 540"/>
              <a:gd name="T97" fmla="*/ 480 h 845"/>
              <a:gd name="T98" fmla="*/ 537 w 540"/>
              <a:gd name="T99" fmla="*/ 548 h 845"/>
              <a:gd name="T100" fmla="*/ 538 w 540"/>
              <a:gd name="T101" fmla="*/ 620 h 845"/>
              <a:gd name="T102" fmla="*/ 520 w 540"/>
              <a:gd name="T103" fmla="*/ 686 h 845"/>
              <a:gd name="T104" fmla="*/ 485 w 540"/>
              <a:gd name="T105" fmla="*/ 743 h 845"/>
              <a:gd name="T106" fmla="*/ 434 w 540"/>
              <a:gd name="T107" fmla="*/ 792 h 845"/>
              <a:gd name="T108" fmla="*/ 372 w 540"/>
              <a:gd name="T109" fmla="*/ 825 h 845"/>
              <a:gd name="T110" fmla="*/ 300 w 540"/>
              <a:gd name="T111" fmla="*/ 842 h 845"/>
              <a:gd name="T112" fmla="*/ 220 w 540"/>
              <a:gd name="T113" fmla="*/ 841 h 845"/>
              <a:gd name="T114" fmla="*/ 144 w 540"/>
              <a:gd name="T115" fmla="*/ 821 h 845"/>
              <a:gd name="T116" fmla="*/ 81 w 540"/>
              <a:gd name="T117" fmla="*/ 779 h 845"/>
              <a:gd name="T118" fmla="*/ 34 w 540"/>
              <a:gd name="T119" fmla="*/ 721 h 845"/>
              <a:gd name="T120" fmla="*/ 6 w 540"/>
              <a:gd name="T121" fmla="*/ 652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0" h="845">
                <a:moveTo>
                  <a:pt x="0" y="612"/>
                </a:moveTo>
                <a:lnTo>
                  <a:pt x="100" y="598"/>
                </a:lnTo>
                <a:lnTo>
                  <a:pt x="109" y="630"/>
                </a:lnTo>
                <a:lnTo>
                  <a:pt x="119" y="659"/>
                </a:lnTo>
                <a:lnTo>
                  <a:pt x="130" y="684"/>
                </a:lnTo>
                <a:lnTo>
                  <a:pt x="144" y="705"/>
                </a:lnTo>
                <a:lnTo>
                  <a:pt x="160" y="722"/>
                </a:lnTo>
                <a:lnTo>
                  <a:pt x="183" y="740"/>
                </a:lnTo>
                <a:lnTo>
                  <a:pt x="206" y="751"/>
                </a:lnTo>
                <a:lnTo>
                  <a:pt x="233" y="758"/>
                </a:lnTo>
                <a:lnTo>
                  <a:pt x="262" y="761"/>
                </a:lnTo>
                <a:lnTo>
                  <a:pt x="290" y="759"/>
                </a:lnTo>
                <a:lnTo>
                  <a:pt x="316" y="752"/>
                </a:lnTo>
                <a:lnTo>
                  <a:pt x="340" y="743"/>
                </a:lnTo>
                <a:lnTo>
                  <a:pt x="362" y="729"/>
                </a:lnTo>
                <a:lnTo>
                  <a:pt x="383" y="711"/>
                </a:lnTo>
                <a:lnTo>
                  <a:pt x="401" y="690"/>
                </a:lnTo>
                <a:lnTo>
                  <a:pt x="415" y="668"/>
                </a:lnTo>
                <a:lnTo>
                  <a:pt x="424" y="643"/>
                </a:lnTo>
                <a:lnTo>
                  <a:pt x="431" y="616"/>
                </a:lnTo>
                <a:lnTo>
                  <a:pt x="432" y="588"/>
                </a:lnTo>
                <a:lnTo>
                  <a:pt x="431" y="560"/>
                </a:lnTo>
                <a:lnTo>
                  <a:pt x="426" y="536"/>
                </a:lnTo>
                <a:lnTo>
                  <a:pt x="416" y="512"/>
                </a:lnTo>
                <a:lnTo>
                  <a:pt x="403" y="492"/>
                </a:lnTo>
                <a:lnTo>
                  <a:pt x="387" y="472"/>
                </a:lnTo>
                <a:lnTo>
                  <a:pt x="368" y="456"/>
                </a:lnTo>
                <a:lnTo>
                  <a:pt x="346" y="444"/>
                </a:lnTo>
                <a:lnTo>
                  <a:pt x="323" y="434"/>
                </a:lnTo>
                <a:lnTo>
                  <a:pt x="298" y="429"/>
                </a:lnTo>
                <a:lnTo>
                  <a:pt x="270" y="427"/>
                </a:lnTo>
                <a:lnTo>
                  <a:pt x="250" y="429"/>
                </a:lnTo>
                <a:lnTo>
                  <a:pt x="227" y="432"/>
                </a:lnTo>
                <a:lnTo>
                  <a:pt x="200" y="438"/>
                </a:lnTo>
                <a:lnTo>
                  <a:pt x="211" y="349"/>
                </a:lnTo>
                <a:lnTo>
                  <a:pt x="217" y="350"/>
                </a:lnTo>
                <a:lnTo>
                  <a:pt x="222" y="350"/>
                </a:lnTo>
                <a:lnTo>
                  <a:pt x="227" y="350"/>
                </a:lnTo>
                <a:lnTo>
                  <a:pt x="259" y="348"/>
                </a:lnTo>
                <a:lnTo>
                  <a:pt x="289" y="342"/>
                </a:lnTo>
                <a:lnTo>
                  <a:pt x="316" y="331"/>
                </a:lnTo>
                <a:lnTo>
                  <a:pt x="343" y="316"/>
                </a:lnTo>
                <a:lnTo>
                  <a:pt x="362" y="301"/>
                </a:lnTo>
                <a:lnTo>
                  <a:pt x="376" y="284"/>
                </a:lnTo>
                <a:lnTo>
                  <a:pt x="387" y="262"/>
                </a:lnTo>
                <a:lnTo>
                  <a:pt x="393" y="239"/>
                </a:lnTo>
                <a:lnTo>
                  <a:pt x="396" y="212"/>
                </a:lnTo>
                <a:lnTo>
                  <a:pt x="393" y="185"/>
                </a:lnTo>
                <a:lnTo>
                  <a:pt x="386" y="161"/>
                </a:lnTo>
                <a:lnTo>
                  <a:pt x="374" y="139"/>
                </a:lnTo>
                <a:lnTo>
                  <a:pt x="357" y="120"/>
                </a:lnTo>
                <a:lnTo>
                  <a:pt x="337" y="104"/>
                </a:lnTo>
                <a:lnTo>
                  <a:pt x="314" y="92"/>
                </a:lnTo>
                <a:lnTo>
                  <a:pt x="289" y="85"/>
                </a:lnTo>
                <a:lnTo>
                  <a:pt x="260" y="83"/>
                </a:lnTo>
                <a:lnTo>
                  <a:pt x="232" y="85"/>
                </a:lnTo>
                <a:lnTo>
                  <a:pt x="206" y="92"/>
                </a:lnTo>
                <a:lnTo>
                  <a:pt x="183" y="104"/>
                </a:lnTo>
                <a:lnTo>
                  <a:pt x="161" y="120"/>
                </a:lnTo>
                <a:lnTo>
                  <a:pt x="144" y="141"/>
                </a:lnTo>
                <a:lnTo>
                  <a:pt x="129" y="167"/>
                </a:lnTo>
                <a:lnTo>
                  <a:pt x="119" y="197"/>
                </a:lnTo>
                <a:lnTo>
                  <a:pt x="111" y="232"/>
                </a:lnTo>
                <a:lnTo>
                  <a:pt x="10" y="214"/>
                </a:lnTo>
                <a:lnTo>
                  <a:pt x="19" y="174"/>
                </a:lnTo>
                <a:lnTo>
                  <a:pt x="32" y="139"/>
                </a:lnTo>
                <a:lnTo>
                  <a:pt x="49" y="108"/>
                </a:lnTo>
                <a:lnTo>
                  <a:pt x="69" y="80"/>
                </a:lnTo>
                <a:lnTo>
                  <a:pt x="94" y="55"/>
                </a:lnTo>
                <a:lnTo>
                  <a:pt x="122" y="35"/>
                </a:lnTo>
                <a:lnTo>
                  <a:pt x="152" y="20"/>
                </a:lnTo>
                <a:lnTo>
                  <a:pt x="185" y="8"/>
                </a:lnTo>
                <a:lnTo>
                  <a:pt x="220" y="2"/>
                </a:lnTo>
                <a:lnTo>
                  <a:pt x="258" y="0"/>
                </a:lnTo>
                <a:lnTo>
                  <a:pt x="291" y="1"/>
                </a:lnTo>
                <a:lnTo>
                  <a:pt x="323" y="6"/>
                </a:lnTo>
                <a:lnTo>
                  <a:pt x="353" y="16"/>
                </a:lnTo>
                <a:lnTo>
                  <a:pt x="383" y="28"/>
                </a:lnTo>
                <a:lnTo>
                  <a:pt x="410" y="45"/>
                </a:lnTo>
                <a:lnTo>
                  <a:pt x="432" y="63"/>
                </a:lnTo>
                <a:lnTo>
                  <a:pt x="452" y="84"/>
                </a:lnTo>
                <a:lnTo>
                  <a:pt x="469" y="108"/>
                </a:lnTo>
                <a:lnTo>
                  <a:pt x="485" y="142"/>
                </a:lnTo>
                <a:lnTo>
                  <a:pt x="496" y="178"/>
                </a:lnTo>
                <a:lnTo>
                  <a:pt x="499" y="214"/>
                </a:lnTo>
                <a:lnTo>
                  <a:pt x="496" y="249"/>
                </a:lnTo>
                <a:lnTo>
                  <a:pt x="487" y="282"/>
                </a:lnTo>
                <a:lnTo>
                  <a:pt x="470" y="312"/>
                </a:lnTo>
                <a:lnTo>
                  <a:pt x="454" y="333"/>
                </a:lnTo>
                <a:lnTo>
                  <a:pt x="435" y="351"/>
                </a:lnTo>
                <a:lnTo>
                  <a:pt x="412" y="367"/>
                </a:lnTo>
                <a:lnTo>
                  <a:pt x="386" y="382"/>
                </a:lnTo>
                <a:lnTo>
                  <a:pt x="414" y="390"/>
                </a:lnTo>
                <a:lnTo>
                  <a:pt x="439" y="402"/>
                </a:lnTo>
                <a:lnTo>
                  <a:pt x="462" y="416"/>
                </a:lnTo>
                <a:lnTo>
                  <a:pt x="482" y="432"/>
                </a:lnTo>
                <a:lnTo>
                  <a:pt x="499" y="452"/>
                </a:lnTo>
                <a:lnTo>
                  <a:pt x="518" y="480"/>
                </a:lnTo>
                <a:lnTo>
                  <a:pt x="529" y="512"/>
                </a:lnTo>
                <a:lnTo>
                  <a:pt x="537" y="548"/>
                </a:lnTo>
                <a:lnTo>
                  <a:pt x="540" y="585"/>
                </a:lnTo>
                <a:lnTo>
                  <a:pt x="538" y="620"/>
                </a:lnTo>
                <a:lnTo>
                  <a:pt x="531" y="654"/>
                </a:lnTo>
                <a:lnTo>
                  <a:pt x="520" y="686"/>
                </a:lnTo>
                <a:lnTo>
                  <a:pt x="505" y="715"/>
                </a:lnTo>
                <a:lnTo>
                  <a:pt x="485" y="743"/>
                </a:lnTo>
                <a:lnTo>
                  <a:pt x="461" y="770"/>
                </a:lnTo>
                <a:lnTo>
                  <a:pt x="434" y="792"/>
                </a:lnTo>
                <a:lnTo>
                  <a:pt x="404" y="811"/>
                </a:lnTo>
                <a:lnTo>
                  <a:pt x="372" y="825"/>
                </a:lnTo>
                <a:lnTo>
                  <a:pt x="338" y="836"/>
                </a:lnTo>
                <a:lnTo>
                  <a:pt x="300" y="842"/>
                </a:lnTo>
                <a:lnTo>
                  <a:pt x="262" y="845"/>
                </a:lnTo>
                <a:lnTo>
                  <a:pt x="220" y="841"/>
                </a:lnTo>
                <a:lnTo>
                  <a:pt x="181" y="834"/>
                </a:lnTo>
                <a:lnTo>
                  <a:pt x="144" y="821"/>
                </a:lnTo>
                <a:lnTo>
                  <a:pt x="112" y="803"/>
                </a:lnTo>
                <a:lnTo>
                  <a:pt x="81" y="779"/>
                </a:lnTo>
                <a:lnTo>
                  <a:pt x="56" y="752"/>
                </a:lnTo>
                <a:lnTo>
                  <a:pt x="34" y="721"/>
                </a:lnTo>
                <a:lnTo>
                  <a:pt x="18" y="688"/>
                </a:lnTo>
                <a:lnTo>
                  <a:pt x="6" y="652"/>
                </a:lnTo>
                <a:lnTo>
                  <a:pt x="0" y="61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6840" y="182425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分析查询语句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8166" y="2093605"/>
            <a:ext cx="2271160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查询优化器首先分析输入的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查询语句，理解其语法和语义。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6840" y="3460398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评估查询计划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6504" y="3721473"/>
            <a:ext cx="2742308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对生成的查询计划进行评估，选择代价最低的执行计划。评估时，考虑因素包括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I/O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操作次数、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CPU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时间、内存使用量等。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1" name="Freeform 34"/>
          <p:cNvSpPr/>
          <p:nvPr/>
        </p:nvSpPr>
        <p:spPr bwMode="auto">
          <a:xfrm>
            <a:off x="7435777" y="1406192"/>
            <a:ext cx="214040" cy="326362"/>
          </a:xfrm>
          <a:custGeom>
            <a:avLst/>
            <a:gdLst>
              <a:gd name="T0" fmla="*/ 545 w 545"/>
              <a:gd name="T1" fmla="*/ 831 h 831"/>
              <a:gd name="T2" fmla="*/ 1 w 545"/>
              <a:gd name="T3" fmla="*/ 808 h 831"/>
              <a:gd name="T4" fmla="*/ 12 w 545"/>
              <a:gd name="T5" fmla="*/ 760 h 831"/>
              <a:gd name="T6" fmla="*/ 50 w 545"/>
              <a:gd name="T7" fmla="*/ 687 h 831"/>
              <a:gd name="T8" fmla="*/ 104 w 545"/>
              <a:gd name="T9" fmla="*/ 622 h 831"/>
              <a:gd name="T10" fmla="*/ 170 w 545"/>
              <a:gd name="T11" fmla="*/ 560 h 831"/>
              <a:gd name="T12" fmla="*/ 253 w 545"/>
              <a:gd name="T13" fmla="*/ 490 h 831"/>
              <a:gd name="T14" fmla="*/ 324 w 545"/>
              <a:gd name="T15" fmla="*/ 426 h 831"/>
              <a:gd name="T16" fmla="*/ 374 w 545"/>
              <a:gd name="T17" fmla="*/ 373 h 831"/>
              <a:gd name="T18" fmla="*/ 413 w 545"/>
              <a:gd name="T19" fmla="*/ 318 h 831"/>
              <a:gd name="T20" fmla="*/ 437 w 545"/>
              <a:gd name="T21" fmla="*/ 257 h 831"/>
              <a:gd name="T22" fmla="*/ 437 w 545"/>
              <a:gd name="T23" fmla="*/ 199 h 831"/>
              <a:gd name="T24" fmla="*/ 416 w 545"/>
              <a:gd name="T25" fmla="*/ 148 h 831"/>
              <a:gd name="T26" fmla="*/ 373 w 545"/>
              <a:gd name="T27" fmla="*/ 108 h 831"/>
              <a:gd name="T28" fmla="*/ 317 w 545"/>
              <a:gd name="T29" fmla="*/ 87 h 831"/>
              <a:gd name="T30" fmla="*/ 256 w 545"/>
              <a:gd name="T31" fmla="*/ 87 h 831"/>
              <a:gd name="T32" fmla="*/ 207 w 545"/>
              <a:gd name="T33" fmla="*/ 101 h 831"/>
              <a:gd name="T34" fmla="*/ 168 w 545"/>
              <a:gd name="T35" fmla="*/ 129 h 831"/>
              <a:gd name="T36" fmla="*/ 139 w 545"/>
              <a:gd name="T37" fmla="*/ 169 h 831"/>
              <a:gd name="T38" fmla="*/ 125 w 545"/>
              <a:gd name="T39" fmla="*/ 221 h 831"/>
              <a:gd name="T40" fmla="*/ 19 w 545"/>
              <a:gd name="T41" fmla="*/ 240 h 831"/>
              <a:gd name="T42" fmla="*/ 32 w 545"/>
              <a:gd name="T43" fmla="*/ 168 h 831"/>
              <a:gd name="T44" fmla="*/ 60 w 545"/>
              <a:gd name="T45" fmla="*/ 108 h 831"/>
              <a:gd name="T46" fmla="*/ 99 w 545"/>
              <a:gd name="T47" fmla="*/ 62 h 831"/>
              <a:gd name="T48" fmla="*/ 151 w 545"/>
              <a:gd name="T49" fmla="*/ 28 h 831"/>
              <a:gd name="T50" fmla="*/ 214 w 545"/>
              <a:gd name="T51" fmla="*/ 7 h 831"/>
              <a:gd name="T52" fmla="*/ 286 w 545"/>
              <a:gd name="T53" fmla="*/ 0 h 831"/>
              <a:gd name="T54" fmla="*/ 360 w 545"/>
              <a:gd name="T55" fmla="*/ 7 h 831"/>
              <a:gd name="T56" fmla="*/ 423 w 545"/>
              <a:gd name="T57" fmla="*/ 30 h 831"/>
              <a:gd name="T58" fmla="*/ 475 w 545"/>
              <a:gd name="T59" fmla="*/ 66 h 831"/>
              <a:gd name="T60" fmla="*/ 518 w 545"/>
              <a:gd name="T61" fmla="*/ 124 h 831"/>
              <a:gd name="T62" fmla="*/ 541 w 545"/>
              <a:gd name="T63" fmla="*/ 193 h 831"/>
              <a:gd name="T64" fmla="*/ 542 w 545"/>
              <a:gd name="T65" fmla="*/ 263 h 831"/>
              <a:gd name="T66" fmla="*/ 524 w 545"/>
              <a:gd name="T67" fmla="*/ 328 h 831"/>
              <a:gd name="T68" fmla="*/ 484 w 545"/>
              <a:gd name="T69" fmla="*/ 395 h 831"/>
              <a:gd name="T70" fmla="*/ 435 w 545"/>
              <a:gd name="T71" fmla="*/ 451 h 831"/>
              <a:gd name="T72" fmla="*/ 377 w 545"/>
              <a:gd name="T73" fmla="*/ 507 h 831"/>
              <a:gd name="T74" fmla="*/ 300 w 545"/>
              <a:gd name="T75" fmla="*/ 575 h 831"/>
              <a:gd name="T76" fmla="*/ 247 w 545"/>
              <a:gd name="T77" fmla="*/ 620 h 831"/>
              <a:gd name="T78" fmla="*/ 207 w 545"/>
              <a:gd name="T79" fmla="*/ 655 h 831"/>
              <a:gd name="T80" fmla="*/ 183 w 545"/>
              <a:gd name="T81" fmla="*/ 679 h 831"/>
              <a:gd name="T82" fmla="*/ 140 w 545"/>
              <a:gd name="T83" fmla="*/ 734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5" h="831">
                <a:moveTo>
                  <a:pt x="545" y="734"/>
                </a:moveTo>
                <a:lnTo>
                  <a:pt x="545" y="831"/>
                </a:lnTo>
                <a:lnTo>
                  <a:pt x="0" y="831"/>
                </a:lnTo>
                <a:lnTo>
                  <a:pt x="1" y="808"/>
                </a:lnTo>
                <a:lnTo>
                  <a:pt x="4" y="784"/>
                </a:lnTo>
                <a:lnTo>
                  <a:pt x="12" y="760"/>
                </a:lnTo>
                <a:lnTo>
                  <a:pt x="28" y="724"/>
                </a:lnTo>
                <a:lnTo>
                  <a:pt x="50" y="687"/>
                </a:lnTo>
                <a:lnTo>
                  <a:pt x="78" y="651"/>
                </a:lnTo>
                <a:lnTo>
                  <a:pt x="104" y="622"/>
                </a:lnTo>
                <a:lnTo>
                  <a:pt x="135" y="592"/>
                </a:lnTo>
                <a:lnTo>
                  <a:pt x="170" y="560"/>
                </a:lnTo>
                <a:lnTo>
                  <a:pt x="210" y="525"/>
                </a:lnTo>
                <a:lnTo>
                  <a:pt x="253" y="490"/>
                </a:lnTo>
                <a:lnTo>
                  <a:pt x="291" y="457"/>
                </a:lnTo>
                <a:lnTo>
                  <a:pt x="324" y="426"/>
                </a:lnTo>
                <a:lnTo>
                  <a:pt x="352" y="398"/>
                </a:lnTo>
                <a:lnTo>
                  <a:pt x="374" y="373"/>
                </a:lnTo>
                <a:lnTo>
                  <a:pt x="392" y="350"/>
                </a:lnTo>
                <a:lnTo>
                  <a:pt x="413" y="318"/>
                </a:lnTo>
                <a:lnTo>
                  <a:pt x="428" y="287"/>
                </a:lnTo>
                <a:lnTo>
                  <a:pt x="437" y="257"/>
                </a:lnTo>
                <a:lnTo>
                  <a:pt x="439" y="228"/>
                </a:lnTo>
                <a:lnTo>
                  <a:pt x="437" y="199"/>
                </a:lnTo>
                <a:lnTo>
                  <a:pt x="429" y="173"/>
                </a:lnTo>
                <a:lnTo>
                  <a:pt x="416" y="148"/>
                </a:lnTo>
                <a:lnTo>
                  <a:pt x="397" y="126"/>
                </a:lnTo>
                <a:lnTo>
                  <a:pt x="373" y="108"/>
                </a:lnTo>
                <a:lnTo>
                  <a:pt x="347" y="95"/>
                </a:lnTo>
                <a:lnTo>
                  <a:pt x="317" y="87"/>
                </a:lnTo>
                <a:lnTo>
                  <a:pt x="284" y="85"/>
                </a:lnTo>
                <a:lnTo>
                  <a:pt x="256" y="87"/>
                </a:lnTo>
                <a:lnTo>
                  <a:pt x="231" y="92"/>
                </a:lnTo>
                <a:lnTo>
                  <a:pt x="207" y="101"/>
                </a:lnTo>
                <a:lnTo>
                  <a:pt x="186" y="113"/>
                </a:lnTo>
                <a:lnTo>
                  <a:pt x="168" y="129"/>
                </a:lnTo>
                <a:lnTo>
                  <a:pt x="152" y="148"/>
                </a:lnTo>
                <a:lnTo>
                  <a:pt x="139" y="169"/>
                </a:lnTo>
                <a:lnTo>
                  <a:pt x="130" y="194"/>
                </a:lnTo>
                <a:lnTo>
                  <a:pt x="125" y="221"/>
                </a:lnTo>
                <a:lnTo>
                  <a:pt x="123" y="251"/>
                </a:lnTo>
                <a:lnTo>
                  <a:pt x="19" y="240"/>
                </a:lnTo>
                <a:lnTo>
                  <a:pt x="24" y="203"/>
                </a:lnTo>
                <a:lnTo>
                  <a:pt x="32" y="168"/>
                </a:lnTo>
                <a:lnTo>
                  <a:pt x="44" y="137"/>
                </a:lnTo>
                <a:lnTo>
                  <a:pt x="60" y="108"/>
                </a:lnTo>
                <a:lnTo>
                  <a:pt x="78" y="84"/>
                </a:lnTo>
                <a:lnTo>
                  <a:pt x="99" y="62"/>
                </a:lnTo>
                <a:lnTo>
                  <a:pt x="124" y="43"/>
                </a:lnTo>
                <a:lnTo>
                  <a:pt x="151" y="28"/>
                </a:lnTo>
                <a:lnTo>
                  <a:pt x="181" y="16"/>
                </a:lnTo>
                <a:lnTo>
                  <a:pt x="214" y="7"/>
                </a:lnTo>
                <a:lnTo>
                  <a:pt x="249" y="2"/>
                </a:lnTo>
                <a:lnTo>
                  <a:pt x="286" y="0"/>
                </a:lnTo>
                <a:lnTo>
                  <a:pt x="325" y="2"/>
                </a:lnTo>
                <a:lnTo>
                  <a:pt x="360" y="7"/>
                </a:lnTo>
                <a:lnTo>
                  <a:pt x="393" y="17"/>
                </a:lnTo>
                <a:lnTo>
                  <a:pt x="423" y="30"/>
                </a:lnTo>
                <a:lnTo>
                  <a:pt x="450" y="46"/>
                </a:lnTo>
                <a:lnTo>
                  <a:pt x="475" y="66"/>
                </a:lnTo>
                <a:lnTo>
                  <a:pt x="499" y="94"/>
                </a:lnTo>
                <a:lnTo>
                  <a:pt x="518" y="124"/>
                </a:lnTo>
                <a:lnTo>
                  <a:pt x="532" y="158"/>
                </a:lnTo>
                <a:lnTo>
                  <a:pt x="541" y="193"/>
                </a:lnTo>
                <a:lnTo>
                  <a:pt x="544" y="231"/>
                </a:lnTo>
                <a:lnTo>
                  <a:pt x="542" y="263"/>
                </a:lnTo>
                <a:lnTo>
                  <a:pt x="535" y="296"/>
                </a:lnTo>
                <a:lnTo>
                  <a:pt x="524" y="328"/>
                </a:lnTo>
                <a:lnTo>
                  <a:pt x="507" y="360"/>
                </a:lnTo>
                <a:lnTo>
                  <a:pt x="484" y="395"/>
                </a:lnTo>
                <a:lnTo>
                  <a:pt x="456" y="429"/>
                </a:lnTo>
                <a:lnTo>
                  <a:pt x="435" y="451"/>
                </a:lnTo>
                <a:lnTo>
                  <a:pt x="408" y="477"/>
                </a:lnTo>
                <a:lnTo>
                  <a:pt x="377" y="507"/>
                </a:lnTo>
                <a:lnTo>
                  <a:pt x="341" y="539"/>
                </a:lnTo>
                <a:lnTo>
                  <a:pt x="300" y="575"/>
                </a:lnTo>
                <a:lnTo>
                  <a:pt x="271" y="598"/>
                </a:lnTo>
                <a:lnTo>
                  <a:pt x="247" y="620"/>
                </a:lnTo>
                <a:lnTo>
                  <a:pt x="225" y="639"/>
                </a:lnTo>
                <a:lnTo>
                  <a:pt x="207" y="655"/>
                </a:lnTo>
                <a:lnTo>
                  <a:pt x="193" y="668"/>
                </a:lnTo>
                <a:lnTo>
                  <a:pt x="183" y="679"/>
                </a:lnTo>
                <a:lnTo>
                  <a:pt x="159" y="706"/>
                </a:lnTo>
                <a:lnTo>
                  <a:pt x="140" y="734"/>
                </a:lnTo>
                <a:lnTo>
                  <a:pt x="545" y="7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7430867" y="3065804"/>
            <a:ext cx="223860" cy="324794"/>
          </a:xfrm>
          <a:custGeom>
            <a:avLst/>
            <a:gdLst>
              <a:gd name="T0" fmla="*/ 357 w 570"/>
              <a:gd name="T1" fmla="*/ 827 h 827"/>
              <a:gd name="T2" fmla="*/ 357 w 570"/>
              <a:gd name="T3" fmla="*/ 630 h 827"/>
              <a:gd name="T4" fmla="*/ 0 w 570"/>
              <a:gd name="T5" fmla="*/ 630 h 827"/>
              <a:gd name="T6" fmla="*/ 0 w 570"/>
              <a:gd name="T7" fmla="*/ 536 h 827"/>
              <a:gd name="T8" fmla="*/ 376 w 570"/>
              <a:gd name="T9" fmla="*/ 0 h 827"/>
              <a:gd name="T10" fmla="*/ 459 w 570"/>
              <a:gd name="T11" fmla="*/ 0 h 827"/>
              <a:gd name="T12" fmla="*/ 459 w 570"/>
              <a:gd name="T13" fmla="*/ 536 h 827"/>
              <a:gd name="T14" fmla="*/ 570 w 570"/>
              <a:gd name="T15" fmla="*/ 536 h 827"/>
              <a:gd name="T16" fmla="*/ 570 w 570"/>
              <a:gd name="T17" fmla="*/ 630 h 827"/>
              <a:gd name="T18" fmla="*/ 459 w 570"/>
              <a:gd name="T19" fmla="*/ 630 h 827"/>
              <a:gd name="T20" fmla="*/ 459 w 570"/>
              <a:gd name="T21" fmla="*/ 827 h 827"/>
              <a:gd name="T22" fmla="*/ 357 w 570"/>
              <a:gd name="T23" fmla="*/ 827 h 827"/>
              <a:gd name="T24" fmla="*/ 357 w 570"/>
              <a:gd name="T25" fmla="*/ 536 h 827"/>
              <a:gd name="T26" fmla="*/ 357 w 570"/>
              <a:gd name="T27" fmla="*/ 163 h 827"/>
              <a:gd name="T28" fmla="*/ 99 w 570"/>
              <a:gd name="T29" fmla="*/ 536 h 827"/>
              <a:gd name="T30" fmla="*/ 357 w 570"/>
              <a:gd name="T31" fmla="*/ 53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827">
                <a:moveTo>
                  <a:pt x="357" y="827"/>
                </a:moveTo>
                <a:lnTo>
                  <a:pt x="357" y="630"/>
                </a:lnTo>
                <a:lnTo>
                  <a:pt x="0" y="630"/>
                </a:lnTo>
                <a:lnTo>
                  <a:pt x="0" y="536"/>
                </a:lnTo>
                <a:lnTo>
                  <a:pt x="376" y="0"/>
                </a:lnTo>
                <a:lnTo>
                  <a:pt x="459" y="0"/>
                </a:lnTo>
                <a:lnTo>
                  <a:pt x="459" y="536"/>
                </a:lnTo>
                <a:lnTo>
                  <a:pt x="570" y="536"/>
                </a:lnTo>
                <a:lnTo>
                  <a:pt x="570" y="630"/>
                </a:lnTo>
                <a:lnTo>
                  <a:pt x="459" y="630"/>
                </a:lnTo>
                <a:lnTo>
                  <a:pt x="459" y="827"/>
                </a:lnTo>
                <a:lnTo>
                  <a:pt x="357" y="827"/>
                </a:lnTo>
                <a:close/>
                <a:moveTo>
                  <a:pt x="357" y="536"/>
                </a:moveTo>
                <a:lnTo>
                  <a:pt x="357" y="163"/>
                </a:lnTo>
                <a:lnTo>
                  <a:pt x="99" y="536"/>
                </a:lnTo>
                <a:lnTo>
                  <a:pt x="357" y="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11478" y="182425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生成查询计划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3597" y="2087019"/>
            <a:ext cx="2438400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根据查询语句生成多个可能的执行计划（也称为查询计划或执行计划）。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1478" y="3460398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执行查询计划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9797" y="3736606"/>
            <a:ext cx="2286000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最终选择一个最优的查询计划，并交给数据库执行引擎去执行。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3024" y="369167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查询优化器的类型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44" y="1909731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、基于规则的查询优化器（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Rule-Based Optimizer, RBO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935" y="2695391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a.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使用一组预定义的规则来选择查询计划。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r="17442"/>
          <a:stretch>
            <a:fillRect/>
          </a:stretch>
        </p:blipFill>
        <p:spPr>
          <a:xfrm>
            <a:off x="3587781" y="1808745"/>
            <a:ext cx="1968438" cy="2834006"/>
          </a:xfrm>
        </p:spPr>
      </p:pic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5" name="TextBox 32"/>
          <p:cNvSpPr txBox="1"/>
          <p:nvPr/>
        </p:nvSpPr>
        <p:spPr>
          <a:xfrm>
            <a:off x="386935" y="3225748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b.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比较简单，但灵活性和性能可能较差。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5784299" y="1909731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、基于成本的查询优化器（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Cost-Based Optimizer, CBO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7" name="TextBox 32"/>
          <p:cNvSpPr txBox="1"/>
          <p:nvPr/>
        </p:nvSpPr>
        <p:spPr>
          <a:xfrm>
            <a:off x="5802714" y="2696808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a.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根据查询执行的成本来选择最优的查询计划。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8" name="TextBox 32"/>
          <p:cNvSpPr txBox="1"/>
          <p:nvPr/>
        </p:nvSpPr>
        <p:spPr>
          <a:xfrm>
            <a:off x="5802713" y="3173686"/>
            <a:ext cx="313324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b.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需要对表的统计信息（如表的大小、索引情况、数据分布等）进行分析。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9" name="TextBox 32"/>
          <p:cNvSpPr txBox="1"/>
          <p:nvPr/>
        </p:nvSpPr>
        <p:spPr>
          <a:xfrm>
            <a:off x="5808272" y="3904479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更加灵活和高效，但也更复杂。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6"/>
          <p:cNvSpPr/>
          <p:nvPr/>
        </p:nvSpPr>
        <p:spPr bwMode="auto">
          <a:xfrm rot="6082212">
            <a:off x="644733" y="1084016"/>
            <a:ext cx="3367088" cy="4211078"/>
          </a:xfrm>
          <a:custGeom>
            <a:avLst/>
            <a:gdLst/>
            <a:ahLst/>
            <a:cxnLst/>
            <a:rect l="l" t="t" r="r" b="b"/>
            <a:pathLst>
              <a:path w="2743873" h="3431649">
                <a:moveTo>
                  <a:pt x="45554" y="2408992"/>
                </a:moveTo>
                <a:cubicBezTo>
                  <a:pt x="-147348" y="1676451"/>
                  <a:pt x="290116" y="926232"/>
                  <a:pt x="1022657" y="733330"/>
                </a:cubicBezTo>
                <a:cubicBezTo>
                  <a:pt x="1214475" y="682818"/>
                  <a:pt x="1407505" y="675528"/>
                  <a:pt x="1591263" y="706428"/>
                </a:cubicBezTo>
                <a:cubicBezTo>
                  <a:pt x="1664167" y="581774"/>
                  <a:pt x="1685726" y="375370"/>
                  <a:pt x="1603475" y="0"/>
                </a:cubicBezTo>
                <a:cubicBezTo>
                  <a:pt x="1899475" y="295711"/>
                  <a:pt x="2063677" y="628536"/>
                  <a:pt x="2147481" y="929757"/>
                </a:cubicBezTo>
                <a:cubicBezTo>
                  <a:pt x="2410002" y="1108405"/>
                  <a:pt x="2611112" y="1379265"/>
                  <a:pt x="2698319" y="1710432"/>
                </a:cubicBezTo>
                <a:cubicBezTo>
                  <a:pt x="2891221" y="2442973"/>
                  <a:pt x="2453758" y="3193192"/>
                  <a:pt x="1721217" y="3386095"/>
                </a:cubicBezTo>
                <a:cubicBezTo>
                  <a:pt x="988676" y="3578997"/>
                  <a:pt x="238456" y="3141533"/>
                  <a:pt x="45554" y="24089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1349" y="36916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查询优化器的工作示例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1775383"/>
            <a:ext cx="36576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假设有一个简单的查询：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2170" y="2065911"/>
            <a:ext cx="306641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、是否存在适用于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OrderDate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列的索引？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、该索引的选择性如何？是否比全表扫描更高效？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、统计信息显示该日期的订单数据量如何？是否需要使用多层索引？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4390338" y="3649680"/>
            <a:ext cx="411993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查询优化器可能会考虑这些优化策略：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2657531"/>
            <a:ext cx="4838700" cy="4604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343400" y="236523"/>
            <a:ext cx="4586486" cy="4562783"/>
          </a:xfrm>
          <a:custGeom>
            <a:avLst/>
            <a:gdLst>
              <a:gd name="T0" fmla="*/ 248 w 3870"/>
              <a:gd name="T1" fmla="*/ 3504 h 3851"/>
              <a:gd name="T2" fmla="*/ 316 w 3870"/>
              <a:gd name="T3" fmla="*/ 3486 h 3851"/>
              <a:gd name="T4" fmla="*/ 366 w 3870"/>
              <a:gd name="T5" fmla="*/ 3536 h 3851"/>
              <a:gd name="T6" fmla="*/ 348 w 3870"/>
              <a:gd name="T7" fmla="*/ 3604 h 3851"/>
              <a:gd name="T8" fmla="*/ 721 w 3870"/>
              <a:gd name="T9" fmla="*/ 3209 h 3851"/>
              <a:gd name="T10" fmla="*/ 709 w 3870"/>
              <a:gd name="T11" fmla="*/ 3211 h 3851"/>
              <a:gd name="T12" fmla="*/ 698 w 3870"/>
              <a:gd name="T13" fmla="*/ 3207 h 3851"/>
              <a:gd name="T14" fmla="*/ 674 w 3870"/>
              <a:gd name="T15" fmla="*/ 3197 h 3851"/>
              <a:gd name="T16" fmla="*/ 657 w 3870"/>
              <a:gd name="T17" fmla="*/ 3179 h 3851"/>
              <a:gd name="T18" fmla="*/ 646 w 3870"/>
              <a:gd name="T19" fmla="*/ 3155 h 3851"/>
              <a:gd name="T20" fmla="*/ 644 w 3870"/>
              <a:gd name="T21" fmla="*/ 3144 h 3851"/>
              <a:gd name="T22" fmla="*/ 644 w 3870"/>
              <a:gd name="T23" fmla="*/ 3133 h 3851"/>
              <a:gd name="T24" fmla="*/ 731 w 3870"/>
              <a:gd name="T25" fmla="*/ 2630 h 3851"/>
              <a:gd name="T26" fmla="*/ 2348 w 3870"/>
              <a:gd name="T27" fmla="*/ 1050 h 3851"/>
              <a:gd name="T28" fmla="*/ 2409 w 3870"/>
              <a:gd name="T29" fmla="*/ 1086 h 3851"/>
              <a:gd name="T30" fmla="*/ 2409 w 3870"/>
              <a:gd name="T31" fmla="*/ 1155 h 3851"/>
              <a:gd name="T32" fmla="*/ 1128 w 3870"/>
              <a:gd name="T33" fmla="*/ 3025 h 3851"/>
              <a:gd name="T34" fmla="*/ 2745 w 3870"/>
              <a:gd name="T35" fmla="*/ 1445 h 3851"/>
              <a:gd name="T36" fmla="*/ 2805 w 3870"/>
              <a:gd name="T37" fmla="*/ 1480 h 3851"/>
              <a:gd name="T38" fmla="*/ 2805 w 3870"/>
              <a:gd name="T39" fmla="*/ 1548 h 3851"/>
              <a:gd name="T40" fmla="*/ 3141 w 3870"/>
              <a:gd name="T41" fmla="*/ 1416 h 3851"/>
              <a:gd name="T42" fmla="*/ 3241 w 3870"/>
              <a:gd name="T43" fmla="*/ 1318 h 3851"/>
              <a:gd name="T44" fmla="*/ 2744 w 3870"/>
              <a:gd name="T45" fmla="*/ 430 h 3851"/>
              <a:gd name="T46" fmla="*/ 3247 w 3870"/>
              <a:gd name="T47" fmla="*/ 140 h 3851"/>
              <a:gd name="T48" fmla="*/ 3040 w 3870"/>
              <a:gd name="T49" fmla="*/ 182 h 3851"/>
              <a:gd name="T50" fmla="*/ 3663 w 3870"/>
              <a:gd name="T51" fmla="*/ 874 h 3851"/>
              <a:gd name="T52" fmla="*/ 3728 w 3870"/>
              <a:gd name="T53" fmla="*/ 673 h 3851"/>
              <a:gd name="T54" fmla="*/ 3702 w 3870"/>
              <a:gd name="T55" fmla="*/ 465 h 3851"/>
              <a:gd name="T56" fmla="*/ 3587 w 3870"/>
              <a:gd name="T57" fmla="*/ 282 h 3851"/>
              <a:gd name="T58" fmla="*/ 3403 w 3870"/>
              <a:gd name="T59" fmla="*/ 168 h 3851"/>
              <a:gd name="T60" fmla="*/ 3239 w 3870"/>
              <a:gd name="T61" fmla="*/ 0 h 3851"/>
              <a:gd name="T62" fmla="*/ 3477 w 3870"/>
              <a:gd name="T63" fmla="*/ 46 h 3851"/>
              <a:gd name="T64" fmla="*/ 3686 w 3870"/>
              <a:gd name="T65" fmla="*/ 183 h 3851"/>
              <a:gd name="T66" fmla="*/ 3824 w 3870"/>
              <a:gd name="T67" fmla="*/ 391 h 3851"/>
              <a:gd name="T68" fmla="*/ 3870 w 3870"/>
              <a:gd name="T69" fmla="*/ 628 h 3851"/>
              <a:gd name="T70" fmla="*/ 3824 w 3870"/>
              <a:gd name="T71" fmla="*/ 863 h 3851"/>
              <a:gd name="T72" fmla="*/ 3686 w 3870"/>
              <a:gd name="T73" fmla="*/ 1071 h 3851"/>
              <a:gd name="T74" fmla="*/ 1155 w 3870"/>
              <a:gd name="T75" fmla="*/ 3587 h 3851"/>
              <a:gd name="T76" fmla="*/ 1135 w 3870"/>
              <a:gd name="T77" fmla="*/ 3599 h 3851"/>
              <a:gd name="T78" fmla="*/ 85 w 3870"/>
              <a:gd name="T79" fmla="*/ 3849 h 3851"/>
              <a:gd name="T80" fmla="*/ 43 w 3870"/>
              <a:gd name="T81" fmla="*/ 3846 h 3851"/>
              <a:gd name="T82" fmla="*/ 6 w 3870"/>
              <a:gd name="T83" fmla="*/ 3810 h 3851"/>
              <a:gd name="T84" fmla="*/ 0 w 3870"/>
              <a:gd name="T85" fmla="*/ 3780 h 3851"/>
              <a:gd name="T86" fmla="*/ 249 w 3870"/>
              <a:gd name="T87" fmla="*/ 2730 h 3851"/>
              <a:gd name="T88" fmla="*/ 256 w 3870"/>
              <a:gd name="T89" fmla="*/ 2714 h 3851"/>
              <a:gd name="T90" fmla="*/ 269 w 3870"/>
              <a:gd name="T91" fmla="*/ 2697 h 3851"/>
              <a:gd name="T92" fmla="*/ 2946 w 3870"/>
              <a:gd name="T93" fmla="*/ 72 h 3851"/>
              <a:gd name="T94" fmla="*/ 3180 w 3870"/>
              <a:gd name="T95" fmla="*/ 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70" h="3851">
                <a:moveTo>
                  <a:pt x="684" y="2776"/>
                </a:moveTo>
                <a:lnTo>
                  <a:pt x="373" y="2810"/>
                </a:lnTo>
                <a:lnTo>
                  <a:pt x="195" y="3558"/>
                </a:lnTo>
                <a:lnTo>
                  <a:pt x="248" y="3504"/>
                </a:lnTo>
                <a:lnTo>
                  <a:pt x="264" y="3494"/>
                </a:lnTo>
                <a:lnTo>
                  <a:pt x="280" y="3486"/>
                </a:lnTo>
                <a:lnTo>
                  <a:pt x="298" y="3485"/>
                </a:lnTo>
                <a:lnTo>
                  <a:pt x="316" y="3486"/>
                </a:lnTo>
                <a:lnTo>
                  <a:pt x="332" y="3494"/>
                </a:lnTo>
                <a:lnTo>
                  <a:pt x="348" y="3504"/>
                </a:lnTo>
                <a:lnTo>
                  <a:pt x="359" y="3520"/>
                </a:lnTo>
                <a:lnTo>
                  <a:pt x="366" y="3536"/>
                </a:lnTo>
                <a:lnTo>
                  <a:pt x="367" y="3554"/>
                </a:lnTo>
                <a:lnTo>
                  <a:pt x="366" y="3572"/>
                </a:lnTo>
                <a:lnTo>
                  <a:pt x="359" y="3588"/>
                </a:lnTo>
                <a:lnTo>
                  <a:pt x="348" y="3604"/>
                </a:lnTo>
                <a:lnTo>
                  <a:pt x="294" y="3656"/>
                </a:lnTo>
                <a:lnTo>
                  <a:pt x="1046" y="3479"/>
                </a:lnTo>
                <a:lnTo>
                  <a:pt x="1080" y="3171"/>
                </a:lnTo>
                <a:lnTo>
                  <a:pt x="721" y="3209"/>
                </a:lnTo>
                <a:lnTo>
                  <a:pt x="718" y="3211"/>
                </a:lnTo>
                <a:lnTo>
                  <a:pt x="714" y="3211"/>
                </a:lnTo>
                <a:lnTo>
                  <a:pt x="714" y="3211"/>
                </a:lnTo>
                <a:lnTo>
                  <a:pt x="709" y="3211"/>
                </a:lnTo>
                <a:lnTo>
                  <a:pt x="705" y="3209"/>
                </a:lnTo>
                <a:lnTo>
                  <a:pt x="703" y="3209"/>
                </a:lnTo>
                <a:lnTo>
                  <a:pt x="701" y="3208"/>
                </a:lnTo>
                <a:lnTo>
                  <a:pt x="698" y="3207"/>
                </a:lnTo>
                <a:lnTo>
                  <a:pt x="691" y="3206"/>
                </a:lnTo>
                <a:lnTo>
                  <a:pt x="684" y="3203"/>
                </a:lnTo>
                <a:lnTo>
                  <a:pt x="679" y="3200"/>
                </a:lnTo>
                <a:lnTo>
                  <a:pt x="674" y="3197"/>
                </a:lnTo>
                <a:lnTo>
                  <a:pt x="669" y="3192"/>
                </a:lnTo>
                <a:lnTo>
                  <a:pt x="663" y="3188"/>
                </a:lnTo>
                <a:lnTo>
                  <a:pt x="659" y="3184"/>
                </a:lnTo>
                <a:lnTo>
                  <a:pt x="657" y="3179"/>
                </a:lnTo>
                <a:lnTo>
                  <a:pt x="653" y="3173"/>
                </a:lnTo>
                <a:lnTo>
                  <a:pt x="649" y="3166"/>
                </a:lnTo>
                <a:lnTo>
                  <a:pt x="648" y="3161"/>
                </a:lnTo>
                <a:lnTo>
                  <a:pt x="646" y="3155"/>
                </a:lnTo>
                <a:lnTo>
                  <a:pt x="646" y="3152"/>
                </a:lnTo>
                <a:lnTo>
                  <a:pt x="644" y="3150"/>
                </a:lnTo>
                <a:lnTo>
                  <a:pt x="644" y="3147"/>
                </a:lnTo>
                <a:lnTo>
                  <a:pt x="644" y="3144"/>
                </a:lnTo>
                <a:lnTo>
                  <a:pt x="644" y="3140"/>
                </a:lnTo>
                <a:lnTo>
                  <a:pt x="644" y="3138"/>
                </a:lnTo>
                <a:lnTo>
                  <a:pt x="644" y="3135"/>
                </a:lnTo>
                <a:lnTo>
                  <a:pt x="644" y="3133"/>
                </a:lnTo>
                <a:lnTo>
                  <a:pt x="684" y="2776"/>
                </a:lnTo>
                <a:close/>
                <a:moveTo>
                  <a:pt x="2447" y="726"/>
                </a:moveTo>
                <a:lnTo>
                  <a:pt x="508" y="2654"/>
                </a:lnTo>
                <a:lnTo>
                  <a:pt x="731" y="2630"/>
                </a:lnTo>
                <a:lnTo>
                  <a:pt x="2300" y="1071"/>
                </a:lnTo>
                <a:lnTo>
                  <a:pt x="2314" y="1060"/>
                </a:lnTo>
                <a:lnTo>
                  <a:pt x="2331" y="1053"/>
                </a:lnTo>
                <a:lnTo>
                  <a:pt x="2348" y="1050"/>
                </a:lnTo>
                <a:lnTo>
                  <a:pt x="2367" y="1053"/>
                </a:lnTo>
                <a:lnTo>
                  <a:pt x="2383" y="1060"/>
                </a:lnTo>
                <a:lnTo>
                  <a:pt x="2398" y="1071"/>
                </a:lnTo>
                <a:lnTo>
                  <a:pt x="2409" y="1086"/>
                </a:lnTo>
                <a:lnTo>
                  <a:pt x="2417" y="1103"/>
                </a:lnTo>
                <a:lnTo>
                  <a:pt x="2418" y="1120"/>
                </a:lnTo>
                <a:lnTo>
                  <a:pt x="2417" y="1138"/>
                </a:lnTo>
                <a:lnTo>
                  <a:pt x="2409" y="1155"/>
                </a:lnTo>
                <a:lnTo>
                  <a:pt x="2398" y="1169"/>
                </a:lnTo>
                <a:lnTo>
                  <a:pt x="830" y="2729"/>
                </a:lnTo>
                <a:lnTo>
                  <a:pt x="793" y="3061"/>
                </a:lnTo>
                <a:lnTo>
                  <a:pt x="1128" y="3025"/>
                </a:lnTo>
                <a:lnTo>
                  <a:pt x="2695" y="1464"/>
                </a:lnTo>
                <a:lnTo>
                  <a:pt x="2710" y="1454"/>
                </a:lnTo>
                <a:lnTo>
                  <a:pt x="2727" y="1447"/>
                </a:lnTo>
                <a:lnTo>
                  <a:pt x="2745" y="1445"/>
                </a:lnTo>
                <a:lnTo>
                  <a:pt x="2762" y="1447"/>
                </a:lnTo>
                <a:lnTo>
                  <a:pt x="2779" y="1454"/>
                </a:lnTo>
                <a:lnTo>
                  <a:pt x="2794" y="1464"/>
                </a:lnTo>
                <a:lnTo>
                  <a:pt x="2805" y="1480"/>
                </a:lnTo>
                <a:lnTo>
                  <a:pt x="2812" y="1497"/>
                </a:lnTo>
                <a:lnTo>
                  <a:pt x="2815" y="1514"/>
                </a:lnTo>
                <a:lnTo>
                  <a:pt x="2812" y="1532"/>
                </a:lnTo>
                <a:lnTo>
                  <a:pt x="2805" y="1548"/>
                </a:lnTo>
                <a:lnTo>
                  <a:pt x="2794" y="1564"/>
                </a:lnTo>
                <a:lnTo>
                  <a:pt x="1227" y="3123"/>
                </a:lnTo>
                <a:lnTo>
                  <a:pt x="1202" y="3345"/>
                </a:lnTo>
                <a:lnTo>
                  <a:pt x="3141" y="1416"/>
                </a:lnTo>
                <a:lnTo>
                  <a:pt x="2447" y="726"/>
                </a:lnTo>
                <a:close/>
                <a:moveTo>
                  <a:pt x="2645" y="529"/>
                </a:moveTo>
                <a:lnTo>
                  <a:pt x="2546" y="628"/>
                </a:lnTo>
                <a:lnTo>
                  <a:pt x="3241" y="1318"/>
                </a:lnTo>
                <a:lnTo>
                  <a:pt x="3338" y="1219"/>
                </a:lnTo>
                <a:lnTo>
                  <a:pt x="2645" y="529"/>
                </a:lnTo>
                <a:close/>
                <a:moveTo>
                  <a:pt x="2844" y="332"/>
                </a:moveTo>
                <a:lnTo>
                  <a:pt x="2744" y="430"/>
                </a:lnTo>
                <a:lnTo>
                  <a:pt x="3438" y="1121"/>
                </a:lnTo>
                <a:lnTo>
                  <a:pt x="3537" y="1021"/>
                </a:lnTo>
                <a:lnTo>
                  <a:pt x="2844" y="332"/>
                </a:lnTo>
                <a:close/>
                <a:moveTo>
                  <a:pt x="3247" y="140"/>
                </a:moveTo>
                <a:lnTo>
                  <a:pt x="3194" y="142"/>
                </a:lnTo>
                <a:lnTo>
                  <a:pt x="3142" y="149"/>
                </a:lnTo>
                <a:lnTo>
                  <a:pt x="3090" y="163"/>
                </a:lnTo>
                <a:lnTo>
                  <a:pt x="3040" y="182"/>
                </a:lnTo>
                <a:lnTo>
                  <a:pt x="2993" y="206"/>
                </a:lnTo>
                <a:lnTo>
                  <a:pt x="2946" y="237"/>
                </a:lnTo>
                <a:lnTo>
                  <a:pt x="3632" y="919"/>
                </a:lnTo>
                <a:lnTo>
                  <a:pt x="3663" y="874"/>
                </a:lnTo>
                <a:lnTo>
                  <a:pt x="3687" y="826"/>
                </a:lnTo>
                <a:lnTo>
                  <a:pt x="3707" y="776"/>
                </a:lnTo>
                <a:lnTo>
                  <a:pt x="3720" y="725"/>
                </a:lnTo>
                <a:lnTo>
                  <a:pt x="3728" y="673"/>
                </a:lnTo>
                <a:lnTo>
                  <a:pt x="3730" y="621"/>
                </a:lnTo>
                <a:lnTo>
                  <a:pt x="3726" y="568"/>
                </a:lnTo>
                <a:lnTo>
                  <a:pt x="3717" y="516"/>
                </a:lnTo>
                <a:lnTo>
                  <a:pt x="3702" y="465"/>
                </a:lnTo>
                <a:lnTo>
                  <a:pt x="3682" y="417"/>
                </a:lnTo>
                <a:lnTo>
                  <a:pt x="3656" y="369"/>
                </a:lnTo>
                <a:lnTo>
                  <a:pt x="3624" y="324"/>
                </a:lnTo>
                <a:lnTo>
                  <a:pt x="3587" y="282"/>
                </a:lnTo>
                <a:lnTo>
                  <a:pt x="3545" y="245"/>
                </a:lnTo>
                <a:lnTo>
                  <a:pt x="3499" y="214"/>
                </a:lnTo>
                <a:lnTo>
                  <a:pt x="3453" y="187"/>
                </a:lnTo>
                <a:lnTo>
                  <a:pt x="3403" y="168"/>
                </a:lnTo>
                <a:lnTo>
                  <a:pt x="3352" y="153"/>
                </a:lnTo>
                <a:lnTo>
                  <a:pt x="3299" y="143"/>
                </a:lnTo>
                <a:lnTo>
                  <a:pt x="3247" y="140"/>
                </a:lnTo>
                <a:close/>
                <a:moveTo>
                  <a:pt x="3239" y="0"/>
                </a:moveTo>
                <a:lnTo>
                  <a:pt x="3300" y="4"/>
                </a:lnTo>
                <a:lnTo>
                  <a:pt x="3360" y="12"/>
                </a:lnTo>
                <a:lnTo>
                  <a:pt x="3420" y="27"/>
                </a:lnTo>
                <a:lnTo>
                  <a:pt x="3477" y="46"/>
                </a:lnTo>
                <a:lnTo>
                  <a:pt x="3534" y="72"/>
                </a:lnTo>
                <a:lnTo>
                  <a:pt x="3587" y="103"/>
                </a:lnTo>
                <a:lnTo>
                  <a:pt x="3637" y="141"/>
                </a:lnTo>
                <a:lnTo>
                  <a:pt x="3686" y="183"/>
                </a:lnTo>
                <a:lnTo>
                  <a:pt x="3729" y="232"/>
                </a:lnTo>
                <a:lnTo>
                  <a:pt x="3767" y="282"/>
                </a:lnTo>
                <a:lnTo>
                  <a:pt x="3798" y="335"/>
                </a:lnTo>
                <a:lnTo>
                  <a:pt x="3824" y="391"/>
                </a:lnTo>
                <a:lnTo>
                  <a:pt x="3844" y="448"/>
                </a:lnTo>
                <a:lnTo>
                  <a:pt x="3858" y="508"/>
                </a:lnTo>
                <a:lnTo>
                  <a:pt x="3867" y="567"/>
                </a:lnTo>
                <a:lnTo>
                  <a:pt x="3870" y="628"/>
                </a:lnTo>
                <a:lnTo>
                  <a:pt x="3867" y="687"/>
                </a:lnTo>
                <a:lnTo>
                  <a:pt x="3858" y="747"/>
                </a:lnTo>
                <a:lnTo>
                  <a:pt x="3844" y="806"/>
                </a:lnTo>
                <a:lnTo>
                  <a:pt x="3824" y="863"/>
                </a:lnTo>
                <a:lnTo>
                  <a:pt x="3798" y="919"/>
                </a:lnTo>
                <a:lnTo>
                  <a:pt x="3767" y="973"/>
                </a:lnTo>
                <a:lnTo>
                  <a:pt x="3729" y="1024"/>
                </a:lnTo>
                <a:lnTo>
                  <a:pt x="3686" y="1071"/>
                </a:lnTo>
                <a:lnTo>
                  <a:pt x="1160" y="3583"/>
                </a:lnTo>
                <a:lnTo>
                  <a:pt x="1158" y="3585"/>
                </a:lnTo>
                <a:lnTo>
                  <a:pt x="1157" y="3586"/>
                </a:lnTo>
                <a:lnTo>
                  <a:pt x="1155" y="3587"/>
                </a:lnTo>
                <a:lnTo>
                  <a:pt x="1152" y="3589"/>
                </a:lnTo>
                <a:lnTo>
                  <a:pt x="1146" y="3594"/>
                </a:lnTo>
                <a:lnTo>
                  <a:pt x="1139" y="3598"/>
                </a:lnTo>
                <a:lnTo>
                  <a:pt x="1135" y="3599"/>
                </a:lnTo>
                <a:lnTo>
                  <a:pt x="1131" y="3600"/>
                </a:lnTo>
                <a:lnTo>
                  <a:pt x="1129" y="3602"/>
                </a:lnTo>
                <a:lnTo>
                  <a:pt x="1127" y="3603"/>
                </a:lnTo>
                <a:lnTo>
                  <a:pt x="85" y="3849"/>
                </a:lnTo>
                <a:lnTo>
                  <a:pt x="78" y="3851"/>
                </a:lnTo>
                <a:lnTo>
                  <a:pt x="70" y="3851"/>
                </a:lnTo>
                <a:lnTo>
                  <a:pt x="56" y="3849"/>
                </a:lnTo>
                <a:lnTo>
                  <a:pt x="43" y="3846"/>
                </a:lnTo>
                <a:lnTo>
                  <a:pt x="31" y="3840"/>
                </a:lnTo>
                <a:lnTo>
                  <a:pt x="21" y="3830"/>
                </a:lnTo>
                <a:lnTo>
                  <a:pt x="12" y="3820"/>
                </a:lnTo>
                <a:lnTo>
                  <a:pt x="6" y="3810"/>
                </a:lnTo>
                <a:lnTo>
                  <a:pt x="5" y="3804"/>
                </a:lnTo>
                <a:lnTo>
                  <a:pt x="1" y="3793"/>
                </a:lnTo>
                <a:lnTo>
                  <a:pt x="0" y="3781"/>
                </a:lnTo>
                <a:lnTo>
                  <a:pt x="0" y="3780"/>
                </a:lnTo>
                <a:lnTo>
                  <a:pt x="0" y="3779"/>
                </a:lnTo>
                <a:lnTo>
                  <a:pt x="0" y="3772"/>
                </a:lnTo>
                <a:lnTo>
                  <a:pt x="1" y="3766"/>
                </a:lnTo>
                <a:lnTo>
                  <a:pt x="249" y="2730"/>
                </a:lnTo>
                <a:lnTo>
                  <a:pt x="250" y="2729"/>
                </a:lnTo>
                <a:lnTo>
                  <a:pt x="251" y="2725"/>
                </a:lnTo>
                <a:lnTo>
                  <a:pt x="253" y="2722"/>
                </a:lnTo>
                <a:lnTo>
                  <a:pt x="256" y="2714"/>
                </a:lnTo>
                <a:lnTo>
                  <a:pt x="261" y="2705"/>
                </a:lnTo>
                <a:lnTo>
                  <a:pt x="265" y="2701"/>
                </a:lnTo>
                <a:lnTo>
                  <a:pt x="266" y="2699"/>
                </a:lnTo>
                <a:lnTo>
                  <a:pt x="269" y="2697"/>
                </a:lnTo>
                <a:lnTo>
                  <a:pt x="2794" y="183"/>
                </a:lnTo>
                <a:lnTo>
                  <a:pt x="2841" y="141"/>
                </a:lnTo>
                <a:lnTo>
                  <a:pt x="2893" y="103"/>
                </a:lnTo>
                <a:lnTo>
                  <a:pt x="2946" y="72"/>
                </a:lnTo>
                <a:lnTo>
                  <a:pt x="3003" y="46"/>
                </a:lnTo>
                <a:lnTo>
                  <a:pt x="3060" y="27"/>
                </a:lnTo>
                <a:lnTo>
                  <a:pt x="3120" y="12"/>
                </a:lnTo>
                <a:lnTo>
                  <a:pt x="3180" y="4"/>
                </a:lnTo>
                <a:lnTo>
                  <a:pt x="3239" y="0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863" y="1488495"/>
            <a:ext cx="414893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PART 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140" y="2517915"/>
            <a:ext cx="4502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查询改写</a:t>
            </a:r>
          </a:p>
        </p:txBody>
      </p:sp>
      <p:sp>
        <p:nvSpPr>
          <p:cNvPr id="27" name="Rectangle 11"/>
          <p:cNvSpPr/>
          <p:nvPr/>
        </p:nvSpPr>
        <p:spPr bwMode="auto">
          <a:xfrm>
            <a:off x="2328063" y="1377291"/>
            <a:ext cx="4536797" cy="2497693"/>
          </a:xfrm>
          <a:custGeom>
            <a:avLst/>
            <a:gdLst/>
            <a:ahLst/>
            <a:cxnLst/>
            <a:rect l="l" t="t" r="r" b="b"/>
            <a:pathLst>
              <a:path w="4536797" h="2497693">
                <a:moveTo>
                  <a:pt x="4460597" y="0"/>
                </a:moveTo>
                <a:lnTo>
                  <a:pt x="4536797" y="0"/>
                </a:lnTo>
                <a:lnTo>
                  <a:pt x="4536797" y="2497691"/>
                </a:lnTo>
                <a:lnTo>
                  <a:pt x="4474928" y="2497691"/>
                </a:lnTo>
                <a:lnTo>
                  <a:pt x="4474928" y="2497693"/>
                </a:lnTo>
                <a:lnTo>
                  <a:pt x="0" y="2497693"/>
                </a:lnTo>
                <a:lnTo>
                  <a:pt x="0" y="2411963"/>
                </a:lnTo>
                <a:lnTo>
                  <a:pt x="4460597" y="2411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04800" dist="38100" dir="2700000" sx="98000" sy="98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220" y="4019551"/>
            <a:ext cx="36576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负责人：李烨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进行查询改写的原因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77333"/>
            <a:ext cx="7886700" cy="4075732"/>
          </a:xfrm>
        </p:spPr>
        <p:txBody>
          <a:bodyPr>
            <a:normAutofit/>
          </a:bodyPr>
          <a:lstStyle/>
          <a:p>
            <a:r>
              <a:rPr lang="zh-CN" altLang="en-US" dirty="0"/>
              <a:t>我们以一个查询改写的实例来解释为什么需要进行改写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两个语句都实现了“从</a:t>
            </a:r>
            <a:r>
              <a:rPr lang="en-US" altLang="zh-CN" dirty="0"/>
              <a:t>T</a:t>
            </a:r>
            <a:r>
              <a:rPr lang="zh-CN" altLang="en-US" dirty="0"/>
              <a:t>中选</a:t>
            </a:r>
            <a:r>
              <a:rPr lang="en-US" altLang="zh-CN" dirty="0"/>
              <a:t>type=10</a:t>
            </a:r>
            <a:r>
              <a:rPr lang="zh-CN" altLang="en-US" dirty="0"/>
              <a:t>的按</a:t>
            </a:r>
            <a:r>
              <a:rPr lang="en-US" altLang="zh-CN" dirty="0"/>
              <a:t>k</a:t>
            </a:r>
            <a:r>
              <a:rPr lang="zh-CN" altLang="en-US" dirty="0"/>
              <a:t>排列前三个，把</a:t>
            </a:r>
            <a:r>
              <a:rPr lang="en-US" altLang="zh-CN" dirty="0"/>
              <a:t>status</a:t>
            </a:r>
            <a:r>
              <a:rPr lang="zh-CN" altLang="en-US" dirty="0"/>
              <a:t>改成‘</a:t>
            </a:r>
            <a:r>
              <a:rPr lang="en-US" altLang="zh-CN" dirty="0"/>
              <a:t>DONE</a:t>
            </a:r>
            <a:r>
              <a:rPr lang="zh-CN" altLang="en-US" dirty="0"/>
              <a:t>’的功能”，但是二者执行的效率却天差地别。</a:t>
            </a:r>
            <a:endParaRPr lang="en-US" altLang="zh-CN" dirty="0"/>
          </a:p>
          <a:p>
            <a:r>
              <a:rPr lang="zh-CN" altLang="en-US" dirty="0"/>
              <a:t>对于用户来说，前一种写法直观，然而对于内核来说，前者要嵌套一层子查询，显然效率较低。因此，查询改写，就是将“对用户的好</a:t>
            </a:r>
            <a:r>
              <a:rPr lang="en-US" altLang="zh-CN" dirty="0"/>
              <a:t>SQL</a:t>
            </a:r>
            <a:r>
              <a:rPr lang="zh-CN" altLang="en-US" dirty="0"/>
              <a:t>”改写成对“对内核的好</a:t>
            </a:r>
            <a:r>
              <a:rPr lang="en-US" altLang="zh-CN" dirty="0"/>
              <a:t>SQL</a:t>
            </a:r>
            <a:r>
              <a:rPr lang="zh-CN" altLang="en-US" dirty="0"/>
              <a:t>”</a:t>
            </a: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2" y="1319435"/>
            <a:ext cx="5030357" cy="188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OceanBase</a:t>
            </a:r>
            <a:r>
              <a:rPr lang="zh-CN" altLang="en-US" dirty="0"/>
              <a:t>中，收到一条</a:t>
            </a:r>
            <a:r>
              <a:rPr lang="en-US" altLang="zh-CN" dirty="0"/>
              <a:t>SQL</a:t>
            </a:r>
            <a:r>
              <a:rPr lang="zh-CN" altLang="en-US" dirty="0"/>
              <a:t>语句后，首先会进行词法</a:t>
            </a:r>
            <a:r>
              <a:rPr lang="en-US" altLang="zh-CN" dirty="0"/>
              <a:t>/</a:t>
            </a:r>
            <a:r>
              <a:rPr lang="zh-CN" altLang="en-US" dirty="0"/>
              <a:t>语法解析，将其转化为一个</a:t>
            </a:r>
            <a:r>
              <a:rPr lang="en-US" altLang="zh-CN" dirty="0" err="1"/>
              <a:t>stmt</a:t>
            </a:r>
            <a:r>
              <a:rPr lang="zh-CN" altLang="en-US" dirty="0"/>
              <a:t>结构，这与</a:t>
            </a:r>
            <a:r>
              <a:rPr lang="en-US" altLang="zh-CN" dirty="0" err="1"/>
              <a:t>nimiob</a:t>
            </a:r>
            <a:r>
              <a:rPr lang="zh-CN" altLang="en-US" dirty="0"/>
              <a:t>相似。</a:t>
            </a:r>
            <a:endParaRPr lang="en-US" altLang="zh-CN" dirty="0"/>
          </a:p>
          <a:p>
            <a:r>
              <a:rPr lang="zh-CN" altLang="en-US" dirty="0"/>
              <a:t>我们拿到一个</a:t>
            </a:r>
            <a:r>
              <a:rPr lang="en-US" altLang="zh-CN" dirty="0" err="1"/>
              <a:t>stmt</a:t>
            </a:r>
            <a:r>
              <a:rPr lang="en-US" altLang="zh-CN" dirty="0"/>
              <a:t> s1</a:t>
            </a:r>
            <a:r>
              <a:rPr lang="zh-CN" altLang="en-US" dirty="0"/>
              <a:t>后，会进行对其进行改写成另一个</a:t>
            </a:r>
            <a:r>
              <a:rPr lang="en-US" altLang="zh-CN" dirty="0" err="1"/>
              <a:t>stmt</a:t>
            </a:r>
            <a:r>
              <a:rPr lang="en-US" altLang="zh-CN" dirty="0"/>
              <a:t> s2</a:t>
            </a:r>
            <a:r>
              <a:rPr lang="zh-CN" altLang="en-US" dirty="0"/>
              <a:t>。用输出的</a:t>
            </a:r>
            <a:r>
              <a:rPr lang="en-US" altLang="zh-CN" dirty="0"/>
              <a:t>s2</a:t>
            </a:r>
            <a:r>
              <a:rPr lang="zh-CN" altLang="en-US" dirty="0"/>
              <a:t>生成后续的逻辑执行计划和物理执行计划。</a:t>
            </a:r>
            <a:endParaRPr lang="en-US" altLang="zh-CN" dirty="0"/>
          </a:p>
          <a:p>
            <a:r>
              <a:rPr lang="zh-CN" altLang="en-US" dirty="0"/>
              <a:t>查询改写本质上是一个模式匹配的过程</a:t>
            </a: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018235"/>
            <a:ext cx="4893469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基于规则的改写</a:t>
            </a:r>
            <a:endParaRPr lang="en-US" altLang="zh-CN" dirty="0"/>
          </a:p>
          <a:p>
            <a:r>
              <a:rPr lang="zh-CN" altLang="en-US" dirty="0"/>
              <a:t>总能生成更好的执行计划，总是“有效的”</a:t>
            </a:r>
            <a:endParaRPr lang="en-US" altLang="zh-CN" dirty="0"/>
          </a:p>
          <a:p>
            <a:r>
              <a:rPr lang="zh-CN" altLang="en-US" dirty="0"/>
              <a:t>流程：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匹配模式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执行改写</a:t>
            </a:r>
          </a:p>
        </p:txBody>
      </p:sp>
      <p:sp>
        <p:nvSpPr>
          <p:cNvPr id="4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基于代价的改写</a:t>
            </a:r>
          </a:p>
          <a:p>
            <a:r>
              <a:rPr lang="zh-CN" altLang="en-US" dirty="0"/>
              <a:t>某些场景下能生成更好的执行计划，有些场景不能</a:t>
            </a:r>
            <a:endParaRPr lang="en-US" altLang="zh-CN" dirty="0"/>
          </a:p>
          <a:p>
            <a:r>
              <a:rPr lang="zh-CN" altLang="en-US" dirty="0"/>
              <a:t>流程：</a:t>
            </a:r>
            <a:r>
              <a:rPr lang="en-US" altLang="zh-CN" dirty="0"/>
              <a:t>1. </a:t>
            </a:r>
            <a:r>
              <a:rPr lang="zh-CN" altLang="en-US" dirty="0"/>
              <a:t>模式匹配  </a:t>
            </a:r>
            <a:r>
              <a:rPr lang="en-US" altLang="zh-CN" dirty="0"/>
              <a:t>2.</a:t>
            </a:r>
            <a:r>
              <a:rPr lang="zh-CN" altLang="en-US" dirty="0"/>
              <a:t>执行改写  </a:t>
            </a:r>
            <a:r>
              <a:rPr lang="en-US" altLang="zh-CN" dirty="0"/>
              <a:t>3.</a:t>
            </a:r>
            <a:r>
              <a:rPr lang="zh-CN" altLang="en-US" dirty="0"/>
              <a:t>代价验证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90550" y="2496398"/>
            <a:ext cx="3154310" cy="669925"/>
          </a:xfrm>
          <a:prstGeom prst="rect">
            <a:avLst/>
          </a:prstGeom>
          <a:solidFill>
            <a:srgbClr val="0710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" rIns="0" bIns="2380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L.ID, L.C1, R.C2 </a:t>
            </a:r>
            <a:endParaRPr kumimoji="0" lang="en-US" altLang="zh-CN" sz="135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L.ID = R.ID </a:t>
            </a:r>
            <a:endParaRPr kumimoji="0" lang="en-US" altLang="zh-CN" sz="1350" b="0" i="0" u="none" strike="noStrike" cap="none" normalizeH="0" baseline="0" dirty="0">
              <a:ln>
                <a:noFill/>
              </a:ln>
              <a:solidFill>
                <a:srgbClr val="5959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R.C2 = 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'XXX'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90550" y="3401570"/>
            <a:ext cx="3611511" cy="1501140"/>
          </a:xfrm>
          <a:prstGeom prst="rect">
            <a:avLst/>
          </a:prstGeom>
          <a:solidFill>
            <a:srgbClr val="0710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" rIns="0" bIns="2380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SELECT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 t1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WHERE t1.a1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UNION 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SELECT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 T1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WHERE t1.b1 = 1 and </a:t>
            </a:r>
            <a:r>
              <a:rPr kumimoji="0" lang="en-US" altLang="zh-CN" sz="1350" b="1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lnnvl</a:t>
            </a:r>
            <a:r>
              <a:rPr kumimoji="0" lang="en-US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(t1.a1 = 1);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67200" y="2495699"/>
            <a:ext cx="4564380" cy="223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对于左边的改写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a1 b1</a:t>
            </a:r>
            <a:r>
              <a:rPr lang="zh-CN" altLang="en-US" dirty="0"/>
              <a:t>都有索引，那么改写后的查询就可以利用索引对</a:t>
            </a:r>
            <a:r>
              <a:rPr lang="en-US" altLang="zh-CN" dirty="0"/>
              <a:t>a1 b1</a:t>
            </a:r>
            <a:r>
              <a:rPr lang="zh-CN" altLang="en-US" dirty="0"/>
              <a:t>快速定位，相比与原来的</a:t>
            </a:r>
            <a:r>
              <a:rPr lang="en-US" altLang="zh-CN" dirty="0"/>
              <a:t>SQL</a:t>
            </a:r>
            <a:r>
              <a:rPr lang="zh-CN" altLang="en-US" dirty="0"/>
              <a:t>，这就是一个好的改写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a1 b1</a:t>
            </a:r>
            <a:r>
              <a:rPr lang="zh-CN" altLang="en-US" dirty="0"/>
              <a:t>上没有索引，那么改写后的查询就需要遍历两边表，比原来的</a:t>
            </a:r>
            <a:r>
              <a:rPr lang="en-US" altLang="zh-CN" dirty="0"/>
              <a:t>SQL</a:t>
            </a:r>
            <a:r>
              <a:rPr lang="zh-CN" altLang="en-US" dirty="0"/>
              <a:t>语句更差了，这就不是一个好的改写。</a:t>
            </a:r>
            <a:endParaRPr lang="en-US" altLang="zh-CN" dirty="0"/>
          </a:p>
          <a:p>
            <a:endParaRPr lang="zh-CN" altLang="en-US" sz="1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完备与正确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正确：改写后</a:t>
            </a:r>
            <a:r>
              <a:rPr lang="en-US" altLang="zh-CN" dirty="0"/>
              <a:t>SQL</a:t>
            </a:r>
            <a:r>
              <a:rPr lang="zh-CN" altLang="en-US" dirty="0"/>
              <a:t>语义不能改变</a:t>
            </a:r>
            <a:endParaRPr lang="en-US" altLang="zh-CN" dirty="0"/>
          </a:p>
          <a:p>
            <a:r>
              <a:rPr lang="zh-CN" altLang="en-US" dirty="0"/>
              <a:t>完备：能改写的</a:t>
            </a:r>
            <a:r>
              <a:rPr lang="en-US" altLang="zh-CN" dirty="0"/>
              <a:t>SQL</a:t>
            </a:r>
            <a:r>
              <a:rPr lang="zh-CN" altLang="en-US" dirty="0"/>
              <a:t>需要改写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正确性是容易理解的，而在正确的前提下实现一个完备的改写是十分困难的。</a:t>
            </a:r>
          </a:p>
        </p:txBody>
      </p:sp>
      <p:sp>
        <p:nvSpPr>
          <p:cNvPr id="4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完备与正确</a:t>
            </a:r>
            <a:r>
              <a:rPr lang="en-US" altLang="zh-CN" sz="2400" dirty="0"/>
              <a:t>——</a:t>
            </a:r>
            <a:r>
              <a:rPr lang="zh-CN" altLang="en-US" sz="2400" dirty="0"/>
              <a:t>以外连接消除中的空值拒绝条件为例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考虑这么一个</a:t>
            </a:r>
            <a:r>
              <a:rPr lang="en-US" altLang="zh-CN" sz="1800" dirty="0"/>
              <a:t>SQL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它和下面的语句是完全一致的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因为对于左外连接和内连接来说，只是前者增加了一些</a:t>
            </a:r>
            <a:r>
              <a:rPr lang="en-US" altLang="zh-CN" sz="1800" dirty="0"/>
              <a:t>R.C2</a:t>
            </a:r>
            <a:r>
              <a:rPr lang="zh-CN" altLang="en-US" sz="1800" dirty="0"/>
              <a:t>为</a:t>
            </a:r>
            <a:r>
              <a:rPr lang="en-US" altLang="zh-CN" sz="1800" dirty="0"/>
              <a:t>NULL</a:t>
            </a:r>
            <a:r>
              <a:rPr lang="zh-CN" altLang="en-US" sz="1800" dirty="0"/>
              <a:t>的行，但是我们的限制条件中已经规定了</a:t>
            </a:r>
            <a:r>
              <a:rPr lang="en-US" altLang="zh-CN" sz="1800" dirty="0"/>
              <a:t>R.C2</a:t>
            </a:r>
            <a:r>
              <a:rPr lang="zh-CN" altLang="en-US" sz="1800" dirty="0"/>
              <a:t>不为空，因此在限制条件下，两者没有区别，但是内连接可以以更高的效率实现。</a:t>
            </a:r>
            <a:endParaRPr lang="en-US" altLang="zh-CN" sz="1800" dirty="0"/>
          </a:p>
          <a:p>
            <a:r>
              <a:rPr lang="zh-CN" altLang="en-US" sz="1800" dirty="0"/>
              <a:t>挑战：</a:t>
            </a:r>
            <a:endParaRPr lang="en-US" altLang="zh-CN" sz="1800" dirty="0"/>
          </a:p>
          <a:p>
            <a:pPr lvl="1"/>
            <a:r>
              <a:rPr lang="zh-CN" altLang="en-US" sz="1500" dirty="0"/>
              <a:t>如果是</a:t>
            </a:r>
            <a:r>
              <a:rPr lang="en-US" altLang="zh-CN" sz="1500" dirty="0"/>
              <a:t>R.C2&gt;/&lt;/=xxx</a:t>
            </a:r>
            <a:r>
              <a:rPr lang="zh-CN" altLang="en-US" sz="1500" dirty="0"/>
              <a:t>，这种是容易判断的</a:t>
            </a:r>
            <a:endParaRPr lang="en-US" altLang="zh-CN" sz="1500" dirty="0"/>
          </a:p>
          <a:p>
            <a:pPr lvl="1"/>
            <a:r>
              <a:rPr lang="zh-CN" altLang="en-US" sz="1500" dirty="0"/>
              <a:t>如果是</a:t>
            </a:r>
            <a:r>
              <a:rPr lang="en-US" altLang="zh-CN" sz="1500" dirty="0"/>
              <a:t>F(R.C2)&gt;/&lt;/=xxx</a:t>
            </a:r>
            <a:r>
              <a:rPr lang="zh-CN" altLang="en-US" sz="1500" dirty="0"/>
              <a:t>，这种不知道</a:t>
            </a:r>
            <a:r>
              <a:rPr lang="en-US" altLang="zh-CN" sz="1500" dirty="0"/>
              <a:t>R.C2=NULL</a:t>
            </a:r>
            <a:r>
              <a:rPr lang="zh-CN" altLang="en-US" sz="1500" dirty="0"/>
              <a:t>时</a:t>
            </a:r>
            <a:r>
              <a:rPr lang="en-US" altLang="zh-CN" sz="1500" dirty="0"/>
              <a:t>F</a:t>
            </a:r>
            <a:r>
              <a:rPr lang="zh-CN" altLang="en-US" sz="1500" dirty="0"/>
              <a:t>的输出，判断起来就会比较困难。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6236" y="1687747"/>
            <a:ext cx="7498582" cy="254635"/>
          </a:xfrm>
          <a:prstGeom prst="rect">
            <a:avLst/>
          </a:prstGeom>
          <a:solidFill>
            <a:srgbClr val="0710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" rIns="0" bIns="2380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L.ID, L.C1, R.C2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L.ID = R.ID </a:t>
            </a:r>
            <a:r>
              <a:rPr kumimoji="0" lang="zh-CN" altLang="zh-CN" sz="135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R.C2 = 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'XXX'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76236" y="2334688"/>
            <a:ext cx="7276465" cy="277495"/>
          </a:xfrm>
          <a:prstGeom prst="rect">
            <a:avLst/>
          </a:prstGeom>
          <a:solidFill>
            <a:srgbClr val="0710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3805" rIns="0" bIns="23805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L.ID, L.C1, R.C2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L, R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L.ID = R.ID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 R.C2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'XXX'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CN" altLang="zh-CN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343400" y="236523"/>
            <a:ext cx="4586486" cy="4562783"/>
          </a:xfrm>
          <a:custGeom>
            <a:avLst/>
            <a:gdLst>
              <a:gd name="T0" fmla="*/ 248 w 3870"/>
              <a:gd name="T1" fmla="*/ 3504 h 3851"/>
              <a:gd name="T2" fmla="*/ 316 w 3870"/>
              <a:gd name="T3" fmla="*/ 3486 h 3851"/>
              <a:gd name="T4" fmla="*/ 366 w 3870"/>
              <a:gd name="T5" fmla="*/ 3536 h 3851"/>
              <a:gd name="T6" fmla="*/ 348 w 3870"/>
              <a:gd name="T7" fmla="*/ 3604 h 3851"/>
              <a:gd name="T8" fmla="*/ 721 w 3870"/>
              <a:gd name="T9" fmla="*/ 3209 h 3851"/>
              <a:gd name="T10" fmla="*/ 709 w 3870"/>
              <a:gd name="T11" fmla="*/ 3211 h 3851"/>
              <a:gd name="T12" fmla="*/ 698 w 3870"/>
              <a:gd name="T13" fmla="*/ 3207 h 3851"/>
              <a:gd name="T14" fmla="*/ 674 w 3870"/>
              <a:gd name="T15" fmla="*/ 3197 h 3851"/>
              <a:gd name="T16" fmla="*/ 657 w 3870"/>
              <a:gd name="T17" fmla="*/ 3179 h 3851"/>
              <a:gd name="T18" fmla="*/ 646 w 3870"/>
              <a:gd name="T19" fmla="*/ 3155 h 3851"/>
              <a:gd name="T20" fmla="*/ 644 w 3870"/>
              <a:gd name="T21" fmla="*/ 3144 h 3851"/>
              <a:gd name="T22" fmla="*/ 644 w 3870"/>
              <a:gd name="T23" fmla="*/ 3133 h 3851"/>
              <a:gd name="T24" fmla="*/ 731 w 3870"/>
              <a:gd name="T25" fmla="*/ 2630 h 3851"/>
              <a:gd name="T26" fmla="*/ 2348 w 3870"/>
              <a:gd name="T27" fmla="*/ 1050 h 3851"/>
              <a:gd name="T28" fmla="*/ 2409 w 3870"/>
              <a:gd name="T29" fmla="*/ 1086 h 3851"/>
              <a:gd name="T30" fmla="*/ 2409 w 3870"/>
              <a:gd name="T31" fmla="*/ 1155 h 3851"/>
              <a:gd name="T32" fmla="*/ 1128 w 3870"/>
              <a:gd name="T33" fmla="*/ 3025 h 3851"/>
              <a:gd name="T34" fmla="*/ 2745 w 3870"/>
              <a:gd name="T35" fmla="*/ 1445 h 3851"/>
              <a:gd name="T36" fmla="*/ 2805 w 3870"/>
              <a:gd name="T37" fmla="*/ 1480 h 3851"/>
              <a:gd name="T38" fmla="*/ 2805 w 3870"/>
              <a:gd name="T39" fmla="*/ 1548 h 3851"/>
              <a:gd name="T40" fmla="*/ 3141 w 3870"/>
              <a:gd name="T41" fmla="*/ 1416 h 3851"/>
              <a:gd name="T42" fmla="*/ 3241 w 3870"/>
              <a:gd name="T43" fmla="*/ 1318 h 3851"/>
              <a:gd name="T44" fmla="*/ 2744 w 3870"/>
              <a:gd name="T45" fmla="*/ 430 h 3851"/>
              <a:gd name="T46" fmla="*/ 3247 w 3870"/>
              <a:gd name="T47" fmla="*/ 140 h 3851"/>
              <a:gd name="T48" fmla="*/ 3040 w 3870"/>
              <a:gd name="T49" fmla="*/ 182 h 3851"/>
              <a:gd name="T50" fmla="*/ 3663 w 3870"/>
              <a:gd name="T51" fmla="*/ 874 h 3851"/>
              <a:gd name="T52" fmla="*/ 3728 w 3870"/>
              <a:gd name="T53" fmla="*/ 673 h 3851"/>
              <a:gd name="T54" fmla="*/ 3702 w 3870"/>
              <a:gd name="T55" fmla="*/ 465 h 3851"/>
              <a:gd name="T56" fmla="*/ 3587 w 3870"/>
              <a:gd name="T57" fmla="*/ 282 h 3851"/>
              <a:gd name="T58" fmla="*/ 3403 w 3870"/>
              <a:gd name="T59" fmla="*/ 168 h 3851"/>
              <a:gd name="T60" fmla="*/ 3239 w 3870"/>
              <a:gd name="T61" fmla="*/ 0 h 3851"/>
              <a:gd name="T62" fmla="*/ 3477 w 3870"/>
              <a:gd name="T63" fmla="*/ 46 h 3851"/>
              <a:gd name="T64" fmla="*/ 3686 w 3870"/>
              <a:gd name="T65" fmla="*/ 183 h 3851"/>
              <a:gd name="T66" fmla="*/ 3824 w 3870"/>
              <a:gd name="T67" fmla="*/ 391 h 3851"/>
              <a:gd name="T68" fmla="*/ 3870 w 3870"/>
              <a:gd name="T69" fmla="*/ 628 h 3851"/>
              <a:gd name="T70" fmla="*/ 3824 w 3870"/>
              <a:gd name="T71" fmla="*/ 863 h 3851"/>
              <a:gd name="T72" fmla="*/ 3686 w 3870"/>
              <a:gd name="T73" fmla="*/ 1071 h 3851"/>
              <a:gd name="T74" fmla="*/ 1155 w 3870"/>
              <a:gd name="T75" fmla="*/ 3587 h 3851"/>
              <a:gd name="T76" fmla="*/ 1135 w 3870"/>
              <a:gd name="T77" fmla="*/ 3599 h 3851"/>
              <a:gd name="T78" fmla="*/ 85 w 3870"/>
              <a:gd name="T79" fmla="*/ 3849 h 3851"/>
              <a:gd name="T80" fmla="*/ 43 w 3870"/>
              <a:gd name="T81" fmla="*/ 3846 h 3851"/>
              <a:gd name="T82" fmla="*/ 6 w 3870"/>
              <a:gd name="T83" fmla="*/ 3810 h 3851"/>
              <a:gd name="T84" fmla="*/ 0 w 3870"/>
              <a:gd name="T85" fmla="*/ 3780 h 3851"/>
              <a:gd name="T86" fmla="*/ 249 w 3870"/>
              <a:gd name="T87" fmla="*/ 2730 h 3851"/>
              <a:gd name="T88" fmla="*/ 256 w 3870"/>
              <a:gd name="T89" fmla="*/ 2714 h 3851"/>
              <a:gd name="T90" fmla="*/ 269 w 3870"/>
              <a:gd name="T91" fmla="*/ 2697 h 3851"/>
              <a:gd name="T92" fmla="*/ 2946 w 3870"/>
              <a:gd name="T93" fmla="*/ 72 h 3851"/>
              <a:gd name="T94" fmla="*/ 3180 w 3870"/>
              <a:gd name="T95" fmla="*/ 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70" h="3851">
                <a:moveTo>
                  <a:pt x="684" y="2776"/>
                </a:moveTo>
                <a:lnTo>
                  <a:pt x="373" y="2810"/>
                </a:lnTo>
                <a:lnTo>
                  <a:pt x="195" y="3558"/>
                </a:lnTo>
                <a:lnTo>
                  <a:pt x="248" y="3504"/>
                </a:lnTo>
                <a:lnTo>
                  <a:pt x="264" y="3494"/>
                </a:lnTo>
                <a:lnTo>
                  <a:pt x="280" y="3486"/>
                </a:lnTo>
                <a:lnTo>
                  <a:pt x="298" y="3485"/>
                </a:lnTo>
                <a:lnTo>
                  <a:pt x="316" y="3486"/>
                </a:lnTo>
                <a:lnTo>
                  <a:pt x="332" y="3494"/>
                </a:lnTo>
                <a:lnTo>
                  <a:pt x="348" y="3504"/>
                </a:lnTo>
                <a:lnTo>
                  <a:pt x="359" y="3520"/>
                </a:lnTo>
                <a:lnTo>
                  <a:pt x="366" y="3536"/>
                </a:lnTo>
                <a:lnTo>
                  <a:pt x="367" y="3554"/>
                </a:lnTo>
                <a:lnTo>
                  <a:pt x="366" y="3572"/>
                </a:lnTo>
                <a:lnTo>
                  <a:pt x="359" y="3588"/>
                </a:lnTo>
                <a:lnTo>
                  <a:pt x="348" y="3604"/>
                </a:lnTo>
                <a:lnTo>
                  <a:pt x="294" y="3656"/>
                </a:lnTo>
                <a:lnTo>
                  <a:pt x="1046" y="3479"/>
                </a:lnTo>
                <a:lnTo>
                  <a:pt x="1080" y="3171"/>
                </a:lnTo>
                <a:lnTo>
                  <a:pt x="721" y="3209"/>
                </a:lnTo>
                <a:lnTo>
                  <a:pt x="718" y="3211"/>
                </a:lnTo>
                <a:lnTo>
                  <a:pt x="714" y="3211"/>
                </a:lnTo>
                <a:lnTo>
                  <a:pt x="714" y="3211"/>
                </a:lnTo>
                <a:lnTo>
                  <a:pt x="709" y="3211"/>
                </a:lnTo>
                <a:lnTo>
                  <a:pt x="705" y="3209"/>
                </a:lnTo>
                <a:lnTo>
                  <a:pt x="703" y="3209"/>
                </a:lnTo>
                <a:lnTo>
                  <a:pt x="701" y="3208"/>
                </a:lnTo>
                <a:lnTo>
                  <a:pt x="698" y="3207"/>
                </a:lnTo>
                <a:lnTo>
                  <a:pt x="691" y="3206"/>
                </a:lnTo>
                <a:lnTo>
                  <a:pt x="684" y="3203"/>
                </a:lnTo>
                <a:lnTo>
                  <a:pt x="679" y="3200"/>
                </a:lnTo>
                <a:lnTo>
                  <a:pt x="674" y="3197"/>
                </a:lnTo>
                <a:lnTo>
                  <a:pt x="669" y="3192"/>
                </a:lnTo>
                <a:lnTo>
                  <a:pt x="663" y="3188"/>
                </a:lnTo>
                <a:lnTo>
                  <a:pt x="659" y="3184"/>
                </a:lnTo>
                <a:lnTo>
                  <a:pt x="657" y="3179"/>
                </a:lnTo>
                <a:lnTo>
                  <a:pt x="653" y="3173"/>
                </a:lnTo>
                <a:lnTo>
                  <a:pt x="649" y="3166"/>
                </a:lnTo>
                <a:lnTo>
                  <a:pt x="648" y="3161"/>
                </a:lnTo>
                <a:lnTo>
                  <a:pt x="646" y="3155"/>
                </a:lnTo>
                <a:lnTo>
                  <a:pt x="646" y="3152"/>
                </a:lnTo>
                <a:lnTo>
                  <a:pt x="644" y="3150"/>
                </a:lnTo>
                <a:lnTo>
                  <a:pt x="644" y="3147"/>
                </a:lnTo>
                <a:lnTo>
                  <a:pt x="644" y="3144"/>
                </a:lnTo>
                <a:lnTo>
                  <a:pt x="644" y="3140"/>
                </a:lnTo>
                <a:lnTo>
                  <a:pt x="644" y="3138"/>
                </a:lnTo>
                <a:lnTo>
                  <a:pt x="644" y="3135"/>
                </a:lnTo>
                <a:lnTo>
                  <a:pt x="644" y="3133"/>
                </a:lnTo>
                <a:lnTo>
                  <a:pt x="684" y="2776"/>
                </a:lnTo>
                <a:close/>
                <a:moveTo>
                  <a:pt x="2447" y="726"/>
                </a:moveTo>
                <a:lnTo>
                  <a:pt x="508" y="2654"/>
                </a:lnTo>
                <a:lnTo>
                  <a:pt x="731" y="2630"/>
                </a:lnTo>
                <a:lnTo>
                  <a:pt x="2300" y="1071"/>
                </a:lnTo>
                <a:lnTo>
                  <a:pt x="2314" y="1060"/>
                </a:lnTo>
                <a:lnTo>
                  <a:pt x="2331" y="1053"/>
                </a:lnTo>
                <a:lnTo>
                  <a:pt x="2348" y="1050"/>
                </a:lnTo>
                <a:lnTo>
                  <a:pt x="2367" y="1053"/>
                </a:lnTo>
                <a:lnTo>
                  <a:pt x="2383" y="1060"/>
                </a:lnTo>
                <a:lnTo>
                  <a:pt x="2398" y="1071"/>
                </a:lnTo>
                <a:lnTo>
                  <a:pt x="2409" y="1086"/>
                </a:lnTo>
                <a:lnTo>
                  <a:pt x="2417" y="1103"/>
                </a:lnTo>
                <a:lnTo>
                  <a:pt x="2418" y="1120"/>
                </a:lnTo>
                <a:lnTo>
                  <a:pt x="2417" y="1138"/>
                </a:lnTo>
                <a:lnTo>
                  <a:pt x="2409" y="1155"/>
                </a:lnTo>
                <a:lnTo>
                  <a:pt x="2398" y="1169"/>
                </a:lnTo>
                <a:lnTo>
                  <a:pt x="830" y="2729"/>
                </a:lnTo>
                <a:lnTo>
                  <a:pt x="793" y="3061"/>
                </a:lnTo>
                <a:lnTo>
                  <a:pt x="1128" y="3025"/>
                </a:lnTo>
                <a:lnTo>
                  <a:pt x="2695" y="1464"/>
                </a:lnTo>
                <a:lnTo>
                  <a:pt x="2710" y="1454"/>
                </a:lnTo>
                <a:lnTo>
                  <a:pt x="2727" y="1447"/>
                </a:lnTo>
                <a:lnTo>
                  <a:pt x="2745" y="1445"/>
                </a:lnTo>
                <a:lnTo>
                  <a:pt x="2762" y="1447"/>
                </a:lnTo>
                <a:lnTo>
                  <a:pt x="2779" y="1454"/>
                </a:lnTo>
                <a:lnTo>
                  <a:pt x="2794" y="1464"/>
                </a:lnTo>
                <a:lnTo>
                  <a:pt x="2805" y="1480"/>
                </a:lnTo>
                <a:lnTo>
                  <a:pt x="2812" y="1497"/>
                </a:lnTo>
                <a:lnTo>
                  <a:pt x="2815" y="1514"/>
                </a:lnTo>
                <a:lnTo>
                  <a:pt x="2812" y="1532"/>
                </a:lnTo>
                <a:lnTo>
                  <a:pt x="2805" y="1548"/>
                </a:lnTo>
                <a:lnTo>
                  <a:pt x="2794" y="1564"/>
                </a:lnTo>
                <a:lnTo>
                  <a:pt x="1227" y="3123"/>
                </a:lnTo>
                <a:lnTo>
                  <a:pt x="1202" y="3345"/>
                </a:lnTo>
                <a:lnTo>
                  <a:pt x="3141" y="1416"/>
                </a:lnTo>
                <a:lnTo>
                  <a:pt x="2447" y="726"/>
                </a:lnTo>
                <a:close/>
                <a:moveTo>
                  <a:pt x="2645" y="529"/>
                </a:moveTo>
                <a:lnTo>
                  <a:pt x="2546" y="628"/>
                </a:lnTo>
                <a:lnTo>
                  <a:pt x="3241" y="1318"/>
                </a:lnTo>
                <a:lnTo>
                  <a:pt x="3338" y="1219"/>
                </a:lnTo>
                <a:lnTo>
                  <a:pt x="2645" y="529"/>
                </a:lnTo>
                <a:close/>
                <a:moveTo>
                  <a:pt x="2844" y="332"/>
                </a:moveTo>
                <a:lnTo>
                  <a:pt x="2744" y="430"/>
                </a:lnTo>
                <a:lnTo>
                  <a:pt x="3438" y="1121"/>
                </a:lnTo>
                <a:lnTo>
                  <a:pt x="3537" y="1021"/>
                </a:lnTo>
                <a:lnTo>
                  <a:pt x="2844" y="332"/>
                </a:lnTo>
                <a:close/>
                <a:moveTo>
                  <a:pt x="3247" y="140"/>
                </a:moveTo>
                <a:lnTo>
                  <a:pt x="3194" y="142"/>
                </a:lnTo>
                <a:lnTo>
                  <a:pt x="3142" y="149"/>
                </a:lnTo>
                <a:lnTo>
                  <a:pt x="3090" y="163"/>
                </a:lnTo>
                <a:lnTo>
                  <a:pt x="3040" y="182"/>
                </a:lnTo>
                <a:lnTo>
                  <a:pt x="2993" y="206"/>
                </a:lnTo>
                <a:lnTo>
                  <a:pt x="2946" y="237"/>
                </a:lnTo>
                <a:lnTo>
                  <a:pt x="3632" y="919"/>
                </a:lnTo>
                <a:lnTo>
                  <a:pt x="3663" y="874"/>
                </a:lnTo>
                <a:lnTo>
                  <a:pt x="3687" y="826"/>
                </a:lnTo>
                <a:lnTo>
                  <a:pt x="3707" y="776"/>
                </a:lnTo>
                <a:lnTo>
                  <a:pt x="3720" y="725"/>
                </a:lnTo>
                <a:lnTo>
                  <a:pt x="3728" y="673"/>
                </a:lnTo>
                <a:lnTo>
                  <a:pt x="3730" y="621"/>
                </a:lnTo>
                <a:lnTo>
                  <a:pt x="3726" y="568"/>
                </a:lnTo>
                <a:lnTo>
                  <a:pt x="3717" y="516"/>
                </a:lnTo>
                <a:lnTo>
                  <a:pt x="3702" y="465"/>
                </a:lnTo>
                <a:lnTo>
                  <a:pt x="3682" y="417"/>
                </a:lnTo>
                <a:lnTo>
                  <a:pt x="3656" y="369"/>
                </a:lnTo>
                <a:lnTo>
                  <a:pt x="3624" y="324"/>
                </a:lnTo>
                <a:lnTo>
                  <a:pt x="3587" y="282"/>
                </a:lnTo>
                <a:lnTo>
                  <a:pt x="3545" y="245"/>
                </a:lnTo>
                <a:lnTo>
                  <a:pt x="3499" y="214"/>
                </a:lnTo>
                <a:lnTo>
                  <a:pt x="3453" y="187"/>
                </a:lnTo>
                <a:lnTo>
                  <a:pt x="3403" y="168"/>
                </a:lnTo>
                <a:lnTo>
                  <a:pt x="3352" y="153"/>
                </a:lnTo>
                <a:lnTo>
                  <a:pt x="3299" y="143"/>
                </a:lnTo>
                <a:lnTo>
                  <a:pt x="3247" y="140"/>
                </a:lnTo>
                <a:close/>
                <a:moveTo>
                  <a:pt x="3239" y="0"/>
                </a:moveTo>
                <a:lnTo>
                  <a:pt x="3300" y="4"/>
                </a:lnTo>
                <a:lnTo>
                  <a:pt x="3360" y="12"/>
                </a:lnTo>
                <a:lnTo>
                  <a:pt x="3420" y="27"/>
                </a:lnTo>
                <a:lnTo>
                  <a:pt x="3477" y="46"/>
                </a:lnTo>
                <a:lnTo>
                  <a:pt x="3534" y="72"/>
                </a:lnTo>
                <a:lnTo>
                  <a:pt x="3587" y="103"/>
                </a:lnTo>
                <a:lnTo>
                  <a:pt x="3637" y="141"/>
                </a:lnTo>
                <a:lnTo>
                  <a:pt x="3686" y="183"/>
                </a:lnTo>
                <a:lnTo>
                  <a:pt x="3729" y="232"/>
                </a:lnTo>
                <a:lnTo>
                  <a:pt x="3767" y="282"/>
                </a:lnTo>
                <a:lnTo>
                  <a:pt x="3798" y="335"/>
                </a:lnTo>
                <a:lnTo>
                  <a:pt x="3824" y="391"/>
                </a:lnTo>
                <a:lnTo>
                  <a:pt x="3844" y="448"/>
                </a:lnTo>
                <a:lnTo>
                  <a:pt x="3858" y="508"/>
                </a:lnTo>
                <a:lnTo>
                  <a:pt x="3867" y="567"/>
                </a:lnTo>
                <a:lnTo>
                  <a:pt x="3870" y="628"/>
                </a:lnTo>
                <a:lnTo>
                  <a:pt x="3867" y="687"/>
                </a:lnTo>
                <a:lnTo>
                  <a:pt x="3858" y="747"/>
                </a:lnTo>
                <a:lnTo>
                  <a:pt x="3844" y="806"/>
                </a:lnTo>
                <a:lnTo>
                  <a:pt x="3824" y="863"/>
                </a:lnTo>
                <a:lnTo>
                  <a:pt x="3798" y="919"/>
                </a:lnTo>
                <a:lnTo>
                  <a:pt x="3767" y="973"/>
                </a:lnTo>
                <a:lnTo>
                  <a:pt x="3729" y="1024"/>
                </a:lnTo>
                <a:lnTo>
                  <a:pt x="3686" y="1071"/>
                </a:lnTo>
                <a:lnTo>
                  <a:pt x="1160" y="3583"/>
                </a:lnTo>
                <a:lnTo>
                  <a:pt x="1158" y="3585"/>
                </a:lnTo>
                <a:lnTo>
                  <a:pt x="1157" y="3586"/>
                </a:lnTo>
                <a:lnTo>
                  <a:pt x="1155" y="3587"/>
                </a:lnTo>
                <a:lnTo>
                  <a:pt x="1152" y="3589"/>
                </a:lnTo>
                <a:lnTo>
                  <a:pt x="1146" y="3594"/>
                </a:lnTo>
                <a:lnTo>
                  <a:pt x="1139" y="3598"/>
                </a:lnTo>
                <a:lnTo>
                  <a:pt x="1135" y="3599"/>
                </a:lnTo>
                <a:lnTo>
                  <a:pt x="1131" y="3600"/>
                </a:lnTo>
                <a:lnTo>
                  <a:pt x="1129" y="3602"/>
                </a:lnTo>
                <a:lnTo>
                  <a:pt x="1127" y="3603"/>
                </a:lnTo>
                <a:lnTo>
                  <a:pt x="85" y="3849"/>
                </a:lnTo>
                <a:lnTo>
                  <a:pt x="78" y="3851"/>
                </a:lnTo>
                <a:lnTo>
                  <a:pt x="70" y="3851"/>
                </a:lnTo>
                <a:lnTo>
                  <a:pt x="56" y="3849"/>
                </a:lnTo>
                <a:lnTo>
                  <a:pt x="43" y="3846"/>
                </a:lnTo>
                <a:lnTo>
                  <a:pt x="31" y="3840"/>
                </a:lnTo>
                <a:lnTo>
                  <a:pt x="21" y="3830"/>
                </a:lnTo>
                <a:lnTo>
                  <a:pt x="12" y="3820"/>
                </a:lnTo>
                <a:lnTo>
                  <a:pt x="6" y="3810"/>
                </a:lnTo>
                <a:lnTo>
                  <a:pt x="5" y="3804"/>
                </a:lnTo>
                <a:lnTo>
                  <a:pt x="1" y="3793"/>
                </a:lnTo>
                <a:lnTo>
                  <a:pt x="0" y="3781"/>
                </a:lnTo>
                <a:lnTo>
                  <a:pt x="0" y="3780"/>
                </a:lnTo>
                <a:lnTo>
                  <a:pt x="0" y="3779"/>
                </a:lnTo>
                <a:lnTo>
                  <a:pt x="0" y="3772"/>
                </a:lnTo>
                <a:lnTo>
                  <a:pt x="1" y="3766"/>
                </a:lnTo>
                <a:lnTo>
                  <a:pt x="249" y="2730"/>
                </a:lnTo>
                <a:lnTo>
                  <a:pt x="250" y="2729"/>
                </a:lnTo>
                <a:lnTo>
                  <a:pt x="251" y="2725"/>
                </a:lnTo>
                <a:lnTo>
                  <a:pt x="253" y="2722"/>
                </a:lnTo>
                <a:lnTo>
                  <a:pt x="256" y="2714"/>
                </a:lnTo>
                <a:lnTo>
                  <a:pt x="261" y="2705"/>
                </a:lnTo>
                <a:lnTo>
                  <a:pt x="265" y="2701"/>
                </a:lnTo>
                <a:lnTo>
                  <a:pt x="266" y="2699"/>
                </a:lnTo>
                <a:lnTo>
                  <a:pt x="269" y="2697"/>
                </a:lnTo>
                <a:lnTo>
                  <a:pt x="2794" y="183"/>
                </a:lnTo>
                <a:lnTo>
                  <a:pt x="2841" y="141"/>
                </a:lnTo>
                <a:lnTo>
                  <a:pt x="2893" y="103"/>
                </a:lnTo>
                <a:lnTo>
                  <a:pt x="2946" y="72"/>
                </a:lnTo>
                <a:lnTo>
                  <a:pt x="3003" y="46"/>
                </a:lnTo>
                <a:lnTo>
                  <a:pt x="3060" y="27"/>
                </a:lnTo>
                <a:lnTo>
                  <a:pt x="3120" y="12"/>
                </a:lnTo>
                <a:lnTo>
                  <a:pt x="3180" y="4"/>
                </a:lnTo>
                <a:lnTo>
                  <a:pt x="3239" y="0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863" y="1488495"/>
            <a:ext cx="4148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PART 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140" y="2517915"/>
            <a:ext cx="4502660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OceanBase</a:t>
            </a:r>
            <a:r>
              <a:rPr lang="zh-CN" altLang="en-US" sz="4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简介</a:t>
            </a:r>
            <a:endParaRPr lang="en-US" sz="4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7" name="Rectangle 11"/>
          <p:cNvSpPr/>
          <p:nvPr/>
        </p:nvSpPr>
        <p:spPr bwMode="auto">
          <a:xfrm>
            <a:off x="2328063" y="1377291"/>
            <a:ext cx="4536797" cy="2497693"/>
          </a:xfrm>
          <a:custGeom>
            <a:avLst/>
            <a:gdLst/>
            <a:ahLst/>
            <a:cxnLst/>
            <a:rect l="l" t="t" r="r" b="b"/>
            <a:pathLst>
              <a:path w="4536797" h="2497693">
                <a:moveTo>
                  <a:pt x="4460597" y="0"/>
                </a:moveTo>
                <a:lnTo>
                  <a:pt x="4536797" y="0"/>
                </a:lnTo>
                <a:lnTo>
                  <a:pt x="4536797" y="2497691"/>
                </a:lnTo>
                <a:lnTo>
                  <a:pt x="4474928" y="2497691"/>
                </a:lnTo>
                <a:lnTo>
                  <a:pt x="4474928" y="2497693"/>
                </a:lnTo>
                <a:lnTo>
                  <a:pt x="0" y="2497693"/>
                </a:lnTo>
                <a:lnTo>
                  <a:pt x="0" y="2411963"/>
                </a:lnTo>
                <a:lnTo>
                  <a:pt x="4460597" y="2411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04800" dist="38100" dir="2700000" sx="98000" sy="98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220" y="4019551"/>
            <a:ext cx="36576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负责人：刘熠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改写框架</a:t>
            </a: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69219"/>
            <a:ext cx="6011924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1"/>
          <p:cNvSpPr/>
          <p:nvPr/>
        </p:nvSpPr>
        <p:spPr>
          <a:xfrm>
            <a:off x="2428875" y="0"/>
            <a:ext cx="2143125" cy="100013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Rectangle 12"/>
          <p:cNvSpPr/>
          <p:nvPr/>
        </p:nvSpPr>
        <p:spPr>
          <a:xfrm>
            <a:off x="4572000" y="0"/>
            <a:ext cx="2143125" cy="100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343400" y="236523"/>
            <a:ext cx="4586486" cy="4562783"/>
          </a:xfrm>
          <a:custGeom>
            <a:avLst/>
            <a:gdLst>
              <a:gd name="T0" fmla="*/ 248 w 3870"/>
              <a:gd name="T1" fmla="*/ 3504 h 3851"/>
              <a:gd name="T2" fmla="*/ 316 w 3870"/>
              <a:gd name="T3" fmla="*/ 3486 h 3851"/>
              <a:gd name="T4" fmla="*/ 366 w 3870"/>
              <a:gd name="T5" fmla="*/ 3536 h 3851"/>
              <a:gd name="T6" fmla="*/ 348 w 3870"/>
              <a:gd name="T7" fmla="*/ 3604 h 3851"/>
              <a:gd name="T8" fmla="*/ 721 w 3870"/>
              <a:gd name="T9" fmla="*/ 3209 h 3851"/>
              <a:gd name="T10" fmla="*/ 709 w 3870"/>
              <a:gd name="T11" fmla="*/ 3211 h 3851"/>
              <a:gd name="T12" fmla="*/ 698 w 3870"/>
              <a:gd name="T13" fmla="*/ 3207 h 3851"/>
              <a:gd name="T14" fmla="*/ 674 w 3870"/>
              <a:gd name="T15" fmla="*/ 3197 h 3851"/>
              <a:gd name="T16" fmla="*/ 657 w 3870"/>
              <a:gd name="T17" fmla="*/ 3179 h 3851"/>
              <a:gd name="T18" fmla="*/ 646 w 3870"/>
              <a:gd name="T19" fmla="*/ 3155 h 3851"/>
              <a:gd name="T20" fmla="*/ 644 w 3870"/>
              <a:gd name="T21" fmla="*/ 3144 h 3851"/>
              <a:gd name="T22" fmla="*/ 644 w 3870"/>
              <a:gd name="T23" fmla="*/ 3133 h 3851"/>
              <a:gd name="T24" fmla="*/ 731 w 3870"/>
              <a:gd name="T25" fmla="*/ 2630 h 3851"/>
              <a:gd name="T26" fmla="*/ 2348 w 3870"/>
              <a:gd name="T27" fmla="*/ 1050 h 3851"/>
              <a:gd name="T28" fmla="*/ 2409 w 3870"/>
              <a:gd name="T29" fmla="*/ 1086 h 3851"/>
              <a:gd name="T30" fmla="*/ 2409 w 3870"/>
              <a:gd name="T31" fmla="*/ 1155 h 3851"/>
              <a:gd name="T32" fmla="*/ 1128 w 3870"/>
              <a:gd name="T33" fmla="*/ 3025 h 3851"/>
              <a:gd name="T34" fmla="*/ 2745 w 3870"/>
              <a:gd name="T35" fmla="*/ 1445 h 3851"/>
              <a:gd name="T36" fmla="*/ 2805 w 3870"/>
              <a:gd name="T37" fmla="*/ 1480 h 3851"/>
              <a:gd name="T38" fmla="*/ 2805 w 3870"/>
              <a:gd name="T39" fmla="*/ 1548 h 3851"/>
              <a:gd name="T40" fmla="*/ 3141 w 3870"/>
              <a:gd name="T41" fmla="*/ 1416 h 3851"/>
              <a:gd name="T42" fmla="*/ 3241 w 3870"/>
              <a:gd name="T43" fmla="*/ 1318 h 3851"/>
              <a:gd name="T44" fmla="*/ 2744 w 3870"/>
              <a:gd name="T45" fmla="*/ 430 h 3851"/>
              <a:gd name="T46" fmla="*/ 3247 w 3870"/>
              <a:gd name="T47" fmla="*/ 140 h 3851"/>
              <a:gd name="T48" fmla="*/ 3040 w 3870"/>
              <a:gd name="T49" fmla="*/ 182 h 3851"/>
              <a:gd name="T50" fmla="*/ 3663 w 3870"/>
              <a:gd name="T51" fmla="*/ 874 h 3851"/>
              <a:gd name="T52" fmla="*/ 3728 w 3870"/>
              <a:gd name="T53" fmla="*/ 673 h 3851"/>
              <a:gd name="T54" fmla="*/ 3702 w 3870"/>
              <a:gd name="T55" fmla="*/ 465 h 3851"/>
              <a:gd name="T56" fmla="*/ 3587 w 3870"/>
              <a:gd name="T57" fmla="*/ 282 h 3851"/>
              <a:gd name="T58" fmla="*/ 3403 w 3870"/>
              <a:gd name="T59" fmla="*/ 168 h 3851"/>
              <a:gd name="T60" fmla="*/ 3239 w 3870"/>
              <a:gd name="T61" fmla="*/ 0 h 3851"/>
              <a:gd name="T62" fmla="*/ 3477 w 3870"/>
              <a:gd name="T63" fmla="*/ 46 h 3851"/>
              <a:gd name="T64" fmla="*/ 3686 w 3870"/>
              <a:gd name="T65" fmla="*/ 183 h 3851"/>
              <a:gd name="T66" fmla="*/ 3824 w 3870"/>
              <a:gd name="T67" fmla="*/ 391 h 3851"/>
              <a:gd name="T68" fmla="*/ 3870 w 3870"/>
              <a:gd name="T69" fmla="*/ 628 h 3851"/>
              <a:gd name="T70" fmla="*/ 3824 w 3870"/>
              <a:gd name="T71" fmla="*/ 863 h 3851"/>
              <a:gd name="T72" fmla="*/ 3686 w 3870"/>
              <a:gd name="T73" fmla="*/ 1071 h 3851"/>
              <a:gd name="T74" fmla="*/ 1155 w 3870"/>
              <a:gd name="T75" fmla="*/ 3587 h 3851"/>
              <a:gd name="T76" fmla="*/ 1135 w 3870"/>
              <a:gd name="T77" fmla="*/ 3599 h 3851"/>
              <a:gd name="T78" fmla="*/ 85 w 3870"/>
              <a:gd name="T79" fmla="*/ 3849 h 3851"/>
              <a:gd name="T80" fmla="*/ 43 w 3870"/>
              <a:gd name="T81" fmla="*/ 3846 h 3851"/>
              <a:gd name="T82" fmla="*/ 6 w 3870"/>
              <a:gd name="T83" fmla="*/ 3810 h 3851"/>
              <a:gd name="T84" fmla="*/ 0 w 3870"/>
              <a:gd name="T85" fmla="*/ 3780 h 3851"/>
              <a:gd name="T86" fmla="*/ 249 w 3870"/>
              <a:gd name="T87" fmla="*/ 2730 h 3851"/>
              <a:gd name="T88" fmla="*/ 256 w 3870"/>
              <a:gd name="T89" fmla="*/ 2714 h 3851"/>
              <a:gd name="T90" fmla="*/ 269 w 3870"/>
              <a:gd name="T91" fmla="*/ 2697 h 3851"/>
              <a:gd name="T92" fmla="*/ 2946 w 3870"/>
              <a:gd name="T93" fmla="*/ 72 h 3851"/>
              <a:gd name="T94" fmla="*/ 3180 w 3870"/>
              <a:gd name="T95" fmla="*/ 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70" h="3851">
                <a:moveTo>
                  <a:pt x="684" y="2776"/>
                </a:moveTo>
                <a:lnTo>
                  <a:pt x="373" y="2810"/>
                </a:lnTo>
                <a:lnTo>
                  <a:pt x="195" y="3558"/>
                </a:lnTo>
                <a:lnTo>
                  <a:pt x="248" y="3504"/>
                </a:lnTo>
                <a:lnTo>
                  <a:pt x="264" y="3494"/>
                </a:lnTo>
                <a:lnTo>
                  <a:pt x="280" y="3486"/>
                </a:lnTo>
                <a:lnTo>
                  <a:pt x="298" y="3485"/>
                </a:lnTo>
                <a:lnTo>
                  <a:pt x="316" y="3486"/>
                </a:lnTo>
                <a:lnTo>
                  <a:pt x="332" y="3494"/>
                </a:lnTo>
                <a:lnTo>
                  <a:pt x="348" y="3504"/>
                </a:lnTo>
                <a:lnTo>
                  <a:pt x="359" y="3520"/>
                </a:lnTo>
                <a:lnTo>
                  <a:pt x="366" y="3536"/>
                </a:lnTo>
                <a:lnTo>
                  <a:pt x="367" y="3554"/>
                </a:lnTo>
                <a:lnTo>
                  <a:pt x="366" y="3572"/>
                </a:lnTo>
                <a:lnTo>
                  <a:pt x="359" y="3588"/>
                </a:lnTo>
                <a:lnTo>
                  <a:pt x="348" y="3604"/>
                </a:lnTo>
                <a:lnTo>
                  <a:pt x="294" y="3656"/>
                </a:lnTo>
                <a:lnTo>
                  <a:pt x="1046" y="3479"/>
                </a:lnTo>
                <a:lnTo>
                  <a:pt x="1080" y="3171"/>
                </a:lnTo>
                <a:lnTo>
                  <a:pt x="721" y="3209"/>
                </a:lnTo>
                <a:lnTo>
                  <a:pt x="718" y="3211"/>
                </a:lnTo>
                <a:lnTo>
                  <a:pt x="714" y="3211"/>
                </a:lnTo>
                <a:lnTo>
                  <a:pt x="714" y="3211"/>
                </a:lnTo>
                <a:lnTo>
                  <a:pt x="709" y="3211"/>
                </a:lnTo>
                <a:lnTo>
                  <a:pt x="705" y="3209"/>
                </a:lnTo>
                <a:lnTo>
                  <a:pt x="703" y="3209"/>
                </a:lnTo>
                <a:lnTo>
                  <a:pt x="701" y="3208"/>
                </a:lnTo>
                <a:lnTo>
                  <a:pt x="698" y="3207"/>
                </a:lnTo>
                <a:lnTo>
                  <a:pt x="691" y="3206"/>
                </a:lnTo>
                <a:lnTo>
                  <a:pt x="684" y="3203"/>
                </a:lnTo>
                <a:lnTo>
                  <a:pt x="679" y="3200"/>
                </a:lnTo>
                <a:lnTo>
                  <a:pt x="674" y="3197"/>
                </a:lnTo>
                <a:lnTo>
                  <a:pt x="669" y="3192"/>
                </a:lnTo>
                <a:lnTo>
                  <a:pt x="663" y="3188"/>
                </a:lnTo>
                <a:lnTo>
                  <a:pt x="659" y="3184"/>
                </a:lnTo>
                <a:lnTo>
                  <a:pt x="657" y="3179"/>
                </a:lnTo>
                <a:lnTo>
                  <a:pt x="653" y="3173"/>
                </a:lnTo>
                <a:lnTo>
                  <a:pt x="649" y="3166"/>
                </a:lnTo>
                <a:lnTo>
                  <a:pt x="648" y="3161"/>
                </a:lnTo>
                <a:lnTo>
                  <a:pt x="646" y="3155"/>
                </a:lnTo>
                <a:lnTo>
                  <a:pt x="646" y="3152"/>
                </a:lnTo>
                <a:lnTo>
                  <a:pt x="644" y="3150"/>
                </a:lnTo>
                <a:lnTo>
                  <a:pt x="644" y="3147"/>
                </a:lnTo>
                <a:lnTo>
                  <a:pt x="644" y="3144"/>
                </a:lnTo>
                <a:lnTo>
                  <a:pt x="644" y="3140"/>
                </a:lnTo>
                <a:lnTo>
                  <a:pt x="644" y="3138"/>
                </a:lnTo>
                <a:lnTo>
                  <a:pt x="644" y="3135"/>
                </a:lnTo>
                <a:lnTo>
                  <a:pt x="644" y="3133"/>
                </a:lnTo>
                <a:lnTo>
                  <a:pt x="684" y="2776"/>
                </a:lnTo>
                <a:close/>
                <a:moveTo>
                  <a:pt x="2447" y="726"/>
                </a:moveTo>
                <a:lnTo>
                  <a:pt x="508" y="2654"/>
                </a:lnTo>
                <a:lnTo>
                  <a:pt x="731" y="2630"/>
                </a:lnTo>
                <a:lnTo>
                  <a:pt x="2300" y="1071"/>
                </a:lnTo>
                <a:lnTo>
                  <a:pt x="2314" y="1060"/>
                </a:lnTo>
                <a:lnTo>
                  <a:pt x="2331" y="1053"/>
                </a:lnTo>
                <a:lnTo>
                  <a:pt x="2348" y="1050"/>
                </a:lnTo>
                <a:lnTo>
                  <a:pt x="2367" y="1053"/>
                </a:lnTo>
                <a:lnTo>
                  <a:pt x="2383" y="1060"/>
                </a:lnTo>
                <a:lnTo>
                  <a:pt x="2398" y="1071"/>
                </a:lnTo>
                <a:lnTo>
                  <a:pt x="2409" y="1086"/>
                </a:lnTo>
                <a:lnTo>
                  <a:pt x="2417" y="1103"/>
                </a:lnTo>
                <a:lnTo>
                  <a:pt x="2418" y="1120"/>
                </a:lnTo>
                <a:lnTo>
                  <a:pt x="2417" y="1138"/>
                </a:lnTo>
                <a:lnTo>
                  <a:pt x="2409" y="1155"/>
                </a:lnTo>
                <a:lnTo>
                  <a:pt x="2398" y="1169"/>
                </a:lnTo>
                <a:lnTo>
                  <a:pt x="830" y="2729"/>
                </a:lnTo>
                <a:lnTo>
                  <a:pt x="793" y="3061"/>
                </a:lnTo>
                <a:lnTo>
                  <a:pt x="1128" y="3025"/>
                </a:lnTo>
                <a:lnTo>
                  <a:pt x="2695" y="1464"/>
                </a:lnTo>
                <a:lnTo>
                  <a:pt x="2710" y="1454"/>
                </a:lnTo>
                <a:lnTo>
                  <a:pt x="2727" y="1447"/>
                </a:lnTo>
                <a:lnTo>
                  <a:pt x="2745" y="1445"/>
                </a:lnTo>
                <a:lnTo>
                  <a:pt x="2762" y="1447"/>
                </a:lnTo>
                <a:lnTo>
                  <a:pt x="2779" y="1454"/>
                </a:lnTo>
                <a:lnTo>
                  <a:pt x="2794" y="1464"/>
                </a:lnTo>
                <a:lnTo>
                  <a:pt x="2805" y="1480"/>
                </a:lnTo>
                <a:lnTo>
                  <a:pt x="2812" y="1497"/>
                </a:lnTo>
                <a:lnTo>
                  <a:pt x="2815" y="1514"/>
                </a:lnTo>
                <a:lnTo>
                  <a:pt x="2812" y="1532"/>
                </a:lnTo>
                <a:lnTo>
                  <a:pt x="2805" y="1548"/>
                </a:lnTo>
                <a:lnTo>
                  <a:pt x="2794" y="1564"/>
                </a:lnTo>
                <a:lnTo>
                  <a:pt x="1227" y="3123"/>
                </a:lnTo>
                <a:lnTo>
                  <a:pt x="1202" y="3345"/>
                </a:lnTo>
                <a:lnTo>
                  <a:pt x="3141" y="1416"/>
                </a:lnTo>
                <a:lnTo>
                  <a:pt x="2447" y="726"/>
                </a:lnTo>
                <a:close/>
                <a:moveTo>
                  <a:pt x="2645" y="529"/>
                </a:moveTo>
                <a:lnTo>
                  <a:pt x="2546" y="628"/>
                </a:lnTo>
                <a:lnTo>
                  <a:pt x="3241" y="1318"/>
                </a:lnTo>
                <a:lnTo>
                  <a:pt x="3338" y="1219"/>
                </a:lnTo>
                <a:lnTo>
                  <a:pt x="2645" y="529"/>
                </a:lnTo>
                <a:close/>
                <a:moveTo>
                  <a:pt x="2844" y="332"/>
                </a:moveTo>
                <a:lnTo>
                  <a:pt x="2744" y="430"/>
                </a:lnTo>
                <a:lnTo>
                  <a:pt x="3438" y="1121"/>
                </a:lnTo>
                <a:lnTo>
                  <a:pt x="3537" y="1021"/>
                </a:lnTo>
                <a:lnTo>
                  <a:pt x="2844" y="332"/>
                </a:lnTo>
                <a:close/>
                <a:moveTo>
                  <a:pt x="3247" y="140"/>
                </a:moveTo>
                <a:lnTo>
                  <a:pt x="3194" y="142"/>
                </a:lnTo>
                <a:lnTo>
                  <a:pt x="3142" y="149"/>
                </a:lnTo>
                <a:lnTo>
                  <a:pt x="3090" y="163"/>
                </a:lnTo>
                <a:lnTo>
                  <a:pt x="3040" y="182"/>
                </a:lnTo>
                <a:lnTo>
                  <a:pt x="2993" y="206"/>
                </a:lnTo>
                <a:lnTo>
                  <a:pt x="2946" y="237"/>
                </a:lnTo>
                <a:lnTo>
                  <a:pt x="3632" y="919"/>
                </a:lnTo>
                <a:lnTo>
                  <a:pt x="3663" y="874"/>
                </a:lnTo>
                <a:lnTo>
                  <a:pt x="3687" y="826"/>
                </a:lnTo>
                <a:lnTo>
                  <a:pt x="3707" y="776"/>
                </a:lnTo>
                <a:lnTo>
                  <a:pt x="3720" y="725"/>
                </a:lnTo>
                <a:lnTo>
                  <a:pt x="3728" y="673"/>
                </a:lnTo>
                <a:lnTo>
                  <a:pt x="3730" y="621"/>
                </a:lnTo>
                <a:lnTo>
                  <a:pt x="3726" y="568"/>
                </a:lnTo>
                <a:lnTo>
                  <a:pt x="3717" y="516"/>
                </a:lnTo>
                <a:lnTo>
                  <a:pt x="3702" y="465"/>
                </a:lnTo>
                <a:lnTo>
                  <a:pt x="3682" y="417"/>
                </a:lnTo>
                <a:lnTo>
                  <a:pt x="3656" y="369"/>
                </a:lnTo>
                <a:lnTo>
                  <a:pt x="3624" y="324"/>
                </a:lnTo>
                <a:lnTo>
                  <a:pt x="3587" y="282"/>
                </a:lnTo>
                <a:lnTo>
                  <a:pt x="3545" y="245"/>
                </a:lnTo>
                <a:lnTo>
                  <a:pt x="3499" y="214"/>
                </a:lnTo>
                <a:lnTo>
                  <a:pt x="3453" y="187"/>
                </a:lnTo>
                <a:lnTo>
                  <a:pt x="3403" y="168"/>
                </a:lnTo>
                <a:lnTo>
                  <a:pt x="3352" y="153"/>
                </a:lnTo>
                <a:lnTo>
                  <a:pt x="3299" y="143"/>
                </a:lnTo>
                <a:lnTo>
                  <a:pt x="3247" y="140"/>
                </a:lnTo>
                <a:close/>
                <a:moveTo>
                  <a:pt x="3239" y="0"/>
                </a:moveTo>
                <a:lnTo>
                  <a:pt x="3300" y="4"/>
                </a:lnTo>
                <a:lnTo>
                  <a:pt x="3360" y="12"/>
                </a:lnTo>
                <a:lnTo>
                  <a:pt x="3420" y="27"/>
                </a:lnTo>
                <a:lnTo>
                  <a:pt x="3477" y="46"/>
                </a:lnTo>
                <a:lnTo>
                  <a:pt x="3534" y="72"/>
                </a:lnTo>
                <a:lnTo>
                  <a:pt x="3587" y="103"/>
                </a:lnTo>
                <a:lnTo>
                  <a:pt x="3637" y="141"/>
                </a:lnTo>
                <a:lnTo>
                  <a:pt x="3686" y="183"/>
                </a:lnTo>
                <a:lnTo>
                  <a:pt x="3729" y="232"/>
                </a:lnTo>
                <a:lnTo>
                  <a:pt x="3767" y="282"/>
                </a:lnTo>
                <a:lnTo>
                  <a:pt x="3798" y="335"/>
                </a:lnTo>
                <a:lnTo>
                  <a:pt x="3824" y="391"/>
                </a:lnTo>
                <a:lnTo>
                  <a:pt x="3844" y="448"/>
                </a:lnTo>
                <a:lnTo>
                  <a:pt x="3858" y="508"/>
                </a:lnTo>
                <a:lnTo>
                  <a:pt x="3867" y="567"/>
                </a:lnTo>
                <a:lnTo>
                  <a:pt x="3870" y="628"/>
                </a:lnTo>
                <a:lnTo>
                  <a:pt x="3867" y="687"/>
                </a:lnTo>
                <a:lnTo>
                  <a:pt x="3858" y="747"/>
                </a:lnTo>
                <a:lnTo>
                  <a:pt x="3844" y="806"/>
                </a:lnTo>
                <a:lnTo>
                  <a:pt x="3824" y="863"/>
                </a:lnTo>
                <a:lnTo>
                  <a:pt x="3798" y="919"/>
                </a:lnTo>
                <a:lnTo>
                  <a:pt x="3767" y="973"/>
                </a:lnTo>
                <a:lnTo>
                  <a:pt x="3729" y="1024"/>
                </a:lnTo>
                <a:lnTo>
                  <a:pt x="3686" y="1071"/>
                </a:lnTo>
                <a:lnTo>
                  <a:pt x="1160" y="3583"/>
                </a:lnTo>
                <a:lnTo>
                  <a:pt x="1158" y="3585"/>
                </a:lnTo>
                <a:lnTo>
                  <a:pt x="1157" y="3586"/>
                </a:lnTo>
                <a:lnTo>
                  <a:pt x="1155" y="3587"/>
                </a:lnTo>
                <a:lnTo>
                  <a:pt x="1152" y="3589"/>
                </a:lnTo>
                <a:lnTo>
                  <a:pt x="1146" y="3594"/>
                </a:lnTo>
                <a:lnTo>
                  <a:pt x="1139" y="3598"/>
                </a:lnTo>
                <a:lnTo>
                  <a:pt x="1135" y="3599"/>
                </a:lnTo>
                <a:lnTo>
                  <a:pt x="1131" y="3600"/>
                </a:lnTo>
                <a:lnTo>
                  <a:pt x="1129" y="3602"/>
                </a:lnTo>
                <a:lnTo>
                  <a:pt x="1127" y="3603"/>
                </a:lnTo>
                <a:lnTo>
                  <a:pt x="85" y="3849"/>
                </a:lnTo>
                <a:lnTo>
                  <a:pt x="78" y="3851"/>
                </a:lnTo>
                <a:lnTo>
                  <a:pt x="70" y="3851"/>
                </a:lnTo>
                <a:lnTo>
                  <a:pt x="56" y="3849"/>
                </a:lnTo>
                <a:lnTo>
                  <a:pt x="43" y="3846"/>
                </a:lnTo>
                <a:lnTo>
                  <a:pt x="31" y="3840"/>
                </a:lnTo>
                <a:lnTo>
                  <a:pt x="21" y="3830"/>
                </a:lnTo>
                <a:lnTo>
                  <a:pt x="12" y="3820"/>
                </a:lnTo>
                <a:lnTo>
                  <a:pt x="6" y="3810"/>
                </a:lnTo>
                <a:lnTo>
                  <a:pt x="5" y="3804"/>
                </a:lnTo>
                <a:lnTo>
                  <a:pt x="1" y="3793"/>
                </a:lnTo>
                <a:lnTo>
                  <a:pt x="0" y="3781"/>
                </a:lnTo>
                <a:lnTo>
                  <a:pt x="0" y="3780"/>
                </a:lnTo>
                <a:lnTo>
                  <a:pt x="0" y="3779"/>
                </a:lnTo>
                <a:lnTo>
                  <a:pt x="0" y="3772"/>
                </a:lnTo>
                <a:lnTo>
                  <a:pt x="1" y="3766"/>
                </a:lnTo>
                <a:lnTo>
                  <a:pt x="249" y="2730"/>
                </a:lnTo>
                <a:lnTo>
                  <a:pt x="250" y="2729"/>
                </a:lnTo>
                <a:lnTo>
                  <a:pt x="251" y="2725"/>
                </a:lnTo>
                <a:lnTo>
                  <a:pt x="253" y="2722"/>
                </a:lnTo>
                <a:lnTo>
                  <a:pt x="256" y="2714"/>
                </a:lnTo>
                <a:lnTo>
                  <a:pt x="261" y="2705"/>
                </a:lnTo>
                <a:lnTo>
                  <a:pt x="265" y="2701"/>
                </a:lnTo>
                <a:lnTo>
                  <a:pt x="266" y="2699"/>
                </a:lnTo>
                <a:lnTo>
                  <a:pt x="269" y="2697"/>
                </a:lnTo>
                <a:lnTo>
                  <a:pt x="2794" y="183"/>
                </a:lnTo>
                <a:lnTo>
                  <a:pt x="2841" y="141"/>
                </a:lnTo>
                <a:lnTo>
                  <a:pt x="2893" y="103"/>
                </a:lnTo>
                <a:lnTo>
                  <a:pt x="2946" y="72"/>
                </a:lnTo>
                <a:lnTo>
                  <a:pt x="3003" y="46"/>
                </a:lnTo>
                <a:lnTo>
                  <a:pt x="3060" y="27"/>
                </a:lnTo>
                <a:lnTo>
                  <a:pt x="3120" y="12"/>
                </a:lnTo>
                <a:lnTo>
                  <a:pt x="3180" y="4"/>
                </a:lnTo>
                <a:lnTo>
                  <a:pt x="3239" y="0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863" y="1488495"/>
            <a:ext cx="414893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PART 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140" y="2517915"/>
            <a:ext cx="4502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</a:t>
            </a:r>
          </a:p>
        </p:txBody>
      </p:sp>
      <p:sp>
        <p:nvSpPr>
          <p:cNvPr id="27" name="Rectangle 11"/>
          <p:cNvSpPr/>
          <p:nvPr/>
        </p:nvSpPr>
        <p:spPr bwMode="auto">
          <a:xfrm>
            <a:off x="2328063" y="1377291"/>
            <a:ext cx="4536797" cy="2497693"/>
          </a:xfrm>
          <a:custGeom>
            <a:avLst/>
            <a:gdLst/>
            <a:ahLst/>
            <a:cxnLst/>
            <a:rect l="l" t="t" r="r" b="b"/>
            <a:pathLst>
              <a:path w="4536797" h="2497693">
                <a:moveTo>
                  <a:pt x="4460597" y="0"/>
                </a:moveTo>
                <a:lnTo>
                  <a:pt x="4536797" y="0"/>
                </a:lnTo>
                <a:lnTo>
                  <a:pt x="4536797" y="2497691"/>
                </a:lnTo>
                <a:lnTo>
                  <a:pt x="4474928" y="2497691"/>
                </a:lnTo>
                <a:lnTo>
                  <a:pt x="4474928" y="2497693"/>
                </a:lnTo>
                <a:lnTo>
                  <a:pt x="0" y="2497693"/>
                </a:lnTo>
                <a:lnTo>
                  <a:pt x="0" y="2411963"/>
                </a:lnTo>
                <a:lnTo>
                  <a:pt x="4460597" y="2411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04800" dist="38100" dir="2700000" sx="98000" sy="98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220" y="4019551"/>
            <a:ext cx="36576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负责人：蔡煜焘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 bwMode="auto">
          <a:xfrm>
            <a:off x="4898426" y="1656715"/>
            <a:ext cx="3785834" cy="2848477"/>
          </a:xfrm>
          <a:custGeom>
            <a:avLst/>
            <a:gdLst/>
            <a:ahLst/>
            <a:cxnLst/>
            <a:rect l="l" t="t" r="r" b="b"/>
            <a:pathLst>
              <a:path w="3785834" h="2848477">
                <a:moveTo>
                  <a:pt x="2827994" y="1976921"/>
                </a:moveTo>
                <a:lnTo>
                  <a:pt x="2828039" y="1977072"/>
                </a:lnTo>
                <a:lnTo>
                  <a:pt x="2827084" y="1978741"/>
                </a:lnTo>
                <a:lnTo>
                  <a:pt x="2827105" y="1978026"/>
                </a:lnTo>
                <a:close/>
                <a:moveTo>
                  <a:pt x="3149399" y="0"/>
                </a:moveTo>
                <a:lnTo>
                  <a:pt x="3160325" y="2729"/>
                </a:lnTo>
                <a:lnTo>
                  <a:pt x="3166698" y="8188"/>
                </a:lnTo>
                <a:lnTo>
                  <a:pt x="3166698" y="14556"/>
                </a:lnTo>
                <a:lnTo>
                  <a:pt x="3164877" y="21834"/>
                </a:lnTo>
                <a:lnTo>
                  <a:pt x="3160325" y="29113"/>
                </a:lnTo>
                <a:lnTo>
                  <a:pt x="3159414" y="35481"/>
                </a:lnTo>
                <a:lnTo>
                  <a:pt x="3160325" y="42759"/>
                </a:lnTo>
                <a:lnTo>
                  <a:pt x="3163967" y="46398"/>
                </a:lnTo>
                <a:lnTo>
                  <a:pt x="3164877" y="51857"/>
                </a:lnTo>
                <a:lnTo>
                  <a:pt x="3164877" y="57315"/>
                </a:lnTo>
                <a:lnTo>
                  <a:pt x="3163967" y="62774"/>
                </a:lnTo>
                <a:lnTo>
                  <a:pt x="3169430" y="72781"/>
                </a:lnTo>
                <a:lnTo>
                  <a:pt x="3170340" y="83699"/>
                </a:lnTo>
                <a:lnTo>
                  <a:pt x="3169430" y="94616"/>
                </a:lnTo>
                <a:lnTo>
                  <a:pt x="3173072" y="99165"/>
                </a:lnTo>
                <a:lnTo>
                  <a:pt x="3175803" y="101894"/>
                </a:lnTo>
                <a:lnTo>
                  <a:pt x="3181266" y="102804"/>
                </a:lnTo>
                <a:lnTo>
                  <a:pt x="3185818" y="104623"/>
                </a:lnTo>
                <a:lnTo>
                  <a:pt x="3191281" y="104623"/>
                </a:lnTo>
                <a:lnTo>
                  <a:pt x="3202207" y="94616"/>
                </a:lnTo>
                <a:lnTo>
                  <a:pt x="3243180" y="93706"/>
                </a:lnTo>
                <a:lnTo>
                  <a:pt x="3254106" y="81879"/>
                </a:lnTo>
                <a:lnTo>
                  <a:pt x="3259568" y="79150"/>
                </a:lnTo>
                <a:lnTo>
                  <a:pt x="3264121" y="79150"/>
                </a:lnTo>
                <a:lnTo>
                  <a:pt x="3269584" y="80969"/>
                </a:lnTo>
                <a:lnTo>
                  <a:pt x="3273226" y="83699"/>
                </a:lnTo>
                <a:lnTo>
                  <a:pt x="3284152" y="73691"/>
                </a:lnTo>
                <a:lnTo>
                  <a:pt x="3297809" y="70052"/>
                </a:lnTo>
                <a:lnTo>
                  <a:pt x="3303272" y="70052"/>
                </a:lnTo>
                <a:lnTo>
                  <a:pt x="3307825" y="70962"/>
                </a:lnTo>
                <a:lnTo>
                  <a:pt x="3312377" y="73691"/>
                </a:lnTo>
                <a:lnTo>
                  <a:pt x="3315109" y="78240"/>
                </a:lnTo>
                <a:lnTo>
                  <a:pt x="3317840" y="81879"/>
                </a:lnTo>
                <a:lnTo>
                  <a:pt x="3321482" y="78240"/>
                </a:lnTo>
                <a:lnTo>
                  <a:pt x="3326945" y="75511"/>
                </a:lnTo>
                <a:lnTo>
                  <a:pt x="3332408" y="73691"/>
                </a:lnTo>
                <a:lnTo>
                  <a:pt x="3337871" y="72781"/>
                </a:lnTo>
                <a:lnTo>
                  <a:pt x="3331498" y="70962"/>
                </a:lnTo>
                <a:lnTo>
                  <a:pt x="3324214" y="70052"/>
                </a:lnTo>
                <a:lnTo>
                  <a:pt x="3318751" y="67323"/>
                </a:lnTo>
                <a:lnTo>
                  <a:pt x="3316019" y="62774"/>
                </a:lnTo>
                <a:lnTo>
                  <a:pt x="3317840" y="59135"/>
                </a:lnTo>
                <a:lnTo>
                  <a:pt x="3318751" y="54586"/>
                </a:lnTo>
                <a:lnTo>
                  <a:pt x="3339692" y="31842"/>
                </a:lnTo>
                <a:lnTo>
                  <a:pt x="3347886" y="34571"/>
                </a:lnTo>
                <a:lnTo>
                  <a:pt x="3351528" y="40940"/>
                </a:lnTo>
                <a:lnTo>
                  <a:pt x="3354260" y="48218"/>
                </a:lnTo>
                <a:lnTo>
                  <a:pt x="3356991" y="54586"/>
                </a:lnTo>
                <a:lnTo>
                  <a:pt x="3356081" y="62774"/>
                </a:lnTo>
                <a:lnTo>
                  <a:pt x="3358812" y="72781"/>
                </a:lnTo>
                <a:lnTo>
                  <a:pt x="3364275" y="70052"/>
                </a:lnTo>
                <a:lnTo>
                  <a:pt x="3369738" y="68233"/>
                </a:lnTo>
                <a:lnTo>
                  <a:pt x="3375201" y="70052"/>
                </a:lnTo>
                <a:lnTo>
                  <a:pt x="3380664" y="73691"/>
                </a:lnTo>
                <a:lnTo>
                  <a:pt x="3383396" y="83699"/>
                </a:lnTo>
                <a:lnTo>
                  <a:pt x="3388859" y="90067"/>
                </a:lnTo>
                <a:lnTo>
                  <a:pt x="3396143" y="96435"/>
                </a:lnTo>
                <a:lnTo>
                  <a:pt x="3404337" y="101894"/>
                </a:lnTo>
                <a:lnTo>
                  <a:pt x="3410710" y="107352"/>
                </a:lnTo>
                <a:lnTo>
                  <a:pt x="3413442" y="115540"/>
                </a:lnTo>
                <a:lnTo>
                  <a:pt x="3412531" y="126458"/>
                </a:lnTo>
                <a:lnTo>
                  <a:pt x="3370649" y="127367"/>
                </a:lnTo>
                <a:lnTo>
                  <a:pt x="3285973" y="157390"/>
                </a:lnTo>
                <a:lnTo>
                  <a:pt x="3275047" y="151931"/>
                </a:lnTo>
                <a:lnTo>
                  <a:pt x="3265031" y="153751"/>
                </a:lnTo>
                <a:lnTo>
                  <a:pt x="3254106" y="157390"/>
                </a:lnTo>
                <a:lnTo>
                  <a:pt x="3245001" y="161938"/>
                </a:lnTo>
                <a:lnTo>
                  <a:pt x="3233164" y="166487"/>
                </a:lnTo>
                <a:lnTo>
                  <a:pt x="3224059" y="166487"/>
                </a:lnTo>
                <a:lnTo>
                  <a:pt x="3213133" y="159209"/>
                </a:lnTo>
                <a:lnTo>
                  <a:pt x="3213133" y="153751"/>
                </a:lnTo>
                <a:lnTo>
                  <a:pt x="3211312" y="153751"/>
                </a:lnTo>
                <a:lnTo>
                  <a:pt x="3213133" y="159209"/>
                </a:lnTo>
                <a:lnTo>
                  <a:pt x="3205849" y="156480"/>
                </a:lnTo>
                <a:lnTo>
                  <a:pt x="3199476" y="159209"/>
                </a:lnTo>
                <a:lnTo>
                  <a:pt x="3194013" y="163758"/>
                </a:lnTo>
                <a:lnTo>
                  <a:pt x="3189460" y="169217"/>
                </a:lnTo>
                <a:lnTo>
                  <a:pt x="3183997" y="174675"/>
                </a:lnTo>
                <a:lnTo>
                  <a:pt x="3177624" y="174675"/>
                </a:lnTo>
                <a:lnTo>
                  <a:pt x="3169430" y="170126"/>
                </a:lnTo>
                <a:lnTo>
                  <a:pt x="3159414" y="177404"/>
                </a:lnTo>
                <a:lnTo>
                  <a:pt x="3148488" y="180134"/>
                </a:lnTo>
                <a:lnTo>
                  <a:pt x="3135741" y="182863"/>
                </a:lnTo>
                <a:lnTo>
                  <a:pt x="3123905" y="185592"/>
                </a:lnTo>
                <a:lnTo>
                  <a:pt x="3112979" y="189231"/>
                </a:lnTo>
                <a:lnTo>
                  <a:pt x="3102964" y="197419"/>
                </a:lnTo>
                <a:lnTo>
                  <a:pt x="3096590" y="208336"/>
                </a:lnTo>
                <a:lnTo>
                  <a:pt x="3084754" y="210156"/>
                </a:lnTo>
                <a:lnTo>
                  <a:pt x="3075649" y="207427"/>
                </a:lnTo>
                <a:lnTo>
                  <a:pt x="3067454" y="200149"/>
                </a:lnTo>
                <a:lnTo>
                  <a:pt x="3059260" y="194690"/>
                </a:lnTo>
                <a:lnTo>
                  <a:pt x="3049244" y="191051"/>
                </a:lnTo>
                <a:lnTo>
                  <a:pt x="3049244" y="205607"/>
                </a:lnTo>
                <a:lnTo>
                  <a:pt x="3042871" y="219254"/>
                </a:lnTo>
                <a:lnTo>
                  <a:pt x="3034676" y="221073"/>
                </a:lnTo>
                <a:lnTo>
                  <a:pt x="3034676" y="223802"/>
                </a:lnTo>
                <a:lnTo>
                  <a:pt x="3032855" y="224712"/>
                </a:lnTo>
                <a:lnTo>
                  <a:pt x="3031945" y="228351"/>
                </a:lnTo>
                <a:lnTo>
                  <a:pt x="3030124" y="231081"/>
                </a:lnTo>
                <a:lnTo>
                  <a:pt x="3029214" y="233810"/>
                </a:lnTo>
                <a:lnTo>
                  <a:pt x="3027393" y="234720"/>
                </a:lnTo>
                <a:lnTo>
                  <a:pt x="3029214" y="237449"/>
                </a:lnTo>
                <a:lnTo>
                  <a:pt x="3030124" y="240178"/>
                </a:lnTo>
                <a:lnTo>
                  <a:pt x="3034676" y="241998"/>
                </a:lnTo>
                <a:lnTo>
                  <a:pt x="3037408" y="248366"/>
                </a:lnTo>
                <a:lnTo>
                  <a:pt x="3040139" y="255644"/>
                </a:lnTo>
                <a:lnTo>
                  <a:pt x="3042871" y="261103"/>
                </a:lnTo>
                <a:lnTo>
                  <a:pt x="3041050" y="267471"/>
                </a:lnTo>
                <a:lnTo>
                  <a:pt x="3034676" y="272930"/>
                </a:lnTo>
                <a:lnTo>
                  <a:pt x="3013735" y="272020"/>
                </a:lnTo>
                <a:lnTo>
                  <a:pt x="3006451" y="264742"/>
                </a:lnTo>
                <a:lnTo>
                  <a:pt x="3002809" y="258374"/>
                </a:lnTo>
                <a:lnTo>
                  <a:pt x="3000988" y="250186"/>
                </a:lnTo>
                <a:lnTo>
                  <a:pt x="2986420" y="258374"/>
                </a:lnTo>
                <a:lnTo>
                  <a:pt x="2995525" y="261103"/>
                </a:lnTo>
                <a:lnTo>
                  <a:pt x="3003720" y="264742"/>
                </a:lnTo>
                <a:lnTo>
                  <a:pt x="3008272" y="272930"/>
                </a:lnTo>
                <a:lnTo>
                  <a:pt x="3006451" y="286576"/>
                </a:lnTo>
                <a:lnTo>
                  <a:pt x="3003720" y="293854"/>
                </a:lnTo>
                <a:lnTo>
                  <a:pt x="3000078" y="302042"/>
                </a:lnTo>
                <a:lnTo>
                  <a:pt x="2995525" y="309320"/>
                </a:lnTo>
                <a:lnTo>
                  <a:pt x="2989152" y="314779"/>
                </a:lnTo>
                <a:lnTo>
                  <a:pt x="2970942" y="325696"/>
                </a:lnTo>
                <a:lnTo>
                  <a:pt x="2962747" y="317508"/>
                </a:lnTo>
                <a:lnTo>
                  <a:pt x="2959105" y="306591"/>
                </a:lnTo>
                <a:lnTo>
                  <a:pt x="2956374" y="295674"/>
                </a:lnTo>
                <a:lnTo>
                  <a:pt x="2957284" y="278388"/>
                </a:lnTo>
                <a:lnTo>
                  <a:pt x="2965479" y="263832"/>
                </a:lnTo>
                <a:lnTo>
                  <a:pt x="2961837" y="263832"/>
                </a:lnTo>
                <a:lnTo>
                  <a:pt x="2959105" y="262013"/>
                </a:lnTo>
                <a:lnTo>
                  <a:pt x="2956374" y="259283"/>
                </a:lnTo>
                <a:lnTo>
                  <a:pt x="2954553" y="255644"/>
                </a:lnTo>
                <a:lnTo>
                  <a:pt x="2953643" y="252915"/>
                </a:lnTo>
                <a:lnTo>
                  <a:pt x="2951822" y="248366"/>
                </a:lnTo>
                <a:lnTo>
                  <a:pt x="2950911" y="241998"/>
                </a:lnTo>
                <a:lnTo>
                  <a:pt x="2950911" y="234720"/>
                </a:lnTo>
                <a:lnTo>
                  <a:pt x="2951822" y="224712"/>
                </a:lnTo>
                <a:lnTo>
                  <a:pt x="2940896" y="224712"/>
                </a:lnTo>
                <a:lnTo>
                  <a:pt x="2930880" y="221073"/>
                </a:lnTo>
                <a:lnTo>
                  <a:pt x="2922686" y="212885"/>
                </a:lnTo>
                <a:lnTo>
                  <a:pt x="2916312" y="202878"/>
                </a:lnTo>
                <a:lnTo>
                  <a:pt x="2916312" y="201968"/>
                </a:lnTo>
                <a:lnTo>
                  <a:pt x="2916312" y="199239"/>
                </a:lnTo>
                <a:lnTo>
                  <a:pt x="2911760" y="199239"/>
                </a:lnTo>
                <a:lnTo>
                  <a:pt x="2910849" y="200149"/>
                </a:lnTo>
                <a:lnTo>
                  <a:pt x="2908118" y="205607"/>
                </a:lnTo>
                <a:lnTo>
                  <a:pt x="2905386" y="210156"/>
                </a:lnTo>
                <a:lnTo>
                  <a:pt x="2900834" y="212885"/>
                </a:lnTo>
                <a:lnTo>
                  <a:pt x="2895371" y="215615"/>
                </a:lnTo>
                <a:lnTo>
                  <a:pt x="2889908" y="216524"/>
                </a:lnTo>
                <a:lnTo>
                  <a:pt x="2884445" y="216524"/>
                </a:lnTo>
                <a:lnTo>
                  <a:pt x="2878982" y="215615"/>
                </a:lnTo>
                <a:lnTo>
                  <a:pt x="2873519" y="212885"/>
                </a:lnTo>
                <a:lnTo>
                  <a:pt x="2868967" y="204697"/>
                </a:lnTo>
                <a:lnTo>
                  <a:pt x="2868056" y="194690"/>
                </a:lnTo>
                <a:lnTo>
                  <a:pt x="2868967" y="185592"/>
                </a:lnTo>
                <a:lnTo>
                  <a:pt x="2866235" y="177404"/>
                </a:lnTo>
                <a:lnTo>
                  <a:pt x="2866235" y="171946"/>
                </a:lnTo>
                <a:lnTo>
                  <a:pt x="2863504" y="169217"/>
                </a:lnTo>
                <a:lnTo>
                  <a:pt x="2862593" y="167397"/>
                </a:lnTo>
                <a:lnTo>
                  <a:pt x="2863504" y="163758"/>
                </a:lnTo>
                <a:lnTo>
                  <a:pt x="2841652" y="175585"/>
                </a:lnTo>
                <a:lnTo>
                  <a:pt x="2819800" y="186502"/>
                </a:lnTo>
                <a:lnTo>
                  <a:pt x="2811605" y="186502"/>
                </a:lnTo>
                <a:lnTo>
                  <a:pt x="2805232" y="185592"/>
                </a:lnTo>
                <a:lnTo>
                  <a:pt x="2797948" y="182863"/>
                </a:lnTo>
                <a:lnTo>
                  <a:pt x="2793396" y="175585"/>
                </a:lnTo>
                <a:lnTo>
                  <a:pt x="2784291" y="186502"/>
                </a:lnTo>
                <a:lnTo>
                  <a:pt x="2779738" y="199239"/>
                </a:lnTo>
                <a:lnTo>
                  <a:pt x="2781559" y="212885"/>
                </a:lnTo>
                <a:lnTo>
                  <a:pt x="2784291" y="226532"/>
                </a:lnTo>
                <a:lnTo>
                  <a:pt x="2787933" y="239268"/>
                </a:lnTo>
                <a:lnTo>
                  <a:pt x="2787022" y="245637"/>
                </a:lnTo>
                <a:lnTo>
                  <a:pt x="2793396" y="248366"/>
                </a:lnTo>
                <a:lnTo>
                  <a:pt x="2800680" y="250186"/>
                </a:lnTo>
                <a:lnTo>
                  <a:pt x="2806143" y="248366"/>
                </a:lnTo>
                <a:lnTo>
                  <a:pt x="2811605" y="242908"/>
                </a:lnTo>
                <a:lnTo>
                  <a:pt x="2813426" y="231990"/>
                </a:lnTo>
                <a:lnTo>
                  <a:pt x="2816158" y="221073"/>
                </a:lnTo>
                <a:lnTo>
                  <a:pt x="2821621" y="213795"/>
                </a:lnTo>
                <a:lnTo>
                  <a:pt x="2827994" y="211066"/>
                </a:lnTo>
                <a:lnTo>
                  <a:pt x="2836189" y="210156"/>
                </a:lnTo>
                <a:lnTo>
                  <a:pt x="2846204" y="207427"/>
                </a:lnTo>
                <a:lnTo>
                  <a:pt x="2849846" y="208336"/>
                </a:lnTo>
                <a:lnTo>
                  <a:pt x="2852578" y="208336"/>
                </a:lnTo>
                <a:lnTo>
                  <a:pt x="2857130" y="211066"/>
                </a:lnTo>
                <a:lnTo>
                  <a:pt x="2858041" y="213795"/>
                </a:lnTo>
                <a:lnTo>
                  <a:pt x="2860772" y="218344"/>
                </a:lnTo>
                <a:lnTo>
                  <a:pt x="2863504" y="226532"/>
                </a:lnTo>
                <a:lnTo>
                  <a:pt x="2866235" y="236539"/>
                </a:lnTo>
                <a:lnTo>
                  <a:pt x="2871698" y="245637"/>
                </a:lnTo>
                <a:lnTo>
                  <a:pt x="2873519" y="247456"/>
                </a:lnTo>
                <a:lnTo>
                  <a:pt x="2873519" y="248366"/>
                </a:lnTo>
                <a:lnTo>
                  <a:pt x="2889908" y="250186"/>
                </a:lnTo>
                <a:lnTo>
                  <a:pt x="2903565" y="255644"/>
                </a:lnTo>
                <a:lnTo>
                  <a:pt x="2919044" y="263832"/>
                </a:lnTo>
                <a:lnTo>
                  <a:pt x="2924507" y="267471"/>
                </a:lnTo>
                <a:lnTo>
                  <a:pt x="2929970" y="272020"/>
                </a:lnTo>
                <a:lnTo>
                  <a:pt x="2933612" y="277479"/>
                </a:lnTo>
                <a:lnTo>
                  <a:pt x="2938164" y="282937"/>
                </a:lnTo>
                <a:lnTo>
                  <a:pt x="2940896" y="288396"/>
                </a:lnTo>
                <a:lnTo>
                  <a:pt x="2939075" y="293854"/>
                </a:lnTo>
                <a:lnTo>
                  <a:pt x="2932701" y="299313"/>
                </a:lnTo>
                <a:lnTo>
                  <a:pt x="2913581" y="310230"/>
                </a:lnTo>
                <a:lnTo>
                  <a:pt x="2894460" y="322967"/>
                </a:lnTo>
                <a:lnTo>
                  <a:pt x="2878982" y="323877"/>
                </a:lnTo>
                <a:lnTo>
                  <a:pt x="2865325" y="317508"/>
                </a:lnTo>
                <a:lnTo>
                  <a:pt x="2801590" y="336613"/>
                </a:lnTo>
                <a:lnTo>
                  <a:pt x="2797948" y="339343"/>
                </a:lnTo>
                <a:lnTo>
                  <a:pt x="2793396" y="339343"/>
                </a:lnTo>
                <a:lnTo>
                  <a:pt x="2789754" y="337523"/>
                </a:lnTo>
                <a:lnTo>
                  <a:pt x="2781559" y="347531"/>
                </a:lnTo>
                <a:lnTo>
                  <a:pt x="2779738" y="356628"/>
                </a:lnTo>
                <a:lnTo>
                  <a:pt x="2779738" y="368455"/>
                </a:lnTo>
                <a:lnTo>
                  <a:pt x="2779738" y="379373"/>
                </a:lnTo>
                <a:lnTo>
                  <a:pt x="2777007" y="387560"/>
                </a:lnTo>
                <a:lnTo>
                  <a:pt x="2770633" y="395748"/>
                </a:lnTo>
                <a:lnTo>
                  <a:pt x="2759707" y="402117"/>
                </a:lnTo>
                <a:lnTo>
                  <a:pt x="2740587" y="401207"/>
                </a:lnTo>
                <a:lnTo>
                  <a:pt x="2720556" y="423041"/>
                </a:lnTo>
                <a:lnTo>
                  <a:pt x="2705988" y="433958"/>
                </a:lnTo>
                <a:lnTo>
                  <a:pt x="2689599" y="443966"/>
                </a:lnTo>
                <a:lnTo>
                  <a:pt x="2689599" y="444876"/>
                </a:lnTo>
                <a:lnTo>
                  <a:pt x="2700525" y="442146"/>
                </a:lnTo>
                <a:lnTo>
                  <a:pt x="2703257" y="438507"/>
                </a:lnTo>
                <a:lnTo>
                  <a:pt x="2706899" y="435778"/>
                </a:lnTo>
                <a:lnTo>
                  <a:pt x="2726019" y="427590"/>
                </a:lnTo>
                <a:lnTo>
                  <a:pt x="2730572" y="428500"/>
                </a:lnTo>
                <a:lnTo>
                  <a:pt x="2733303" y="431229"/>
                </a:lnTo>
                <a:lnTo>
                  <a:pt x="2735124" y="433958"/>
                </a:lnTo>
                <a:lnTo>
                  <a:pt x="2736034" y="436688"/>
                </a:lnTo>
                <a:lnTo>
                  <a:pt x="2737855" y="441237"/>
                </a:lnTo>
                <a:lnTo>
                  <a:pt x="2740587" y="443966"/>
                </a:lnTo>
                <a:lnTo>
                  <a:pt x="2741497" y="447605"/>
                </a:lnTo>
                <a:lnTo>
                  <a:pt x="2748781" y="449424"/>
                </a:lnTo>
                <a:lnTo>
                  <a:pt x="2749692" y="453064"/>
                </a:lnTo>
                <a:lnTo>
                  <a:pt x="2751513" y="457612"/>
                </a:lnTo>
                <a:lnTo>
                  <a:pt x="2751513" y="460342"/>
                </a:lnTo>
                <a:lnTo>
                  <a:pt x="2749692" y="463071"/>
                </a:lnTo>
                <a:lnTo>
                  <a:pt x="2746960" y="463981"/>
                </a:lnTo>
                <a:lnTo>
                  <a:pt x="2744229" y="465800"/>
                </a:lnTo>
                <a:lnTo>
                  <a:pt x="2741497" y="466710"/>
                </a:lnTo>
                <a:lnTo>
                  <a:pt x="2738766" y="468530"/>
                </a:lnTo>
                <a:lnTo>
                  <a:pt x="2736034" y="469439"/>
                </a:lnTo>
                <a:lnTo>
                  <a:pt x="2665926" y="504010"/>
                </a:lnTo>
                <a:lnTo>
                  <a:pt x="2663195" y="505830"/>
                </a:lnTo>
                <a:lnTo>
                  <a:pt x="2685047" y="504010"/>
                </a:lnTo>
                <a:lnTo>
                  <a:pt x="2704167" y="491274"/>
                </a:lnTo>
                <a:lnTo>
                  <a:pt x="2714183" y="482176"/>
                </a:lnTo>
                <a:lnTo>
                  <a:pt x="2725109" y="477627"/>
                </a:lnTo>
                <a:lnTo>
                  <a:pt x="2737855" y="473988"/>
                </a:lnTo>
                <a:lnTo>
                  <a:pt x="2748781" y="469439"/>
                </a:lnTo>
                <a:lnTo>
                  <a:pt x="2752423" y="457612"/>
                </a:lnTo>
                <a:lnTo>
                  <a:pt x="2760618" y="452154"/>
                </a:lnTo>
                <a:lnTo>
                  <a:pt x="2768812" y="450334"/>
                </a:lnTo>
                <a:lnTo>
                  <a:pt x="2779738" y="450334"/>
                </a:lnTo>
                <a:lnTo>
                  <a:pt x="2789754" y="450334"/>
                </a:lnTo>
                <a:lnTo>
                  <a:pt x="2798859" y="450334"/>
                </a:lnTo>
                <a:lnTo>
                  <a:pt x="2798859" y="442146"/>
                </a:lnTo>
                <a:lnTo>
                  <a:pt x="2810695" y="433049"/>
                </a:lnTo>
                <a:lnTo>
                  <a:pt x="2821621" y="423951"/>
                </a:lnTo>
                <a:lnTo>
                  <a:pt x="2833457" y="420312"/>
                </a:lnTo>
                <a:lnTo>
                  <a:pt x="2866235" y="421222"/>
                </a:lnTo>
                <a:lnTo>
                  <a:pt x="2870788" y="421222"/>
                </a:lnTo>
                <a:lnTo>
                  <a:pt x="2876251" y="421222"/>
                </a:lnTo>
                <a:lnTo>
                  <a:pt x="2891729" y="413034"/>
                </a:lnTo>
                <a:lnTo>
                  <a:pt x="2908118" y="412124"/>
                </a:lnTo>
                <a:lnTo>
                  <a:pt x="2924507" y="418492"/>
                </a:lnTo>
                <a:lnTo>
                  <a:pt x="2953643" y="406665"/>
                </a:lnTo>
                <a:lnTo>
                  <a:pt x="2956374" y="399387"/>
                </a:lnTo>
                <a:lnTo>
                  <a:pt x="2987331" y="387560"/>
                </a:lnTo>
                <a:lnTo>
                  <a:pt x="2979136" y="387560"/>
                </a:lnTo>
                <a:lnTo>
                  <a:pt x="2970942" y="387560"/>
                </a:lnTo>
                <a:lnTo>
                  <a:pt x="2967300" y="384831"/>
                </a:lnTo>
                <a:lnTo>
                  <a:pt x="2962747" y="382102"/>
                </a:lnTo>
                <a:lnTo>
                  <a:pt x="2960016" y="379373"/>
                </a:lnTo>
                <a:lnTo>
                  <a:pt x="2965479" y="368455"/>
                </a:lnTo>
                <a:lnTo>
                  <a:pt x="2972763" y="356628"/>
                </a:lnTo>
                <a:lnTo>
                  <a:pt x="2979136" y="347531"/>
                </a:lnTo>
                <a:lnTo>
                  <a:pt x="2989152" y="339343"/>
                </a:lnTo>
                <a:lnTo>
                  <a:pt x="3002809" y="334794"/>
                </a:lnTo>
                <a:lnTo>
                  <a:pt x="3005541" y="333884"/>
                </a:lnTo>
                <a:lnTo>
                  <a:pt x="3008272" y="333884"/>
                </a:lnTo>
                <a:lnTo>
                  <a:pt x="3009183" y="334794"/>
                </a:lnTo>
                <a:lnTo>
                  <a:pt x="3011914" y="336613"/>
                </a:lnTo>
                <a:lnTo>
                  <a:pt x="3021019" y="342982"/>
                </a:lnTo>
                <a:lnTo>
                  <a:pt x="3029214" y="350260"/>
                </a:lnTo>
                <a:lnTo>
                  <a:pt x="3034676" y="358448"/>
                </a:lnTo>
                <a:lnTo>
                  <a:pt x="3057439" y="345711"/>
                </a:lnTo>
                <a:lnTo>
                  <a:pt x="3081112" y="336613"/>
                </a:lnTo>
                <a:lnTo>
                  <a:pt x="3104785" y="320238"/>
                </a:lnTo>
                <a:lnTo>
                  <a:pt x="3129368" y="307501"/>
                </a:lnTo>
                <a:lnTo>
                  <a:pt x="3129368" y="306591"/>
                </a:lnTo>
                <a:lnTo>
                  <a:pt x="3137562" y="301133"/>
                </a:lnTo>
                <a:lnTo>
                  <a:pt x="3145757" y="296584"/>
                </a:lnTo>
                <a:lnTo>
                  <a:pt x="3154862" y="293854"/>
                </a:lnTo>
                <a:lnTo>
                  <a:pt x="3203118" y="272020"/>
                </a:lnTo>
                <a:lnTo>
                  <a:pt x="3210402" y="261103"/>
                </a:lnTo>
                <a:lnTo>
                  <a:pt x="3247732" y="244727"/>
                </a:lnTo>
                <a:lnTo>
                  <a:pt x="3281420" y="223802"/>
                </a:lnTo>
                <a:lnTo>
                  <a:pt x="3306914" y="215615"/>
                </a:lnTo>
                <a:lnTo>
                  <a:pt x="3320572" y="204697"/>
                </a:lnTo>
                <a:lnTo>
                  <a:pt x="3335139" y="196509"/>
                </a:lnTo>
                <a:lnTo>
                  <a:pt x="3351528" y="188322"/>
                </a:lnTo>
                <a:lnTo>
                  <a:pt x="3367007" y="177404"/>
                </a:lnTo>
                <a:lnTo>
                  <a:pt x="3372470" y="178314"/>
                </a:lnTo>
                <a:lnTo>
                  <a:pt x="3461698" y="126458"/>
                </a:lnTo>
                <a:lnTo>
                  <a:pt x="3467161" y="129187"/>
                </a:lnTo>
                <a:lnTo>
                  <a:pt x="3467161" y="137375"/>
                </a:lnTo>
                <a:lnTo>
                  <a:pt x="3463519" y="143743"/>
                </a:lnTo>
                <a:lnTo>
                  <a:pt x="3458056" y="148292"/>
                </a:lnTo>
                <a:lnTo>
                  <a:pt x="3450772" y="151021"/>
                </a:lnTo>
                <a:lnTo>
                  <a:pt x="3443488" y="153751"/>
                </a:lnTo>
                <a:lnTo>
                  <a:pt x="3413442" y="170126"/>
                </a:lnTo>
                <a:lnTo>
                  <a:pt x="3385217" y="191051"/>
                </a:lnTo>
                <a:lnTo>
                  <a:pt x="3388859" y="193780"/>
                </a:lnTo>
                <a:lnTo>
                  <a:pt x="3393411" y="196509"/>
                </a:lnTo>
                <a:lnTo>
                  <a:pt x="3394322" y="200149"/>
                </a:lnTo>
                <a:lnTo>
                  <a:pt x="3394322" y="204697"/>
                </a:lnTo>
                <a:lnTo>
                  <a:pt x="3394322" y="210156"/>
                </a:lnTo>
                <a:lnTo>
                  <a:pt x="3377933" y="219254"/>
                </a:lnTo>
                <a:lnTo>
                  <a:pt x="3362454" y="231081"/>
                </a:lnTo>
                <a:lnTo>
                  <a:pt x="3346065" y="239268"/>
                </a:lnTo>
                <a:lnTo>
                  <a:pt x="3307825" y="272020"/>
                </a:lnTo>
                <a:lnTo>
                  <a:pt x="3309646" y="275659"/>
                </a:lnTo>
                <a:lnTo>
                  <a:pt x="3309646" y="280208"/>
                </a:lnTo>
                <a:lnTo>
                  <a:pt x="3309646" y="283847"/>
                </a:lnTo>
                <a:lnTo>
                  <a:pt x="3323303" y="289306"/>
                </a:lnTo>
                <a:lnTo>
                  <a:pt x="3329677" y="285667"/>
                </a:lnTo>
                <a:lnTo>
                  <a:pt x="3334229" y="285667"/>
                </a:lnTo>
                <a:lnTo>
                  <a:pt x="3337871" y="285667"/>
                </a:lnTo>
                <a:lnTo>
                  <a:pt x="3340602" y="286576"/>
                </a:lnTo>
                <a:lnTo>
                  <a:pt x="3343334" y="289306"/>
                </a:lnTo>
                <a:lnTo>
                  <a:pt x="3345155" y="291125"/>
                </a:lnTo>
                <a:lnTo>
                  <a:pt x="3345155" y="295674"/>
                </a:lnTo>
                <a:lnTo>
                  <a:pt x="3345155" y="298403"/>
                </a:lnTo>
                <a:lnTo>
                  <a:pt x="3345155" y="302042"/>
                </a:lnTo>
                <a:lnTo>
                  <a:pt x="3343334" y="304772"/>
                </a:lnTo>
                <a:lnTo>
                  <a:pt x="3339692" y="321147"/>
                </a:lnTo>
                <a:lnTo>
                  <a:pt x="3332408" y="337523"/>
                </a:lnTo>
                <a:lnTo>
                  <a:pt x="3321482" y="348440"/>
                </a:lnTo>
                <a:lnTo>
                  <a:pt x="3312377" y="360267"/>
                </a:lnTo>
                <a:lnTo>
                  <a:pt x="3299630" y="369365"/>
                </a:lnTo>
                <a:lnTo>
                  <a:pt x="3310556" y="368455"/>
                </a:lnTo>
                <a:lnTo>
                  <a:pt x="3321482" y="368455"/>
                </a:lnTo>
                <a:lnTo>
                  <a:pt x="3331498" y="371185"/>
                </a:lnTo>
                <a:lnTo>
                  <a:pt x="3340602" y="377553"/>
                </a:lnTo>
                <a:lnTo>
                  <a:pt x="3335139" y="384831"/>
                </a:lnTo>
                <a:lnTo>
                  <a:pt x="3326945" y="388470"/>
                </a:lnTo>
                <a:lnTo>
                  <a:pt x="3317840" y="388470"/>
                </a:lnTo>
                <a:lnTo>
                  <a:pt x="3309646" y="380282"/>
                </a:lnTo>
                <a:lnTo>
                  <a:pt x="3303272" y="388470"/>
                </a:lnTo>
                <a:lnTo>
                  <a:pt x="3296899" y="393929"/>
                </a:lnTo>
                <a:lnTo>
                  <a:pt x="3286883" y="399387"/>
                </a:lnTo>
                <a:lnTo>
                  <a:pt x="3277778" y="403936"/>
                </a:lnTo>
                <a:lnTo>
                  <a:pt x="3270494" y="410305"/>
                </a:lnTo>
                <a:lnTo>
                  <a:pt x="3265031" y="418492"/>
                </a:lnTo>
                <a:lnTo>
                  <a:pt x="3264121" y="430319"/>
                </a:lnTo>
                <a:lnTo>
                  <a:pt x="3275957" y="423041"/>
                </a:lnTo>
                <a:lnTo>
                  <a:pt x="3286883" y="415763"/>
                </a:lnTo>
                <a:lnTo>
                  <a:pt x="3299630" y="409395"/>
                </a:lnTo>
                <a:lnTo>
                  <a:pt x="3312377" y="406665"/>
                </a:lnTo>
                <a:lnTo>
                  <a:pt x="3324214" y="406665"/>
                </a:lnTo>
                <a:lnTo>
                  <a:pt x="3339692" y="410305"/>
                </a:lnTo>
                <a:lnTo>
                  <a:pt x="3382485" y="387560"/>
                </a:lnTo>
                <a:lnTo>
                  <a:pt x="3359723" y="368455"/>
                </a:lnTo>
                <a:lnTo>
                  <a:pt x="3361544" y="358448"/>
                </a:lnTo>
                <a:lnTo>
                  <a:pt x="3365186" y="352989"/>
                </a:lnTo>
                <a:lnTo>
                  <a:pt x="3372470" y="350260"/>
                </a:lnTo>
                <a:lnTo>
                  <a:pt x="3380664" y="350260"/>
                </a:lnTo>
                <a:lnTo>
                  <a:pt x="3388859" y="350260"/>
                </a:lnTo>
                <a:lnTo>
                  <a:pt x="3399785" y="355719"/>
                </a:lnTo>
                <a:lnTo>
                  <a:pt x="3409800" y="362997"/>
                </a:lnTo>
                <a:lnTo>
                  <a:pt x="3415263" y="371185"/>
                </a:lnTo>
                <a:lnTo>
                  <a:pt x="3448951" y="356628"/>
                </a:lnTo>
                <a:lnTo>
                  <a:pt x="3446220" y="365726"/>
                </a:lnTo>
                <a:lnTo>
                  <a:pt x="3428920" y="373914"/>
                </a:lnTo>
                <a:lnTo>
                  <a:pt x="3432562" y="374824"/>
                </a:lnTo>
                <a:lnTo>
                  <a:pt x="3435294" y="374824"/>
                </a:lnTo>
                <a:lnTo>
                  <a:pt x="3439846" y="377553"/>
                </a:lnTo>
                <a:lnTo>
                  <a:pt x="3446220" y="369365"/>
                </a:lnTo>
                <a:lnTo>
                  <a:pt x="3455325" y="362997"/>
                </a:lnTo>
                <a:lnTo>
                  <a:pt x="3464430" y="358448"/>
                </a:lnTo>
                <a:lnTo>
                  <a:pt x="3475356" y="356628"/>
                </a:lnTo>
                <a:lnTo>
                  <a:pt x="3483550" y="372094"/>
                </a:lnTo>
                <a:lnTo>
                  <a:pt x="3483550" y="385741"/>
                </a:lnTo>
                <a:lnTo>
                  <a:pt x="3475356" y="399387"/>
                </a:lnTo>
                <a:lnTo>
                  <a:pt x="3464430" y="407575"/>
                </a:lnTo>
                <a:lnTo>
                  <a:pt x="3443488" y="409395"/>
                </a:lnTo>
                <a:lnTo>
                  <a:pt x="3401606" y="412124"/>
                </a:lnTo>
                <a:lnTo>
                  <a:pt x="3402516" y="395748"/>
                </a:lnTo>
                <a:lnTo>
                  <a:pt x="3397053" y="395748"/>
                </a:lnTo>
                <a:lnTo>
                  <a:pt x="3393411" y="395748"/>
                </a:lnTo>
                <a:lnTo>
                  <a:pt x="3369738" y="409395"/>
                </a:lnTo>
                <a:lnTo>
                  <a:pt x="3343334" y="420312"/>
                </a:lnTo>
                <a:lnTo>
                  <a:pt x="3318751" y="435778"/>
                </a:lnTo>
                <a:lnTo>
                  <a:pt x="3294167" y="450334"/>
                </a:lnTo>
                <a:lnTo>
                  <a:pt x="3267763" y="465800"/>
                </a:lnTo>
                <a:lnTo>
                  <a:pt x="3242269" y="476717"/>
                </a:lnTo>
                <a:lnTo>
                  <a:pt x="3219507" y="490364"/>
                </a:lnTo>
                <a:lnTo>
                  <a:pt x="3194923" y="498552"/>
                </a:lnTo>
                <a:lnTo>
                  <a:pt x="3174893" y="514018"/>
                </a:lnTo>
                <a:lnTo>
                  <a:pt x="3189460" y="534033"/>
                </a:lnTo>
                <a:lnTo>
                  <a:pt x="3143025" y="563145"/>
                </a:lnTo>
                <a:lnTo>
                  <a:pt x="3145757" y="570423"/>
                </a:lnTo>
                <a:lnTo>
                  <a:pt x="3152130" y="574062"/>
                </a:lnTo>
                <a:lnTo>
                  <a:pt x="3159414" y="576792"/>
                </a:lnTo>
                <a:lnTo>
                  <a:pt x="3166698" y="578611"/>
                </a:lnTo>
                <a:lnTo>
                  <a:pt x="3170340" y="576792"/>
                </a:lnTo>
                <a:lnTo>
                  <a:pt x="3174893" y="575882"/>
                </a:lnTo>
                <a:lnTo>
                  <a:pt x="3178535" y="575882"/>
                </a:lnTo>
                <a:lnTo>
                  <a:pt x="3183087" y="576792"/>
                </a:lnTo>
                <a:lnTo>
                  <a:pt x="3210402" y="564965"/>
                </a:lnTo>
                <a:lnTo>
                  <a:pt x="3224970" y="555867"/>
                </a:lnTo>
                <a:lnTo>
                  <a:pt x="3222238" y="554957"/>
                </a:lnTo>
                <a:lnTo>
                  <a:pt x="3222238" y="552228"/>
                </a:lnTo>
                <a:lnTo>
                  <a:pt x="3222238" y="549499"/>
                </a:lnTo>
                <a:lnTo>
                  <a:pt x="3224059" y="544950"/>
                </a:lnTo>
                <a:lnTo>
                  <a:pt x="3247732" y="533123"/>
                </a:lnTo>
                <a:lnTo>
                  <a:pt x="3272315" y="523116"/>
                </a:lnTo>
                <a:lnTo>
                  <a:pt x="3296899" y="514018"/>
                </a:lnTo>
                <a:lnTo>
                  <a:pt x="3321482" y="504010"/>
                </a:lnTo>
                <a:lnTo>
                  <a:pt x="3320572" y="503101"/>
                </a:lnTo>
                <a:lnTo>
                  <a:pt x="3323303" y="491274"/>
                </a:lnTo>
                <a:lnTo>
                  <a:pt x="3329677" y="483086"/>
                </a:lnTo>
                <a:lnTo>
                  <a:pt x="3337871" y="477627"/>
                </a:lnTo>
                <a:lnTo>
                  <a:pt x="3347886" y="473988"/>
                </a:lnTo>
                <a:lnTo>
                  <a:pt x="3399785" y="447605"/>
                </a:lnTo>
                <a:lnTo>
                  <a:pt x="3452593" y="423041"/>
                </a:lnTo>
                <a:lnTo>
                  <a:pt x="3477177" y="412124"/>
                </a:lnTo>
                <a:lnTo>
                  <a:pt x="3499939" y="396658"/>
                </a:lnTo>
                <a:lnTo>
                  <a:pt x="3523612" y="383012"/>
                </a:lnTo>
                <a:lnTo>
                  <a:pt x="3547285" y="371185"/>
                </a:lnTo>
                <a:lnTo>
                  <a:pt x="3574599" y="363906"/>
                </a:lnTo>
                <a:lnTo>
                  <a:pt x="3577331" y="362997"/>
                </a:lnTo>
                <a:lnTo>
                  <a:pt x="3586436" y="351170"/>
                </a:lnTo>
                <a:lnTo>
                  <a:pt x="3599183" y="344801"/>
                </a:lnTo>
                <a:lnTo>
                  <a:pt x="3612840" y="340253"/>
                </a:lnTo>
                <a:lnTo>
                  <a:pt x="3626498" y="336613"/>
                </a:lnTo>
                <a:lnTo>
                  <a:pt x="3639244" y="332065"/>
                </a:lnTo>
                <a:lnTo>
                  <a:pt x="3672022" y="315689"/>
                </a:lnTo>
                <a:lnTo>
                  <a:pt x="3706621" y="301133"/>
                </a:lnTo>
                <a:lnTo>
                  <a:pt x="3741220" y="286576"/>
                </a:lnTo>
                <a:lnTo>
                  <a:pt x="3773998" y="272930"/>
                </a:lnTo>
                <a:lnTo>
                  <a:pt x="3777640" y="272020"/>
                </a:lnTo>
                <a:lnTo>
                  <a:pt x="3780371" y="272020"/>
                </a:lnTo>
                <a:lnTo>
                  <a:pt x="3783102" y="272930"/>
                </a:lnTo>
                <a:lnTo>
                  <a:pt x="3785834" y="274749"/>
                </a:lnTo>
                <a:lnTo>
                  <a:pt x="3785834" y="275659"/>
                </a:lnTo>
                <a:lnTo>
                  <a:pt x="3785834" y="280208"/>
                </a:lnTo>
                <a:lnTo>
                  <a:pt x="3785834" y="283847"/>
                </a:lnTo>
                <a:lnTo>
                  <a:pt x="3755788" y="301133"/>
                </a:lnTo>
                <a:lnTo>
                  <a:pt x="3726652" y="317508"/>
                </a:lnTo>
                <a:lnTo>
                  <a:pt x="3695695" y="331155"/>
                </a:lnTo>
                <a:lnTo>
                  <a:pt x="3659275" y="352989"/>
                </a:lnTo>
                <a:lnTo>
                  <a:pt x="3621035" y="373914"/>
                </a:lnTo>
                <a:lnTo>
                  <a:pt x="3582794" y="388470"/>
                </a:lnTo>
                <a:lnTo>
                  <a:pt x="3521791" y="427590"/>
                </a:lnTo>
                <a:lnTo>
                  <a:pt x="3475356" y="449424"/>
                </a:lnTo>
                <a:lnTo>
                  <a:pt x="3431652" y="473988"/>
                </a:lnTo>
                <a:lnTo>
                  <a:pt x="3424368" y="482176"/>
                </a:lnTo>
                <a:lnTo>
                  <a:pt x="3416173" y="487635"/>
                </a:lnTo>
                <a:lnTo>
                  <a:pt x="3407069" y="493093"/>
                </a:lnTo>
                <a:lnTo>
                  <a:pt x="3396143" y="493093"/>
                </a:lnTo>
                <a:lnTo>
                  <a:pt x="3393411" y="490364"/>
                </a:lnTo>
                <a:lnTo>
                  <a:pt x="3367917" y="504010"/>
                </a:lnTo>
                <a:lnTo>
                  <a:pt x="3361544" y="511289"/>
                </a:lnTo>
                <a:lnTo>
                  <a:pt x="3391590" y="516747"/>
                </a:lnTo>
                <a:lnTo>
                  <a:pt x="3401606" y="524935"/>
                </a:lnTo>
                <a:lnTo>
                  <a:pt x="3409800" y="525845"/>
                </a:lnTo>
                <a:lnTo>
                  <a:pt x="3416173" y="528574"/>
                </a:lnTo>
                <a:lnTo>
                  <a:pt x="3423457" y="531303"/>
                </a:lnTo>
                <a:lnTo>
                  <a:pt x="3424368" y="538582"/>
                </a:lnTo>
                <a:lnTo>
                  <a:pt x="3423457" y="544950"/>
                </a:lnTo>
                <a:lnTo>
                  <a:pt x="3418905" y="546769"/>
                </a:lnTo>
                <a:lnTo>
                  <a:pt x="3413442" y="546769"/>
                </a:lnTo>
                <a:lnTo>
                  <a:pt x="3407069" y="546769"/>
                </a:lnTo>
                <a:lnTo>
                  <a:pt x="3401606" y="547679"/>
                </a:lnTo>
                <a:lnTo>
                  <a:pt x="3391590" y="547679"/>
                </a:lnTo>
                <a:lnTo>
                  <a:pt x="3380664" y="552228"/>
                </a:lnTo>
                <a:lnTo>
                  <a:pt x="3369738" y="552228"/>
                </a:lnTo>
                <a:lnTo>
                  <a:pt x="3359723" y="547679"/>
                </a:lnTo>
                <a:lnTo>
                  <a:pt x="3348797" y="544950"/>
                </a:lnTo>
                <a:lnTo>
                  <a:pt x="3337871" y="546769"/>
                </a:lnTo>
                <a:lnTo>
                  <a:pt x="3328766" y="547679"/>
                </a:lnTo>
                <a:lnTo>
                  <a:pt x="3324214" y="544040"/>
                </a:lnTo>
                <a:lnTo>
                  <a:pt x="3321482" y="538582"/>
                </a:lnTo>
                <a:lnTo>
                  <a:pt x="3307825" y="544950"/>
                </a:lnTo>
                <a:lnTo>
                  <a:pt x="3292346" y="550409"/>
                </a:lnTo>
                <a:lnTo>
                  <a:pt x="3275957" y="550409"/>
                </a:lnTo>
                <a:lnTo>
                  <a:pt x="3273226" y="554957"/>
                </a:lnTo>
                <a:lnTo>
                  <a:pt x="3270494" y="558596"/>
                </a:lnTo>
                <a:lnTo>
                  <a:pt x="3266852" y="562235"/>
                </a:lnTo>
                <a:lnTo>
                  <a:pt x="3262300" y="564965"/>
                </a:lnTo>
                <a:lnTo>
                  <a:pt x="3256837" y="570423"/>
                </a:lnTo>
                <a:lnTo>
                  <a:pt x="3251374" y="575882"/>
                </a:lnTo>
                <a:lnTo>
                  <a:pt x="3245911" y="579521"/>
                </a:lnTo>
                <a:lnTo>
                  <a:pt x="3239538" y="582250"/>
                </a:lnTo>
                <a:lnTo>
                  <a:pt x="3233164" y="582250"/>
                </a:lnTo>
                <a:lnTo>
                  <a:pt x="3226791" y="581341"/>
                </a:lnTo>
                <a:lnTo>
                  <a:pt x="3224059" y="578611"/>
                </a:lnTo>
                <a:lnTo>
                  <a:pt x="3200386" y="592258"/>
                </a:lnTo>
                <a:lnTo>
                  <a:pt x="3188550" y="604085"/>
                </a:lnTo>
                <a:lnTo>
                  <a:pt x="3173072" y="615002"/>
                </a:lnTo>
                <a:lnTo>
                  <a:pt x="3167609" y="617731"/>
                </a:lnTo>
                <a:lnTo>
                  <a:pt x="3174893" y="620460"/>
                </a:lnTo>
                <a:lnTo>
                  <a:pt x="3181266" y="623190"/>
                </a:lnTo>
                <a:lnTo>
                  <a:pt x="3186729" y="626829"/>
                </a:lnTo>
                <a:lnTo>
                  <a:pt x="3189460" y="632287"/>
                </a:lnTo>
                <a:lnTo>
                  <a:pt x="3189460" y="641385"/>
                </a:lnTo>
                <a:lnTo>
                  <a:pt x="3149399" y="641385"/>
                </a:lnTo>
                <a:lnTo>
                  <a:pt x="3138473" y="635017"/>
                </a:lnTo>
                <a:lnTo>
                  <a:pt x="3133010" y="635926"/>
                </a:lnTo>
                <a:lnTo>
                  <a:pt x="3126636" y="635926"/>
                </a:lnTo>
                <a:lnTo>
                  <a:pt x="3123905" y="635017"/>
                </a:lnTo>
                <a:lnTo>
                  <a:pt x="3123905" y="635926"/>
                </a:lnTo>
                <a:lnTo>
                  <a:pt x="3119352" y="641385"/>
                </a:lnTo>
                <a:lnTo>
                  <a:pt x="3115710" y="652302"/>
                </a:lnTo>
                <a:lnTo>
                  <a:pt x="3113889" y="665039"/>
                </a:lnTo>
                <a:lnTo>
                  <a:pt x="3113889" y="678685"/>
                </a:lnTo>
                <a:lnTo>
                  <a:pt x="3112979" y="690512"/>
                </a:lnTo>
                <a:lnTo>
                  <a:pt x="3105695" y="702339"/>
                </a:lnTo>
                <a:lnTo>
                  <a:pt x="3126636" y="705069"/>
                </a:lnTo>
                <a:lnTo>
                  <a:pt x="3143025" y="700520"/>
                </a:lnTo>
                <a:lnTo>
                  <a:pt x="3157593" y="690512"/>
                </a:lnTo>
                <a:lnTo>
                  <a:pt x="3157593" y="687783"/>
                </a:lnTo>
                <a:lnTo>
                  <a:pt x="3157593" y="685054"/>
                </a:lnTo>
                <a:lnTo>
                  <a:pt x="3166698" y="676866"/>
                </a:lnTo>
                <a:lnTo>
                  <a:pt x="3177624" y="671407"/>
                </a:lnTo>
                <a:lnTo>
                  <a:pt x="3188550" y="670498"/>
                </a:lnTo>
                <a:lnTo>
                  <a:pt x="3222238" y="659580"/>
                </a:lnTo>
                <a:lnTo>
                  <a:pt x="3232254" y="671407"/>
                </a:lnTo>
                <a:lnTo>
                  <a:pt x="3239538" y="685054"/>
                </a:lnTo>
                <a:lnTo>
                  <a:pt x="3243180" y="699610"/>
                </a:lnTo>
                <a:lnTo>
                  <a:pt x="3284152" y="681415"/>
                </a:lnTo>
                <a:lnTo>
                  <a:pt x="3326945" y="665039"/>
                </a:lnTo>
                <a:lnTo>
                  <a:pt x="3326945" y="660490"/>
                </a:lnTo>
                <a:lnTo>
                  <a:pt x="3329677" y="656851"/>
                </a:lnTo>
                <a:lnTo>
                  <a:pt x="3331498" y="654122"/>
                </a:lnTo>
                <a:lnTo>
                  <a:pt x="3334229" y="651393"/>
                </a:lnTo>
                <a:lnTo>
                  <a:pt x="3337871" y="648663"/>
                </a:lnTo>
                <a:lnTo>
                  <a:pt x="3364275" y="635017"/>
                </a:lnTo>
                <a:lnTo>
                  <a:pt x="3391590" y="622280"/>
                </a:lnTo>
                <a:lnTo>
                  <a:pt x="3420726" y="614092"/>
                </a:lnTo>
                <a:lnTo>
                  <a:pt x="3463519" y="597716"/>
                </a:lnTo>
                <a:lnTo>
                  <a:pt x="3466251" y="601355"/>
                </a:lnTo>
                <a:lnTo>
                  <a:pt x="3467161" y="605904"/>
                </a:lnTo>
                <a:lnTo>
                  <a:pt x="3467161" y="609543"/>
                </a:lnTo>
                <a:lnTo>
                  <a:pt x="3466251" y="615002"/>
                </a:lnTo>
                <a:lnTo>
                  <a:pt x="3445309" y="629558"/>
                </a:lnTo>
                <a:lnTo>
                  <a:pt x="3417994" y="643205"/>
                </a:lnTo>
                <a:lnTo>
                  <a:pt x="3413442" y="646844"/>
                </a:lnTo>
                <a:lnTo>
                  <a:pt x="3409800" y="651393"/>
                </a:lnTo>
                <a:lnTo>
                  <a:pt x="3416173" y="652302"/>
                </a:lnTo>
                <a:lnTo>
                  <a:pt x="3423457" y="655032"/>
                </a:lnTo>
                <a:lnTo>
                  <a:pt x="3428920" y="662310"/>
                </a:lnTo>
                <a:lnTo>
                  <a:pt x="3432562" y="673227"/>
                </a:lnTo>
                <a:lnTo>
                  <a:pt x="3440757" y="673227"/>
                </a:lnTo>
                <a:lnTo>
                  <a:pt x="3450772" y="668678"/>
                </a:lnTo>
                <a:lnTo>
                  <a:pt x="3460788" y="665039"/>
                </a:lnTo>
                <a:lnTo>
                  <a:pt x="3468982" y="663219"/>
                </a:lnTo>
                <a:lnTo>
                  <a:pt x="3478087" y="665039"/>
                </a:lnTo>
                <a:lnTo>
                  <a:pt x="3488102" y="673227"/>
                </a:lnTo>
                <a:lnTo>
                  <a:pt x="3497207" y="673227"/>
                </a:lnTo>
                <a:lnTo>
                  <a:pt x="3496297" y="643205"/>
                </a:lnTo>
                <a:lnTo>
                  <a:pt x="3477177" y="611363"/>
                </a:lnTo>
                <a:lnTo>
                  <a:pt x="3494476" y="601355"/>
                </a:lnTo>
                <a:lnTo>
                  <a:pt x="3507223" y="598626"/>
                </a:lnTo>
                <a:lnTo>
                  <a:pt x="3516328" y="601355"/>
                </a:lnTo>
                <a:lnTo>
                  <a:pt x="3523612" y="609543"/>
                </a:lnTo>
                <a:lnTo>
                  <a:pt x="3526343" y="623190"/>
                </a:lnTo>
                <a:lnTo>
                  <a:pt x="3528164" y="641385"/>
                </a:lnTo>
                <a:lnTo>
                  <a:pt x="3533627" y="645934"/>
                </a:lnTo>
                <a:lnTo>
                  <a:pt x="3539090" y="644114"/>
                </a:lnTo>
                <a:lnTo>
                  <a:pt x="3544553" y="643205"/>
                </a:lnTo>
                <a:lnTo>
                  <a:pt x="3550016" y="641385"/>
                </a:lnTo>
                <a:lnTo>
                  <a:pt x="3563673" y="635926"/>
                </a:lnTo>
                <a:lnTo>
                  <a:pt x="3575510" y="635926"/>
                </a:lnTo>
                <a:lnTo>
                  <a:pt x="3589167" y="640475"/>
                </a:lnTo>
                <a:lnTo>
                  <a:pt x="3591899" y="611363"/>
                </a:lnTo>
                <a:lnTo>
                  <a:pt x="3582794" y="603175"/>
                </a:lnTo>
                <a:lnTo>
                  <a:pt x="3574599" y="609543"/>
                </a:lnTo>
                <a:lnTo>
                  <a:pt x="3563673" y="614092"/>
                </a:lnTo>
                <a:lnTo>
                  <a:pt x="3553658" y="612273"/>
                </a:lnTo>
                <a:lnTo>
                  <a:pt x="3547285" y="606814"/>
                </a:lnTo>
                <a:lnTo>
                  <a:pt x="3545464" y="603175"/>
                </a:lnTo>
                <a:lnTo>
                  <a:pt x="3545464" y="598626"/>
                </a:lnTo>
                <a:lnTo>
                  <a:pt x="3547285" y="595897"/>
                </a:lnTo>
                <a:lnTo>
                  <a:pt x="3548195" y="593168"/>
                </a:lnTo>
                <a:lnTo>
                  <a:pt x="3552748" y="592258"/>
                </a:lnTo>
                <a:lnTo>
                  <a:pt x="3555479" y="590438"/>
                </a:lnTo>
                <a:lnTo>
                  <a:pt x="3560942" y="589528"/>
                </a:lnTo>
                <a:lnTo>
                  <a:pt x="3564584" y="587709"/>
                </a:lnTo>
                <a:lnTo>
                  <a:pt x="3569136" y="587709"/>
                </a:lnTo>
                <a:lnTo>
                  <a:pt x="3580973" y="568604"/>
                </a:lnTo>
                <a:lnTo>
                  <a:pt x="3593720" y="575882"/>
                </a:lnTo>
                <a:lnTo>
                  <a:pt x="3601004" y="586799"/>
                </a:lnTo>
                <a:lnTo>
                  <a:pt x="3601914" y="601355"/>
                </a:lnTo>
                <a:lnTo>
                  <a:pt x="3612840" y="608634"/>
                </a:lnTo>
                <a:lnTo>
                  <a:pt x="3622856" y="617731"/>
                </a:lnTo>
                <a:lnTo>
                  <a:pt x="3631050" y="627739"/>
                </a:lnTo>
                <a:lnTo>
                  <a:pt x="3633782" y="641385"/>
                </a:lnTo>
                <a:lnTo>
                  <a:pt x="3633782" y="662310"/>
                </a:lnTo>
                <a:lnTo>
                  <a:pt x="3625587" y="665039"/>
                </a:lnTo>
                <a:lnTo>
                  <a:pt x="3614661" y="673227"/>
                </a:lnTo>
                <a:lnTo>
                  <a:pt x="3604646" y="684144"/>
                </a:lnTo>
                <a:lnTo>
                  <a:pt x="3595541" y="694152"/>
                </a:lnTo>
                <a:lnTo>
                  <a:pt x="3583704" y="700520"/>
                </a:lnTo>
                <a:lnTo>
                  <a:pt x="3570047" y="705069"/>
                </a:lnTo>
                <a:lnTo>
                  <a:pt x="3556390" y="714166"/>
                </a:lnTo>
                <a:lnTo>
                  <a:pt x="3541822" y="722354"/>
                </a:lnTo>
                <a:lnTo>
                  <a:pt x="3525433" y="726903"/>
                </a:lnTo>
                <a:lnTo>
                  <a:pt x="3507223" y="725084"/>
                </a:lnTo>
                <a:lnTo>
                  <a:pt x="3496297" y="737820"/>
                </a:lnTo>
                <a:lnTo>
                  <a:pt x="3483550" y="741459"/>
                </a:lnTo>
                <a:lnTo>
                  <a:pt x="3471714" y="740550"/>
                </a:lnTo>
                <a:lnTo>
                  <a:pt x="3460788" y="732362"/>
                </a:lnTo>
                <a:lnTo>
                  <a:pt x="3458056" y="725084"/>
                </a:lnTo>
                <a:lnTo>
                  <a:pt x="3456235" y="718715"/>
                </a:lnTo>
                <a:lnTo>
                  <a:pt x="3453504" y="714166"/>
                </a:lnTo>
                <a:lnTo>
                  <a:pt x="3450772" y="711437"/>
                </a:lnTo>
                <a:lnTo>
                  <a:pt x="3448041" y="708708"/>
                </a:lnTo>
                <a:lnTo>
                  <a:pt x="3443488" y="705978"/>
                </a:lnTo>
                <a:lnTo>
                  <a:pt x="3439846" y="705978"/>
                </a:lnTo>
                <a:lnTo>
                  <a:pt x="3434383" y="705978"/>
                </a:lnTo>
                <a:lnTo>
                  <a:pt x="3435294" y="710527"/>
                </a:lnTo>
                <a:lnTo>
                  <a:pt x="3434383" y="715986"/>
                </a:lnTo>
                <a:lnTo>
                  <a:pt x="3421636" y="724174"/>
                </a:lnTo>
                <a:lnTo>
                  <a:pt x="3412531" y="727813"/>
                </a:lnTo>
                <a:lnTo>
                  <a:pt x="3401606" y="726903"/>
                </a:lnTo>
                <a:lnTo>
                  <a:pt x="3391590" y="724174"/>
                </a:lnTo>
                <a:lnTo>
                  <a:pt x="3396143" y="729632"/>
                </a:lnTo>
                <a:lnTo>
                  <a:pt x="3397053" y="735091"/>
                </a:lnTo>
                <a:lnTo>
                  <a:pt x="3398874" y="741459"/>
                </a:lnTo>
                <a:lnTo>
                  <a:pt x="3399785" y="748737"/>
                </a:lnTo>
                <a:lnTo>
                  <a:pt x="3404337" y="751467"/>
                </a:lnTo>
                <a:lnTo>
                  <a:pt x="3409800" y="755106"/>
                </a:lnTo>
                <a:lnTo>
                  <a:pt x="3415263" y="757835"/>
                </a:lnTo>
                <a:lnTo>
                  <a:pt x="3418905" y="762384"/>
                </a:lnTo>
                <a:lnTo>
                  <a:pt x="3421636" y="766933"/>
                </a:lnTo>
                <a:lnTo>
                  <a:pt x="3420726" y="772391"/>
                </a:lnTo>
                <a:lnTo>
                  <a:pt x="3413442" y="780579"/>
                </a:lnTo>
                <a:lnTo>
                  <a:pt x="3402516" y="778760"/>
                </a:lnTo>
                <a:lnTo>
                  <a:pt x="3391590" y="778760"/>
                </a:lnTo>
                <a:lnTo>
                  <a:pt x="3379754" y="777850"/>
                </a:lnTo>
                <a:lnTo>
                  <a:pt x="3367917" y="775121"/>
                </a:lnTo>
                <a:lnTo>
                  <a:pt x="3358812" y="769662"/>
                </a:lnTo>
                <a:lnTo>
                  <a:pt x="3351528" y="759655"/>
                </a:lnTo>
                <a:lnTo>
                  <a:pt x="3339692" y="766933"/>
                </a:lnTo>
                <a:lnTo>
                  <a:pt x="3326945" y="770572"/>
                </a:lnTo>
                <a:lnTo>
                  <a:pt x="3313288" y="772391"/>
                </a:lnTo>
                <a:lnTo>
                  <a:pt x="3312377" y="773301"/>
                </a:lnTo>
                <a:lnTo>
                  <a:pt x="3303272" y="780579"/>
                </a:lnTo>
                <a:lnTo>
                  <a:pt x="3295078" y="786948"/>
                </a:lnTo>
                <a:lnTo>
                  <a:pt x="3296899" y="786948"/>
                </a:lnTo>
                <a:lnTo>
                  <a:pt x="3303272" y="786038"/>
                </a:lnTo>
                <a:lnTo>
                  <a:pt x="3309646" y="784218"/>
                </a:lnTo>
                <a:lnTo>
                  <a:pt x="3316019" y="783309"/>
                </a:lnTo>
                <a:lnTo>
                  <a:pt x="3332408" y="781489"/>
                </a:lnTo>
                <a:lnTo>
                  <a:pt x="3335139" y="781489"/>
                </a:lnTo>
                <a:lnTo>
                  <a:pt x="3337871" y="781489"/>
                </a:lnTo>
                <a:lnTo>
                  <a:pt x="3339692" y="784218"/>
                </a:lnTo>
                <a:lnTo>
                  <a:pt x="3339692" y="786038"/>
                </a:lnTo>
                <a:lnTo>
                  <a:pt x="3339692" y="788767"/>
                </a:lnTo>
                <a:lnTo>
                  <a:pt x="3339692" y="791496"/>
                </a:lnTo>
                <a:lnTo>
                  <a:pt x="3328766" y="803323"/>
                </a:lnTo>
                <a:lnTo>
                  <a:pt x="3316019" y="811511"/>
                </a:lnTo>
                <a:lnTo>
                  <a:pt x="3302362" y="818789"/>
                </a:lnTo>
                <a:lnTo>
                  <a:pt x="3288704" y="825158"/>
                </a:lnTo>
                <a:lnTo>
                  <a:pt x="3275047" y="832436"/>
                </a:lnTo>
                <a:lnTo>
                  <a:pt x="3262300" y="837895"/>
                </a:lnTo>
                <a:lnTo>
                  <a:pt x="3250464" y="842443"/>
                </a:lnTo>
                <a:lnTo>
                  <a:pt x="3237717" y="843353"/>
                </a:lnTo>
                <a:lnTo>
                  <a:pt x="3230433" y="843353"/>
                </a:lnTo>
                <a:lnTo>
                  <a:pt x="3227701" y="846082"/>
                </a:lnTo>
                <a:lnTo>
                  <a:pt x="3224970" y="850631"/>
                </a:lnTo>
                <a:lnTo>
                  <a:pt x="3222238" y="854270"/>
                </a:lnTo>
                <a:lnTo>
                  <a:pt x="3218596" y="858819"/>
                </a:lnTo>
                <a:lnTo>
                  <a:pt x="3221328" y="865187"/>
                </a:lnTo>
                <a:lnTo>
                  <a:pt x="3221328" y="872466"/>
                </a:lnTo>
                <a:lnTo>
                  <a:pt x="3218596" y="877924"/>
                </a:lnTo>
                <a:lnTo>
                  <a:pt x="3210402" y="883383"/>
                </a:lnTo>
                <a:lnTo>
                  <a:pt x="3202207" y="886112"/>
                </a:lnTo>
                <a:lnTo>
                  <a:pt x="3192192" y="889751"/>
                </a:lnTo>
                <a:lnTo>
                  <a:pt x="3185818" y="896120"/>
                </a:lnTo>
                <a:lnTo>
                  <a:pt x="3178535" y="904307"/>
                </a:lnTo>
                <a:lnTo>
                  <a:pt x="3191281" y="907037"/>
                </a:lnTo>
                <a:lnTo>
                  <a:pt x="3202207" y="904307"/>
                </a:lnTo>
                <a:lnTo>
                  <a:pt x="3213133" y="899759"/>
                </a:lnTo>
                <a:lnTo>
                  <a:pt x="3222238" y="893390"/>
                </a:lnTo>
                <a:lnTo>
                  <a:pt x="3256837" y="876105"/>
                </a:lnTo>
                <a:lnTo>
                  <a:pt x="3294167" y="864278"/>
                </a:lnTo>
                <a:lnTo>
                  <a:pt x="3331498" y="857000"/>
                </a:lnTo>
                <a:lnTo>
                  <a:pt x="3369738" y="851541"/>
                </a:lnTo>
                <a:lnTo>
                  <a:pt x="3373380" y="851541"/>
                </a:lnTo>
                <a:lnTo>
                  <a:pt x="3376112" y="853361"/>
                </a:lnTo>
                <a:lnTo>
                  <a:pt x="3379754" y="854270"/>
                </a:lnTo>
                <a:lnTo>
                  <a:pt x="3379754" y="857000"/>
                </a:lnTo>
                <a:lnTo>
                  <a:pt x="3380664" y="859729"/>
                </a:lnTo>
                <a:lnTo>
                  <a:pt x="3379754" y="862458"/>
                </a:lnTo>
                <a:lnTo>
                  <a:pt x="3379754" y="865187"/>
                </a:lnTo>
                <a:lnTo>
                  <a:pt x="3350618" y="886112"/>
                </a:lnTo>
                <a:lnTo>
                  <a:pt x="3318751" y="904307"/>
                </a:lnTo>
                <a:lnTo>
                  <a:pt x="3286883" y="918864"/>
                </a:lnTo>
                <a:lnTo>
                  <a:pt x="3285973" y="918864"/>
                </a:lnTo>
                <a:lnTo>
                  <a:pt x="3284152" y="918864"/>
                </a:lnTo>
                <a:lnTo>
                  <a:pt x="3284152" y="920683"/>
                </a:lnTo>
                <a:lnTo>
                  <a:pt x="3285973" y="921593"/>
                </a:lnTo>
                <a:lnTo>
                  <a:pt x="3285973" y="923413"/>
                </a:lnTo>
                <a:lnTo>
                  <a:pt x="3286883" y="923413"/>
                </a:lnTo>
                <a:lnTo>
                  <a:pt x="3291436" y="921593"/>
                </a:lnTo>
                <a:lnTo>
                  <a:pt x="3294167" y="921593"/>
                </a:lnTo>
                <a:lnTo>
                  <a:pt x="3297809" y="923413"/>
                </a:lnTo>
                <a:lnTo>
                  <a:pt x="3299630" y="926142"/>
                </a:lnTo>
                <a:lnTo>
                  <a:pt x="3302362" y="927052"/>
                </a:lnTo>
                <a:lnTo>
                  <a:pt x="3303272" y="931600"/>
                </a:lnTo>
                <a:lnTo>
                  <a:pt x="3305093" y="934330"/>
                </a:lnTo>
                <a:lnTo>
                  <a:pt x="3306914" y="937059"/>
                </a:lnTo>
                <a:lnTo>
                  <a:pt x="3307825" y="939788"/>
                </a:lnTo>
                <a:lnTo>
                  <a:pt x="3315109" y="942518"/>
                </a:lnTo>
                <a:lnTo>
                  <a:pt x="3315109" y="950705"/>
                </a:lnTo>
                <a:lnTo>
                  <a:pt x="3310556" y="957074"/>
                </a:lnTo>
                <a:lnTo>
                  <a:pt x="3305093" y="961623"/>
                </a:lnTo>
                <a:lnTo>
                  <a:pt x="3296899" y="964352"/>
                </a:lnTo>
                <a:lnTo>
                  <a:pt x="3289615" y="967081"/>
                </a:lnTo>
                <a:lnTo>
                  <a:pt x="3284152" y="971630"/>
                </a:lnTo>
                <a:lnTo>
                  <a:pt x="3278689" y="977998"/>
                </a:lnTo>
                <a:lnTo>
                  <a:pt x="3277778" y="980728"/>
                </a:lnTo>
                <a:lnTo>
                  <a:pt x="3275957" y="983457"/>
                </a:lnTo>
                <a:lnTo>
                  <a:pt x="3273226" y="986186"/>
                </a:lnTo>
                <a:lnTo>
                  <a:pt x="3273226" y="988916"/>
                </a:lnTo>
                <a:lnTo>
                  <a:pt x="3272315" y="991645"/>
                </a:lnTo>
                <a:lnTo>
                  <a:pt x="3273226" y="993464"/>
                </a:lnTo>
                <a:lnTo>
                  <a:pt x="3275957" y="996194"/>
                </a:lnTo>
                <a:lnTo>
                  <a:pt x="3280510" y="998923"/>
                </a:lnTo>
                <a:lnTo>
                  <a:pt x="3286883" y="997104"/>
                </a:lnTo>
                <a:lnTo>
                  <a:pt x="3292346" y="1001652"/>
                </a:lnTo>
                <a:lnTo>
                  <a:pt x="3295078" y="1007111"/>
                </a:lnTo>
                <a:lnTo>
                  <a:pt x="3299630" y="1010750"/>
                </a:lnTo>
                <a:lnTo>
                  <a:pt x="3305093" y="1013479"/>
                </a:lnTo>
                <a:lnTo>
                  <a:pt x="3305093" y="1015299"/>
                </a:lnTo>
                <a:lnTo>
                  <a:pt x="3320572" y="999833"/>
                </a:lnTo>
                <a:lnTo>
                  <a:pt x="3336960" y="990735"/>
                </a:lnTo>
                <a:lnTo>
                  <a:pt x="3354260" y="983457"/>
                </a:lnTo>
                <a:lnTo>
                  <a:pt x="3373380" y="977089"/>
                </a:lnTo>
                <a:lnTo>
                  <a:pt x="3391590" y="969811"/>
                </a:lnTo>
                <a:lnTo>
                  <a:pt x="3396143" y="969811"/>
                </a:lnTo>
                <a:lnTo>
                  <a:pt x="3397053" y="971630"/>
                </a:lnTo>
                <a:lnTo>
                  <a:pt x="3397053" y="967081"/>
                </a:lnTo>
                <a:lnTo>
                  <a:pt x="3397053" y="963442"/>
                </a:lnTo>
                <a:lnTo>
                  <a:pt x="3399785" y="960713"/>
                </a:lnTo>
                <a:lnTo>
                  <a:pt x="3402516" y="957074"/>
                </a:lnTo>
                <a:lnTo>
                  <a:pt x="3405248" y="956164"/>
                </a:lnTo>
                <a:lnTo>
                  <a:pt x="3407979" y="953435"/>
                </a:lnTo>
                <a:lnTo>
                  <a:pt x="3412531" y="951615"/>
                </a:lnTo>
                <a:lnTo>
                  <a:pt x="3415263" y="950705"/>
                </a:lnTo>
                <a:lnTo>
                  <a:pt x="3418905" y="950705"/>
                </a:lnTo>
                <a:lnTo>
                  <a:pt x="3421636" y="950705"/>
                </a:lnTo>
                <a:lnTo>
                  <a:pt x="3426189" y="950705"/>
                </a:lnTo>
                <a:lnTo>
                  <a:pt x="3488102" y="926142"/>
                </a:lnTo>
                <a:lnTo>
                  <a:pt x="3494476" y="932510"/>
                </a:lnTo>
                <a:lnTo>
                  <a:pt x="3485371" y="940698"/>
                </a:lnTo>
                <a:lnTo>
                  <a:pt x="3475356" y="951615"/>
                </a:lnTo>
                <a:lnTo>
                  <a:pt x="3468982" y="963442"/>
                </a:lnTo>
                <a:lnTo>
                  <a:pt x="3460788" y="974359"/>
                </a:lnTo>
                <a:lnTo>
                  <a:pt x="3452593" y="983457"/>
                </a:lnTo>
                <a:lnTo>
                  <a:pt x="3440757" y="990735"/>
                </a:lnTo>
                <a:lnTo>
                  <a:pt x="3427099" y="996194"/>
                </a:lnTo>
                <a:lnTo>
                  <a:pt x="3418905" y="1005291"/>
                </a:lnTo>
                <a:lnTo>
                  <a:pt x="3412531" y="1015299"/>
                </a:lnTo>
                <a:lnTo>
                  <a:pt x="3405248" y="1026216"/>
                </a:lnTo>
                <a:lnTo>
                  <a:pt x="3398874" y="1036223"/>
                </a:lnTo>
                <a:lnTo>
                  <a:pt x="3388859" y="1044411"/>
                </a:lnTo>
                <a:lnTo>
                  <a:pt x="3397053" y="1053509"/>
                </a:lnTo>
                <a:lnTo>
                  <a:pt x="3455325" y="1020757"/>
                </a:lnTo>
                <a:lnTo>
                  <a:pt x="3468982" y="1018028"/>
                </a:lnTo>
                <a:lnTo>
                  <a:pt x="3480819" y="1010750"/>
                </a:lnTo>
                <a:lnTo>
                  <a:pt x="3493565" y="1005291"/>
                </a:lnTo>
                <a:lnTo>
                  <a:pt x="3508133" y="1002562"/>
                </a:lnTo>
                <a:lnTo>
                  <a:pt x="3502670" y="1010750"/>
                </a:lnTo>
                <a:lnTo>
                  <a:pt x="3496297" y="1015299"/>
                </a:lnTo>
                <a:lnTo>
                  <a:pt x="3488102" y="1018938"/>
                </a:lnTo>
                <a:lnTo>
                  <a:pt x="3480819" y="1024397"/>
                </a:lnTo>
                <a:lnTo>
                  <a:pt x="3475356" y="1033494"/>
                </a:lnTo>
                <a:lnTo>
                  <a:pt x="3518149" y="1016209"/>
                </a:lnTo>
                <a:lnTo>
                  <a:pt x="3555479" y="994374"/>
                </a:lnTo>
                <a:lnTo>
                  <a:pt x="3570047" y="991645"/>
                </a:lnTo>
                <a:lnTo>
                  <a:pt x="3574599" y="993464"/>
                </a:lnTo>
                <a:lnTo>
                  <a:pt x="3575510" y="993464"/>
                </a:lnTo>
                <a:lnTo>
                  <a:pt x="3577331" y="994374"/>
                </a:lnTo>
                <a:lnTo>
                  <a:pt x="3577331" y="997104"/>
                </a:lnTo>
                <a:lnTo>
                  <a:pt x="3578241" y="999833"/>
                </a:lnTo>
                <a:lnTo>
                  <a:pt x="3577331" y="1002562"/>
                </a:lnTo>
                <a:lnTo>
                  <a:pt x="3556390" y="1021667"/>
                </a:lnTo>
                <a:lnTo>
                  <a:pt x="3531806" y="1036223"/>
                </a:lnTo>
                <a:lnTo>
                  <a:pt x="3505402" y="1047141"/>
                </a:lnTo>
                <a:lnTo>
                  <a:pt x="3478087" y="1055329"/>
                </a:lnTo>
                <a:lnTo>
                  <a:pt x="3474445" y="1055329"/>
                </a:lnTo>
                <a:lnTo>
                  <a:pt x="3472624" y="1058968"/>
                </a:lnTo>
                <a:lnTo>
                  <a:pt x="3471714" y="1061697"/>
                </a:lnTo>
                <a:lnTo>
                  <a:pt x="3468982" y="1064426"/>
                </a:lnTo>
                <a:lnTo>
                  <a:pt x="3464430" y="1066246"/>
                </a:lnTo>
                <a:lnTo>
                  <a:pt x="3460788" y="1068975"/>
                </a:lnTo>
                <a:lnTo>
                  <a:pt x="3467161" y="1069885"/>
                </a:lnTo>
                <a:lnTo>
                  <a:pt x="3589167" y="1007111"/>
                </a:lnTo>
                <a:lnTo>
                  <a:pt x="3596451" y="1012570"/>
                </a:lnTo>
                <a:lnTo>
                  <a:pt x="3598272" y="1018028"/>
                </a:lnTo>
                <a:lnTo>
                  <a:pt x="3596451" y="1020757"/>
                </a:lnTo>
                <a:lnTo>
                  <a:pt x="3591899" y="1023487"/>
                </a:lnTo>
                <a:lnTo>
                  <a:pt x="3586436" y="1026216"/>
                </a:lnTo>
                <a:lnTo>
                  <a:pt x="3582794" y="1028945"/>
                </a:lnTo>
                <a:lnTo>
                  <a:pt x="3574599" y="1034404"/>
                </a:lnTo>
                <a:lnTo>
                  <a:pt x="3564584" y="1038953"/>
                </a:lnTo>
                <a:lnTo>
                  <a:pt x="3555479" y="1041682"/>
                </a:lnTo>
                <a:lnTo>
                  <a:pt x="3545464" y="1047141"/>
                </a:lnTo>
                <a:lnTo>
                  <a:pt x="3540001" y="1053509"/>
                </a:lnTo>
                <a:lnTo>
                  <a:pt x="3550927" y="1050780"/>
                </a:lnTo>
                <a:lnTo>
                  <a:pt x="3563673" y="1052599"/>
                </a:lnTo>
                <a:lnTo>
                  <a:pt x="3566405" y="1055329"/>
                </a:lnTo>
                <a:lnTo>
                  <a:pt x="3589167" y="1037133"/>
                </a:lnTo>
                <a:lnTo>
                  <a:pt x="3615572" y="1026216"/>
                </a:lnTo>
                <a:lnTo>
                  <a:pt x="3617393" y="1021667"/>
                </a:lnTo>
                <a:lnTo>
                  <a:pt x="3626498" y="1015299"/>
                </a:lnTo>
                <a:lnTo>
                  <a:pt x="3636513" y="1010750"/>
                </a:lnTo>
                <a:lnTo>
                  <a:pt x="3645618" y="1009840"/>
                </a:lnTo>
                <a:lnTo>
                  <a:pt x="3656544" y="1007111"/>
                </a:lnTo>
                <a:lnTo>
                  <a:pt x="3659275" y="1012570"/>
                </a:lnTo>
                <a:lnTo>
                  <a:pt x="3659275" y="1018028"/>
                </a:lnTo>
                <a:lnTo>
                  <a:pt x="3655633" y="1020757"/>
                </a:lnTo>
                <a:lnTo>
                  <a:pt x="3651081" y="1024397"/>
                </a:lnTo>
                <a:lnTo>
                  <a:pt x="3648349" y="1028945"/>
                </a:lnTo>
                <a:lnTo>
                  <a:pt x="3648349" y="1034404"/>
                </a:lnTo>
                <a:lnTo>
                  <a:pt x="3674754" y="1026216"/>
                </a:lnTo>
                <a:lnTo>
                  <a:pt x="3679306" y="1033494"/>
                </a:lnTo>
                <a:lnTo>
                  <a:pt x="3533627" y="1123561"/>
                </a:lnTo>
                <a:lnTo>
                  <a:pt x="3519059" y="1141756"/>
                </a:lnTo>
                <a:lnTo>
                  <a:pt x="3512686" y="1144486"/>
                </a:lnTo>
                <a:lnTo>
                  <a:pt x="3505402" y="1149944"/>
                </a:lnTo>
                <a:lnTo>
                  <a:pt x="3499028" y="1153583"/>
                </a:lnTo>
                <a:lnTo>
                  <a:pt x="3491744" y="1155403"/>
                </a:lnTo>
                <a:lnTo>
                  <a:pt x="3479908" y="1166320"/>
                </a:lnTo>
                <a:lnTo>
                  <a:pt x="3458967" y="1173598"/>
                </a:lnTo>
                <a:lnTo>
                  <a:pt x="3440757" y="1184515"/>
                </a:lnTo>
                <a:lnTo>
                  <a:pt x="3423457" y="1196342"/>
                </a:lnTo>
                <a:lnTo>
                  <a:pt x="3405248" y="1209079"/>
                </a:lnTo>
                <a:lnTo>
                  <a:pt x="3398874" y="1206350"/>
                </a:lnTo>
                <a:lnTo>
                  <a:pt x="3386127" y="1215447"/>
                </a:lnTo>
                <a:lnTo>
                  <a:pt x="3370649" y="1219996"/>
                </a:lnTo>
                <a:lnTo>
                  <a:pt x="3362454" y="1230913"/>
                </a:lnTo>
                <a:lnTo>
                  <a:pt x="3353349" y="1236372"/>
                </a:lnTo>
                <a:lnTo>
                  <a:pt x="3340602" y="1239101"/>
                </a:lnTo>
                <a:lnTo>
                  <a:pt x="3316019" y="1249109"/>
                </a:lnTo>
                <a:lnTo>
                  <a:pt x="3294167" y="1260936"/>
                </a:lnTo>
                <a:lnTo>
                  <a:pt x="3292346" y="1268214"/>
                </a:lnTo>
                <a:lnTo>
                  <a:pt x="3291436" y="1282770"/>
                </a:lnTo>
                <a:lnTo>
                  <a:pt x="3292346" y="1292777"/>
                </a:lnTo>
                <a:lnTo>
                  <a:pt x="3296899" y="1297326"/>
                </a:lnTo>
                <a:lnTo>
                  <a:pt x="3302362" y="1298236"/>
                </a:lnTo>
                <a:lnTo>
                  <a:pt x="3310556" y="1297326"/>
                </a:lnTo>
                <a:lnTo>
                  <a:pt x="3320572" y="1292777"/>
                </a:lnTo>
                <a:lnTo>
                  <a:pt x="3329677" y="1285499"/>
                </a:lnTo>
                <a:lnTo>
                  <a:pt x="3328766" y="1290958"/>
                </a:lnTo>
                <a:lnTo>
                  <a:pt x="3328766" y="1297326"/>
                </a:lnTo>
                <a:lnTo>
                  <a:pt x="3326035" y="1300965"/>
                </a:lnTo>
                <a:lnTo>
                  <a:pt x="3323303" y="1303695"/>
                </a:lnTo>
                <a:lnTo>
                  <a:pt x="3320572" y="1306424"/>
                </a:lnTo>
                <a:lnTo>
                  <a:pt x="3326945" y="1308244"/>
                </a:lnTo>
                <a:lnTo>
                  <a:pt x="3332408" y="1310973"/>
                </a:lnTo>
                <a:lnTo>
                  <a:pt x="3339692" y="1311883"/>
                </a:lnTo>
                <a:lnTo>
                  <a:pt x="3346065" y="1322800"/>
                </a:lnTo>
                <a:lnTo>
                  <a:pt x="3348797" y="1335536"/>
                </a:lnTo>
                <a:lnTo>
                  <a:pt x="3350618" y="1347363"/>
                </a:lnTo>
                <a:lnTo>
                  <a:pt x="3348797" y="1358281"/>
                </a:lnTo>
                <a:lnTo>
                  <a:pt x="3347886" y="1364649"/>
                </a:lnTo>
                <a:lnTo>
                  <a:pt x="3346065" y="1367378"/>
                </a:lnTo>
                <a:lnTo>
                  <a:pt x="3345155" y="1368288"/>
                </a:lnTo>
                <a:lnTo>
                  <a:pt x="3343334" y="1368288"/>
                </a:lnTo>
                <a:lnTo>
                  <a:pt x="3342423" y="1368288"/>
                </a:lnTo>
                <a:lnTo>
                  <a:pt x="3339692" y="1367378"/>
                </a:lnTo>
                <a:lnTo>
                  <a:pt x="3337871" y="1364649"/>
                </a:lnTo>
                <a:lnTo>
                  <a:pt x="3336960" y="1362829"/>
                </a:lnTo>
                <a:lnTo>
                  <a:pt x="3334229" y="1360100"/>
                </a:lnTo>
                <a:lnTo>
                  <a:pt x="3332408" y="1360100"/>
                </a:lnTo>
                <a:lnTo>
                  <a:pt x="3331498" y="1358281"/>
                </a:lnTo>
                <a:lnTo>
                  <a:pt x="3307825" y="1346454"/>
                </a:lnTo>
                <a:lnTo>
                  <a:pt x="3295078" y="1368288"/>
                </a:lnTo>
                <a:lnTo>
                  <a:pt x="3294167" y="1381025"/>
                </a:lnTo>
                <a:lnTo>
                  <a:pt x="3289615" y="1386483"/>
                </a:lnTo>
                <a:lnTo>
                  <a:pt x="3283241" y="1389213"/>
                </a:lnTo>
                <a:lnTo>
                  <a:pt x="3273226" y="1389213"/>
                </a:lnTo>
                <a:lnTo>
                  <a:pt x="3265031" y="1389213"/>
                </a:lnTo>
                <a:lnTo>
                  <a:pt x="3266852" y="1368288"/>
                </a:lnTo>
                <a:lnTo>
                  <a:pt x="3275957" y="1357371"/>
                </a:lnTo>
                <a:lnTo>
                  <a:pt x="3294167" y="1333717"/>
                </a:lnTo>
                <a:lnTo>
                  <a:pt x="3294896" y="1328622"/>
                </a:lnTo>
                <a:lnTo>
                  <a:pt x="3295078" y="1328258"/>
                </a:lnTo>
                <a:lnTo>
                  <a:pt x="3295078" y="1327349"/>
                </a:lnTo>
                <a:lnTo>
                  <a:pt x="3294896" y="1328622"/>
                </a:lnTo>
                <a:lnTo>
                  <a:pt x="3294167" y="1330078"/>
                </a:lnTo>
                <a:lnTo>
                  <a:pt x="3224970" y="1365559"/>
                </a:lnTo>
                <a:lnTo>
                  <a:pt x="3243180" y="1370108"/>
                </a:lnTo>
                <a:lnTo>
                  <a:pt x="3243180" y="1375566"/>
                </a:lnTo>
                <a:lnTo>
                  <a:pt x="3242269" y="1381025"/>
                </a:lnTo>
                <a:lnTo>
                  <a:pt x="3239538" y="1386483"/>
                </a:lnTo>
                <a:lnTo>
                  <a:pt x="3234985" y="1390122"/>
                </a:lnTo>
                <a:lnTo>
                  <a:pt x="3233164" y="1398310"/>
                </a:lnTo>
                <a:lnTo>
                  <a:pt x="3229522" y="1402859"/>
                </a:lnTo>
                <a:lnTo>
                  <a:pt x="3224970" y="1405588"/>
                </a:lnTo>
                <a:lnTo>
                  <a:pt x="3219507" y="1406498"/>
                </a:lnTo>
                <a:lnTo>
                  <a:pt x="3210402" y="1408318"/>
                </a:lnTo>
                <a:lnTo>
                  <a:pt x="3202207" y="1406498"/>
                </a:lnTo>
                <a:lnTo>
                  <a:pt x="3194923" y="1402859"/>
                </a:lnTo>
                <a:lnTo>
                  <a:pt x="3191281" y="1392852"/>
                </a:lnTo>
                <a:lnTo>
                  <a:pt x="3186729" y="1392852"/>
                </a:lnTo>
                <a:lnTo>
                  <a:pt x="3181266" y="1391942"/>
                </a:lnTo>
                <a:lnTo>
                  <a:pt x="3180356" y="1390122"/>
                </a:lnTo>
                <a:lnTo>
                  <a:pt x="3178535" y="1389213"/>
                </a:lnTo>
                <a:lnTo>
                  <a:pt x="3116621" y="1416506"/>
                </a:lnTo>
                <a:lnTo>
                  <a:pt x="3116621" y="1419235"/>
                </a:lnTo>
                <a:lnTo>
                  <a:pt x="3113889" y="1417415"/>
                </a:lnTo>
                <a:lnTo>
                  <a:pt x="3102964" y="1422874"/>
                </a:lnTo>
                <a:lnTo>
                  <a:pt x="3092038" y="1429242"/>
                </a:lnTo>
                <a:lnTo>
                  <a:pt x="3081112" y="1434701"/>
                </a:lnTo>
                <a:lnTo>
                  <a:pt x="3089306" y="1432881"/>
                </a:lnTo>
                <a:lnTo>
                  <a:pt x="3096590" y="1432881"/>
                </a:lnTo>
                <a:lnTo>
                  <a:pt x="3102053" y="1434701"/>
                </a:lnTo>
                <a:lnTo>
                  <a:pt x="3107516" y="1441069"/>
                </a:lnTo>
                <a:lnTo>
                  <a:pt x="3157593" y="1451077"/>
                </a:lnTo>
                <a:lnTo>
                  <a:pt x="3159414" y="1448347"/>
                </a:lnTo>
                <a:lnTo>
                  <a:pt x="3167609" y="1445618"/>
                </a:lnTo>
                <a:lnTo>
                  <a:pt x="3174893" y="1443799"/>
                </a:lnTo>
                <a:lnTo>
                  <a:pt x="3189460" y="1446528"/>
                </a:lnTo>
                <a:lnTo>
                  <a:pt x="3204939" y="1448347"/>
                </a:lnTo>
                <a:lnTo>
                  <a:pt x="3219507" y="1451077"/>
                </a:lnTo>
                <a:lnTo>
                  <a:pt x="3233164" y="1457445"/>
                </a:lnTo>
                <a:lnTo>
                  <a:pt x="3245911" y="1467453"/>
                </a:lnTo>
                <a:lnTo>
                  <a:pt x="3248643" y="1472911"/>
                </a:lnTo>
                <a:lnTo>
                  <a:pt x="3251374" y="1479279"/>
                </a:lnTo>
                <a:lnTo>
                  <a:pt x="3251374" y="1487467"/>
                </a:lnTo>
                <a:lnTo>
                  <a:pt x="3250464" y="1500204"/>
                </a:lnTo>
                <a:lnTo>
                  <a:pt x="3253195" y="1512941"/>
                </a:lnTo>
                <a:lnTo>
                  <a:pt x="3258658" y="1524768"/>
                </a:lnTo>
                <a:lnTo>
                  <a:pt x="3259568" y="1526587"/>
                </a:lnTo>
                <a:lnTo>
                  <a:pt x="3264121" y="1524768"/>
                </a:lnTo>
                <a:lnTo>
                  <a:pt x="3267763" y="1524768"/>
                </a:lnTo>
                <a:lnTo>
                  <a:pt x="3272315" y="1524768"/>
                </a:lnTo>
                <a:lnTo>
                  <a:pt x="3275957" y="1526587"/>
                </a:lnTo>
                <a:lnTo>
                  <a:pt x="3281420" y="1530226"/>
                </a:lnTo>
                <a:lnTo>
                  <a:pt x="3286883" y="1534775"/>
                </a:lnTo>
                <a:lnTo>
                  <a:pt x="3286883" y="1537505"/>
                </a:lnTo>
                <a:lnTo>
                  <a:pt x="3285973" y="1540234"/>
                </a:lnTo>
                <a:lnTo>
                  <a:pt x="3284152" y="1542963"/>
                </a:lnTo>
                <a:lnTo>
                  <a:pt x="3283241" y="1545692"/>
                </a:lnTo>
                <a:lnTo>
                  <a:pt x="3280510" y="1548422"/>
                </a:lnTo>
                <a:lnTo>
                  <a:pt x="3285973" y="1548422"/>
                </a:lnTo>
                <a:lnTo>
                  <a:pt x="3292346" y="1548422"/>
                </a:lnTo>
                <a:lnTo>
                  <a:pt x="3302362" y="1548422"/>
                </a:lnTo>
                <a:lnTo>
                  <a:pt x="3310556" y="1551151"/>
                </a:lnTo>
                <a:lnTo>
                  <a:pt x="3318751" y="1556610"/>
                </a:lnTo>
                <a:lnTo>
                  <a:pt x="3328766" y="1567527"/>
                </a:lnTo>
                <a:lnTo>
                  <a:pt x="3332408" y="1578444"/>
                </a:lnTo>
                <a:lnTo>
                  <a:pt x="3331498" y="1586632"/>
                </a:lnTo>
                <a:lnTo>
                  <a:pt x="3326035" y="1592090"/>
                </a:lnTo>
                <a:lnTo>
                  <a:pt x="3317840" y="1594820"/>
                </a:lnTo>
                <a:lnTo>
                  <a:pt x="3307825" y="1596639"/>
                </a:lnTo>
                <a:lnTo>
                  <a:pt x="3292346" y="1596639"/>
                </a:lnTo>
                <a:lnTo>
                  <a:pt x="3277778" y="1593910"/>
                </a:lnTo>
                <a:lnTo>
                  <a:pt x="3262300" y="1592090"/>
                </a:lnTo>
                <a:lnTo>
                  <a:pt x="3248643" y="1591181"/>
                </a:lnTo>
                <a:lnTo>
                  <a:pt x="3245911" y="1597549"/>
                </a:lnTo>
                <a:lnTo>
                  <a:pt x="3240448" y="1602098"/>
                </a:lnTo>
                <a:lnTo>
                  <a:pt x="3233164" y="1603008"/>
                </a:lnTo>
                <a:lnTo>
                  <a:pt x="3224970" y="1604827"/>
                </a:lnTo>
                <a:lnTo>
                  <a:pt x="3218596" y="1605737"/>
                </a:lnTo>
                <a:lnTo>
                  <a:pt x="3211312" y="1608466"/>
                </a:lnTo>
                <a:lnTo>
                  <a:pt x="3207670" y="1608466"/>
                </a:lnTo>
                <a:lnTo>
                  <a:pt x="3203118" y="1610286"/>
                </a:lnTo>
                <a:lnTo>
                  <a:pt x="3266852" y="1642128"/>
                </a:lnTo>
                <a:lnTo>
                  <a:pt x="3270494" y="1642128"/>
                </a:lnTo>
                <a:lnTo>
                  <a:pt x="3275047" y="1643037"/>
                </a:lnTo>
                <a:lnTo>
                  <a:pt x="3284152" y="1637579"/>
                </a:lnTo>
                <a:lnTo>
                  <a:pt x="3295078" y="1633940"/>
                </a:lnTo>
                <a:lnTo>
                  <a:pt x="3305093" y="1629391"/>
                </a:lnTo>
                <a:lnTo>
                  <a:pt x="3317840" y="1631210"/>
                </a:lnTo>
                <a:lnTo>
                  <a:pt x="3320572" y="1642128"/>
                </a:lnTo>
                <a:lnTo>
                  <a:pt x="3321482" y="1651225"/>
                </a:lnTo>
                <a:lnTo>
                  <a:pt x="3318751" y="1662142"/>
                </a:lnTo>
                <a:lnTo>
                  <a:pt x="3302362" y="1673060"/>
                </a:lnTo>
                <a:lnTo>
                  <a:pt x="3285973" y="1680338"/>
                </a:lnTo>
                <a:lnTo>
                  <a:pt x="3267763" y="1683067"/>
                </a:lnTo>
                <a:lnTo>
                  <a:pt x="3248643" y="1683977"/>
                </a:lnTo>
                <a:lnTo>
                  <a:pt x="3230433" y="1686706"/>
                </a:lnTo>
                <a:lnTo>
                  <a:pt x="3213133" y="1692165"/>
                </a:lnTo>
                <a:lnTo>
                  <a:pt x="3208581" y="1686706"/>
                </a:lnTo>
                <a:lnTo>
                  <a:pt x="3208581" y="1683977"/>
                </a:lnTo>
                <a:lnTo>
                  <a:pt x="3207670" y="1681248"/>
                </a:lnTo>
                <a:lnTo>
                  <a:pt x="3207670" y="1678518"/>
                </a:lnTo>
                <a:lnTo>
                  <a:pt x="3205849" y="1675789"/>
                </a:lnTo>
                <a:lnTo>
                  <a:pt x="3204939" y="1674879"/>
                </a:lnTo>
                <a:lnTo>
                  <a:pt x="3202207" y="1672150"/>
                </a:lnTo>
                <a:lnTo>
                  <a:pt x="3199476" y="1672150"/>
                </a:lnTo>
                <a:lnTo>
                  <a:pt x="3192192" y="1670330"/>
                </a:lnTo>
                <a:lnTo>
                  <a:pt x="3186729" y="1669421"/>
                </a:lnTo>
                <a:lnTo>
                  <a:pt x="3183087" y="1666691"/>
                </a:lnTo>
                <a:lnTo>
                  <a:pt x="3180356" y="1663962"/>
                </a:lnTo>
                <a:lnTo>
                  <a:pt x="3180356" y="1661233"/>
                </a:lnTo>
                <a:lnTo>
                  <a:pt x="3160325" y="1661233"/>
                </a:lnTo>
                <a:lnTo>
                  <a:pt x="3157593" y="1656684"/>
                </a:lnTo>
                <a:lnTo>
                  <a:pt x="3156683" y="1653045"/>
                </a:lnTo>
                <a:lnTo>
                  <a:pt x="3154862" y="1648496"/>
                </a:lnTo>
                <a:lnTo>
                  <a:pt x="3157593" y="1645767"/>
                </a:lnTo>
                <a:lnTo>
                  <a:pt x="3160325" y="1642128"/>
                </a:lnTo>
                <a:lnTo>
                  <a:pt x="3177624" y="1639398"/>
                </a:lnTo>
                <a:lnTo>
                  <a:pt x="3175803" y="1636669"/>
                </a:lnTo>
                <a:lnTo>
                  <a:pt x="3180356" y="1621203"/>
                </a:lnTo>
                <a:lnTo>
                  <a:pt x="3191281" y="1608466"/>
                </a:lnTo>
                <a:lnTo>
                  <a:pt x="3186729" y="1603008"/>
                </a:lnTo>
                <a:lnTo>
                  <a:pt x="3188550" y="1592090"/>
                </a:lnTo>
                <a:lnTo>
                  <a:pt x="3194013" y="1583903"/>
                </a:lnTo>
                <a:lnTo>
                  <a:pt x="3203118" y="1580264"/>
                </a:lnTo>
                <a:lnTo>
                  <a:pt x="3218596" y="1577534"/>
                </a:lnTo>
                <a:lnTo>
                  <a:pt x="3208581" y="1563888"/>
                </a:lnTo>
                <a:lnTo>
                  <a:pt x="3199476" y="1549331"/>
                </a:lnTo>
                <a:lnTo>
                  <a:pt x="3188550" y="1537505"/>
                </a:lnTo>
                <a:lnTo>
                  <a:pt x="3183087" y="1527497"/>
                </a:lnTo>
                <a:lnTo>
                  <a:pt x="3175803" y="1518399"/>
                </a:lnTo>
                <a:lnTo>
                  <a:pt x="3167609" y="1508392"/>
                </a:lnTo>
                <a:lnTo>
                  <a:pt x="3159414" y="1500204"/>
                </a:lnTo>
                <a:lnTo>
                  <a:pt x="3152130" y="1490197"/>
                </a:lnTo>
                <a:lnTo>
                  <a:pt x="3149399" y="1478370"/>
                </a:lnTo>
                <a:lnTo>
                  <a:pt x="3151220" y="1465633"/>
                </a:lnTo>
                <a:lnTo>
                  <a:pt x="3132099" y="1471092"/>
                </a:lnTo>
                <a:lnTo>
                  <a:pt x="3112979" y="1473821"/>
                </a:lnTo>
                <a:lnTo>
                  <a:pt x="3092038" y="1471092"/>
                </a:lnTo>
                <a:lnTo>
                  <a:pt x="3072917" y="1462904"/>
                </a:lnTo>
                <a:lnTo>
                  <a:pt x="3056528" y="1462904"/>
                </a:lnTo>
                <a:lnTo>
                  <a:pt x="3054707" y="1483828"/>
                </a:lnTo>
                <a:lnTo>
                  <a:pt x="3084754" y="1505663"/>
                </a:lnTo>
                <a:lnTo>
                  <a:pt x="3102053" y="1502933"/>
                </a:lnTo>
                <a:lnTo>
                  <a:pt x="3116621" y="1505663"/>
                </a:lnTo>
                <a:lnTo>
                  <a:pt x="3129368" y="1512941"/>
                </a:lnTo>
                <a:lnTo>
                  <a:pt x="3140294" y="1523858"/>
                </a:lnTo>
                <a:lnTo>
                  <a:pt x="3149399" y="1537505"/>
                </a:lnTo>
                <a:lnTo>
                  <a:pt x="3181266" y="1567527"/>
                </a:lnTo>
                <a:lnTo>
                  <a:pt x="3181266" y="1572076"/>
                </a:lnTo>
                <a:lnTo>
                  <a:pt x="3181266" y="1575715"/>
                </a:lnTo>
                <a:lnTo>
                  <a:pt x="3180356" y="1578444"/>
                </a:lnTo>
                <a:lnTo>
                  <a:pt x="3177624" y="1581173"/>
                </a:lnTo>
                <a:lnTo>
                  <a:pt x="3174893" y="1582993"/>
                </a:lnTo>
                <a:lnTo>
                  <a:pt x="3170340" y="1583903"/>
                </a:lnTo>
                <a:lnTo>
                  <a:pt x="3167609" y="1583903"/>
                </a:lnTo>
                <a:lnTo>
                  <a:pt x="3163967" y="1583903"/>
                </a:lnTo>
                <a:lnTo>
                  <a:pt x="3157593" y="1582993"/>
                </a:lnTo>
                <a:lnTo>
                  <a:pt x="3153951" y="1580264"/>
                </a:lnTo>
                <a:lnTo>
                  <a:pt x="3151220" y="1577534"/>
                </a:lnTo>
                <a:lnTo>
                  <a:pt x="3148488" y="1581173"/>
                </a:lnTo>
                <a:lnTo>
                  <a:pt x="3143025" y="1583903"/>
                </a:lnTo>
                <a:lnTo>
                  <a:pt x="3135741" y="1585722"/>
                </a:lnTo>
                <a:lnTo>
                  <a:pt x="3129368" y="1585722"/>
                </a:lnTo>
                <a:lnTo>
                  <a:pt x="3123905" y="1582993"/>
                </a:lnTo>
                <a:lnTo>
                  <a:pt x="3119352" y="1580264"/>
                </a:lnTo>
                <a:lnTo>
                  <a:pt x="3116621" y="1577534"/>
                </a:lnTo>
                <a:lnTo>
                  <a:pt x="3113889" y="1572985"/>
                </a:lnTo>
                <a:lnTo>
                  <a:pt x="3110247" y="1561158"/>
                </a:lnTo>
                <a:lnTo>
                  <a:pt x="3102964" y="1551151"/>
                </a:lnTo>
                <a:lnTo>
                  <a:pt x="3102053" y="1549331"/>
                </a:lnTo>
                <a:lnTo>
                  <a:pt x="3091127" y="1561158"/>
                </a:lnTo>
                <a:lnTo>
                  <a:pt x="3082022" y="1572076"/>
                </a:lnTo>
                <a:lnTo>
                  <a:pt x="3076559" y="1585722"/>
                </a:lnTo>
                <a:lnTo>
                  <a:pt x="3075649" y="1600278"/>
                </a:lnTo>
                <a:lnTo>
                  <a:pt x="3082022" y="1596639"/>
                </a:lnTo>
                <a:lnTo>
                  <a:pt x="3091127" y="1592090"/>
                </a:lnTo>
                <a:lnTo>
                  <a:pt x="3113889" y="1607556"/>
                </a:lnTo>
                <a:lnTo>
                  <a:pt x="3138473" y="1623932"/>
                </a:lnTo>
                <a:lnTo>
                  <a:pt x="3135741" y="1633940"/>
                </a:lnTo>
                <a:lnTo>
                  <a:pt x="3118442" y="1629391"/>
                </a:lnTo>
                <a:lnTo>
                  <a:pt x="3102964" y="1624842"/>
                </a:lnTo>
                <a:lnTo>
                  <a:pt x="3091127" y="1640308"/>
                </a:lnTo>
                <a:lnTo>
                  <a:pt x="3079291" y="1653955"/>
                </a:lnTo>
                <a:lnTo>
                  <a:pt x="3071096" y="1664872"/>
                </a:lnTo>
                <a:lnTo>
                  <a:pt x="3053797" y="1650315"/>
                </a:lnTo>
                <a:lnTo>
                  <a:pt x="3038318" y="1637579"/>
                </a:lnTo>
                <a:lnTo>
                  <a:pt x="3026482" y="1626662"/>
                </a:lnTo>
                <a:lnTo>
                  <a:pt x="3041050" y="1619383"/>
                </a:lnTo>
                <a:lnTo>
                  <a:pt x="3057439" y="1610286"/>
                </a:lnTo>
                <a:lnTo>
                  <a:pt x="3049244" y="1610286"/>
                </a:lnTo>
                <a:lnTo>
                  <a:pt x="3041050" y="1613015"/>
                </a:lnTo>
                <a:lnTo>
                  <a:pt x="3032855" y="1618474"/>
                </a:lnTo>
                <a:lnTo>
                  <a:pt x="3021930" y="1618474"/>
                </a:lnTo>
                <a:lnTo>
                  <a:pt x="3011004" y="1619383"/>
                </a:lnTo>
                <a:lnTo>
                  <a:pt x="3000988" y="1619383"/>
                </a:lnTo>
                <a:lnTo>
                  <a:pt x="2990062" y="1616654"/>
                </a:lnTo>
                <a:lnTo>
                  <a:pt x="2980957" y="1610286"/>
                </a:lnTo>
                <a:lnTo>
                  <a:pt x="2976405" y="1610286"/>
                </a:lnTo>
                <a:lnTo>
                  <a:pt x="2972763" y="1610286"/>
                </a:lnTo>
                <a:lnTo>
                  <a:pt x="2970031" y="1611196"/>
                </a:lnTo>
                <a:lnTo>
                  <a:pt x="2965479" y="1613015"/>
                </a:lnTo>
                <a:lnTo>
                  <a:pt x="2962747" y="1615744"/>
                </a:lnTo>
                <a:lnTo>
                  <a:pt x="2960016" y="1619383"/>
                </a:lnTo>
                <a:lnTo>
                  <a:pt x="2950911" y="1631210"/>
                </a:lnTo>
                <a:lnTo>
                  <a:pt x="2946359" y="1640308"/>
                </a:lnTo>
                <a:lnTo>
                  <a:pt x="2948180" y="1650315"/>
                </a:lnTo>
                <a:lnTo>
                  <a:pt x="2956374" y="1656684"/>
                </a:lnTo>
                <a:lnTo>
                  <a:pt x="2970942" y="1662142"/>
                </a:lnTo>
                <a:lnTo>
                  <a:pt x="2978226" y="1656684"/>
                </a:lnTo>
                <a:lnTo>
                  <a:pt x="2986420" y="1651225"/>
                </a:lnTo>
                <a:lnTo>
                  <a:pt x="2992794" y="1647586"/>
                </a:lnTo>
                <a:lnTo>
                  <a:pt x="3000988" y="1648496"/>
                </a:lnTo>
                <a:lnTo>
                  <a:pt x="3008272" y="1653955"/>
                </a:lnTo>
                <a:lnTo>
                  <a:pt x="3013735" y="1667601"/>
                </a:lnTo>
                <a:lnTo>
                  <a:pt x="3016467" y="1672150"/>
                </a:lnTo>
                <a:lnTo>
                  <a:pt x="3017377" y="1673060"/>
                </a:lnTo>
                <a:lnTo>
                  <a:pt x="3019198" y="1673060"/>
                </a:lnTo>
                <a:lnTo>
                  <a:pt x="3021930" y="1672150"/>
                </a:lnTo>
                <a:lnTo>
                  <a:pt x="3023751" y="1670330"/>
                </a:lnTo>
                <a:lnTo>
                  <a:pt x="3024661" y="1667601"/>
                </a:lnTo>
                <a:lnTo>
                  <a:pt x="3027393" y="1664872"/>
                </a:lnTo>
                <a:lnTo>
                  <a:pt x="3029214" y="1662142"/>
                </a:lnTo>
                <a:lnTo>
                  <a:pt x="3031945" y="1661233"/>
                </a:lnTo>
                <a:lnTo>
                  <a:pt x="3034676" y="1661233"/>
                </a:lnTo>
                <a:lnTo>
                  <a:pt x="3043781" y="1693984"/>
                </a:lnTo>
                <a:lnTo>
                  <a:pt x="3053797" y="1693984"/>
                </a:lnTo>
                <a:lnTo>
                  <a:pt x="3057439" y="1696714"/>
                </a:lnTo>
                <a:lnTo>
                  <a:pt x="3059260" y="1701262"/>
                </a:lnTo>
                <a:lnTo>
                  <a:pt x="3059260" y="1706721"/>
                </a:lnTo>
                <a:lnTo>
                  <a:pt x="3057439" y="1710360"/>
                </a:lnTo>
                <a:lnTo>
                  <a:pt x="3056528" y="1714909"/>
                </a:lnTo>
                <a:lnTo>
                  <a:pt x="3053797" y="1725826"/>
                </a:lnTo>
                <a:lnTo>
                  <a:pt x="3049244" y="1736743"/>
                </a:lnTo>
                <a:lnTo>
                  <a:pt x="3043781" y="1744931"/>
                </a:lnTo>
                <a:lnTo>
                  <a:pt x="3059260" y="1758578"/>
                </a:lnTo>
                <a:lnTo>
                  <a:pt x="3068365" y="1774953"/>
                </a:lnTo>
                <a:lnTo>
                  <a:pt x="3071096" y="1794058"/>
                </a:lnTo>
                <a:lnTo>
                  <a:pt x="3067454" y="1813164"/>
                </a:lnTo>
                <a:lnTo>
                  <a:pt x="3054707" y="1834088"/>
                </a:lnTo>
                <a:lnTo>
                  <a:pt x="3091127" y="1842276"/>
                </a:lnTo>
                <a:lnTo>
                  <a:pt x="3126636" y="1850464"/>
                </a:lnTo>
                <a:lnTo>
                  <a:pt x="3124815" y="1930523"/>
                </a:lnTo>
                <a:lnTo>
                  <a:pt x="3111158" y="1934162"/>
                </a:lnTo>
                <a:lnTo>
                  <a:pt x="3100232" y="1912328"/>
                </a:lnTo>
                <a:lnTo>
                  <a:pt x="3087485" y="1885945"/>
                </a:lnTo>
                <a:lnTo>
                  <a:pt x="3073828" y="1887764"/>
                </a:lnTo>
                <a:lnTo>
                  <a:pt x="3065633" y="1890494"/>
                </a:lnTo>
                <a:lnTo>
                  <a:pt x="3059260" y="1897772"/>
                </a:lnTo>
                <a:lnTo>
                  <a:pt x="3056528" y="1905960"/>
                </a:lnTo>
                <a:lnTo>
                  <a:pt x="3054707" y="1915057"/>
                </a:lnTo>
                <a:lnTo>
                  <a:pt x="3053797" y="1925975"/>
                </a:lnTo>
                <a:lnTo>
                  <a:pt x="3051976" y="1936892"/>
                </a:lnTo>
                <a:lnTo>
                  <a:pt x="3049244" y="1946899"/>
                </a:lnTo>
                <a:lnTo>
                  <a:pt x="3045602" y="1955087"/>
                </a:lnTo>
                <a:lnTo>
                  <a:pt x="3038318" y="1962365"/>
                </a:lnTo>
                <a:lnTo>
                  <a:pt x="3027393" y="1966004"/>
                </a:lnTo>
                <a:lnTo>
                  <a:pt x="3029214" y="1928704"/>
                </a:lnTo>
                <a:lnTo>
                  <a:pt x="3031945" y="1895042"/>
                </a:lnTo>
                <a:lnTo>
                  <a:pt x="3011914" y="1905960"/>
                </a:lnTo>
                <a:lnTo>
                  <a:pt x="3006451" y="1905960"/>
                </a:lnTo>
                <a:lnTo>
                  <a:pt x="2965479" y="1928704"/>
                </a:lnTo>
                <a:lnTo>
                  <a:pt x="2921775" y="1953268"/>
                </a:lnTo>
                <a:lnTo>
                  <a:pt x="2930880" y="1960546"/>
                </a:lnTo>
                <a:lnTo>
                  <a:pt x="2940896" y="1967824"/>
                </a:lnTo>
                <a:lnTo>
                  <a:pt x="2946359" y="1976012"/>
                </a:lnTo>
                <a:lnTo>
                  <a:pt x="2949090" y="1990568"/>
                </a:lnTo>
                <a:lnTo>
                  <a:pt x="2949090" y="2006034"/>
                </a:lnTo>
                <a:lnTo>
                  <a:pt x="2944538" y="2020590"/>
                </a:lnTo>
                <a:lnTo>
                  <a:pt x="2939075" y="2023319"/>
                </a:lnTo>
                <a:lnTo>
                  <a:pt x="2929970" y="2025139"/>
                </a:lnTo>
                <a:lnTo>
                  <a:pt x="2917223" y="2025139"/>
                </a:lnTo>
                <a:lnTo>
                  <a:pt x="2906297" y="2025139"/>
                </a:lnTo>
                <a:lnTo>
                  <a:pt x="2857130" y="2026959"/>
                </a:lnTo>
                <a:lnTo>
                  <a:pt x="2847115" y="2041515"/>
                </a:lnTo>
                <a:lnTo>
                  <a:pt x="2828039" y="1977072"/>
                </a:lnTo>
                <a:lnTo>
                  <a:pt x="2841652" y="1953268"/>
                </a:lnTo>
                <a:lnTo>
                  <a:pt x="2838010" y="1950538"/>
                </a:lnTo>
                <a:lnTo>
                  <a:pt x="2833457" y="1946899"/>
                </a:lnTo>
                <a:lnTo>
                  <a:pt x="2827994" y="1946899"/>
                </a:lnTo>
                <a:lnTo>
                  <a:pt x="2827105" y="1978026"/>
                </a:lnTo>
                <a:lnTo>
                  <a:pt x="2797948" y="2014222"/>
                </a:lnTo>
                <a:lnTo>
                  <a:pt x="2787022" y="2027868"/>
                </a:lnTo>
                <a:lnTo>
                  <a:pt x="2776096" y="2041515"/>
                </a:lnTo>
                <a:lnTo>
                  <a:pt x="2762439" y="2051522"/>
                </a:lnTo>
                <a:lnTo>
                  <a:pt x="2777007" y="2004214"/>
                </a:lnTo>
                <a:lnTo>
                  <a:pt x="2773365" y="2004214"/>
                </a:lnTo>
                <a:lnTo>
                  <a:pt x="2768812" y="2003305"/>
                </a:lnTo>
                <a:lnTo>
                  <a:pt x="2765170" y="2000575"/>
                </a:lnTo>
                <a:lnTo>
                  <a:pt x="2759707" y="1997846"/>
                </a:lnTo>
                <a:lnTo>
                  <a:pt x="2756976" y="1997846"/>
                </a:lnTo>
                <a:lnTo>
                  <a:pt x="2746960" y="2011493"/>
                </a:lnTo>
                <a:lnTo>
                  <a:pt x="2736034" y="2019680"/>
                </a:lnTo>
                <a:lnTo>
                  <a:pt x="2725109" y="2022410"/>
                </a:lnTo>
                <a:lnTo>
                  <a:pt x="2711451" y="2017861"/>
                </a:lnTo>
                <a:lnTo>
                  <a:pt x="2695062" y="2008763"/>
                </a:lnTo>
                <a:lnTo>
                  <a:pt x="2695973" y="2011493"/>
                </a:lnTo>
                <a:lnTo>
                  <a:pt x="2695973" y="2015132"/>
                </a:lnTo>
                <a:lnTo>
                  <a:pt x="2695973" y="2019680"/>
                </a:lnTo>
                <a:lnTo>
                  <a:pt x="2697794" y="2026959"/>
                </a:lnTo>
                <a:lnTo>
                  <a:pt x="2701436" y="2032417"/>
                </a:lnTo>
                <a:lnTo>
                  <a:pt x="2705988" y="2038786"/>
                </a:lnTo>
                <a:lnTo>
                  <a:pt x="2708720" y="2046064"/>
                </a:lnTo>
                <a:lnTo>
                  <a:pt x="2705988" y="2052432"/>
                </a:lnTo>
                <a:lnTo>
                  <a:pt x="2695973" y="2059710"/>
                </a:lnTo>
                <a:lnTo>
                  <a:pt x="2675942" y="2048793"/>
                </a:lnTo>
                <a:lnTo>
                  <a:pt x="2673210" y="2051522"/>
                </a:lnTo>
                <a:lnTo>
                  <a:pt x="2670479" y="2052432"/>
                </a:lnTo>
                <a:lnTo>
                  <a:pt x="2665926" y="2082454"/>
                </a:lnTo>
                <a:lnTo>
                  <a:pt x="2675942" y="2082454"/>
                </a:lnTo>
                <a:lnTo>
                  <a:pt x="2608565" y="2148867"/>
                </a:lnTo>
                <a:lnTo>
                  <a:pt x="2633149" y="2187077"/>
                </a:lnTo>
                <a:lnTo>
                  <a:pt x="2644985" y="2177980"/>
                </a:lnTo>
                <a:lnTo>
                  <a:pt x="2655001" y="2176160"/>
                </a:lnTo>
                <a:lnTo>
                  <a:pt x="2662284" y="2187077"/>
                </a:lnTo>
                <a:lnTo>
                  <a:pt x="2670479" y="2194355"/>
                </a:lnTo>
                <a:lnTo>
                  <a:pt x="2679584" y="2195265"/>
                </a:lnTo>
                <a:lnTo>
                  <a:pt x="2690510" y="2195265"/>
                </a:lnTo>
                <a:lnTo>
                  <a:pt x="2698704" y="2192536"/>
                </a:lnTo>
                <a:lnTo>
                  <a:pt x="2706899" y="2188897"/>
                </a:lnTo>
                <a:lnTo>
                  <a:pt x="2716914" y="2186168"/>
                </a:lnTo>
                <a:lnTo>
                  <a:pt x="2725109" y="2186168"/>
                </a:lnTo>
                <a:lnTo>
                  <a:pt x="2728751" y="2188897"/>
                </a:lnTo>
                <a:lnTo>
                  <a:pt x="2733303" y="2194355"/>
                </a:lnTo>
                <a:lnTo>
                  <a:pt x="2736034" y="2200724"/>
                </a:lnTo>
                <a:lnTo>
                  <a:pt x="2738766" y="2206182"/>
                </a:lnTo>
                <a:lnTo>
                  <a:pt x="2736034" y="2211641"/>
                </a:lnTo>
                <a:lnTo>
                  <a:pt x="2740587" y="2210731"/>
                </a:lnTo>
                <a:lnTo>
                  <a:pt x="2738766" y="2206182"/>
                </a:lnTo>
                <a:lnTo>
                  <a:pt x="2759707" y="2218919"/>
                </a:lnTo>
                <a:lnTo>
                  <a:pt x="2762439" y="2206182"/>
                </a:lnTo>
                <a:lnTo>
                  <a:pt x="2766081" y="2194355"/>
                </a:lnTo>
                <a:lnTo>
                  <a:pt x="2771544" y="2181619"/>
                </a:lnTo>
                <a:lnTo>
                  <a:pt x="2779738" y="2172521"/>
                </a:lnTo>
                <a:lnTo>
                  <a:pt x="2792485" y="2165243"/>
                </a:lnTo>
                <a:lnTo>
                  <a:pt x="2801590" y="2167972"/>
                </a:lnTo>
                <a:lnTo>
                  <a:pt x="2833457" y="2165243"/>
                </a:lnTo>
                <a:lnTo>
                  <a:pt x="2844383" y="2161604"/>
                </a:lnTo>
                <a:lnTo>
                  <a:pt x="2857130" y="2154326"/>
                </a:lnTo>
                <a:lnTo>
                  <a:pt x="2866235" y="2144318"/>
                </a:lnTo>
                <a:lnTo>
                  <a:pt x="2870788" y="2136130"/>
                </a:lnTo>
                <a:lnTo>
                  <a:pt x="2876251" y="2132491"/>
                </a:lnTo>
                <a:lnTo>
                  <a:pt x="2883534" y="2130672"/>
                </a:lnTo>
                <a:lnTo>
                  <a:pt x="2889908" y="2133401"/>
                </a:lnTo>
                <a:lnTo>
                  <a:pt x="2898102" y="2136130"/>
                </a:lnTo>
                <a:lnTo>
                  <a:pt x="2906297" y="2129762"/>
                </a:lnTo>
                <a:lnTo>
                  <a:pt x="2916312" y="2125213"/>
                </a:lnTo>
                <a:lnTo>
                  <a:pt x="2927238" y="2127033"/>
                </a:lnTo>
                <a:lnTo>
                  <a:pt x="2930880" y="2124303"/>
                </a:lnTo>
                <a:lnTo>
                  <a:pt x="2933612" y="2121574"/>
                </a:lnTo>
                <a:lnTo>
                  <a:pt x="2933612" y="2118845"/>
                </a:lnTo>
                <a:lnTo>
                  <a:pt x="2933612" y="2116116"/>
                </a:lnTo>
                <a:lnTo>
                  <a:pt x="2932701" y="2113386"/>
                </a:lnTo>
                <a:lnTo>
                  <a:pt x="2930880" y="2110657"/>
                </a:lnTo>
                <a:lnTo>
                  <a:pt x="2928149" y="2107928"/>
                </a:lnTo>
                <a:lnTo>
                  <a:pt x="2928149" y="2105198"/>
                </a:lnTo>
                <a:lnTo>
                  <a:pt x="2922686" y="2103379"/>
                </a:lnTo>
                <a:lnTo>
                  <a:pt x="2919044" y="2102469"/>
                </a:lnTo>
                <a:lnTo>
                  <a:pt x="2916312" y="2100650"/>
                </a:lnTo>
                <a:lnTo>
                  <a:pt x="2911760" y="2097920"/>
                </a:lnTo>
                <a:lnTo>
                  <a:pt x="2910849" y="2094281"/>
                </a:lnTo>
                <a:lnTo>
                  <a:pt x="2909028" y="2089732"/>
                </a:lnTo>
                <a:lnTo>
                  <a:pt x="2909028" y="2084274"/>
                </a:lnTo>
                <a:lnTo>
                  <a:pt x="2908118" y="2071537"/>
                </a:lnTo>
                <a:lnTo>
                  <a:pt x="2979136" y="2027868"/>
                </a:lnTo>
                <a:lnTo>
                  <a:pt x="2989152" y="2017861"/>
                </a:lnTo>
                <a:lnTo>
                  <a:pt x="3013735" y="2001485"/>
                </a:lnTo>
                <a:lnTo>
                  <a:pt x="3031945" y="1990568"/>
                </a:lnTo>
                <a:lnTo>
                  <a:pt x="3051065" y="1985109"/>
                </a:lnTo>
                <a:lnTo>
                  <a:pt x="3070186" y="1982380"/>
                </a:lnTo>
                <a:lnTo>
                  <a:pt x="3089306" y="1981470"/>
                </a:lnTo>
                <a:lnTo>
                  <a:pt x="3096590" y="1981470"/>
                </a:lnTo>
                <a:lnTo>
                  <a:pt x="3102053" y="1982380"/>
                </a:lnTo>
                <a:lnTo>
                  <a:pt x="3110247" y="1976012"/>
                </a:lnTo>
                <a:lnTo>
                  <a:pt x="3119352" y="1967824"/>
                </a:lnTo>
                <a:lnTo>
                  <a:pt x="3127547" y="1962365"/>
                </a:lnTo>
                <a:lnTo>
                  <a:pt x="3137562" y="1957816"/>
                </a:lnTo>
                <a:lnTo>
                  <a:pt x="3148488" y="1957816"/>
                </a:lnTo>
                <a:lnTo>
                  <a:pt x="3160325" y="1965094"/>
                </a:lnTo>
                <a:lnTo>
                  <a:pt x="3180356" y="1966004"/>
                </a:lnTo>
                <a:lnTo>
                  <a:pt x="3189460" y="1955997"/>
                </a:lnTo>
                <a:lnTo>
                  <a:pt x="3199476" y="1946899"/>
                </a:lnTo>
                <a:lnTo>
                  <a:pt x="3210402" y="1938711"/>
                </a:lnTo>
                <a:lnTo>
                  <a:pt x="3218596" y="1927794"/>
                </a:lnTo>
                <a:lnTo>
                  <a:pt x="3224059" y="1915057"/>
                </a:lnTo>
                <a:lnTo>
                  <a:pt x="3234985" y="1915057"/>
                </a:lnTo>
                <a:lnTo>
                  <a:pt x="3245911" y="1914148"/>
                </a:lnTo>
                <a:lnTo>
                  <a:pt x="3256837" y="1916877"/>
                </a:lnTo>
                <a:lnTo>
                  <a:pt x="3266852" y="1923245"/>
                </a:lnTo>
                <a:lnTo>
                  <a:pt x="3335139" y="1925065"/>
                </a:lnTo>
                <a:lnTo>
                  <a:pt x="3337871" y="1925975"/>
                </a:lnTo>
                <a:lnTo>
                  <a:pt x="3340602" y="1925065"/>
                </a:lnTo>
                <a:lnTo>
                  <a:pt x="3335139" y="1925065"/>
                </a:lnTo>
                <a:lnTo>
                  <a:pt x="3329677" y="1903230"/>
                </a:lnTo>
                <a:lnTo>
                  <a:pt x="3321482" y="1897772"/>
                </a:lnTo>
                <a:lnTo>
                  <a:pt x="3318751" y="1890494"/>
                </a:lnTo>
                <a:lnTo>
                  <a:pt x="3317840" y="1882306"/>
                </a:lnTo>
                <a:lnTo>
                  <a:pt x="3318751" y="1874118"/>
                </a:lnTo>
                <a:lnTo>
                  <a:pt x="3326945" y="1872298"/>
                </a:lnTo>
                <a:lnTo>
                  <a:pt x="3334229" y="1869569"/>
                </a:lnTo>
                <a:lnTo>
                  <a:pt x="3342423" y="1866840"/>
                </a:lnTo>
                <a:lnTo>
                  <a:pt x="3348797" y="1868659"/>
                </a:lnTo>
                <a:lnTo>
                  <a:pt x="3354260" y="1872298"/>
                </a:lnTo>
                <a:lnTo>
                  <a:pt x="3358812" y="1883216"/>
                </a:lnTo>
                <a:lnTo>
                  <a:pt x="3362454" y="1898682"/>
                </a:lnTo>
                <a:lnTo>
                  <a:pt x="3359723" y="1914148"/>
                </a:lnTo>
                <a:lnTo>
                  <a:pt x="3362454" y="1912328"/>
                </a:lnTo>
                <a:lnTo>
                  <a:pt x="3365186" y="1919606"/>
                </a:lnTo>
                <a:lnTo>
                  <a:pt x="3367007" y="1925065"/>
                </a:lnTo>
                <a:lnTo>
                  <a:pt x="3367007" y="1925975"/>
                </a:lnTo>
                <a:lnTo>
                  <a:pt x="3391590" y="1935982"/>
                </a:lnTo>
                <a:lnTo>
                  <a:pt x="3391590" y="1944170"/>
                </a:lnTo>
                <a:lnTo>
                  <a:pt x="3393411" y="1942350"/>
                </a:lnTo>
                <a:lnTo>
                  <a:pt x="3397053" y="1942350"/>
                </a:lnTo>
                <a:lnTo>
                  <a:pt x="3401606" y="1944170"/>
                </a:lnTo>
                <a:lnTo>
                  <a:pt x="3405248" y="1946899"/>
                </a:lnTo>
                <a:lnTo>
                  <a:pt x="3407069" y="1949628"/>
                </a:lnTo>
                <a:lnTo>
                  <a:pt x="3407979" y="1936892"/>
                </a:lnTo>
                <a:lnTo>
                  <a:pt x="3413442" y="1927794"/>
                </a:lnTo>
                <a:lnTo>
                  <a:pt x="3423457" y="1922335"/>
                </a:lnTo>
                <a:lnTo>
                  <a:pt x="3420726" y="1917787"/>
                </a:lnTo>
                <a:lnTo>
                  <a:pt x="3418905" y="1914148"/>
                </a:lnTo>
                <a:lnTo>
                  <a:pt x="3417994" y="1909599"/>
                </a:lnTo>
                <a:lnTo>
                  <a:pt x="3418905" y="1905960"/>
                </a:lnTo>
                <a:lnTo>
                  <a:pt x="3420726" y="1903230"/>
                </a:lnTo>
                <a:lnTo>
                  <a:pt x="3423457" y="1900501"/>
                </a:lnTo>
                <a:lnTo>
                  <a:pt x="3423457" y="1895952"/>
                </a:lnTo>
                <a:lnTo>
                  <a:pt x="3424368" y="1890494"/>
                </a:lnTo>
                <a:lnTo>
                  <a:pt x="3426189" y="1885945"/>
                </a:lnTo>
                <a:lnTo>
                  <a:pt x="3427099" y="1882306"/>
                </a:lnTo>
                <a:lnTo>
                  <a:pt x="3421636" y="1880486"/>
                </a:lnTo>
                <a:lnTo>
                  <a:pt x="3416173" y="1877757"/>
                </a:lnTo>
                <a:lnTo>
                  <a:pt x="3410710" y="1875028"/>
                </a:lnTo>
                <a:lnTo>
                  <a:pt x="3409800" y="1877757"/>
                </a:lnTo>
                <a:lnTo>
                  <a:pt x="3407069" y="1880486"/>
                </a:lnTo>
                <a:lnTo>
                  <a:pt x="3404337" y="1883216"/>
                </a:lnTo>
                <a:lnTo>
                  <a:pt x="3399785" y="1885035"/>
                </a:lnTo>
                <a:lnTo>
                  <a:pt x="3396143" y="1885035"/>
                </a:lnTo>
                <a:lnTo>
                  <a:pt x="3391590" y="1883216"/>
                </a:lnTo>
                <a:lnTo>
                  <a:pt x="3385217" y="1876847"/>
                </a:lnTo>
                <a:lnTo>
                  <a:pt x="3382485" y="1869569"/>
                </a:lnTo>
                <a:lnTo>
                  <a:pt x="3382485" y="1861381"/>
                </a:lnTo>
                <a:lnTo>
                  <a:pt x="3383396" y="1852283"/>
                </a:lnTo>
                <a:lnTo>
                  <a:pt x="3412531" y="1850464"/>
                </a:lnTo>
                <a:lnTo>
                  <a:pt x="3416173" y="1838637"/>
                </a:lnTo>
                <a:lnTo>
                  <a:pt x="3423457" y="1831359"/>
                </a:lnTo>
                <a:lnTo>
                  <a:pt x="3432562" y="1828630"/>
                </a:lnTo>
                <a:lnTo>
                  <a:pt x="3443488" y="1828630"/>
                </a:lnTo>
                <a:lnTo>
                  <a:pt x="3455325" y="1830449"/>
                </a:lnTo>
                <a:lnTo>
                  <a:pt x="3458056" y="1836817"/>
                </a:lnTo>
                <a:lnTo>
                  <a:pt x="3458967" y="1844096"/>
                </a:lnTo>
                <a:lnTo>
                  <a:pt x="3461698" y="1836817"/>
                </a:lnTo>
                <a:lnTo>
                  <a:pt x="3466251" y="1831359"/>
                </a:lnTo>
                <a:lnTo>
                  <a:pt x="3488102" y="1828630"/>
                </a:lnTo>
                <a:lnTo>
                  <a:pt x="3507223" y="1818622"/>
                </a:lnTo>
                <a:lnTo>
                  <a:pt x="3528164" y="1833178"/>
                </a:lnTo>
                <a:lnTo>
                  <a:pt x="3541822" y="1828630"/>
                </a:lnTo>
                <a:lnTo>
                  <a:pt x="3553658" y="1830449"/>
                </a:lnTo>
                <a:lnTo>
                  <a:pt x="3564584" y="1834088"/>
                </a:lnTo>
                <a:lnTo>
                  <a:pt x="3577331" y="1839547"/>
                </a:lnTo>
                <a:lnTo>
                  <a:pt x="3588257" y="1844096"/>
                </a:lnTo>
                <a:lnTo>
                  <a:pt x="3601004" y="1844096"/>
                </a:lnTo>
                <a:lnTo>
                  <a:pt x="3603735" y="1844096"/>
                </a:lnTo>
                <a:lnTo>
                  <a:pt x="3607377" y="1845005"/>
                </a:lnTo>
                <a:lnTo>
                  <a:pt x="3610109" y="1846825"/>
                </a:lnTo>
                <a:lnTo>
                  <a:pt x="3611930" y="1849554"/>
                </a:lnTo>
                <a:lnTo>
                  <a:pt x="3612840" y="1850464"/>
                </a:lnTo>
                <a:lnTo>
                  <a:pt x="3614661" y="1853193"/>
                </a:lnTo>
                <a:lnTo>
                  <a:pt x="3612840" y="1857742"/>
                </a:lnTo>
                <a:lnTo>
                  <a:pt x="3611930" y="1861381"/>
                </a:lnTo>
                <a:lnTo>
                  <a:pt x="3589167" y="1863201"/>
                </a:lnTo>
                <a:lnTo>
                  <a:pt x="3569136" y="1858652"/>
                </a:lnTo>
                <a:lnTo>
                  <a:pt x="3548195" y="1853193"/>
                </a:lnTo>
                <a:lnTo>
                  <a:pt x="3528164" y="1846825"/>
                </a:lnTo>
                <a:lnTo>
                  <a:pt x="3475356" y="1861381"/>
                </a:lnTo>
                <a:lnTo>
                  <a:pt x="3469893" y="1860471"/>
                </a:lnTo>
                <a:lnTo>
                  <a:pt x="3466251" y="1858652"/>
                </a:lnTo>
                <a:lnTo>
                  <a:pt x="3461698" y="1857742"/>
                </a:lnTo>
                <a:lnTo>
                  <a:pt x="3460788" y="1855013"/>
                </a:lnTo>
                <a:lnTo>
                  <a:pt x="3458967" y="1863201"/>
                </a:lnTo>
                <a:lnTo>
                  <a:pt x="3458056" y="1871389"/>
                </a:lnTo>
                <a:lnTo>
                  <a:pt x="3455325" y="1875028"/>
                </a:lnTo>
                <a:lnTo>
                  <a:pt x="3463519" y="1895952"/>
                </a:lnTo>
                <a:lnTo>
                  <a:pt x="3464430" y="1900501"/>
                </a:lnTo>
                <a:lnTo>
                  <a:pt x="3468982" y="1904140"/>
                </a:lnTo>
                <a:lnTo>
                  <a:pt x="3466251" y="1916877"/>
                </a:lnTo>
                <a:lnTo>
                  <a:pt x="3460788" y="1925975"/>
                </a:lnTo>
                <a:lnTo>
                  <a:pt x="3453504" y="1934162"/>
                </a:lnTo>
                <a:lnTo>
                  <a:pt x="3455325" y="1946899"/>
                </a:lnTo>
                <a:lnTo>
                  <a:pt x="3445309" y="1950538"/>
                </a:lnTo>
                <a:lnTo>
                  <a:pt x="3437115" y="1955087"/>
                </a:lnTo>
                <a:lnTo>
                  <a:pt x="3427099" y="1957816"/>
                </a:lnTo>
                <a:lnTo>
                  <a:pt x="3416173" y="1955997"/>
                </a:lnTo>
                <a:lnTo>
                  <a:pt x="3413442" y="1955997"/>
                </a:lnTo>
                <a:lnTo>
                  <a:pt x="3410710" y="1955087"/>
                </a:lnTo>
                <a:lnTo>
                  <a:pt x="3412531" y="1957816"/>
                </a:lnTo>
                <a:lnTo>
                  <a:pt x="3416173" y="1955997"/>
                </a:lnTo>
                <a:lnTo>
                  <a:pt x="3413442" y="1967824"/>
                </a:lnTo>
                <a:lnTo>
                  <a:pt x="3407069" y="1974192"/>
                </a:lnTo>
                <a:lnTo>
                  <a:pt x="3398874" y="1979651"/>
                </a:lnTo>
                <a:lnTo>
                  <a:pt x="3390680" y="1984200"/>
                </a:lnTo>
                <a:lnTo>
                  <a:pt x="3380664" y="1986929"/>
                </a:lnTo>
                <a:lnTo>
                  <a:pt x="3370649" y="1993297"/>
                </a:lnTo>
                <a:lnTo>
                  <a:pt x="3361544" y="1996027"/>
                </a:lnTo>
                <a:lnTo>
                  <a:pt x="3350618" y="1997846"/>
                </a:lnTo>
                <a:lnTo>
                  <a:pt x="3339692" y="1997846"/>
                </a:lnTo>
                <a:lnTo>
                  <a:pt x="3328766" y="1998756"/>
                </a:lnTo>
                <a:lnTo>
                  <a:pt x="3320572" y="2006944"/>
                </a:lnTo>
                <a:lnTo>
                  <a:pt x="3312377" y="2004214"/>
                </a:lnTo>
                <a:lnTo>
                  <a:pt x="3303272" y="2003305"/>
                </a:lnTo>
                <a:lnTo>
                  <a:pt x="3296899" y="1998756"/>
                </a:lnTo>
                <a:lnTo>
                  <a:pt x="3292346" y="1993297"/>
                </a:lnTo>
                <a:lnTo>
                  <a:pt x="3292346" y="1984200"/>
                </a:lnTo>
                <a:lnTo>
                  <a:pt x="3288704" y="1982380"/>
                </a:lnTo>
                <a:lnTo>
                  <a:pt x="3284152" y="1981470"/>
                </a:lnTo>
                <a:lnTo>
                  <a:pt x="3278689" y="1981470"/>
                </a:lnTo>
                <a:lnTo>
                  <a:pt x="3275047" y="1982380"/>
                </a:lnTo>
                <a:lnTo>
                  <a:pt x="3272315" y="1979651"/>
                </a:lnTo>
                <a:lnTo>
                  <a:pt x="3269584" y="1976012"/>
                </a:lnTo>
                <a:lnTo>
                  <a:pt x="3245001" y="1976012"/>
                </a:lnTo>
                <a:lnTo>
                  <a:pt x="3234985" y="1978741"/>
                </a:lnTo>
                <a:lnTo>
                  <a:pt x="3236806" y="1981470"/>
                </a:lnTo>
                <a:lnTo>
                  <a:pt x="3234985" y="1985109"/>
                </a:lnTo>
                <a:lnTo>
                  <a:pt x="3233164" y="1987839"/>
                </a:lnTo>
                <a:lnTo>
                  <a:pt x="3222238" y="1998756"/>
                </a:lnTo>
                <a:lnTo>
                  <a:pt x="3234985" y="2017861"/>
                </a:lnTo>
                <a:lnTo>
                  <a:pt x="3239538" y="2017861"/>
                </a:lnTo>
                <a:lnTo>
                  <a:pt x="3243180" y="2019680"/>
                </a:lnTo>
                <a:lnTo>
                  <a:pt x="3247732" y="2019680"/>
                </a:lnTo>
                <a:lnTo>
                  <a:pt x="3250464" y="2020590"/>
                </a:lnTo>
                <a:lnTo>
                  <a:pt x="3253195" y="2023319"/>
                </a:lnTo>
                <a:lnTo>
                  <a:pt x="3254106" y="2026959"/>
                </a:lnTo>
                <a:lnTo>
                  <a:pt x="3254106" y="2029688"/>
                </a:lnTo>
                <a:lnTo>
                  <a:pt x="3254106" y="2035146"/>
                </a:lnTo>
                <a:lnTo>
                  <a:pt x="3251374" y="2044244"/>
                </a:lnTo>
                <a:lnTo>
                  <a:pt x="3245911" y="2048793"/>
                </a:lnTo>
                <a:lnTo>
                  <a:pt x="3239538" y="2049703"/>
                </a:lnTo>
                <a:lnTo>
                  <a:pt x="3230433" y="2049703"/>
                </a:lnTo>
                <a:lnTo>
                  <a:pt x="3224059" y="2051522"/>
                </a:lnTo>
                <a:lnTo>
                  <a:pt x="3216775" y="2048793"/>
                </a:lnTo>
                <a:lnTo>
                  <a:pt x="3211312" y="2046973"/>
                </a:lnTo>
                <a:lnTo>
                  <a:pt x="3204939" y="2046064"/>
                </a:lnTo>
                <a:lnTo>
                  <a:pt x="3200386" y="2040605"/>
                </a:lnTo>
                <a:lnTo>
                  <a:pt x="3197655" y="2041515"/>
                </a:lnTo>
                <a:lnTo>
                  <a:pt x="3194923" y="2041515"/>
                </a:lnTo>
                <a:lnTo>
                  <a:pt x="3191281" y="2040605"/>
                </a:lnTo>
                <a:lnTo>
                  <a:pt x="3181266" y="2019680"/>
                </a:lnTo>
                <a:lnTo>
                  <a:pt x="3173072" y="2017861"/>
                </a:lnTo>
                <a:lnTo>
                  <a:pt x="3164877" y="2029688"/>
                </a:lnTo>
                <a:lnTo>
                  <a:pt x="3153951" y="2037876"/>
                </a:lnTo>
                <a:lnTo>
                  <a:pt x="3143025" y="2044244"/>
                </a:lnTo>
                <a:lnTo>
                  <a:pt x="3149399" y="2051522"/>
                </a:lnTo>
                <a:lnTo>
                  <a:pt x="3138473" y="2082454"/>
                </a:lnTo>
                <a:lnTo>
                  <a:pt x="3134831" y="2085184"/>
                </a:lnTo>
                <a:lnTo>
                  <a:pt x="3130278" y="2085184"/>
                </a:lnTo>
                <a:lnTo>
                  <a:pt x="3126636" y="2084274"/>
                </a:lnTo>
                <a:lnTo>
                  <a:pt x="3112979" y="2084274"/>
                </a:lnTo>
                <a:lnTo>
                  <a:pt x="3099322" y="2078815"/>
                </a:lnTo>
                <a:lnTo>
                  <a:pt x="3086575" y="2073357"/>
                </a:lnTo>
                <a:lnTo>
                  <a:pt x="3082022" y="2068808"/>
                </a:lnTo>
                <a:lnTo>
                  <a:pt x="3081112" y="2063349"/>
                </a:lnTo>
                <a:lnTo>
                  <a:pt x="3081112" y="2057891"/>
                </a:lnTo>
                <a:lnTo>
                  <a:pt x="3082022" y="2052432"/>
                </a:lnTo>
                <a:lnTo>
                  <a:pt x="3084754" y="2046973"/>
                </a:lnTo>
                <a:lnTo>
                  <a:pt x="3089306" y="2043334"/>
                </a:lnTo>
                <a:lnTo>
                  <a:pt x="3094769" y="2040605"/>
                </a:lnTo>
                <a:lnTo>
                  <a:pt x="3081112" y="2033327"/>
                </a:lnTo>
                <a:lnTo>
                  <a:pt x="3065633" y="2029688"/>
                </a:lnTo>
                <a:lnTo>
                  <a:pt x="3065633" y="2041515"/>
                </a:lnTo>
                <a:lnTo>
                  <a:pt x="3053797" y="2046973"/>
                </a:lnTo>
                <a:lnTo>
                  <a:pt x="3042871" y="2046064"/>
                </a:lnTo>
                <a:lnTo>
                  <a:pt x="3038318" y="2052432"/>
                </a:lnTo>
                <a:lnTo>
                  <a:pt x="3034676" y="2057891"/>
                </a:lnTo>
                <a:lnTo>
                  <a:pt x="3023751" y="2065169"/>
                </a:lnTo>
                <a:lnTo>
                  <a:pt x="3013735" y="2067898"/>
                </a:lnTo>
                <a:lnTo>
                  <a:pt x="3005541" y="2066078"/>
                </a:lnTo>
                <a:lnTo>
                  <a:pt x="2995525" y="2057891"/>
                </a:lnTo>
                <a:lnTo>
                  <a:pt x="2991883" y="2068808"/>
                </a:lnTo>
                <a:lnTo>
                  <a:pt x="2986420" y="2078815"/>
                </a:lnTo>
                <a:lnTo>
                  <a:pt x="2978226" y="2087003"/>
                </a:lnTo>
                <a:lnTo>
                  <a:pt x="2989152" y="2094281"/>
                </a:lnTo>
                <a:lnTo>
                  <a:pt x="2994615" y="2103379"/>
                </a:lnTo>
                <a:lnTo>
                  <a:pt x="2994615" y="2113386"/>
                </a:lnTo>
                <a:lnTo>
                  <a:pt x="2989152" y="2124303"/>
                </a:lnTo>
                <a:lnTo>
                  <a:pt x="3003720" y="2118845"/>
                </a:lnTo>
                <a:lnTo>
                  <a:pt x="3019198" y="2118845"/>
                </a:lnTo>
                <a:lnTo>
                  <a:pt x="3017377" y="2114296"/>
                </a:lnTo>
                <a:lnTo>
                  <a:pt x="3017377" y="2110657"/>
                </a:lnTo>
                <a:lnTo>
                  <a:pt x="3017377" y="2105198"/>
                </a:lnTo>
                <a:lnTo>
                  <a:pt x="3019198" y="2103379"/>
                </a:lnTo>
                <a:lnTo>
                  <a:pt x="3019198" y="2102469"/>
                </a:lnTo>
                <a:lnTo>
                  <a:pt x="3016467" y="2099740"/>
                </a:lnTo>
                <a:lnTo>
                  <a:pt x="3011914" y="2097011"/>
                </a:lnTo>
                <a:lnTo>
                  <a:pt x="3011004" y="2094281"/>
                </a:lnTo>
                <a:lnTo>
                  <a:pt x="3009183" y="2090642"/>
                </a:lnTo>
                <a:lnTo>
                  <a:pt x="3011004" y="2087003"/>
                </a:lnTo>
                <a:lnTo>
                  <a:pt x="3013735" y="2084274"/>
                </a:lnTo>
                <a:lnTo>
                  <a:pt x="3014646" y="2082454"/>
                </a:lnTo>
                <a:lnTo>
                  <a:pt x="3017377" y="2082454"/>
                </a:lnTo>
                <a:lnTo>
                  <a:pt x="3021930" y="2082454"/>
                </a:lnTo>
                <a:lnTo>
                  <a:pt x="3024661" y="2084274"/>
                </a:lnTo>
                <a:lnTo>
                  <a:pt x="3027393" y="2084274"/>
                </a:lnTo>
                <a:lnTo>
                  <a:pt x="3031945" y="2084274"/>
                </a:lnTo>
                <a:lnTo>
                  <a:pt x="3032855" y="2089732"/>
                </a:lnTo>
                <a:lnTo>
                  <a:pt x="3046513" y="2089732"/>
                </a:lnTo>
                <a:lnTo>
                  <a:pt x="3057439" y="2095191"/>
                </a:lnTo>
                <a:lnTo>
                  <a:pt x="3065633" y="2103379"/>
                </a:lnTo>
                <a:lnTo>
                  <a:pt x="3062902" y="2116116"/>
                </a:lnTo>
                <a:lnTo>
                  <a:pt x="3056528" y="2124303"/>
                </a:lnTo>
                <a:lnTo>
                  <a:pt x="3046513" y="2130672"/>
                </a:lnTo>
                <a:lnTo>
                  <a:pt x="3037408" y="2136130"/>
                </a:lnTo>
                <a:lnTo>
                  <a:pt x="3027393" y="2147048"/>
                </a:lnTo>
                <a:lnTo>
                  <a:pt x="3017377" y="2157055"/>
                </a:lnTo>
                <a:lnTo>
                  <a:pt x="3006451" y="2164333"/>
                </a:lnTo>
                <a:lnTo>
                  <a:pt x="2991883" y="2167972"/>
                </a:lnTo>
                <a:lnTo>
                  <a:pt x="2970942" y="2157055"/>
                </a:lnTo>
                <a:lnTo>
                  <a:pt x="2957284" y="2162514"/>
                </a:lnTo>
                <a:lnTo>
                  <a:pt x="2943627" y="2167062"/>
                </a:lnTo>
                <a:lnTo>
                  <a:pt x="2928149" y="2167062"/>
                </a:lnTo>
                <a:lnTo>
                  <a:pt x="2908118" y="2155235"/>
                </a:lnTo>
                <a:lnTo>
                  <a:pt x="2887176" y="2154326"/>
                </a:lnTo>
                <a:lnTo>
                  <a:pt x="2886266" y="2154326"/>
                </a:lnTo>
                <a:lnTo>
                  <a:pt x="2876251" y="2167062"/>
                </a:lnTo>
                <a:lnTo>
                  <a:pt x="2887176" y="2175250"/>
                </a:lnTo>
                <a:lnTo>
                  <a:pt x="2895371" y="2184348"/>
                </a:lnTo>
                <a:lnTo>
                  <a:pt x="2897192" y="2197994"/>
                </a:lnTo>
                <a:lnTo>
                  <a:pt x="2876251" y="2200724"/>
                </a:lnTo>
                <a:lnTo>
                  <a:pt x="2858041" y="2208912"/>
                </a:lnTo>
                <a:lnTo>
                  <a:pt x="2838920" y="2219829"/>
                </a:lnTo>
                <a:lnTo>
                  <a:pt x="2821621" y="2231656"/>
                </a:lnTo>
                <a:lnTo>
                  <a:pt x="2801590" y="2240753"/>
                </a:lnTo>
                <a:lnTo>
                  <a:pt x="2782470" y="2248941"/>
                </a:lnTo>
                <a:lnTo>
                  <a:pt x="2762439" y="2253490"/>
                </a:lnTo>
                <a:lnTo>
                  <a:pt x="2740587" y="2253490"/>
                </a:lnTo>
                <a:lnTo>
                  <a:pt x="2730572" y="2262588"/>
                </a:lnTo>
                <a:lnTo>
                  <a:pt x="2730572" y="2268046"/>
                </a:lnTo>
                <a:lnTo>
                  <a:pt x="2727840" y="2272595"/>
                </a:lnTo>
                <a:lnTo>
                  <a:pt x="2726019" y="2276234"/>
                </a:lnTo>
                <a:lnTo>
                  <a:pt x="2722377" y="2278964"/>
                </a:lnTo>
                <a:lnTo>
                  <a:pt x="2717825" y="2283512"/>
                </a:lnTo>
                <a:lnTo>
                  <a:pt x="2695062" y="2291700"/>
                </a:lnTo>
                <a:lnTo>
                  <a:pt x="2673210" y="2304437"/>
                </a:lnTo>
                <a:lnTo>
                  <a:pt x="2650448" y="2315354"/>
                </a:lnTo>
                <a:lnTo>
                  <a:pt x="2628596" y="2326271"/>
                </a:lnTo>
                <a:lnTo>
                  <a:pt x="2604013" y="2332640"/>
                </a:lnTo>
                <a:lnTo>
                  <a:pt x="2606744" y="2335369"/>
                </a:lnTo>
                <a:lnTo>
                  <a:pt x="2608565" y="2338098"/>
                </a:lnTo>
                <a:lnTo>
                  <a:pt x="2609476" y="2342647"/>
                </a:lnTo>
                <a:lnTo>
                  <a:pt x="2611297" y="2345377"/>
                </a:lnTo>
                <a:lnTo>
                  <a:pt x="2611297" y="2349016"/>
                </a:lnTo>
                <a:lnTo>
                  <a:pt x="2611297" y="2350835"/>
                </a:lnTo>
                <a:lnTo>
                  <a:pt x="2611297" y="2351745"/>
                </a:lnTo>
                <a:lnTo>
                  <a:pt x="2608565" y="2353564"/>
                </a:lnTo>
                <a:lnTo>
                  <a:pt x="2590355" y="2351745"/>
                </a:lnTo>
                <a:lnTo>
                  <a:pt x="2572146" y="2356294"/>
                </a:lnTo>
                <a:lnTo>
                  <a:pt x="2555757" y="2363572"/>
                </a:lnTo>
                <a:lnTo>
                  <a:pt x="2538457" y="2367211"/>
                </a:lnTo>
                <a:lnTo>
                  <a:pt x="2520247" y="2369030"/>
                </a:lnTo>
                <a:lnTo>
                  <a:pt x="2506590" y="2375399"/>
                </a:lnTo>
                <a:lnTo>
                  <a:pt x="2492933" y="2382677"/>
                </a:lnTo>
                <a:lnTo>
                  <a:pt x="2492933" y="2383587"/>
                </a:lnTo>
                <a:lnTo>
                  <a:pt x="2493843" y="2385406"/>
                </a:lnTo>
                <a:lnTo>
                  <a:pt x="2495664" y="2386316"/>
                </a:lnTo>
                <a:lnTo>
                  <a:pt x="2499306" y="2388136"/>
                </a:lnTo>
                <a:lnTo>
                  <a:pt x="2504769" y="2388136"/>
                </a:lnTo>
                <a:lnTo>
                  <a:pt x="2512053" y="2389045"/>
                </a:lnTo>
                <a:lnTo>
                  <a:pt x="2527531" y="2390865"/>
                </a:lnTo>
                <a:lnTo>
                  <a:pt x="2535726" y="2393594"/>
                </a:lnTo>
                <a:lnTo>
                  <a:pt x="2536636" y="2397233"/>
                </a:lnTo>
                <a:lnTo>
                  <a:pt x="2533905" y="2401782"/>
                </a:lnTo>
                <a:lnTo>
                  <a:pt x="2528442" y="2407241"/>
                </a:lnTo>
                <a:lnTo>
                  <a:pt x="2522979" y="2412699"/>
                </a:lnTo>
                <a:lnTo>
                  <a:pt x="2517516" y="2416338"/>
                </a:lnTo>
                <a:lnTo>
                  <a:pt x="2498396" y="2420887"/>
                </a:lnTo>
                <a:lnTo>
                  <a:pt x="2488380" y="2428165"/>
                </a:lnTo>
                <a:lnTo>
                  <a:pt x="2476544" y="2429075"/>
                </a:lnTo>
                <a:lnTo>
                  <a:pt x="2465618" y="2429075"/>
                </a:lnTo>
                <a:lnTo>
                  <a:pt x="2454692" y="2436353"/>
                </a:lnTo>
                <a:lnTo>
                  <a:pt x="2446497" y="2436353"/>
                </a:lnTo>
                <a:lnTo>
                  <a:pt x="2439213" y="2431804"/>
                </a:lnTo>
                <a:lnTo>
                  <a:pt x="2433750" y="2426346"/>
                </a:lnTo>
                <a:lnTo>
                  <a:pt x="2428288" y="2419068"/>
                </a:lnTo>
                <a:lnTo>
                  <a:pt x="2421004" y="2413609"/>
                </a:lnTo>
                <a:lnTo>
                  <a:pt x="2414630" y="2410880"/>
                </a:lnTo>
                <a:lnTo>
                  <a:pt x="2409167" y="2412699"/>
                </a:lnTo>
                <a:lnTo>
                  <a:pt x="2404615" y="2412699"/>
                </a:lnTo>
                <a:lnTo>
                  <a:pt x="2400973" y="2409970"/>
                </a:lnTo>
                <a:lnTo>
                  <a:pt x="2399152" y="2405421"/>
                </a:lnTo>
                <a:lnTo>
                  <a:pt x="2399152" y="2399962"/>
                </a:lnTo>
                <a:lnTo>
                  <a:pt x="2401883" y="2396323"/>
                </a:lnTo>
                <a:lnTo>
                  <a:pt x="2400973" y="2388136"/>
                </a:lnTo>
                <a:lnTo>
                  <a:pt x="2403704" y="2380857"/>
                </a:lnTo>
                <a:lnTo>
                  <a:pt x="2407346" y="2374489"/>
                </a:lnTo>
                <a:lnTo>
                  <a:pt x="2410078" y="2367211"/>
                </a:lnTo>
                <a:lnTo>
                  <a:pt x="2421004" y="2364482"/>
                </a:lnTo>
                <a:lnTo>
                  <a:pt x="2421004" y="2360843"/>
                </a:lnTo>
                <a:lnTo>
                  <a:pt x="2422825" y="2356294"/>
                </a:lnTo>
                <a:lnTo>
                  <a:pt x="2423735" y="2350835"/>
                </a:lnTo>
                <a:lnTo>
                  <a:pt x="2382763" y="2379948"/>
                </a:lnTo>
                <a:lnTo>
                  <a:pt x="2385494" y="2389045"/>
                </a:lnTo>
                <a:lnTo>
                  <a:pt x="2382763" y="2396323"/>
                </a:lnTo>
                <a:lnTo>
                  <a:pt x="2376389" y="2402692"/>
                </a:lnTo>
                <a:lnTo>
                  <a:pt x="2359090" y="2401782"/>
                </a:lnTo>
                <a:lnTo>
                  <a:pt x="2345433" y="2394504"/>
                </a:lnTo>
                <a:lnTo>
                  <a:pt x="2345433" y="2399962"/>
                </a:lnTo>
                <a:lnTo>
                  <a:pt x="2344522" y="2404511"/>
                </a:lnTo>
                <a:lnTo>
                  <a:pt x="2341791" y="2408150"/>
                </a:lnTo>
                <a:lnTo>
                  <a:pt x="2337238" y="2410880"/>
                </a:lnTo>
                <a:lnTo>
                  <a:pt x="2331775" y="2412699"/>
                </a:lnTo>
                <a:lnTo>
                  <a:pt x="2331775" y="2415429"/>
                </a:lnTo>
                <a:lnTo>
                  <a:pt x="2331775" y="2416338"/>
                </a:lnTo>
                <a:lnTo>
                  <a:pt x="2329044" y="2418158"/>
                </a:lnTo>
                <a:lnTo>
                  <a:pt x="2328133" y="2418158"/>
                </a:lnTo>
                <a:lnTo>
                  <a:pt x="2322670" y="2423616"/>
                </a:lnTo>
                <a:lnTo>
                  <a:pt x="2317207" y="2428165"/>
                </a:lnTo>
                <a:lnTo>
                  <a:pt x="2311744" y="2431804"/>
                </a:lnTo>
                <a:lnTo>
                  <a:pt x="2309013" y="2437263"/>
                </a:lnTo>
                <a:lnTo>
                  <a:pt x="2309923" y="2442721"/>
                </a:lnTo>
                <a:lnTo>
                  <a:pt x="2317207" y="2450909"/>
                </a:lnTo>
                <a:lnTo>
                  <a:pt x="2319939" y="2455458"/>
                </a:lnTo>
                <a:lnTo>
                  <a:pt x="2320849" y="2460917"/>
                </a:lnTo>
                <a:lnTo>
                  <a:pt x="2328133" y="2463646"/>
                </a:lnTo>
                <a:lnTo>
                  <a:pt x="2336328" y="2467285"/>
                </a:lnTo>
                <a:lnTo>
                  <a:pt x="2342701" y="2472744"/>
                </a:lnTo>
                <a:lnTo>
                  <a:pt x="2344522" y="2480932"/>
                </a:lnTo>
                <a:lnTo>
                  <a:pt x="2342701" y="2488210"/>
                </a:lnTo>
                <a:lnTo>
                  <a:pt x="2339059" y="2490939"/>
                </a:lnTo>
                <a:lnTo>
                  <a:pt x="2333596" y="2490939"/>
                </a:lnTo>
                <a:lnTo>
                  <a:pt x="2328133" y="2490939"/>
                </a:lnTo>
                <a:lnTo>
                  <a:pt x="2320849" y="2490939"/>
                </a:lnTo>
                <a:lnTo>
                  <a:pt x="2306281" y="2461827"/>
                </a:lnTo>
                <a:lnTo>
                  <a:pt x="2298997" y="2453639"/>
                </a:lnTo>
                <a:lnTo>
                  <a:pt x="2293534" y="2445451"/>
                </a:lnTo>
                <a:lnTo>
                  <a:pt x="2286250" y="2437263"/>
                </a:lnTo>
                <a:lnTo>
                  <a:pt x="2278056" y="2430895"/>
                </a:lnTo>
                <a:lnTo>
                  <a:pt x="2266220" y="2429075"/>
                </a:lnTo>
                <a:lnTo>
                  <a:pt x="2264399" y="2426346"/>
                </a:lnTo>
                <a:lnTo>
                  <a:pt x="2263488" y="2423616"/>
                </a:lnTo>
                <a:lnTo>
                  <a:pt x="2261667" y="2421797"/>
                </a:lnTo>
                <a:lnTo>
                  <a:pt x="2260757" y="2419068"/>
                </a:lnTo>
                <a:lnTo>
                  <a:pt x="2258936" y="2416338"/>
                </a:lnTo>
                <a:lnTo>
                  <a:pt x="2260757" y="2413609"/>
                </a:lnTo>
                <a:lnTo>
                  <a:pt x="2261667" y="2410880"/>
                </a:lnTo>
                <a:lnTo>
                  <a:pt x="2266220" y="2408150"/>
                </a:lnTo>
                <a:lnTo>
                  <a:pt x="2266220" y="2377218"/>
                </a:lnTo>
                <a:lnTo>
                  <a:pt x="2297176" y="2378128"/>
                </a:lnTo>
                <a:lnTo>
                  <a:pt x="2301729" y="2375399"/>
                </a:lnTo>
                <a:lnTo>
                  <a:pt x="2306281" y="2375399"/>
                </a:lnTo>
                <a:lnTo>
                  <a:pt x="2317207" y="2367211"/>
                </a:lnTo>
                <a:lnTo>
                  <a:pt x="2328133" y="2359023"/>
                </a:lnTo>
                <a:lnTo>
                  <a:pt x="2317207" y="2349016"/>
                </a:lnTo>
                <a:lnTo>
                  <a:pt x="2306281" y="2340828"/>
                </a:lnTo>
                <a:lnTo>
                  <a:pt x="2301729" y="2346286"/>
                </a:lnTo>
                <a:lnTo>
                  <a:pt x="2296266" y="2354474"/>
                </a:lnTo>
                <a:lnTo>
                  <a:pt x="2286250" y="2367211"/>
                </a:lnTo>
                <a:lnTo>
                  <a:pt x="2279877" y="2331730"/>
                </a:lnTo>
                <a:lnTo>
                  <a:pt x="2274414" y="2301708"/>
                </a:lnTo>
                <a:lnTo>
                  <a:pt x="2268951" y="2275325"/>
                </a:lnTo>
                <a:lnTo>
                  <a:pt x="2268951" y="2272595"/>
                </a:lnTo>
                <a:lnTo>
                  <a:pt x="2268951" y="2269866"/>
                </a:lnTo>
                <a:lnTo>
                  <a:pt x="2269862" y="2267137"/>
                </a:lnTo>
                <a:lnTo>
                  <a:pt x="2271683" y="2265317"/>
                </a:lnTo>
                <a:lnTo>
                  <a:pt x="2274414" y="2262588"/>
                </a:lnTo>
                <a:lnTo>
                  <a:pt x="2277146" y="2259859"/>
                </a:lnTo>
                <a:lnTo>
                  <a:pt x="2282608" y="2257129"/>
                </a:lnTo>
                <a:lnTo>
                  <a:pt x="2288982" y="2254400"/>
                </a:lnTo>
                <a:lnTo>
                  <a:pt x="2282608" y="2248032"/>
                </a:lnTo>
                <a:lnTo>
                  <a:pt x="2275325" y="2243483"/>
                </a:lnTo>
                <a:lnTo>
                  <a:pt x="2267130" y="2240753"/>
                </a:lnTo>
                <a:lnTo>
                  <a:pt x="2258025" y="2240753"/>
                </a:lnTo>
                <a:lnTo>
                  <a:pt x="2245278" y="2251671"/>
                </a:lnTo>
                <a:lnTo>
                  <a:pt x="2238905" y="2254400"/>
                </a:lnTo>
                <a:lnTo>
                  <a:pt x="2231621" y="2259859"/>
                </a:lnTo>
                <a:lnTo>
                  <a:pt x="2226158" y="2265317"/>
                </a:lnTo>
                <a:lnTo>
                  <a:pt x="2218874" y="2269866"/>
                </a:lnTo>
                <a:lnTo>
                  <a:pt x="2210679" y="2268046"/>
                </a:lnTo>
                <a:lnTo>
                  <a:pt x="2201575" y="2262588"/>
                </a:lnTo>
                <a:lnTo>
                  <a:pt x="2180633" y="2264407"/>
                </a:lnTo>
                <a:lnTo>
                  <a:pt x="2166976" y="2272595"/>
                </a:lnTo>
                <a:lnTo>
                  <a:pt x="2151497" y="2275325"/>
                </a:lnTo>
                <a:lnTo>
                  <a:pt x="2148766" y="2275325"/>
                </a:lnTo>
                <a:lnTo>
                  <a:pt x="2147855" y="2278054"/>
                </a:lnTo>
                <a:lnTo>
                  <a:pt x="2146034" y="2278964"/>
                </a:lnTo>
                <a:lnTo>
                  <a:pt x="2142392" y="2278964"/>
                </a:lnTo>
                <a:lnTo>
                  <a:pt x="2136929" y="2278054"/>
                </a:lnTo>
                <a:lnTo>
                  <a:pt x="2134198" y="2275325"/>
                </a:lnTo>
                <a:lnTo>
                  <a:pt x="2131466" y="2272595"/>
                </a:lnTo>
                <a:lnTo>
                  <a:pt x="2128735" y="2268046"/>
                </a:lnTo>
                <a:lnTo>
                  <a:pt x="2126914" y="2264407"/>
                </a:lnTo>
                <a:lnTo>
                  <a:pt x="2107794" y="2272595"/>
                </a:lnTo>
                <a:lnTo>
                  <a:pt x="2106883" y="2280783"/>
                </a:lnTo>
                <a:lnTo>
                  <a:pt x="2106883" y="2286242"/>
                </a:lnTo>
                <a:lnTo>
                  <a:pt x="2115988" y="2273505"/>
                </a:lnTo>
                <a:lnTo>
                  <a:pt x="2121451" y="2284422"/>
                </a:lnTo>
                <a:lnTo>
                  <a:pt x="2126004" y="2294430"/>
                </a:lnTo>
                <a:lnTo>
                  <a:pt x="2129645" y="2294430"/>
                </a:lnTo>
                <a:lnTo>
                  <a:pt x="2132377" y="2296249"/>
                </a:lnTo>
                <a:lnTo>
                  <a:pt x="2135108" y="2296249"/>
                </a:lnTo>
                <a:lnTo>
                  <a:pt x="2136929" y="2298978"/>
                </a:lnTo>
                <a:lnTo>
                  <a:pt x="2137840" y="2299888"/>
                </a:lnTo>
                <a:lnTo>
                  <a:pt x="2137840" y="2302618"/>
                </a:lnTo>
                <a:lnTo>
                  <a:pt x="2135108" y="2307166"/>
                </a:lnTo>
                <a:lnTo>
                  <a:pt x="2132377" y="2310805"/>
                </a:lnTo>
                <a:lnTo>
                  <a:pt x="2134198" y="2312625"/>
                </a:lnTo>
                <a:lnTo>
                  <a:pt x="2128735" y="2315354"/>
                </a:lnTo>
                <a:lnTo>
                  <a:pt x="2107794" y="2337189"/>
                </a:lnTo>
                <a:lnTo>
                  <a:pt x="2096868" y="2331730"/>
                </a:lnTo>
                <a:lnTo>
                  <a:pt x="2090494" y="2335369"/>
                </a:lnTo>
                <a:lnTo>
                  <a:pt x="2087763" y="2332640"/>
                </a:lnTo>
                <a:lnTo>
                  <a:pt x="2085031" y="2329001"/>
                </a:lnTo>
                <a:lnTo>
                  <a:pt x="2080479" y="2324452"/>
                </a:lnTo>
                <a:lnTo>
                  <a:pt x="2075926" y="2323542"/>
                </a:lnTo>
                <a:lnTo>
                  <a:pt x="2055896" y="2324452"/>
                </a:lnTo>
                <a:lnTo>
                  <a:pt x="2050433" y="2318084"/>
                </a:lnTo>
                <a:lnTo>
                  <a:pt x="2043149" y="2315354"/>
                </a:lnTo>
                <a:lnTo>
                  <a:pt x="2034954" y="2315354"/>
                </a:lnTo>
                <a:lnTo>
                  <a:pt x="2026760" y="2315354"/>
                </a:lnTo>
                <a:lnTo>
                  <a:pt x="2017655" y="2313535"/>
                </a:lnTo>
                <a:lnTo>
                  <a:pt x="2010371" y="2310805"/>
                </a:lnTo>
                <a:lnTo>
                  <a:pt x="2004908" y="2305347"/>
                </a:lnTo>
                <a:lnTo>
                  <a:pt x="2003087" y="2294430"/>
                </a:lnTo>
                <a:lnTo>
                  <a:pt x="2007639" y="2284422"/>
                </a:lnTo>
                <a:lnTo>
                  <a:pt x="2014923" y="2278964"/>
                </a:lnTo>
                <a:lnTo>
                  <a:pt x="2021297" y="2278054"/>
                </a:lnTo>
                <a:lnTo>
                  <a:pt x="2032223" y="2280783"/>
                </a:lnTo>
                <a:lnTo>
                  <a:pt x="2036775" y="2268046"/>
                </a:lnTo>
                <a:lnTo>
                  <a:pt x="2044970" y="2259859"/>
                </a:lnTo>
                <a:lnTo>
                  <a:pt x="2055896" y="2254400"/>
                </a:lnTo>
                <a:lnTo>
                  <a:pt x="2066821" y="2250761"/>
                </a:lnTo>
                <a:lnTo>
                  <a:pt x="2078658" y="2248032"/>
                </a:lnTo>
                <a:lnTo>
                  <a:pt x="2083210" y="2248032"/>
                </a:lnTo>
                <a:lnTo>
                  <a:pt x="2087763" y="2248941"/>
                </a:lnTo>
                <a:lnTo>
                  <a:pt x="2087763" y="2246212"/>
                </a:lnTo>
                <a:lnTo>
                  <a:pt x="2087763" y="2243483"/>
                </a:lnTo>
                <a:lnTo>
                  <a:pt x="2088673" y="2240753"/>
                </a:lnTo>
                <a:lnTo>
                  <a:pt x="2088673" y="2239844"/>
                </a:lnTo>
                <a:lnTo>
                  <a:pt x="2090494" y="2237114"/>
                </a:lnTo>
                <a:lnTo>
                  <a:pt x="2093226" y="2235295"/>
                </a:lnTo>
                <a:lnTo>
                  <a:pt x="2095957" y="2235295"/>
                </a:lnTo>
                <a:lnTo>
                  <a:pt x="2098689" y="2235295"/>
                </a:lnTo>
                <a:lnTo>
                  <a:pt x="2095957" y="2229836"/>
                </a:lnTo>
                <a:lnTo>
                  <a:pt x="2105062" y="2225287"/>
                </a:lnTo>
                <a:lnTo>
                  <a:pt x="2113257" y="2224378"/>
                </a:lnTo>
                <a:lnTo>
                  <a:pt x="2123272" y="2224378"/>
                </a:lnTo>
                <a:lnTo>
                  <a:pt x="2131466" y="2219829"/>
                </a:lnTo>
                <a:lnTo>
                  <a:pt x="2160602" y="2208912"/>
                </a:lnTo>
                <a:lnTo>
                  <a:pt x="2168797" y="2208002"/>
                </a:lnTo>
                <a:lnTo>
                  <a:pt x="2174260" y="2210731"/>
                </a:lnTo>
                <a:lnTo>
                  <a:pt x="2175170" y="2214370"/>
                </a:lnTo>
                <a:lnTo>
                  <a:pt x="2175170" y="2218919"/>
                </a:lnTo>
                <a:lnTo>
                  <a:pt x="2175170" y="2224378"/>
                </a:lnTo>
                <a:lnTo>
                  <a:pt x="2176991" y="2229836"/>
                </a:lnTo>
                <a:lnTo>
                  <a:pt x="2179723" y="2234385"/>
                </a:lnTo>
                <a:lnTo>
                  <a:pt x="2182454" y="2222558"/>
                </a:lnTo>
                <a:lnTo>
                  <a:pt x="2188828" y="2214370"/>
                </a:lnTo>
                <a:lnTo>
                  <a:pt x="2197022" y="2208912"/>
                </a:lnTo>
                <a:lnTo>
                  <a:pt x="2207037" y="2205273"/>
                </a:lnTo>
                <a:lnTo>
                  <a:pt x="2216142" y="2200724"/>
                </a:lnTo>
                <a:lnTo>
                  <a:pt x="2224337" y="2195265"/>
                </a:lnTo>
                <a:lnTo>
                  <a:pt x="2231621" y="2188897"/>
                </a:lnTo>
                <a:lnTo>
                  <a:pt x="2234352" y="2188897"/>
                </a:lnTo>
                <a:lnTo>
                  <a:pt x="2241636" y="2191626"/>
                </a:lnTo>
                <a:lnTo>
                  <a:pt x="2248010" y="2197994"/>
                </a:lnTo>
                <a:lnTo>
                  <a:pt x="2253473" y="2206182"/>
                </a:lnTo>
                <a:lnTo>
                  <a:pt x="2256204" y="2217100"/>
                </a:lnTo>
                <a:lnTo>
                  <a:pt x="2261667" y="2214370"/>
                </a:lnTo>
                <a:lnTo>
                  <a:pt x="2266220" y="2214370"/>
                </a:lnTo>
                <a:lnTo>
                  <a:pt x="2271683" y="2216190"/>
                </a:lnTo>
                <a:lnTo>
                  <a:pt x="2277146" y="2218919"/>
                </a:lnTo>
                <a:lnTo>
                  <a:pt x="2286250" y="2224378"/>
                </a:lnTo>
                <a:lnTo>
                  <a:pt x="2296266" y="2229836"/>
                </a:lnTo>
                <a:lnTo>
                  <a:pt x="2303550" y="2237114"/>
                </a:lnTo>
                <a:lnTo>
                  <a:pt x="2307192" y="2246212"/>
                </a:lnTo>
                <a:lnTo>
                  <a:pt x="2325402" y="2238024"/>
                </a:lnTo>
                <a:lnTo>
                  <a:pt x="2348164" y="2228927"/>
                </a:lnTo>
                <a:lnTo>
                  <a:pt x="2376389" y="2216190"/>
                </a:lnTo>
                <a:lnTo>
                  <a:pt x="2366374" y="2289881"/>
                </a:lnTo>
                <a:lnTo>
                  <a:pt x="2381852" y="2254400"/>
                </a:lnTo>
                <a:lnTo>
                  <a:pt x="2395510" y="2222558"/>
                </a:lnTo>
                <a:lnTo>
                  <a:pt x="2409167" y="2192536"/>
                </a:lnTo>
                <a:lnTo>
                  <a:pt x="2398241" y="2176160"/>
                </a:lnTo>
                <a:lnTo>
                  <a:pt x="2417362" y="2181619"/>
                </a:lnTo>
                <a:lnTo>
                  <a:pt x="2436482" y="2188897"/>
                </a:lnTo>
                <a:lnTo>
                  <a:pt x="2460155" y="2195265"/>
                </a:lnTo>
                <a:lnTo>
                  <a:pt x="2441945" y="2206182"/>
                </a:lnTo>
                <a:lnTo>
                  <a:pt x="2429198" y="2211641"/>
                </a:lnTo>
                <a:lnTo>
                  <a:pt x="2423735" y="2216190"/>
                </a:lnTo>
                <a:lnTo>
                  <a:pt x="2423735" y="2232566"/>
                </a:lnTo>
                <a:lnTo>
                  <a:pt x="2425556" y="2248032"/>
                </a:lnTo>
                <a:lnTo>
                  <a:pt x="2437392" y="2243483"/>
                </a:lnTo>
                <a:lnTo>
                  <a:pt x="2450139" y="2238024"/>
                </a:lnTo>
                <a:lnTo>
                  <a:pt x="2460155" y="2229836"/>
                </a:lnTo>
                <a:lnTo>
                  <a:pt x="2466528" y="2218919"/>
                </a:lnTo>
                <a:lnTo>
                  <a:pt x="2469260" y="2205273"/>
                </a:lnTo>
                <a:lnTo>
                  <a:pt x="2468349" y="2184348"/>
                </a:lnTo>
                <a:lnTo>
                  <a:pt x="2479275" y="2184348"/>
                </a:lnTo>
                <a:lnTo>
                  <a:pt x="2490201" y="2183438"/>
                </a:lnTo>
                <a:lnTo>
                  <a:pt x="2501127" y="2183438"/>
                </a:lnTo>
                <a:lnTo>
                  <a:pt x="2510232" y="2183438"/>
                </a:lnTo>
                <a:lnTo>
                  <a:pt x="2516605" y="2187077"/>
                </a:lnTo>
                <a:lnTo>
                  <a:pt x="2532994" y="2200724"/>
                </a:lnTo>
                <a:lnTo>
                  <a:pt x="2549383" y="2210731"/>
                </a:lnTo>
                <a:lnTo>
                  <a:pt x="2566683" y="2216190"/>
                </a:lnTo>
                <a:lnTo>
                  <a:pt x="2585803" y="2216190"/>
                </a:lnTo>
                <a:lnTo>
                  <a:pt x="2608565" y="2208912"/>
                </a:lnTo>
                <a:lnTo>
                  <a:pt x="2608565" y="2221648"/>
                </a:lnTo>
                <a:lnTo>
                  <a:pt x="2611297" y="2214370"/>
                </a:lnTo>
                <a:lnTo>
                  <a:pt x="2614028" y="2208912"/>
                </a:lnTo>
                <a:lnTo>
                  <a:pt x="2619491" y="2200724"/>
                </a:lnTo>
                <a:lnTo>
                  <a:pt x="2598550" y="2183438"/>
                </a:lnTo>
                <a:lnTo>
                  <a:pt x="2576698" y="2172521"/>
                </a:lnTo>
                <a:lnTo>
                  <a:pt x="2550294" y="2167062"/>
                </a:lnTo>
                <a:lnTo>
                  <a:pt x="2520247" y="2167062"/>
                </a:lnTo>
                <a:lnTo>
                  <a:pt x="2504769" y="2167062"/>
                </a:lnTo>
                <a:lnTo>
                  <a:pt x="2490201" y="2162514"/>
                </a:lnTo>
                <a:lnTo>
                  <a:pt x="2479275" y="2154326"/>
                </a:lnTo>
                <a:lnTo>
                  <a:pt x="2471081" y="2141589"/>
                </a:lnTo>
                <a:lnTo>
                  <a:pt x="2462886" y="2137950"/>
                </a:lnTo>
                <a:lnTo>
                  <a:pt x="2454692" y="2133401"/>
                </a:lnTo>
                <a:lnTo>
                  <a:pt x="2444676" y="2136130"/>
                </a:lnTo>
                <a:lnTo>
                  <a:pt x="2431019" y="2144318"/>
                </a:lnTo>
                <a:lnTo>
                  <a:pt x="2415541" y="2149777"/>
                </a:lnTo>
                <a:lnTo>
                  <a:pt x="2399152" y="2152506"/>
                </a:lnTo>
                <a:lnTo>
                  <a:pt x="2382763" y="2148867"/>
                </a:lnTo>
                <a:lnTo>
                  <a:pt x="2382763" y="2152506"/>
                </a:lnTo>
                <a:lnTo>
                  <a:pt x="2381852" y="2157055"/>
                </a:lnTo>
                <a:lnTo>
                  <a:pt x="2381852" y="2173431"/>
                </a:lnTo>
                <a:lnTo>
                  <a:pt x="2374568" y="2188897"/>
                </a:lnTo>
                <a:lnTo>
                  <a:pt x="2363642" y="2199814"/>
                </a:lnTo>
                <a:lnTo>
                  <a:pt x="2349985" y="2208912"/>
                </a:lnTo>
                <a:lnTo>
                  <a:pt x="2342701" y="2208002"/>
                </a:lnTo>
                <a:lnTo>
                  <a:pt x="2336328" y="2208912"/>
                </a:lnTo>
                <a:lnTo>
                  <a:pt x="2329044" y="2208912"/>
                </a:lnTo>
                <a:lnTo>
                  <a:pt x="2322670" y="2206182"/>
                </a:lnTo>
                <a:lnTo>
                  <a:pt x="2317207" y="2199814"/>
                </a:lnTo>
                <a:lnTo>
                  <a:pt x="2297176" y="2199814"/>
                </a:lnTo>
                <a:lnTo>
                  <a:pt x="2286250" y="2202543"/>
                </a:lnTo>
                <a:lnTo>
                  <a:pt x="2277146" y="2203453"/>
                </a:lnTo>
                <a:lnTo>
                  <a:pt x="2267130" y="2205273"/>
                </a:lnTo>
                <a:lnTo>
                  <a:pt x="2258936" y="2203453"/>
                </a:lnTo>
                <a:lnTo>
                  <a:pt x="2253473" y="2200724"/>
                </a:lnTo>
                <a:lnTo>
                  <a:pt x="2248010" y="2194355"/>
                </a:lnTo>
                <a:lnTo>
                  <a:pt x="2247099" y="2183438"/>
                </a:lnTo>
                <a:lnTo>
                  <a:pt x="2247099" y="2167972"/>
                </a:lnTo>
                <a:lnTo>
                  <a:pt x="2255294" y="2167972"/>
                </a:lnTo>
                <a:lnTo>
                  <a:pt x="2256204" y="2164333"/>
                </a:lnTo>
                <a:lnTo>
                  <a:pt x="2258936" y="2161604"/>
                </a:lnTo>
                <a:lnTo>
                  <a:pt x="2261667" y="2157965"/>
                </a:lnTo>
                <a:lnTo>
                  <a:pt x="2264399" y="2157965"/>
                </a:lnTo>
                <a:lnTo>
                  <a:pt x="2268951" y="2157055"/>
                </a:lnTo>
                <a:lnTo>
                  <a:pt x="2271683" y="2157055"/>
                </a:lnTo>
                <a:lnTo>
                  <a:pt x="2275325" y="2155235"/>
                </a:lnTo>
                <a:lnTo>
                  <a:pt x="2317207" y="2132491"/>
                </a:lnTo>
                <a:lnTo>
                  <a:pt x="2360911" y="2114296"/>
                </a:lnTo>
                <a:lnTo>
                  <a:pt x="2367284" y="2107928"/>
                </a:lnTo>
                <a:lnTo>
                  <a:pt x="2377300" y="2105198"/>
                </a:lnTo>
                <a:lnTo>
                  <a:pt x="2387315" y="2105198"/>
                </a:lnTo>
                <a:lnTo>
                  <a:pt x="2366374" y="2079725"/>
                </a:lnTo>
                <a:lnTo>
                  <a:pt x="2385494" y="2060620"/>
                </a:lnTo>
                <a:lnTo>
                  <a:pt x="2400973" y="2046973"/>
                </a:lnTo>
                <a:lnTo>
                  <a:pt x="2412809" y="2037876"/>
                </a:lnTo>
                <a:lnTo>
                  <a:pt x="2422825" y="2035146"/>
                </a:lnTo>
                <a:lnTo>
                  <a:pt x="2431929" y="2036056"/>
                </a:lnTo>
                <a:lnTo>
                  <a:pt x="2439213" y="2043334"/>
                </a:lnTo>
                <a:lnTo>
                  <a:pt x="2449229" y="2055161"/>
                </a:lnTo>
                <a:lnTo>
                  <a:pt x="2458334" y="2073357"/>
                </a:lnTo>
                <a:lnTo>
                  <a:pt x="2463797" y="2071537"/>
                </a:lnTo>
                <a:lnTo>
                  <a:pt x="2468349" y="2055161"/>
                </a:lnTo>
                <a:lnTo>
                  <a:pt x="2471991" y="2040605"/>
                </a:lnTo>
                <a:lnTo>
                  <a:pt x="2476544" y="2025139"/>
                </a:lnTo>
                <a:lnTo>
                  <a:pt x="2488380" y="2032417"/>
                </a:lnTo>
                <a:lnTo>
                  <a:pt x="2504769" y="2038786"/>
                </a:lnTo>
                <a:lnTo>
                  <a:pt x="2520247" y="2046064"/>
                </a:lnTo>
                <a:lnTo>
                  <a:pt x="2530263" y="2017861"/>
                </a:lnTo>
                <a:lnTo>
                  <a:pt x="2538457" y="1993297"/>
                </a:lnTo>
                <a:lnTo>
                  <a:pt x="2547562" y="2000575"/>
                </a:lnTo>
                <a:lnTo>
                  <a:pt x="2557578" y="2006944"/>
                </a:lnTo>
                <a:lnTo>
                  <a:pt x="2572146" y="2016951"/>
                </a:lnTo>
                <a:lnTo>
                  <a:pt x="2576698" y="1997846"/>
                </a:lnTo>
                <a:lnTo>
                  <a:pt x="2582161" y="1978741"/>
                </a:lnTo>
                <a:lnTo>
                  <a:pt x="2576698" y="1979651"/>
                </a:lnTo>
                <a:lnTo>
                  <a:pt x="2572146" y="1981470"/>
                </a:lnTo>
                <a:lnTo>
                  <a:pt x="2554846" y="1989658"/>
                </a:lnTo>
                <a:lnTo>
                  <a:pt x="2535726" y="1992387"/>
                </a:lnTo>
                <a:lnTo>
                  <a:pt x="2517516" y="1990568"/>
                </a:lnTo>
                <a:lnTo>
                  <a:pt x="2498396" y="1987839"/>
                </a:lnTo>
                <a:lnTo>
                  <a:pt x="2495664" y="1984200"/>
                </a:lnTo>
                <a:lnTo>
                  <a:pt x="2495664" y="1981470"/>
                </a:lnTo>
                <a:lnTo>
                  <a:pt x="2495664" y="1978741"/>
                </a:lnTo>
                <a:lnTo>
                  <a:pt x="2490201" y="1982380"/>
                </a:lnTo>
                <a:lnTo>
                  <a:pt x="2484738" y="1986929"/>
                </a:lnTo>
                <a:lnTo>
                  <a:pt x="2479275" y="1992387"/>
                </a:lnTo>
                <a:lnTo>
                  <a:pt x="2474723" y="1997846"/>
                </a:lnTo>
                <a:lnTo>
                  <a:pt x="2455602" y="1998756"/>
                </a:lnTo>
                <a:lnTo>
                  <a:pt x="2451960" y="1995117"/>
                </a:lnTo>
                <a:lnTo>
                  <a:pt x="2450139" y="1990568"/>
                </a:lnTo>
                <a:lnTo>
                  <a:pt x="2449229" y="1986929"/>
                </a:lnTo>
                <a:lnTo>
                  <a:pt x="2449229" y="1981470"/>
                </a:lnTo>
                <a:lnTo>
                  <a:pt x="2450139" y="1978741"/>
                </a:lnTo>
                <a:lnTo>
                  <a:pt x="2443766" y="1981470"/>
                </a:lnTo>
                <a:lnTo>
                  <a:pt x="2437392" y="1986929"/>
                </a:lnTo>
                <a:lnTo>
                  <a:pt x="2434661" y="1995117"/>
                </a:lnTo>
                <a:lnTo>
                  <a:pt x="2431929" y="2003305"/>
                </a:lnTo>
                <a:lnTo>
                  <a:pt x="2429198" y="2011493"/>
                </a:lnTo>
                <a:lnTo>
                  <a:pt x="2423735" y="2016951"/>
                </a:lnTo>
                <a:lnTo>
                  <a:pt x="2417362" y="2019680"/>
                </a:lnTo>
                <a:lnTo>
                  <a:pt x="2406436" y="2017861"/>
                </a:lnTo>
                <a:lnTo>
                  <a:pt x="2400973" y="2009673"/>
                </a:lnTo>
                <a:lnTo>
                  <a:pt x="2401883" y="2001485"/>
                </a:lnTo>
                <a:lnTo>
                  <a:pt x="2407346" y="1995117"/>
                </a:lnTo>
                <a:lnTo>
                  <a:pt x="2414630" y="1989658"/>
                </a:lnTo>
                <a:lnTo>
                  <a:pt x="2423735" y="1976012"/>
                </a:lnTo>
                <a:lnTo>
                  <a:pt x="2434661" y="1962365"/>
                </a:lnTo>
                <a:lnTo>
                  <a:pt x="2447408" y="1949628"/>
                </a:lnTo>
                <a:lnTo>
                  <a:pt x="2447408" y="1944170"/>
                </a:lnTo>
                <a:lnTo>
                  <a:pt x="2450139" y="1938711"/>
                </a:lnTo>
                <a:lnTo>
                  <a:pt x="2454692" y="1931433"/>
                </a:lnTo>
                <a:lnTo>
                  <a:pt x="2458334" y="1928704"/>
                </a:lnTo>
                <a:lnTo>
                  <a:pt x="2463797" y="1925975"/>
                </a:lnTo>
                <a:lnTo>
                  <a:pt x="2461065" y="1923245"/>
                </a:lnTo>
                <a:lnTo>
                  <a:pt x="2457423" y="1920516"/>
                </a:lnTo>
                <a:lnTo>
                  <a:pt x="2454692" y="1916877"/>
                </a:lnTo>
                <a:lnTo>
                  <a:pt x="2452871" y="1912328"/>
                </a:lnTo>
                <a:lnTo>
                  <a:pt x="2434661" y="1914148"/>
                </a:lnTo>
                <a:lnTo>
                  <a:pt x="2425556" y="1911418"/>
                </a:lnTo>
                <a:lnTo>
                  <a:pt x="2417362" y="1912328"/>
                </a:lnTo>
                <a:lnTo>
                  <a:pt x="2410078" y="1916877"/>
                </a:lnTo>
                <a:lnTo>
                  <a:pt x="2401883" y="1920516"/>
                </a:lnTo>
                <a:lnTo>
                  <a:pt x="2393689" y="1923245"/>
                </a:lnTo>
                <a:lnTo>
                  <a:pt x="2380031" y="1920516"/>
                </a:lnTo>
                <a:lnTo>
                  <a:pt x="2369105" y="1915057"/>
                </a:lnTo>
                <a:lnTo>
                  <a:pt x="2360911" y="1906869"/>
                </a:lnTo>
                <a:lnTo>
                  <a:pt x="2355448" y="1895952"/>
                </a:lnTo>
                <a:lnTo>
                  <a:pt x="2350896" y="1885035"/>
                </a:lnTo>
                <a:lnTo>
                  <a:pt x="2347254" y="1872298"/>
                </a:lnTo>
                <a:lnTo>
                  <a:pt x="2344522" y="1874118"/>
                </a:lnTo>
                <a:lnTo>
                  <a:pt x="2341791" y="1875028"/>
                </a:lnTo>
                <a:lnTo>
                  <a:pt x="2339970" y="1879576"/>
                </a:lnTo>
                <a:lnTo>
                  <a:pt x="2339970" y="1883216"/>
                </a:lnTo>
                <a:lnTo>
                  <a:pt x="2339059" y="1903230"/>
                </a:lnTo>
                <a:lnTo>
                  <a:pt x="2320849" y="1915057"/>
                </a:lnTo>
                <a:lnTo>
                  <a:pt x="2341791" y="1967824"/>
                </a:lnTo>
                <a:lnTo>
                  <a:pt x="2333596" y="1976921"/>
                </a:lnTo>
                <a:lnTo>
                  <a:pt x="2322670" y="1984200"/>
                </a:lnTo>
                <a:lnTo>
                  <a:pt x="2309013" y="1986929"/>
                </a:lnTo>
                <a:lnTo>
                  <a:pt x="2286250" y="1976012"/>
                </a:lnTo>
                <a:lnTo>
                  <a:pt x="2286250" y="1979651"/>
                </a:lnTo>
                <a:lnTo>
                  <a:pt x="2256204" y="1968734"/>
                </a:lnTo>
                <a:lnTo>
                  <a:pt x="2234352" y="1989658"/>
                </a:lnTo>
                <a:lnTo>
                  <a:pt x="2223426" y="1989658"/>
                </a:lnTo>
                <a:lnTo>
                  <a:pt x="2216142" y="1985109"/>
                </a:lnTo>
                <a:lnTo>
                  <a:pt x="2212500" y="1978741"/>
                </a:lnTo>
                <a:lnTo>
                  <a:pt x="2209769" y="1968734"/>
                </a:lnTo>
                <a:lnTo>
                  <a:pt x="2182454" y="1976012"/>
                </a:lnTo>
                <a:lnTo>
                  <a:pt x="2172439" y="1978741"/>
                </a:lnTo>
                <a:lnTo>
                  <a:pt x="2168797" y="1982380"/>
                </a:lnTo>
                <a:lnTo>
                  <a:pt x="2166976" y="1989658"/>
                </a:lnTo>
                <a:lnTo>
                  <a:pt x="2171528" y="1998756"/>
                </a:lnTo>
                <a:lnTo>
                  <a:pt x="2163334" y="1998756"/>
                </a:lnTo>
                <a:lnTo>
                  <a:pt x="2163334" y="2009673"/>
                </a:lnTo>
                <a:lnTo>
                  <a:pt x="2160602" y="2019680"/>
                </a:lnTo>
                <a:lnTo>
                  <a:pt x="2153318" y="2026959"/>
                </a:lnTo>
                <a:lnTo>
                  <a:pt x="2146034" y="2033327"/>
                </a:lnTo>
                <a:lnTo>
                  <a:pt x="2137840" y="2040605"/>
                </a:lnTo>
                <a:lnTo>
                  <a:pt x="2128735" y="2044244"/>
                </a:lnTo>
                <a:lnTo>
                  <a:pt x="2115988" y="2046064"/>
                </a:lnTo>
                <a:lnTo>
                  <a:pt x="2104152" y="2049703"/>
                </a:lnTo>
                <a:lnTo>
                  <a:pt x="2093226" y="2052432"/>
                </a:lnTo>
                <a:lnTo>
                  <a:pt x="2080479" y="2052432"/>
                </a:lnTo>
                <a:lnTo>
                  <a:pt x="2080479" y="2056981"/>
                </a:lnTo>
                <a:lnTo>
                  <a:pt x="2078658" y="2059710"/>
                </a:lnTo>
                <a:lnTo>
                  <a:pt x="2075926" y="2062439"/>
                </a:lnTo>
                <a:lnTo>
                  <a:pt x="2024028" y="2073357"/>
                </a:lnTo>
                <a:lnTo>
                  <a:pt x="2018565" y="2073357"/>
                </a:lnTo>
                <a:lnTo>
                  <a:pt x="2014923" y="2073357"/>
                </a:lnTo>
                <a:lnTo>
                  <a:pt x="2010371" y="2079725"/>
                </a:lnTo>
                <a:lnTo>
                  <a:pt x="2010371" y="2087003"/>
                </a:lnTo>
                <a:lnTo>
                  <a:pt x="2010371" y="2095191"/>
                </a:lnTo>
                <a:lnTo>
                  <a:pt x="2012192" y="2103379"/>
                </a:lnTo>
                <a:lnTo>
                  <a:pt x="2012192" y="2110657"/>
                </a:lnTo>
                <a:lnTo>
                  <a:pt x="2010371" y="2117025"/>
                </a:lnTo>
                <a:lnTo>
                  <a:pt x="2003087" y="2121574"/>
                </a:lnTo>
                <a:lnTo>
                  <a:pt x="1992161" y="2124303"/>
                </a:lnTo>
                <a:lnTo>
                  <a:pt x="1958473" y="2105198"/>
                </a:lnTo>
                <a:lnTo>
                  <a:pt x="1953920" y="2103379"/>
                </a:lnTo>
                <a:lnTo>
                  <a:pt x="1948457" y="2102469"/>
                </a:lnTo>
                <a:lnTo>
                  <a:pt x="1940263" y="2105198"/>
                </a:lnTo>
                <a:lnTo>
                  <a:pt x="1940263" y="2113386"/>
                </a:lnTo>
                <a:lnTo>
                  <a:pt x="1926605" y="2114296"/>
                </a:lnTo>
                <a:lnTo>
                  <a:pt x="1932068" y="2121574"/>
                </a:lnTo>
                <a:lnTo>
                  <a:pt x="1934800" y="2129762"/>
                </a:lnTo>
                <a:lnTo>
                  <a:pt x="1932979" y="2136130"/>
                </a:lnTo>
                <a:lnTo>
                  <a:pt x="1927516" y="2144318"/>
                </a:lnTo>
                <a:lnTo>
                  <a:pt x="1919321" y="2149777"/>
                </a:lnTo>
                <a:lnTo>
                  <a:pt x="1910217" y="2151596"/>
                </a:lnTo>
                <a:lnTo>
                  <a:pt x="1900201" y="2152506"/>
                </a:lnTo>
                <a:lnTo>
                  <a:pt x="1892007" y="2155235"/>
                </a:lnTo>
                <a:lnTo>
                  <a:pt x="1870155" y="2165243"/>
                </a:lnTo>
                <a:lnTo>
                  <a:pt x="1846482" y="2169792"/>
                </a:lnTo>
                <a:lnTo>
                  <a:pt x="1823720" y="2167972"/>
                </a:lnTo>
                <a:lnTo>
                  <a:pt x="1812794" y="2157055"/>
                </a:lnTo>
                <a:lnTo>
                  <a:pt x="1807331" y="2157965"/>
                </a:lnTo>
                <a:lnTo>
                  <a:pt x="1800047" y="2167972"/>
                </a:lnTo>
                <a:lnTo>
                  <a:pt x="1799136" y="2178889"/>
                </a:lnTo>
                <a:lnTo>
                  <a:pt x="1805510" y="2188897"/>
                </a:lnTo>
                <a:lnTo>
                  <a:pt x="1807331" y="2200724"/>
                </a:lnTo>
                <a:lnTo>
                  <a:pt x="1805510" y="2208912"/>
                </a:lnTo>
                <a:lnTo>
                  <a:pt x="1800047" y="2214370"/>
                </a:lnTo>
                <a:lnTo>
                  <a:pt x="1792763" y="2218919"/>
                </a:lnTo>
                <a:lnTo>
                  <a:pt x="1786389" y="2221648"/>
                </a:lnTo>
                <a:lnTo>
                  <a:pt x="1778195" y="2225287"/>
                </a:lnTo>
                <a:lnTo>
                  <a:pt x="1770000" y="2228927"/>
                </a:lnTo>
                <a:lnTo>
                  <a:pt x="1765448" y="2229836"/>
                </a:lnTo>
                <a:lnTo>
                  <a:pt x="1759985" y="2231656"/>
                </a:lnTo>
                <a:lnTo>
                  <a:pt x="1757254" y="2228927"/>
                </a:lnTo>
                <a:lnTo>
                  <a:pt x="1754522" y="2224378"/>
                </a:lnTo>
                <a:lnTo>
                  <a:pt x="1745417" y="2228927"/>
                </a:lnTo>
                <a:lnTo>
                  <a:pt x="1737223" y="2229836"/>
                </a:lnTo>
                <a:lnTo>
                  <a:pt x="1729028" y="2227107"/>
                </a:lnTo>
                <a:lnTo>
                  <a:pt x="1719923" y="2218919"/>
                </a:lnTo>
                <a:lnTo>
                  <a:pt x="1708997" y="2214370"/>
                </a:lnTo>
                <a:lnTo>
                  <a:pt x="1698071" y="2214370"/>
                </a:lnTo>
                <a:lnTo>
                  <a:pt x="1687145" y="2219829"/>
                </a:lnTo>
                <a:lnTo>
                  <a:pt x="1678951" y="2237114"/>
                </a:lnTo>
                <a:lnTo>
                  <a:pt x="1680772" y="2237114"/>
                </a:lnTo>
                <a:lnTo>
                  <a:pt x="1688966" y="2242573"/>
                </a:lnTo>
                <a:lnTo>
                  <a:pt x="1694429" y="2250761"/>
                </a:lnTo>
                <a:lnTo>
                  <a:pt x="1697161" y="2259859"/>
                </a:lnTo>
                <a:lnTo>
                  <a:pt x="1695340" y="2272595"/>
                </a:lnTo>
                <a:lnTo>
                  <a:pt x="1692608" y="2283512"/>
                </a:lnTo>
                <a:lnTo>
                  <a:pt x="1684414" y="2291700"/>
                </a:lnTo>
                <a:lnTo>
                  <a:pt x="1676220" y="2296249"/>
                </a:lnTo>
                <a:lnTo>
                  <a:pt x="1665294" y="2296249"/>
                </a:lnTo>
                <a:lnTo>
                  <a:pt x="1644352" y="2293520"/>
                </a:lnTo>
                <a:lnTo>
                  <a:pt x="1633426" y="2293520"/>
                </a:lnTo>
                <a:lnTo>
                  <a:pt x="1624321" y="2289881"/>
                </a:lnTo>
                <a:lnTo>
                  <a:pt x="1614306" y="2284422"/>
                </a:lnTo>
                <a:lnTo>
                  <a:pt x="1611574" y="2288971"/>
                </a:lnTo>
                <a:lnTo>
                  <a:pt x="1613395" y="2293520"/>
                </a:lnTo>
                <a:lnTo>
                  <a:pt x="1614306" y="2296249"/>
                </a:lnTo>
                <a:lnTo>
                  <a:pt x="1614306" y="2298978"/>
                </a:lnTo>
                <a:lnTo>
                  <a:pt x="1613395" y="2302618"/>
                </a:lnTo>
                <a:lnTo>
                  <a:pt x="1583349" y="2316264"/>
                </a:lnTo>
                <a:lnTo>
                  <a:pt x="1551482" y="2315354"/>
                </a:lnTo>
                <a:lnTo>
                  <a:pt x="1540556" y="2321723"/>
                </a:lnTo>
                <a:lnTo>
                  <a:pt x="1527809" y="2329911"/>
                </a:lnTo>
                <a:lnTo>
                  <a:pt x="1516883" y="2332640"/>
                </a:lnTo>
                <a:lnTo>
                  <a:pt x="1507778" y="2329911"/>
                </a:lnTo>
                <a:lnTo>
                  <a:pt x="1501405" y="2321723"/>
                </a:lnTo>
                <a:lnTo>
                  <a:pt x="1495942" y="2307166"/>
                </a:lnTo>
                <a:lnTo>
                  <a:pt x="1459522" y="2305347"/>
                </a:lnTo>
                <a:lnTo>
                  <a:pt x="1457701" y="2308076"/>
                </a:lnTo>
                <a:lnTo>
                  <a:pt x="1457701" y="2312625"/>
                </a:lnTo>
                <a:lnTo>
                  <a:pt x="1479553" y="2334459"/>
                </a:lnTo>
                <a:lnTo>
                  <a:pt x="1470448" y="2343557"/>
                </a:lnTo>
                <a:lnTo>
                  <a:pt x="1482284" y="2351745"/>
                </a:lnTo>
                <a:lnTo>
                  <a:pt x="1492300" y="2363572"/>
                </a:lnTo>
                <a:lnTo>
                  <a:pt x="1497763" y="2377218"/>
                </a:lnTo>
                <a:lnTo>
                  <a:pt x="1507778" y="2374489"/>
                </a:lnTo>
                <a:lnTo>
                  <a:pt x="1516883" y="2377218"/>
                </a:lnTo>
                <a:lnTo>
                  <a:pt x="1527809" y="2380857"/>
                </a:lnTo>
                <a:lnTo>
                  <a:pt x="1529630" y="2383587"/>
                </a:lnTo>
                <a:lnTo>
                  <a:pt x="1530541" y="2386316"/>
                </a:lnTo>
                <a:lnTo>
                  <a:pt x="1540556" y="2377218"/>
                </a:lnTo>
                <a:lnTo>
                  <a:pt x="1543287" y="2375399"/>
                </a:lnTo>
                <a:lnTo>
                  <a:pt x="1546019" y="2375399"/>
                </a:lnTo>
                <a:lnTo>
                  <a:pt x="1548750" y="2378128"/>
                </a:lnTo>
                <a:lnTo>
                  <a:pt x="1549661" y="2375399"/>
                </a:lnTo>
                <a:lnTo>
                  <a:pt x="1560587" y="2369940"/>
                </a:lnTo>
                <a:lnTo>
                  <a:pt x="1571513" y="2369940"/>
                </a:lnTo>
                <a:lnTo>
                  <a:pt x="1583349" y="2375399"/>
                </a:lnTo>
                <a:lnTo>
                  <a:pt x="1591544" y="2385406"/>
                </a:lnTo>
                <a:lnTo>
                  <a:pt x="1594275" y="2385406"/>
                </a:lnTo>
                <a:lnTo>
                  <a:pt x="1599738" y="2390865"/>
                </a:lnTo>
                <a:lnTo>
                  <a:pt x="1606112" y="2393594"/>
                </a:lnTo>
                <a:lnTo>
                  <a:pt x="1613395" y="2397233"/>
                </a:lnTo>
                <a:lnTo>
                  <a:pt x="1618858" y="2401782"/>
                </a:lnTo>
                <a:lnTo>
                  <a:pt x="1621590" y="2408150"/>
                </a:lnTo>
                <a:lnTo>
                  <a:pt x="1621590" y="2418158"/>
                </a:lnTo>
                <a:lnTo>
                  <a:pt x="1622500" y="2418158"/>
                </a:lnTo>
                <a:lnTo>
                  <a:pt x="1614306" y="2428165"/>
                </a:lnTo>
                <a:lnTo>
                  <a:pt x="1603380" y="2433624"/>
                </a:lnTo>
                <a:lnTo>
                  <a:pt x="1592454" y="2439082"/>
                </a:lnTo>
                <a:lnTo>
                  <a:pt x="1580618" y="2442721"/>
                </a:lnTo>
                <a:lnTo>
                  <a:pt x="1570602" y="2450000"/>
                </a:lnTo>
                <a:lnTo>
                  <a:pt x="1562408" y="2455458"/>
                </a:lnTo>
                <a:lnTo>
                  <a:pt x="1554213" y="2453639"/>
                </a:lnTo>
                <a:lnTo>
                  <a:pt x="1546929" y="2447270"/>
                </a:lnTo>
                <a:lnTo>
                  <a:pt x="1546929" y="2441812"/>
                </a:lnTo>
                <a:lnTo>
                  <a:pt x="1540556" y="2439992"/>
                </a:lnTo>
                <a:lnTo>
                  <a:pt x="1529630" y="2450909"/>
                </a:lnTo>
                <a:lnTo>
                  <a:pt x="1497763" y="2471834"/>
                </a:lnTo>
                <a:lnTo>
                  <a:pt x="1495942" y="2501856"/>
                </a:lnTo>
                <a:lnTo>
                  <a:pt x="1487747" y="2504586"/>
                </a:lnTo>
                <a:lnTo>
                  <a:pt x="1476821" y="2499127"/>
                </a:lnTo>
                <a:lnTo>
                  <a:pt x="1467716" y="2496398"/>
                </a:lnTo>
                <a:lnTo>
                  <a:pt x="1460432" y="2499127"/>
                </a:lnTo>
                <a:lnTo>
                  <a:pt x="1454970" y="2510044"/>
                </a:lnTo>
                <a:lnTo>
                  <a:pt x="1457701" y="2511864"/>
                </a:lnTo>
                <a:lnTo>
                  <a:pt x="1459522" y="2515503"/>
                </a:lnTo>
                <a:lnTo>
                  <a:pt x="1460432" y="2520052"/>
                </a:lnTo>
                <a:lnTo>
                  <a:pt x="1460432" y="2523691"/>
                </a:lnTo>
                <a:lnTo>
                  <a:pt x="1460432" y="2526420"/>
                </a:lnTo>
                <a:lnTo>
                  <a:pt x="1457701" y="2530969"/>
                </a:lnTo>
                <a:lnTo>
                  <a:pt x="1454970" y="2533698"/>
                </a:lnTo>
                <a:lnTo>
                  <a:pt x="1413997" y="2547345"/>
                </a:lnTo>
                <a:lnTo>
                  <a:pt x="1400340" y="2550984"/>
                </a:lnTo>
                <a:lnTo>
                  <a:pt x="1386682" y="2553713"/>
                </a:lnTo>
                <a:lnTo>
                  <a:pt x="1384861" y="2563720"/>
                </a:lnTo>
                <a:lnTo>
                  <a:pt x="1379399" y="2570998"/>
                </a:lnTo>
                <a:lnTo>
                  <a:pt x="1373025" y="2577367"/>
                </a:lnTo>
                <a:lnTo>
                  <a:pt x="1360278" y="2587374"/>
                </a:lnTo>
                <a:lnTo>
                  <a:pt x="1358457" y="2596472"/>
                </a:lnTo>
                <a:lnTo>
                  <a:pt x="1347531" y="2601021"/>
                </a:lnTo>
                <a:lnTo>
                  <a:pt x="1339337" y="2601021"/>
                </a:lnTo>
                <a:lnTo>
                  <a:pt x="1332963" y="2598291"/>
                </a:lnTo>
                <a:lnTo>
                  <a:pt x="1330232" y="2591013"/>
                </a:lnTo>
                <a:lnTo>
                  <a:pt x="1330232" y="2577367"/>
                </a:lnTo>
                <a:lnTo>
                  <a:pt x="1327500" y="2573728"/>
                </a:lnTo>
                <a:lnTo>
                  <a:pt x="1325679" y="2570998"/>
                </a:lnTo>
                <a:lnTo>
                  <a:pt x="1325679" y="2568269"/>
                </a:lnTo>
                <a:lnTo>
                  <a:pt x="1327500" y="2566450"/>
                </a:lnTo>
                <a:lnTo>
                  <a:pt x="1328411" y="2565540"/>
                </a:lnTo>
                <a:lnTo>
                  <a:pt x="1330232" y="2565540"/>
                </a:lnTo>
                <a:lnTo>
                  <a:pt x="1332963" y="2563720"/>
                </a:lnTo>
                <a:lnTo>
                  <a:pt x="1335695" y="2563720"/>
                </a:lnTo>
                <a:lnTo>
                  <a:pt x="1338426" y="2562811"/>
                </a:lnTo>
                <a:lnTo>
                  <a:pt x="1339337" y="2560991"/>
                </a:lnTo>
                <a:lnTo>
                  <a:pt x="1341158" y="2560081"/>
                </a:lnTo>
                <a:lnTo>
                  <a:pt x="1341158" y="2558262"/>
                </a:lnTo>
                <a:lnTo>
                  <a:pt x="1343889" y="2553713"/>
                </a:lnTo>
                <a:lnTo>
                  <a:pt x="1346621" y="2550074"/>
                </a:lnTo>
                <a:lnTo>
                  <a:pt x="1349352" y="2548254"/>
                </a:lnTo>
                <a:lnTo>
                  <a:pt x="1352994" y="2547345"/>
                </a:lnTo>
                <a:lnTo>
                  <a:pt x="1357547" y="2545525"/>
                </a:lnTo>
                <a:lnTo>
                  <a:pt x="1355726" y="2542796"/>
                </a:lnTo>
                <a:lnTo>
                  <a:pt x="1354815" y="2540066"/>
                </a:lnTo>
                <a:lnTo>
                  <a:pt x="1352994" y="2533698"/>
                </a:lnTo>
                <a:lnTo>
                  <a:pt x="1352994" y="2526420"/>
                </a:lnTo>
                <a:lnTo>
                  <a:pt x="1354815" y="2520052"/>
                </a:lnTo>
                <a:lnTo>
                  <a:pt x="1355726" y="2515503"/>
                </a:lnTo>
                <a:lnTo>
                  <a:pt x="1358457" y="2512773"/>
                </a:lnTo>
                <a:lnTo>
                  <a:pt x="1363010" y="2510044"/>
                </a:lnTo>
                <a:lnTo>
                  <a:pt x="1368473" y="2507315"/>
                </a:lnTo>
                <a:lnTo>
                  <a:pt x="1373936" y="2504586"/>
                </a:lnTo>
                <a:lnTo>
                  <a:pt x="1379399" y="2501856"/>
                </a:lnTo>
                <a:lnTo>
                  <a:pt x="1383951" y="2496398"/>
                </a:lnTo>
                <a:lnTo>
                  <a:pt x="1389414" y="2491849"/>
                </a:lnTo>
                <a:lnTo>
                  <a:pt x="1393056" y="2488210"/>
                </a:lnTo>
                <a:lnTo>
                  <a:pt x="1400340" y="2486390"/>
                </a:lnTo>
                <a:lnTo>
                  <a:pt x="1406713" y="2486390"/>
                </a:lnTo>
                <a:lnTo>
                  <a:pt x="1413997" y="2488210"/>
                </a:lnTo>
                <a:lnTo>
                  <a:pt x="1438581" y="2501856"/>
                </a:lnTo>
                <a:lnTo>
                  <a:pt x="1440402" y="2496398"/>
                </a:lnTo>
                <a:lnTo>
                  <a:pt x="1441312" y="2490939"/>
                </a:lnTo>
                <a:lnTo>
                  <a:pt x="1445865" y="2485480"/>
                </a:lnTo>
                <a:lnTo>
                  <a:pt x="1462253" y="2480022"/>
                </a:lnTo>
                <a:lnTo>
                  <a:pt x="1478642" y="2472744"/>
                </a:lnTo>
                <a:lnTo>
                  <a:pt x="1495942" y="2471834"/>
                </a:lnTo>
                <a:lnTo>
                  <a:pt x="1492300" y="2453639"/>
                </a:lnTo>
                <a:lnTo>
                  <a:pt x="1493210" y="2436353"/>
                </a:lnTo>
                <a:lnTo>
                  <a:pt x="1497763" y="2416338"/>
                </a:lnTo>
                <a:lnTo>
                  <a:pt x="1495942" y="2399053"/>
                </a:lnTo>
                <a:lnTo>
                  <a:pt x="1476821" y="2399053"/>
                </a:lnTo>
                <a:lnTo>
                  <a:pt x="1456791" y="2408150"/>
                </a:lnTo>
                <a:lnTo>
                  <a:pt x="1437670" y="2413609"/>
                </a:lnTo>
                <a:lnTo>
                  <a:pt x="1414908" y="2415429"/>
                </a:lnTo>
                <a:lnTo>
                  <a:pt x="1394877" y="2409970"/>
                </a:lnTo>
                <a:lnTo>
                  <a:pt x="1383951" y="2412699"/>
                </a:lnTo>
                <a:lnTo>
                  <a:pt x="1373025" y="2430895"/>
                </a:lnTo>
                <a:lnTo>
                  <a:pt x="1360278" y="2450000"/>
                </a:lnTo>
                <a:lnTo>
                  <a:pt x="1349352" y="2450909"/>
                </a:lnTo>
                <a:lnTo>
                  <a:pt x="1338426" y="2450000"/>
                </a:lnTo>
                <a:lnTo>
                  <a:pt x="1328411" y="2442721"/>
                </a:lnTo>
                <a:lnTo>
                  <a:pt x="1308380" y="2441812"/>
                </a:lnTo>
                <a:lnTo>
                  <a:pt x="1303828" y="2441812"/>
                </a:lnTo>
                <a:lnTo>
                  <a:pt x="1298365" y="2441812"/>
                </a:lnTo>
                <a:lnTo>
                  <a:pt x="1284707" y="2439082"/>
                </a:lnTo>
                <a:lnTo>
                  <a:pt x="1274692" y="2439082"/>
                </a:lnTo>
                <a:lnTo>
                  <a:pt x="1269229" y="2444541"/>
                </a:lnTo>
                <a:lnTo>
                  <a:pt x="1266497" y="2450909"/>
                </a:lnTo>
                <a:lnTo>
                  <a:pt x="1268318" y="2460917"/>
                </a:lnTo>
                <a:lnTo>
                  <a:pt x="1271050" y="2472744"/>
                </a:lnTo>
                <a:lnTo>
                  <a:pt x="1277423" y="2493668"/>
                </a:lnTo>
                <a:lnTo>
                  <a:pt x="1233719" y="2491849"/>
                </a:lnTo>
                <a:lnTo>
                  <a:pt x="1230078" y="2493668"/>
                </a:lnTo>
                <a:lnTo>
                  <a:pt x="1232809" y="2496398"/>
                </a:lnTo>
                <a:lnTo>
                  <a:pt x="1233719" y="2499127"/>
                </a:lnTo>
                <a:lnTo>
                  <a:pt x="1235540" y="2503676"/>
                </a:lnTo>
                <a:lnTo>
                  <a:pt x="1235540" y="2507315"/>
                </a:lnTo>
                <a:lnTo>
                  <a:pt x="1232809" y="2512773"/>
                </a:lnTo>
                <a:lnTo>
                  <a:pt x="1224615" y="2525510"/>
                </a:lnTo>
                <a:lnTo>
                  <a:pt x="1214599" y="2533698"/>
                </a:lnTo>
                <a:lnTo>
                  <a:pt x="1201852" y="2537337"/>
                </a:lnTo>
                <a:lnTo>
                  <a:pt x="1190016" y="2540066"/>
                </a:lnTo>
                <a:lnTo>
                  <a:pt x="1176358" y="2541886"/>
                </a:lnTo>
                <a:lnTo>
                  <a:pt x="1163611" y="2542796"/>
                </a:lnTo>
                <a:lnTo>
                  <a:pt x="1151775" y="2545525"/>
                </a:lnTo>
                <a:lnTo>
                  <a:pt x="1147223" y="2555532"/>
                </a:lnTo>
                <a:lnTo>
                  <a:pt x="1117176" y="2595562"/>
                </a:lnTo>
                <a:lnTo>
                  <a:pt x="1098056" y="2595562"/>
                </a:lnTo>
                <a:lnTo>
                  <a:pt x="1096235" y="2601931"/>
                </a:lnTo>
                <a:lnTo>
                  <a:pt x="1098966" y="2609209"/>
                </a:lnTo>
                <a:lnTo>
                  <a:pt x="1100787" y="2614667"/>
                </a:lnTo>
                <a:lnTo>
                  <a:pt x="1101698" y="2620126"/>
                </a:lnTo>
                <a:lnTo>
                  <a:pt x="1096235" y="2623765"/>
                </a:lnTo>
                <a:lnTo>
                  <a:pt x="1093503" y="2625584"/>
                </a:lnTo>
                <a:lnTo>
                  <a:pt x="1092593" y="2623765"/>
                </a:lnTo>
                <a:lnTo>
                  <a:pt x="1090772" y="2622855"/>
                </a:lnTo>
                <a:lnTo>
                  <a:pt x="1089861" y="2620126"/>
                </a:lnTo>
                <a:lnTo>
                  <a:pt x="1089861" y="2615577"/>
                </a:lnTo>
                <a:lnTo>
                  <a:pt x="1088040" y="2612848"/>
                </a:lnTo>
                <a:lnTo>
                  <a:pt x="1088040" y="2609209"/>
                </a:lnTo>
                <a:lnTo>
                  <a:pt x="1087130" y="2606479"/>
                </a:lnTo>
                <a:lnTo>
                  <a:pt x="1081667" y="2614667"/>
                </a:lnTo>
                <a:lnTo>
                  <a:pt x="1077115" y="2622855"/>
                </a:lnTo>
                <a:lnTo>
                  <a:pt x="1072562" y="2631043"/>
                </a:lnTo>
                <a:lnTo>
                  <a:pt x="1066189" y="2638321"/>
                </a:lnTo>
                <a:lnTo>
                  <a:pt x="1057994" y="2641050"/>
                </a:lnTo>
                <a:lnTo>
                  <a:pt x="1045247" y="2641050"/>
                </a:lnTo>
                <a:lnTo>
                  <a:pt x="1041605" y="2641960"/>
                </a:lnTo>
                <a:lnTo>
                  <a:pt x="1036142" y="2641960"/>
                </a:lnTo>
                <a:lnTo>
                  <a:pt x="1023395" y="2650148"/>
                </a:lnTo>
                <a:lnTo>
                  <a:pt x="1012469" y="2643780"/>
                </a:lnTo>
                <a:lnTo>
                  <a:pt x="1002454" y="2643780"/>
                </a:lnTo>
                <a:lnTo>
                  <a:pt x="993349" y="2646509"/>
                </a:lnTo>
                <a:lnTo>
                  <a:pt x="982423" y="2649238"/>
                </a:lnTo>
                <a:lnTo>
                  <a:pt x="982423" y="2650148"/>
                </a:lnTo>
                <a:lnTo>
                  <a:pt x="980602" y="2657426"/>
                </a:lnTo>
                <a:lnTo>
                  <a:pt x="979692" y="2662885"/>
                </a:lnTo>
                <a:lnTo>
                  <a:pt x="975139" y="2668343"/>
                </a:lnTo>
                <a:lnTo>
                  <a:pt x="979692" y="2671982"/>
                </a:lnTo>
                <a:lnTo>
                  <a:pt x="983334" y="2676531"/>
                </a:lnTo>
                <a:lnTo>
                  <a:pt x="986065" y="2681990"/>
                </a:lnTo>
                <a:lnTo>
                  <a:pt x="986065" y="2685629"/>
                </a:lnTo>
                <a:lnTo>
                  <a:pt x="985155" y="2691088"/>
                </a:lnTo>
                <a:lnTo>
                  <a:pt x="983334" y="2695636"/>
                </a:lnTo>
                <a:lnTo>
                  <a:pt x="975139" y="2698366"/>
                </a:lnTo>
                <a:lnTo>
                  <a:pt x="966034" y="2698366"/>
                </a:lnTo>
                <a:lnTo>
                  <a:pt x="957840" y="2698366"/>
                </a:lnTo>
                <a:lnTo>
                  <a:pt x="950556" y="2702915"/>
                </a:lnTo>
                <a:lnTo>
                  <a:pt x="945093" y="2706554"/>
                </a:lnTo>
                <a:lnTo>
                  <a:pt x="938719" y="2706554"/>
                </a:lnTo>
                <a:lnTo>
                  <a:pt x="929615" y="2708373"/>
                </a:lnTo>
                <a:lnTo>
                  <a:pt x="924152" y="2709283"/>
                </a:lnTo>
                <a:lnTo>
                  <a:pt x="918689" y="2713832"/>
                </a:lnTo>
                <a:lnTo>
                  <a:pt x="915957" y="2722929"/>
                </a:lnTo>
                <a:lnTo>
                  <a:pt x="909584" y="2722929"/>
                </a:lnTo>
                <a:lnTo>
                  <a:pt x="905031" y="2720200"/>
                </a:lnTo>
                <a:lnTo>
                  <a:pt x="901389" y="2716561"/>
                </a:lnTo>
                <a:lnTo>
                  <a:pt x="898658" y="2713832"/>
                </a:lnTo>
                <a:lnTo>
                  <a:pt x="880448" y="2713832"/>
                </a:lnTo>
                <a:lnTo>
                  <a:pt x="880448" y="2716561"/>
                </a:lnTo>
                <a:lnTo>
                  <a:pt x="877716" y="2722020"/>
                </a:lnTo>
                <a:lnTo>
                  <a:pt x="874074" y="2727478"/>
                </a:lnTo>
                <a:lnTo>
                  <a:pt x="869522" y="2730207"/>
                </a:lnTo>
                <a:lnTo>
                  <a:pt x="864059" y="2733847"/>
                </a:lnTo>
                <a:lnTo>
                  <a:pt x="860417" y="2733847"/>
                </a:lnTo>
                <a:lnTo>
                  <a:pt x="855865" y="2735666"/>
                </a:lnTo>
                <a:lnTo>
                  <a:pt x="844939" y="2733847"/>
                </a:lnTo>
                <a:lnTo>
                  <a:pt x="837655" y="2735666"/>
                </a:lnTo>
                <a:lnTo>
                  <a:pt x="834923" y="2741125"/>
                </a:lnTo>
                <a:lnTo>
                  <a:pt x="832192" y="2747493"/>
                </a:lnTo>
                <a:lnTo>
                  <a:pt x="829460" y="2754771"/>
                </a:lnTo>
                <a:lnTo>
                  <a:pt x="828550" y="2762049"/>
                </a:lnTo>
                <a:lnTo>
                  <a:pt x="823997" y="2767508"/>
                </a:lnTo>
                <a:lnTo>
                  <a:pt x="813071" y="2765688"/>
                </a:lnTo>
                <a:lnTo>
                  <a:pt x="783025" y="2776606"/>
                </a:lnTo>
                <a:lnTo>
                  <a:pt x="773010" y="2786613"/>
                </a:lnTo>
                <a:lnTo>
                  <a:pt x="764815" y="2797530"/>
                </a:lnTo>
                <a:lnTo>
                  <a:pt x="756621" y="2808447"/>
                </a:lnTo>
                <a:lnTo>
                  <a:pt x="748426" y="2817545"/>
                </a:lnTo>
                <a:lnTo>
                  <a:pt x="739321" y="2826643"/>
                </a:lnTo>
                <a:lnTo>
                  <a:pt x="725664" y="2830282"/>
                </a:lnTo>
                <a:lnTo>
                  <a:pt x="710186" y="2832101"/>
                </a:lnTo>
                <a:lnTo>
                  <a:pt x="700170" y="2838470"/>
                </a:lnTo>
                <a:lnTo>
                  <a:pt x="689244" y="2840289"/>
                </a:lnTo>
                <a:lnTo>
                  <a:pt x="677408" y="2838470"/>
                </a:lnTo>
                <a:lnTo>
                  <a:pt x="667392" y="2841199"/>
                </a:lnTo>
                <a:lnTo>
                  <a:pt x="655556" y="2838470"/>
                </a:lnTo>
                <a:lnTo>
                  <a:pt x="631883" y="2843928"/>
                </a:lnTo>
                <a:lnTo>
                  <a:pt x="608210" y="2848477"/>
                </a:lnTo>
                <a:lnTo>
                  <a:pt x="596374" y="2846658"/>
                </a:lnTo>
                <a:lnTo>
                  <a:pt x="589090" y="2843928"/>
                </a:lnTo>
                <a:lnTo>
                  <a:pt x="586358" y="2837560"/>
                </a:lnTo>
                <a:lnTo>
                  <a:pt x="588179" y="2829372"/>
                </a:lnTo>
                <a:lnTo>
                  <a:pt x="593642" y="2819365"/>
                </a:lnTo>
                <a:lnTo>
                  <a:pt x="585448" y="2809357"/>
                </a:lnTo>
                <a:lnTo>
                  <a:pt x="575432" y="2801169"/>
                </a:lnTo>
                <a:lnTo>
                  <a:pt x="565417" y="2795711"/>
                </a:lnTo>
                <a:lnTo>
                  <a:pt x="551760" y="2795711"/>
                </a:lnTo>
                <a:lnTo>
                  <a:pt x="548118" y="2811177"/>
                </a:lnTo>
                <a:lnTo>
                  <a:pt x="543565" y="2819365"/>
                </a:lnTo>
                <a:lnTo>
                  <a:pt x="537192" y="2822094"/>
                </a:lnTo>
                <a:lnTo>
                  <a:pt x="528997" y="2819365"/>
                </a:lnTo>
                <a:lnTo>
                  <a:pt x="518982" y="2814816"/>
                </a:lnTo>
                <a:lnTo>
                  <a:pt x="509877" y="2806628"/>
                </a:lnTo>
                <a:lnTo>
                  <a:pt x="509877" y="2797530"/>
                </a:lnTo>
                <a:lnTo>
                  <a:pt x="513519" y="2789342"/>
                </a:lnTo>
                <a:lnTo>
                  <a:pt x="520803" y="2783884"/>
                </a:lnTo>
                <a:lnTo>
                  <a:pt x="527176" y="2778425"/>
                </a:lnTo>
                <a:lnTo>
                  <a:pt x="534460" y="2772966"/>
                </a:lnTo>
                <a:lnTo>
                  <a:pt x="538102" y="2765688"/>
                </a:lnTo>
                <a:lnTo>
                  <a:pt x="539923" y="2755681"/>
                </a:lnTo>
                <a:lnTo>
                  <a:pt x="543565" y="2747493"/>
                </a:lnTo>
                <a:lnTo>
                  <a:pt x="548118" y="2739305"/>
                </a:lnTo>
                <a:lnTo>
                  <a:pt x="550849" y="2732937"/>
                </a:lnTo>
                <a:lnTo>
                  <a:pt x="550849" y="2725659"/>
                </a:lnTo>
                <a:lnTo>
                  <a:pt x="549028" y="2719290"/>
                </a:lnTo>
                <a:lnTo>
                  <a:pt x="545386" y="2714741"/>
                </a:lnTo>
                <a:lnTo>
                  <a:pt x="535371" y="2712012"/>
                </a:lnTo>
                <a:lnTo>
                  <a:pt x="520803" y="2712012"/>
                </a:lnTo>
                <a:lnTo>
                  <a:pt x="487115" y="2714741"/>
                </a:lnTo>
                <a:lnTo>
                  <a:pt x="475278" y="2705644"/>
                </a:lnTo>
                <a:lnTo>
                  <a:pt x="467084" y="2691088"/>
                </a:lnTo>
                <a:lnTo>
                  <a:pt x="476189" y="2684719"/>
                </a:lnTo>
                <a:lnTo>
                  <a:pt x="487115" y="2681990"/>
                </a:lnTo>
                <a:lnTo>
                  <a:pt x="498040" y="2679261"/>
                </a:lnTo>
                <a:lnTo>
                  <a:pt x="508056" y="2671982"/>
                </a:lnTo>
                <a:lnTo>
                  <a:pt x="520803" y="2671982"/>
                </a:lnTo>
                <a:lnTo>
                  <a:pt x="528997" y="2662885"/>
                </a:lnTo>
                <a:lnTo>
                  <a:pt x="537192" y="2652877"/>
                </a:lnTo>
                <a:lnTo>
                  <a:pt x="540834" y="2641050"/>
                </a:lnTo>
                <a:lnTo>
                  <a:pt x="540834" y="2627404"/>
                </a:lnTo>
                <a:lnTo>
                  <a:pt x="549028" y="2627404"/>
                </a:lnTo>
                <a:lnTo>
                  <a:pt x="559954" y="2618306"/>
                </a:lnTo>
                <a:lnTo>
                  <a:pt x="561775" y="2612848"/>
                </a:lnTo>
                <a:lnTo>
                  <a:pt x="562685" y="2607389"/>
                </a:lnTo>
                <a:lnTo>
                  <a:pt x="567238" y="2603750"/>
                </a:lnTo>
                <a:lnTo>
                  <a:pt x="570880" y="2601021"/>
                </a:lnTo>
                <a:lnTo>
                  <a:pt x="575432" y="2598291"/>
                </a:lnTo>
                <a:lnTo>
                  <a:pt x="580895" y="2596472"/>
                </a:lnTo>
                <a:lnTo>
                  <a:pt x="593642" y="2609209"/>
                </a:lnTo>
                <a:lnTo>
                  <a:pt x="599105" y="2618306"/>
                </a:lnTo>
                <a:lnTo>
                  <a:pt x="605479" y="2628314"/>
                </a:lnTo>
                <a:lnTo>
                  <a:pt x="610942" y="2638321"/>
                </a:lnTo>
                <a:lnTo>
                  <a:pt x="613673" y="2649238"/>
                </a:lnTo>
                <a:lnTo>
                  <a:pt x="612763" y="2661065"/>
                </a:lnTo>
                <a:lnTo>
                  <a:pt x="623689" y="2671982"/>
                </a:lnTo>
                <a:lnTo>
                  <a:pt x="632794" y="2679261"/>
                </a:lnTo>
                <a:lnTo>
                  <a:pt x="644630" y="2681990"/>
                </a:lnTo>
                <a:lnTo>
                  <a:pt x="655556" y="2681990"/>
                </a:lnTo>
                <a:lnTo>
                  <a:pt x="666482" y="2681990"/>
                </a:lnTo>
                <a:lnTo>
                  <a:pt x="677408" y="2682900"/>
                </a:lnTo>
                <a:lnTo>
                  <a:pt x="677408" y="2671982"/>
                </a:lnTo>
                <a:lnTo>
                  <a:pt x="669213" y="2657426"/>
                </a:lnTo>
                <a:lnTo>
                  <a:pt x="666482" y="2646509"/>
                </a:lnTo>
                <a:lnTo>
                  <a:pt x="667392" y="2636502"/>
                </a:lnTo>
                <a:lnTo>
                  <a:pt x="672855" y="2630133"/>
                </a:lnTo>
                <a:lnTo>
                  <a:pt x="682871" y="2623765"/>
                </a:lnTo>
                <a:lnTo>
                  <a:pt x="693797" y="2620126"/>
                </a:lnTo>
                <a:lnTo>
                  <a:pt x="707454" y="2618306"/>
                </a:lnTo>
                <a:lnTo>
                  <a:pt x="710186" y="2596472"/>
                </a:lnTo>
                <a:lnTo>
                  <a:pt x="678318" y="2576457"/>
                </a:lnTo>
                <a:lnTo>
                  <a:pt x="669213" y="2590104"/>
                </a:lnTo>
                <a:lnTo>
                  <a:pt x="659198" y="2596472"/>
                </a:lnTo>
                <a:lnTo>
                  <a:pt x="651003" y="2598291"/>
                </a:lnTo>
                <a:lnTo>
                  <a:pt x="642809" y="2593743"/>
                </a:lnTo>
                <a:lnTo>
                  <a:pt x="635525" y="2587374"/>
                </a:lnTo>
                <a:lnTo>
                  <a:pt x="627331" y="2579186"/>
                </a:lnTo>
                <a:lnTo>
                  <a:pt x="620957" y="2571908"/>
                </a:lnTo>
                <a:lnTo>
                  <a:pt x="612763" y="2566450"/>
                </a:lnTo>
                <a:lnTo>
                  <a:pt x="666482" y="2523691"/>
                </a:lnTo>
                <a:lnTo>
                  <a:pt x="670124" y="2512773"/>
                </a:lnTo>
                <a:lnTo>
                  <a:pt x="675587" y="2503676"/>
                </a:lnTo>
                <a:lnTo>
                  <a:pt x="683781" y="2498217"/>
                </a:lnTo>
                <a:lnTo>
                  <a:pt x="693797" y="2496398"/>
                </a:lnTo>
                <a:lnTo>
                  <a:pt x="707454" y="2499127"/>
                </a:lnTo>
                <a:lnTo>
                  <a:pt x="710186" y="2501856"/>
                </a:lnTo>
                <a:lnTo>
                  <a:pt x="718380" y="2491849"/>
                </a:lnTo>
                <a:lnTo>
                  <a:pt x="729306" y="2488210"/>
                </a:lnTo>
                <a:lnTo>
                  <a:pt x="740232" y="2486390"/>
                </a:lnTo>
                <a:lnTo>
                  <a:pt x="751158" y="2489120"/>
                </a:lnTo>
                <a:lnTo>
                  <a:pt x="762084" y="2491849"/>
                </a:lnTo>
                <a:lnTo>
                  <a:pt x="767547" y="2486390"/>
                </a:lnTo>
                <a:lnTo>
                  <a:pt x="774831" y="2483661"/>
                </a:lnTo>
                <a:lnTo>
                  <a:pt x="783025" y="2482751"/>
                </a:lnTo>
                <a:lnTo>
                  <a:pt x="793040" y="2480932"/>
                </a:lnTo>
                <a:lnTo>
                  <a:pt x="793040" y="2461827"/>
                </a:lnTo>
                <a:lnTo>
                  <a:pt x="801235" y="2444541"/>
                </a:lnTo>
                <a:lnTo>
                  <a:pt x="813071" y="2430895"/>
                </a:lnTo>
                <a:lnTo>
                  <a:pt x="801235" y="2428165"/>
                </a:lnTo>
                <a:lnTo>
                  <a:pt x="791219" y="2421797"/>
                </a:lnTo>
                <a:lnTo>
                  <a:pt x="785757" y="2412699"/>
                </a:lnTo>
                <a:lnTo>
                  <a:pt x="783025" y="2399962"/>
                </a:lnTo>
                <a:lnTo>
                  <a:pt x="795772" y="2404511"/>
                </a:lnTo>
                <a:lnTo>
                  <a:pt x="803966" y="2404511"/>
                </a:lnTo>
                <a:lnTo>
                  <a:pt x="812161" y="2399962"/>
                </a:lnTo>
                <a:lnTo>
                  <a:pt x="820355" y="2393594"/>
                </a:lnTo>
                <a:lnTo>
                  <a:pt x="826729" y="2386316"/>
                </a:lnTo>
                <a:lnTo>
                  <a:pt x="834923" y="2380857"/>
                </a:lnTo>
                <a:lnTo>
                  <a:pt x="843118" y="2378128"/>
                </a:lnTo>
                <a:lnTo>
                  <a:pt x="834013" y="2375399"/>
                </a:lnTo>
                <a:lnTo>
                  <a:pt x="823087" y="2372670"/>
                </a:lnTo>
                <a:lnTo>
                  <a:pt x="828550" y="2366301"/>
                </a:lnTo>
                <a:lnTo>
                  <a:pt x="834013" y="2359023"/>
                </a:lnTo>
                <a:lnTo>
                  <a:pt x="837655" y="2350835"/>
                </a:lnTo>
                <a:lnTo>
                  <a:pt x="839476" y="2340828"/>
                </a:lnTo>
                <a:lnTo>
                  <a:pt x="847670" y="2337189"/>
                </a:lnTo>
                <a:lnTo>
                  <a:pt x="851312" y="2332640"/>
                </a:lnTo>
                <a:lnTo>
                  <a:pt x="854044" y="2329911"/>
                </a:lnTo>
                <a:lnTo>
                  <a:pt x="858596" y="2327181"/>
                </a:lnTo>
                <a:lnTo>
                  <a:pt x="864059" y="2326271"/>
                </a:lnTo>
                <a:lnTo>
                  <a:pt x="868611" y="2326271"/>
                </a:lnTo>
                <a:lnTo>
                  <a:pt x="872253" y="2327181"/>
                </a:lnTo>
                <a:lnTo>
                  <a:pt x="874074" y="2329001"/>
                </a:lnTo>
                <a:lnTo>
                  <a:pt x="885000" y="2320813"/>
                </a:lnTo>
                <a:lnTo>
                  <a:pt x="895926" y="2312625"/>
                </a:lnTo>
                <a:lnTo>
                  <a:pt x="907763" y="2305347"/>
                </a:lnTo>
                <a:lnTo>
                  <a:pt x="921420" y="2301708"/>
                </a:lnTo>
                <a:lnTo>
                  <a:pt x="925973" y="2298978"/>
                </a:lnTo>
                <a:lnTo>
                  <a:pt x="926883" y="2296249"/>
                </a:lnTo>
                <a:lnTo>
                  <a:pt x="928704" y="2293520"/>
                </a:lnTo>
                <a:lnTo>
                  <a:pt x="931436" y="2291700"/>
                </a:lnTo>
                <a:lnTo>
                  <a:pt x="935988" y="2289881"/>
                </a:lnTo>
                <a:lnTo>
                  <a:pt x="939630" y="2289881"/>
                </a:lnTo>
                <a:lnTo>
                  <a:pt x="950556" y="2283512"/>
                </a:lnTo>
                <a:lnTo>
                  <a:pt x="947824" y="2278964"/>
                </a:lnTo>
                <a:lnTo>
                  <a:pt x="945093" y="2276234"/>
                </a:lnTo>
                <a:lnTo>
                  <a:pt x="941451" y="2273505"/>
                </a:lnTo>
                <a:lnTo>
                  <a:pt x="935988" y="2272595"/>
                </a:lnTo>
                <a:lnTo>
                  <a:pt x="935988" y="2273505"/>
                </a:lnTo>
                <a:lnTo>
                  <a:pt x="925973" y="2284422"/>
                </a:lnTo>
                <a:lnTo>
                  <a:pt x="917778" y="2288971"/>
                </a:lnTo>
                <a:lnTo>
                  <a:pt x="907763" y="2288971"/>
                </a:lnTo>
                <a:lnTo>
                  <a:pt x="898658" y="2284422"/>
                </a:lnTo>
                <a:lnTo>
                  <a:pt x="888642" y="2278964"/>
                </a:lnTo>
                <a:lnTo>
                  <a:pt x="836744" y="2297159"/>
                </a:lnTo>
                <a:lnTo>
                  <a:pt x="823997" y="2304437"/>
                </a:lnTo>
                <a:lnTo>
                  <a:pt x="812161" y="2307166"/>
                </a:lnTo>
                <a:lnTo>
                  <a:pt x="799414" y="2305347"/>
                </a:lnTo>
                <a:lnTo>
                  <a:pt x="783936" y="2307166"/>
                </a:lnTo>
                <a:lnTo>
                  <a:pt x="780294" y="2315354"/>
                </a:lnTo>
                <a:lnTo>
                  <a:pt x="773010" y="2320813"/>
                </a:lnTo>
                <a:lnTo>
                  <a:pt x="764815" y="2326271"/>
                </a:lnTo>
                <a:lnTo>
                  <a:pt x="756621" y="2329911"/>
                </a:lnTo>
                <a:lnTo>
                  <a:pt x="750247" y="2335369"/>
                </a:lnTo>
                <a:lnTo>
                  <a:pt x="758442" y="2346286"/>
                </a:lnTo>
                <a:lnTo>
                  <a:pt x="770278" y="2356294"/>
                </a:lnTo>
                <a:lnTo>
                  <a:pt x="783936" y="2364482"/>
                </a:lnTo>
                <a:lnTo>
                  <a:pt x="755710" y="2367211"/>
                </a:lnTo>
                <a:lnTo>
                  <a:pt x="726574" y="2371760"/>
                </a:lnTo>
                <a:lnTo>
                  <a:pt x="701991" y="2380857"/>
                </a:lnTo>
                <a:lnTo>
                  <a:pt x="677408" y="2397233"/>
                </a:lnTo>
                <a:lnTo>
                  <a:pt x="677408" y="2419068"/>
                </a:lnTo>
                <a:lnTo>
                  <a:pt x="666482" y="2420887"/>
                </a:lnTo>
                <a:lnTo>
                  <a:pt x="661929" y="2420887"/>
                </a:lnTo>
                <a:lnTo>
                  <a:pt x="656466" y="2419068"/>
                </a:lnTo>
                <a:lnTo>
                  <a:pt x="623689" y="2399962"/>
                </a:lnTo>
                <a:lnTo>
                  <a:pt x="613673" y="2394504"/>
                </a:lnTo>
                <a:lnTo>
                  <a:pt x="590911" y="2397233"/>
                </a:lnTo>
                <a:lnTo>
                  <a:pt x="591821" y="2405421"/>
                </a:lnTo>
                <a:lnTo>
                  <a:pt x="597284" y="2410880"/>
                </a:lnTo>
                <a:lnTo>
                  <a:pt x="604568" y="2413609"/>
                </a:lnTo>
                <a:lnTo>
                  <a:pt x="610942" y="2415429"/>
                </a:lnTo>
                <a:lnTo>
                  <a:pt x="618226" y="2418158"/>
                </a:lnTo>
                <a:lnTo>
                  <a:pt x="623689" y="2420887"/>
                </a:lnTo>
                <a:lnTo>
                  <a:pt x="626420" y="2428165"/>
                </a:lnTo>
                <a:lnTo>
                  <a:pt x="626420" y="2429075"/>
                </a:lnTo>
                <a:lnTo>
                  <a:pt x="630062" y="2428165"/>
                </a:lnTo>
                <a:lnTo>
                  <a:pt x="634615" y="2426346"/>
                </a:lnTo>
                <a:lnTo>
                  <a:pt x="638256" y="2429075"/>
                </a:lnTo>
                <a:lnTo>
                  <a:pt x="642809" y="2431804"/>
                </a:lnTo>
                <a:lnTo>
                  <a:pt x="634615" y="2471834"/>
                </a:lnTo>
                <a:lnTo>
                  <a:pt x="613673" y="2472744"/>
                </a:lnTo>
                <a:lnTo>
                  <a:pt x="612763" y="2491849"/>
                </a:lnTo>
                <a:lnTo>
                  <a:pt x="596374" y="2495488"/>
                </a:lnTo>
                <a:lnTo>
                  <a:pt x="586358" y="2500946"/>
                </a:lnTo>
                <a:lnTo>
                  <a:pt x="578164" y="2503676"/>
                </a:lnTo>
                <a:lnTo>
                  <a:pt x="567238" y="2503676"/>
                </a:lnTo>
                <a:lnTo>
                  <a:pt x="557223" y="2504586"/>
                </a:lnTo>
                <a:lnTo>
                  <a:pt x="548118" y="2507315"/>
                </a:lnTo>
                <a:lnTo>
                  <a:pt x="539923" y="2514593"/>
                </a:lnTo>
                <a:lnTo>
                  <a:pt x="529908" y="2509134"/>
                </a:lnTo>
                <a:lnTo>
                  <a:pt x="518982" y="2509134"/>
                </a:lnTo>
                <a:lnTo>
                  <a:pt x="508056" y="2514593"/>
                </a:lnTo>
                <a:lnTo>
                  <a:pt x="499861" y="2517322"/>
                </a:lnTo>
                <a:lnTo>
                  <a:pt x="489846" y="2515503"/>
                </a:lnTo>
                <a:lnTo>
                  <a:pt x="481652" y="2514593"/>
                </a:lnTo>
                <a:lnTo>
                  <a:pt x="472547" y="2514593"/>
                </a:lnTo>
                <a:lnTo>
                  <a:pt x="464352" y="2517322"/>
                </a:lnTo>
                <a:lnTo>
                  <a:pt x="456158" y="2523691"/>
                </a:lnTo>
                <a:lnTo>
                  <a:pt x="447963" y="2528239"/>
                </a:lnTo>
                <a:lnTo>
                  <a:pt x="446142" y="2533698"/>
                </a:lnTo>
                <a:lnTo>
                  <a:pt x="448874" y="2539157"/>
                </a:lnTo>
                <a:lnTo>
                  <a:pt x="450695" y="2545525"/>
                </a:lnTo>
                <a:lnTo>
                  <a:pt x="450695" y="2550984"/>
                </a:lnTo>
                <a:lnTo>
                  <a:pt x="445232" y="2556442"/>
                </a:lnTo>
                <a:lnTo>
                  <a:pt x="437037" y="2553713"/>
                </a:lnTo>
                <a:lnTo>
                  <a:pt x="435216" y="2545525"/>
                </a:lnTo>
                <a:lnTo>
                  <a:pt x="431574" y="2541886"/>
                </a:lnTo>
                <a:lnTo>
                  <a:pt x="425201" y="2541886"/>
                </a:lnTo>
                <a:lnTo>
                  <a:pt x="419738" y="2542796"/>
                </a:lnTo>
                <a:lnTo>
                  <a:pt x="414275" y="2547345"/>
                </a:lnTo>
                <a:lnTo>
                  <a:pt x="414275" y="2592833"/>
                </a:lnTo>
                <a:lnTo>
                  <a:pt x="406081" y="2582825"/>
                </a:lnTo>
                <a:lnTo>
                  <a:pt x="399707" y="2574638"/>
                </a:lnTo>
                <a:lnTo>
                  <a:pt x="392423" y="2566450"/>
                </a:lnTo>
                <a:lnTo>
                  <a:pt x="380587" y="2571908"/>
                </a:lnTo>
                <a:lnTo>
                  <a:pt x="370571" y="2571908"/>
                </a:lnTo>
                <a:lnTo>
                  <a:pt x="366929" y="2570998"/>
                </a:lnTo>
                <a:lnTo>
                  <a:pt x="366929" y="2566450"/>
                </a:lnTo>
                <a:lnTo>
                  <a:pt x="367840" y="2560991"/>
                </a:lnTo>
                <a:lnTo>
                  <a:pt x="369661" y="2555532"/>
                </a:lnTo>
                <a:lnTo>
                  <a:pt x="372392" y="2548254"/>
                </a:lnTo>
                <a:lnTo>
                  <a:pt x="375124" y="2542796"/>
                </a:lnTo>
                <a:lnTo>
                  <a:pt x="375124" y="2537337"/>
                </a:lnTo>
                <a:lnTo>
                  <a:pt x="372392" y="2534608"/>
                </a:lnTo>
                <a:lnTo>
                  <a:pt x="396976" y="2523691"/>
                </a:lnTo>
                <a:lnTo>
                  <a:pt x="396976" y="2520052"/>
                </a:lnTo>
                <a:lnTo>
                  <a:pt x="397886" y="2515503"/>
                </a:lnTo>
                <a:lnTo>
                  <a:pt x="397886" y="2512773"/>
                </a:lnTo>
                <a:lnTo>
                  <a:pt x="400618" y="2510044"/>
                </a:lnTo>
                <a:lnTo>
                  <a:pt x="402439" y="2507315"/>
                </a:lnTo>
                <a:lnTo>
                  <a:pt x="406081" y="2504586"/>
                </a:lnTo>
                <a:lnTo>
                  <a:pt x="414275" y="2503676"/>
                </a:lnTo>
                <a:lnTo>
                  <a:pt x="424290" y="2491849"/>
                </a:lnTo>
                <a:lnTo>
                  <a:pt x="432485" y="2483661"/>
                </a:lnTo>
                <a:lnTo>
                  <a:pt x="437037" y="2472744"/>
                </a:lnTo>
                <a:lnTo>
                  <a:pt x="437948" y="2461827"/>
                </a:lnTo>
                <a:lnTo>
                  <a:pt x="437037" y="2450909"/>
                </a:lnTo>
                <a:lnTo>
                  <a:pt x="437037" y="2439082"/>
                </a:lnTo>
                <a:lnTo>
                  <a:pt x="386960" y="2458188"/>
                </a:lnTo>
                <a:lnTo>
                  <a:pt x="372392" y="2460917"/>
                </a:lnTo>
                <a:lnTo>
                  <a:pt x="364198" y="2470014"/>
                </a:lnTo>
                <a:lnTo>
                  <a:pt x="352361" y="2475473"/>
                </a:lnTo>
                <a:lnTo>
                  <a:pt x="340525" y="2480022"/>
                </a:lnTo>
                <a:lnTo>
                  <a:pt x="329599" y="2482751"/>
                </a:lnTo>
                <a:lnTo>
                  <a:pt x="316852" y="2486390"/>
                </a:lnTo>
                <a:lnTo>
                  <a:pt x="299553" y="2499127"/>
                </a:lnTo>
                <a:lnTo>
                  <a:pt x="278611" y="2507315"/>
                </a:lnTo>
                <a:lnTo>
                  <a:pt x="257670" y="2512773"/>
                </a:lnTo>
                <a:lnTo>
                  <a:pt x="237639" y="2520052"/>
                </a:lnTo>
                <a:lnTo>
                  <a:pt x="222161" y="2520052"/>
                </a:lnTo>
                <a:lnTo>
                  <a:pt x="206682" y="2523691"/>
                </a:lnTo>
                <a:lnTo>
                  <a:pt x="192114" y="2526420"/>
                </a:lnTo>
                <a:lnTo>
                  <a:pt x="173905" y="2528239"/>
                </a:lnTo>
                <a:lnTo>
                  <a:pt x="186652" y="2515503"/>
                </a:lnTo>
                <a:lnTo>
                  <a:pt x="198488" y="2507315"/>
                </a:lnTo>
                <a:lnTo>
                  <a:pt x="213056" y="2501856"/>
                </a:lnTo>
                <a:lnTo>
                  <a:pt x="226713" y="2495488"/>
                </a:lnTo>
                <a:lnTo>
                  <a:pt x="237639" y="2486390"/>
                </a:lnTo>
                <a:lnTo>
                  <a:pt x="229445" y="2483661"/>
                </a:lnTo>
                <a:lnTo>
                  <a:pt x="222161" y="2485480"/>
                </a:lnTo>
                <a:lnTo>
                  <a:pt x="216698" y="2488210"/>
                </a:lnTo>
                <a:lnTo>
                  <a:pt x="208503" y="2489120"/>
                </a:lnTo>
                <a:lnTo>
                  <a:pt x="201219" y="2489120"/>
                </a:lnTo>
                <a:lnTo>
                  <a:pt x="218519" y="2467285"/>
                </a:lnTo>
                <a:lnTo>
                  <a:pt x="235818" y="2458188"/>
                </a:lnTo>
                <a:lnTo>
                  <a:pt x="238550" y="2456368"/>
                </a:lnTo>
                <a:lnTo>
                  <a:pt x="230355" y="2458188"/>
                </a:lnTo>
                <a:lnTo>
                  <a:pt x="222161" y="2455458"/>
                </a:lnTo>
                <a:lnTo>
                  <a:pt x="216698" y="2448180"/>
                </a:lnTo>
                <a:lnTo>
                  <a:pt x="213966" y="2397233"/>
                </a:lnTo>
                <a:lnTo>
                  <a:pt x="224892" y="2391775"/>
                </a:lnTo>
                <a:lnTo>
                  <a:pt x="233087" y="2391775"/>
                </a:lnTo>
                <a:lnTo>
                  <a:pt x="241281" y="2396323"/>
                </a:lnTo>
                <a:lnTo>
                  <a:pt x="248565" y="2402692"/>
                </a:lnTo>
                <a:lnTo>
                  <a:pt x="256760" y="2408150"/>
                </a:lnTo>
                <a:lnTo>
                  <a:pt x="286806" y="2389045"/>
                </a:lnTo>
                <a:lnTo>
                  <a:pt x="256760" y="2356294"/>
                </a:lnTo>
                <a:lnTo>
                  <a:pt x="244013" y="2346286"/>
                </a:lnTo>
                <a:lnTo>
                  <a:pt x="232176" y="2340828"/>
                </a:lnTo>
                <a:lnTo>
                  <a:pt x="218519" y="2340828"/>
                </a:lnTo>
                <a:lnTo>
                  <a:pt x="203951" y="2348106"/>
                </a:lnTo>
                <a:lnTo>
                  <a:pt x="203040" y="2345377"/>
                </a:lnTo>
                <a:lnTo>
                  <a:pt x="201219" y="2342647"/>
                </a:lnTo>
                <a:lnTo>
                  <a:pt x="200309" y="2343557"/>
                </a:lnTo>
                <a:lnTo>
                  <a:pt x="203951" y="2348106"/>
                </a:lnTo>
                <a:lnTo>
                  <a:pt x="205772" y="2357203"/>
                </a:lnTo>
                <a:lnTo>
                  <a:pt x="206682" y="2369030"/>
                </a:lnTo>
                <a:lnTo>
                  <a:pt x="208503" y="2378128"/>
                </a:lnTo>
                <a:lnTo>
                  <a:pt x="203951" y="2388136"/>
                </a:lnTo>
                <a:lnTo>
                  <a:pt x="193025" y="2397233"/>
                </a:lnTo>
                <a:lnTo>
                  <a:pt x="178457" y="2397233"/>
                </a:lnTo>
                <a:lnTo>
                  <a:pt x="168442" y="2394504"/>
                </a:lnTo>
                <a:lnTo>
                  <a:pt x="162979" y="2388136"/>
                </a:lnTo>
                <a:lnTo>
                  <a:pt x="159337" y="2379948"/>
                </a:lnTo>
                <a:lnTo>
                  <a:pt x="157516" y="2369940"/>
                </a:lnTo>
                <a:lnTo>
                  <a:pt x="156605" y="2360843"/>
                </a:lnTo>
                <a:lnTo>
                  <a:pt x="153874" y="2350835"/>
                </a:lnTo>
                <a:lnTo>
                  <a:pt x="151142" y="2342647"/>
                </a:lnTo>
                <a:lnTo>
                  <a:pt x="140216" y="2335369"/>
                </a:lnTo>
                <a:lnTo>
                  <a:pt x="132932" y="2337189"/>
                </a:lnTo>
                <a:lnTo>
                  <a:pt x="127469" y="2339918"/>
                </a:lnTo>
                <a:lnTo>
                  <a:pt x="122917" y="2345377"/>
                </a:lnTo>
                <a:lnTo>
                  <a:pt x="119275" y="2351745"/>
                </a:lnTo>
                <a:lnTo>
                  <a:pt x="113812" y="2356294"/>
                </a:lnTo>
                <a:lnTo>
                  <a:pt x="108349" y="2357203"/>
                </a:lnTo>
                <a:lnTo>
                  <a:pt x="100155" y="2356294"/>
                </a:lnTo>
                <a:lnTo>
                  <a:pt x="97423" y="2346286"/>
                </a:lnTo>
                <a:lnTo>
                  <a:pt x="90139" y="2340828"/>
                </a:lnTo>
                <a:lnTo>
                  <a:pt x="87408" y="2332640"/>
                </a:lnTo>
                <a:lnTo>
                  <a:pt x="84676" y="2324452"/>
                </a:lnTo>
                <a:lnTo>
                  <a:pt x="119275" y="2304437"/>
                </a:lnTo>
                <a:lnTo>
                  <a:pt x="125648" y="2294430"/>
                </a:lnTo>
                <a:lnTo>
                  <a:pt x="133843" y="2287152"/>
                </a:lnTo>
                <a:lnTo>
                  <a:pt x="145679" y="2283512"/>
                </a:lnTo>
                <a:lnTo>
                  <a:pt x="156605" y="2283512"/>
                </a:lnTo>
                <a:lnTo>
                  <a:pt x="154784" y="2278964"/>
                </a:lnTo>
                <a:lnTo>
                  <a:pt x="153874" y="2278054"/>
                </a:lnTo>
                <a:lnTo>
                  <a:pt x="143858" y="2281693"/>
                </a:lnTo>
                <a:lnTo>
                  <a:pt x="131111" y="2283512"/>
                </a:lnTo>
                <a:lnTo>
                  <a:pt x="119275" y="2281693"/>
                </a:lnTo>
                <a:lnTo>
                  <a:pt x="109260" y="2281693"/>
                </a:lnTo>
                <a:lnTo>
                  <a:pt x="98334" y="2283512"/>
                </a:lnTo>
                <a:lnTo>
                  <a:pt x="87408" y="2280783"/>
                </a:lnTo>
                <a:lnTo>
                  <a:pt x="79213" y="2273505"/>
                </a:lnTo>
                <a:lnTo>
                  <a:pt x="94692" y="2267137"/>
                </a:lnTo>
                <a:lnTo>
                  <a:pt x="108349" y="2256219"/>
                </a:lnTo>
                <a:lnTo>
                  <a:pt x="122917" y="2246212"/>
                </a:lnTo>
                <a:lnTo>
                  <a:pt x="136574" y="2237114"/>
                </a:lnTo>
                <a:lnTo>
                  <a:pt x="153874" y="2231656"/>
                </a:lnTo>
                <a:lnTo>
                  <a:pt x="172994" y="2229836"/>
                </a:lnTo>
                <a:lnTo>
                  <a:pt x="181189" y="2222558"/>
                </a:lnTo>
                <a:lnTo>
                  <a:pt x="187562" y="2213460"/>
                </a:lnTo>
                <a:lnTo>
                  <a:pt x="194846" y="2203453"/>
                </a:lnTo>
                <a:lnTo>
                  <a:pt x="201219" y="2195265"/>
                </a:lnTo>
                <a:lnTo>
                  <a:pt x="211235" y="2189807"/>
                </a:lnTo>
                <a:lnTo>
                  <a:pt x="224892" y="2187077"/>
                </a:lnTo>
                <a:lnTo>
                  <a:pt x="233087" y="2178889"/>
                </a:lnTo>
                <a:lnTo>
                  <a:pt x="243102" y="2175250"/>
                </a:lnTo>
                <a:lnTo>
                  <a:pt x="254939" y="2175250"/>
                </a:lnTo>
                <a:lnTo>
                  <a:pt x="256760" y="2167972"/>
                </a:lnTo>
                <a:lnTo>
                  <a:pt x="265864" y="2169792"/>
                </a:lnTo>
                <a:lnTo>
                  <a:pt x="274059" y="2165243"/>
                </a:lnTo>
                <a:lnTo>
                  <a:pt x="282253" y="2159784"/>
                </a:lnTo>
                <a:lnTo>
                  <a:pt x="289537" y="2155235"/>
                </a:lnTo>
                <a:lnTo>
                  <a:pt x="299553" y="2152506"/>
                </a:lnTo>
                <a:lnTo>
                  <a:pt x="308658" y="2155235"/>
                </a:lnTo>
                <a:lnTo>
                  <a:pt x="311389" y="2151596"/>
                </a:lnTo>
                <a:lnTo>
                  <a:pt x="314121" y="2148867"/>
                </a:lnTo>
                <a:lnTo>
                  <a:pt x="318673" y="2146138"/>
                </a:lnTo>
                <a:lnTo>
                  <a:pt x="322315" y="2144318"/>
                </a:lnTo>
                <a:lnTo>
                  <a:pt x="327778" y="2144318"/>
                </a:lnTo>
                <a:lnTo>
                  <a:pt x="327778" y="2129762"/>
                </a:lnTo>
                <a:lnTo>
                  <a:pt x="330510" y="2119755"/>
                </a:lnTo>
                <a:lnTo>
                  <a:pt x="335973" y="2113386"/>
                </a:lnTo>
                <a:lnTo>
                  <a:pt x="343256" y="2108837"/>
                </a:lnTo>
                <a:lnTo>
                  <a:pt x="352361" y="2106108"/>
                </a:lnTo>
                <a:lnTo>
                  <a:pt x="362377" y="2105198"/>
                </a:lnTo>
                <a:lnTo>
                  <a:pt x="373303" y="2103379"/>
                </a:lnTo>
                <a:lnTo>
                  <a:pt x="383318" y="2102469"/>
                </a:lnTo>
                <a:lnTo>
                  <a:pt x="386960" y="2107928"/>
                </a:lnTo>
                <a:lnTo>
                  <a:pt x="445232" y="2090642"/>
                </a:lnTo>
                <a:lnTo>
                  <a:pt x="458889" y="2074266"/>
                </a:lnTo>
                <a:lnTo>
                  <a:pt x="465263" y="2060620"/>
                </a:lnTo>
                <a:lnTo>
                  <a:pt x="467994" y="2046973"/>
                </a:lnTo>
                <a:lnTo>
                  <a:pt x="467994" y="2032417"/>
                </a:lnTo>
                <a:lnTo>
                  <a:pt x="467084" y="2016951"/>
                </a:lnTo>
                <a:lnTo>
                  <a:pt x="458889" y="2017861"/>
                </a:lnTo>
                <a:lnTo>
                  <a:pt x="453426" y="2023319"/>
                </a:lnTo>
                <a:lnTo>
                  <a:pt x="446142" y="2029688"/>
                </a:lnTo>
                <a:lnTo>
                  <a:pt x="440679" y="2036056"/>
                </a:lnTo>
                <a:lnTo>
                  <a:pt x="434306" y="2038786"/>
                </a:lnTo>
                <a:lnTo>
                  <a:pt x="424290" y="2037876"/>
                </a:lnTo>
                <a:lnTo>
                  <a:pt x="424290" y="2044244"/>
                </a:lnTo>
                <a:lnTo>
                  <a:pt x="413364" y="2040605"/>
                </a:lnTo>
                <a:lnTo>
                  <a:pt x="402439" y="2043334"/>
                </a:lnTo>
                <a:lnTo>
                  <a:pt x="391513" y="2046064"/>
                </a:lnTo>
                <a:lnTo>
                  <a:pt x="381497" y="2049703"/>
                </a:lnTo>
                <a:lnTo>
                  <a:pt x="370571" y="2060620"/>
                </a:lnTo>
                <a:lnTo>
                  <a:pt x="361466" y="2070627"/>
                </a:lnTo>
                <a:lnTo>
                  <a:pt x="338704" y="2063349"/>
                </a:lnTo>
                <a:lnTo>
                  <a:pt x="326868" y="2066078"/>
                </a:lnTo>
                <a:lnTo>
                  <a:pt x="316852" y="2071537"/>
                </a:lnTo>
                <a:lnTo>
                  <a:pt x="311389" y="2081544"/>
                </a:lnTo>
                <a:lnTo>
                  <a:pt x="308658" y="2094281"/>
                </a:lnTo>
                <a:lnTo>
                  <a:pt x="288627" y="2094281"/>
                </a:lnTo>
                <a:lnTo>
                  <a:pt x="259491" y="2095191"/>
                </a:lnTo>
                <a:lnTo>
                  <a:pt x="252207" y="2106108"/>
                </a:lnTo>
                <a:lnTo>
                  <a:pt x="244013" y="2113386"/>
                </a:lnTo>
                <a:lnTo>
                  <a:pt x="234908" y="2116116"/>
                </a:lnTo>
                <a:lnTo>
                  <a:pt x="223982" y="2116116"/>
                </a:lnTo>
                <a:lnTo>
                  <a:pt x="213056" y="2116116"/>
                </a:lnTo>
                <a:lnTo>
                  <a:pt x="201219" y="2118845"/>
                </a:lnTo>
                <a:lnTo>
                  <a:pt x="192114" y="2122484"/>
                </a:lnTo>
                <a:lnTo>
                  <a:pt x="162068" y="2125213"/>
                </a:lnTo>
                <a:lnTo>
                  <a:pt x="159337" y="2127942"/>
                </a:lnTo>
                <a:lnTo>
                  <a:pt x="154784" y="2129762"/>
                </a:lnTo>
                <a:lnTo>
                  <a:pt x="151142" y="2130672"/>
                </a:lnTo>
                <a:lnTo>
                  <a:pt x="146590" y="2132491"/>
                </a:lnTo>
                <a:lnTo>
                  <a:pt x="142948" y="2133401"/>
                </a:lnTo>
                <a:lnTo>
                  <a:pt x="149321" y="2132491"/>
                </a:lnTo>
                <a:lnTo>
                  <a:pt x="154784" y="2133401"/>
                </a:lnTo>
                <a:lnTo>
                  <a:pt x="162068" y="2136130"/>
                </a:lnTo>
                <a:lnTo>
                  <a:pt x="172994" y="2137950"/>
                </a:lnTo>
                <a:lnTo>
                  <a:pt x="179368" y="2141589"/>
                </a:lnTo>
                <a:lnTo>
                  <a:pt x="182099" y="2147048"/>
                </a:lnTo>
                <a:lnTo>
                  <a:pt x="182099" y="2155235"/>
                </a:lnTo>
                <a:lnTo>
                  <a:pt x="181189" y="2167062"/>
                </a:lnTo>
                <a:lnTo>
                  <a:pt x="165710" y="2170701"/>
                </a:lnTo>
                <a:lnTo>
                  <a:pt x="153874" y="2178889"/>
                </a:lnTo>
                <a:lnTo>
                  <a:pt x="141127" y="2188897"/>
                </a:lnTo>
                <a:lnTo>
                  <a:pt x="130201" y="2197994"/>
                </a:lnTo>
                <a:lnTo>
                  <a:pt x="125648" y="2202543"/>
                </a:lnTo>
                <a:lnTo>
                  <a:pt x="122917" y="2205273"/>
                </a:lnTo>
                <a:lnTo>
                  <a:pt x="119275" y="2208002"/>
                </a:lnTo>
                <a:lnTo>
                  <a:pt x="113812" y="2208912"/>
                </a:lnTo>
                <a:lnTo>
                  <a:pt x="109260" y="2208912"/>
                </a:lnTo>
                <a:lnTo>
                  <a:pt x="79213" y="2217100"/>
                </a:lnTo>
                <a:lnTo>
                  <a:pt x="72840" y="2206182"/>
                </a:lnTo>
                <a:lnTo>
                  <a:pt x="68287" y="2194355"/>
                </a:lnTo>
                <a:lnTo>
                  <a:pt x="66466" y="2181619"/>
                </a:lnTo>
                <a:lnTo>
                  <a:pt x="57361" y="2180709"/>
                </a:lnTo>
                <a:lnTo>
                  <a:pt x="49167" y="2176160"/>
                </a:lnTo>
                <a:lnTo>
                  <a:pt x="39151" y="2173431"/>
                </a:lnTo>
                <a:lnTo>
                  <a:pt x="28226" y="2178889"/>
                </a:lnTo>
                <a:lnTo>
                  <a:pt x="17300" y="2183438"/>
                </a:lnTo>
                <a:lnTo>
                  <a:pt x="10926" y="2181619"/>
                </a:lnTo>
                <a:lnTo>
                  <a:pt x="5463" y="2178889"/>
                </a:lnTo>
                <a:lnTo>
                  <a:pt x="0" y="2169792"/>
                </a:lnTo>
                <a:lnTo>
                  <a:pt x="0" y="2162514"/>
                </a:lnTo>
                <a:lnTo>
                  <a:pt x="3642" y="2155235"/>
                </a:lnTo>
                <a:lnTo>
                  <a:pt x="10926" y="2149777"/>
                </a:lnTo>
                <a:lnTo>
                  <a:pt x="17300" y="2144318"/>
                </a:lnTo>
                <a:lnTo>
                  <a:pt x="22763" y="2138860"/>
                </a:lnTo>
                <a:lnTo>
                  <a:pt x="25494" y="2132491"/>
                </a:lnTo>
                <a:lnTo>
                  <a:pt x="24584" y="2124303"/>
                </a:lnTo>
                <a:lnTo>
                  <a:pt x="30047" y="2118845"/>
                </a:lnTo>
                <a:lnTo>
                  <a:pt x="38241" y="2114296"/>
                </a:lnTo>
                <a:lnTo>
                  <a:pt x="46435" y="2114296"/>
                </a:lnTo>
                <a:lnTo>
                  <a:pt x="50077" y="2113386"/>
                </a:lnTo>
                <a:lnTo>
                  <a:pt x="54630" y="2113386"/>
                </a:lnTo>
                <a:lnTo>
                  <a:pt x="54630" y="2105198"/>
                </a:lnTo>
                <a:lnTo>
                  <a:pt x="51898" y="2095191"/>
                </a:lnTo>
                <a:lnTo>
                  <a:pt x="49167" y="2087003"/>
                </a:lnTo>
                <a:lnTo>
                  <a:pt x="46435" y="2076996"/>
                </a:lnTo>
                <a:lnTo>
                  <a:pt x="47346" y="2068808"/>
                </a:lnTo>
                <a:lnTo>
                  <a:pt x="54630" y="2059710"/>
                </a:lnTo>
                <a:lnTo>
                  <a:pt x="52809" y="2052432"/>
                </a:lnTo>
                <a:lnTo>
                  <a:pt x="52809" y="2037876"/>
                </a:lnTo>
                <a:lnTo>
                  <a:pt x="55540" y="2025139"/>
                </a:lnTo>
                <a:lnTo>
                  <a:pt x="62824" y="2016951"/>
                </a:lnTo>
                <a:lnTo>
                  <a:pt x="72840" y="2012402"/>
                </a:lnTo>
                <a:lnTo>
                  <a:pt x="83766" y="2008763"/>
                </a:lnTo>
                <a:lnTo>
                  <a:pt x="97423" y="2006944"/>
                </a:lnTo>
                <a:lnTo>
                  <a:pt x="111081" y="1998756"/>
                </a:lnTo>
                <a:lnTo>
                  <a:pt x="124738" y="1990568"/>
                </a:lnTo>
                <a:lnTo>
                  <a:pt x="140216" y="1987839"/>
                </a:lnTo>
                <a:lnTo>
                  <a:pt x="149321" y="1976012"/>
                </a:lnTo>
                <a:lnTo>
                  <a:pt x="154784" y="1971463"/>
                </a:lnTo>
                <a:lnTo>
                  <a:pt x="160247" y="1967824"/>
                </a:lnTo>
                <a:lnTo>
                  <a:pt x="165710" y="1965094"/>
                </a:lnTo>
                <a:lnTo>
                  <a:pt x="172994" y="1960546"/>
                </a:lnTo>
                <a:lnTo>
                  <a:pt x="176636" y="1944170"/>
                </a:lnTo>
                <a:lnTo>
                  <a:pt x="179368" y="1927794"/>
                </a:lnTo>
                <a:lnTo>
                  <a:pt x="182099" y="1911418"/>
                </a:lnTo>
                <a:lnTo>
                  <a:pt x="181189" y="1909599"/>
                </a:lnTo>
                <a:lnTo>
                  <a:pt x="179368" y="1908689"/>
                </a:lnTo>
                <a:lnTo>
                  <a:pt x="178457" y="1903230"/>
                </a:lnTo>
                <a:lnTo>
                  <a:pt x="179368" y="1897772"/>
                </a:lnTo>
                <a:lnTo>
                  <a:pt x="182099" y="1893223"/>
                </a:lnTo>
                <a:lnTo>
                  <a:pt x="203951" y="1874118"/>
                </a:lnTo>
                <a:lnTo>
                  <a:pt x="206682" y="1871389"/>
                </a:lnTo>
                <a:lnTo>
                  <a:pt x="209414" y="1869569"/>
                </a:lnTo>
                <a:lnTo>
                  <a:pt x="213966" y="1869569"/>
                </a:lnTo>
                <a:lnTo>
                  <a:pt x="216698" y="1871389"/>
                </a:lnTo>
                <a:lnTo>
                  <a:pt x="219429" y="1874118"/>
                </a:lnTo>
                <a:lnTo>
                  <a:pt x="222161" y="1877757"/>
                </a:lnTo>
                <a:lnTo>
                  <a:pt x="275880" y="1895952"/>
                </a:lnTo>
                <a:lnTo>
                  <a:pt x="286806" y="1883216"/>
                </a:lnTo>
                <a:lnTo>
                  <a:pt x="276790" y="1872298"/>
                </a:lnTo>
                <a:lnTo>
                  <a:pt x="267685" y="1872298"/>
                </a:lnTo>
                <a:lnTo>
                  <a:pt x="257670" y="1872298"/>
                </a:lnTo>
                <a:lnTo>
                  <a:pt x="249476" y="1869569"/>
                </a:lnTo>
                <a:lnTo>
                  <a:pt x="243102" y="1864110"/>
                </a:lnTo>
                <a:lnTo>
                  <a:pt x="238550" y="1860471"/>
                </a:lnTo>
                <a:lnTo>
                  <a:pt x="237639" y="1857742"/>
                </a:lnTo>
                <a:lnTo>
                  <a:pt x="235818" y="1853193"/>
                </a:lnTo>
                <a:lnTo>
                  <a:pt x="235818" y="1849554"/>
                </a:lnTo>
                <a:lnTo>
                  <a:pt x="235818" y="1846825"/>
                </a:lnTo>
                <a:lnTo>
                  <a:pt x="235818" y="1842276"/>
                </a:lnTo>
                <a:lnTo>
                  <a:pt x="276790" y="1835908"/>
                </a:lnTo>
                <a:lnTo>
                  <a:pt x="288627" y="1839547"/>
                </a:lnTo>
                <a:lnTo>
                  <a:pt x="316852" y="1827720"/>
                </a:lnTo>
                <a:lnTo>
                  <a:pt x="338704" y="1807705"/>
                </a:lnTo>
                <a:lnTo>
                  <a:pt x="330510" y="1793149"/>
                </a:lnTo>
                <a:lnTo>
                  <a:pt x="326868" y="1793149"/>
                </a:lnTo>
                <a:lnTo>
                  <a:pt x="319584" y="1793149"/>
                </a:lnTo>
                <a:lnTo>
                  <a:pt x="314121" y="1802246"/>
                </a:lnTo>
                <a:lnTo>
                  <a:pt x="305926" y="1809525"/>
                </a:lnTo>
                <a:lnTo>
                  <a:pt x="297732" y="1812254"/>
                </a:lnTo>
                <a:lnTo>
                  <a:pt x="286806" y="1814983"/>
                </a:lnTo>
                <a:lnTo>
                  <a:pt x="276790" y="1815893"/>
                </a:lnTo>
                <a:lnTo>
                  <a:pt x="267685" y="1818622"/>
                </a:lnTo>
                <a:lnTo>
                  <a:pt x="265864" y="1798607"/>
                </a:lnTo>
                <a:lnTo>
                  <a:pt x="268596" y="1795878"/>
                </a:lnTo>
                <a:lnTo>
                  <a:pt x="270417" y="1793149"/>
                </a:lnTo>
                <a:lnTo>
                  <a:pt x="273148" y="1790419"/>
                </a:lnTo>
                <a:lnTo>
                  <a:pt x="275880" y="1788600"/>
                </a:lnTo>
                <a:lnTo>
                  <a:pt x="274059" y="1787690"/>
                </a:lnTo>
                <a:lnTo>
                  <a:pt x="273148" y="1784961"/>
                </a:lnTo>
                <a:lnTo>
                  <a:pt x="271327" y="1774953"/>
                </a:lnTo>
                <a:lnTo>
                  <a:pt x="275880" y="1769495"/>
                </a:lnTo>
                <a:lnTo>
                  <a:pt x="282253" y="1764036"/>
                </a:lnTo>
                <a:lnTo>
                  <a:pt x="289537" y="1761307"/>
                </a:lnTo>
                <a:lnTo>
                  <a:pt x="296821" y="1755848"/>
                </a:lnTo>
                <a:lnTo>
                  <a:pt x="297732" y="1753119"/>
                </a:lnTo>
                <a:lnTo>
                  <a:pt x="300463" y="1748570"/>
                </a:lnTo>
                <a:lnTo>
                  <a:pt x="311389" y="1744931"/>
                </a:lnTo>
                <a:lnTo>
                  <a:pt x="324136" y="1740382"/>
                </a:lnTo>
                <a:lnTo>
                  <a:pt x="335973" y="1739473"/>
                </a:lnTo>
                <a:lnTo>
                  <a:pt x="348719" y="1742202"/>
                </a:lnTo>
                <a:lnTo>
                  <a:pt x="346898" y="1737653"/>
                </a:lnTo>
                <a:lnTo>
                  <a:pt x="345988" y="1734014"/>
                </a:lnTo>
                <a:lnTo>
                  <a:pt x="346898" y="1729465"/>
                </a:lnTo>
                <a:lnTo>
                  <a:pt x="351451" y="1725826"/>
                </a:lnTo>
                <a:lnTo>
                  <a:pt x="361466" y="1714909"/>
                </a:lnTo>
                <a:lnTo>
                  <a:pt x="383318" y="1724007"/>
                </a:lnTo>
                <a:lnTo>
                  <a:pt x="384229" y="1728555"/>
                </a:lnTo>
                <a:lnTo>
                  <a:pt x="384229" y="1732194"/>
                </a:lnTo>
                <a:lnTo>
                  <a:pt x="384229" y="1736743"/>
                </a:lnTo>
                <a:lnTo>
                  <a:pt x="381497" y="1739473"/>
                </a:lnTo>
                <a:lnTo>
                  <a:pt x="378766" y="1743112"/>
                </a:lnTo>
                <a:lnTo>
                  <a:pt x="376034" y="1745841"/>
                </a:lnTo>
                <a:lnTo>
                  <a:pt x="372392" y="1750390"/>
                </a:lnTo>
                <a:lnTo>
                  <a:pt x="367840" y="1754029"/>
                </a:lnTo>
                <a:lnTo>
                  <a:pt x="364198" y="1756758"/>
                </a:lnTo>
                <a:lnTo>
                  <a:pt x="358735" y="1758578"/>
                </a:lnTo>
                <a:lnTo>
                  <a:pt x="356914" y="1771314"/>
                </a:lnTo>
                <a:lnTo>
                  <a:pt x="349630" y="1780412"/>
                </a:lnTo>
                <a:lnTo>
                  <a:pt x="349630" y="1782232"/>
                </a:lnTo>
                <a:lnTo>
                  <a:pt x="354182" y="1782232"/>
                </a:lnTo>
                <a:lnTo>
                  <a:pt x="356914" y="1783141"/>
                </a:lnTo>
                <a:lnTo>
                  <a:pt x="361466" y="1784961"/>
                </a:lnTo>
                <a:lnTo>
                  <a:pt x="364198" y="1785871"/>
                </a:lnTo>
                <a:lnTo>
                  <a:pt x="414275" y="1787690"/>
                </a:lnTo>
                <a:lnTo>
                  <a:pt x="424290" y="1809525"/>
                </a:lnTo>
                <a:lnTo>
                  <a:pt x="443411" y="1817712"/>
                </a:lnTo>
                <a:lnTo>
                  <a:pt x="445232" y="1817712"/>
                </a:lnTo>
                <a:lnTo>
                  <a:pt x="461621" y="1806795"/>
                </a:lnTo>
                <a:lnTo>
                  <a:pt x="475278" y="1793149"/>
                </a:lnTo>
                <a:lnTo>
                  <a:pt x="487115" y="1776773"/>
                </a:lnTo>
                <a:lnTo>
                  <a:pt x="489846" y="1777683"/>
                </a:lnTo>
                <a:lnTo>
                  <a:pt x="489846" y="1774044"/>
                </a:lnTo>
                <a:lnTo>
                  <a:pt x="488935" y="1771314"/>
                </a:lnTo>
                <a:lnTo>
                  <a:pt x="489846" y="1763126"/>
                </a:lnTo>
                <a:lnTo>
                  <a:pt x="491667" y="1753119"/>
                </a:lnTo>
                <a:lnTo>
                  <a:pt x="498040" y="1745841"/>
                </a:lnTo>
                <a:lnTo>
                  <a:pt x="518071" y="1744931"/>
                </a:lnTo>
                <a:lnTo>
                  <a:pt x="518982" y="1736743"/>
                </a:lnTo>
                <a:lnTo>
                  <a:pt x="538102" y="1726736"/>
                </a:lnTo>
                <a:lnTo>
                  <a:pt x="557223" y="1725826"/>
                </a:lnTo>
                <a:lnTo>
                  <a:pt x="577253" y="1731285"/>
                </a:lnTo>
                <a:lnTo>
                  <a:pt x="580895" y="1732194"/>
                </a:lnTo>
                <a:lnTo>
                  <a:pt x="583627" y="1734924"/>
                </a:lnTo>
                <a:lnTo>
                  <a:pt x="590911" y="1725826"/>
                </a:lnTo>
                <a:lnTo>
                  <a:pt x="593642" y="1712180"/>
                </a:lnTo>
                <a:lnTo>
                  <a:pt x="599105" y="1703992"/>
                </a:lnTo>
                <a:lnTo>
                  <a:pt x="604568" y="1699443"/>
                </a:lnTo>
                <a:lnTo>
                  <a:pt x="610942" y="1698533"/>
                </a:lnTo>
                <a:lnTo>
                  <a:pt x="621868" y="1685796"/>
                </a:lnTo>
                <a:lnTo>
                  <a:pt x="624599" y="1674879"/>
                </a:lnTo>
                <a:lnTo>
                  <a:pt x="619136" y="1663962"/>
                </a:lnTo>
                <a:lnTo>
                  <a:pt x="605479" y="1653045"/>
                </a:lnTo>
                <a:lnTo>
                  <a:pt x="590911" y="1655774"/>
                </a:lnTo>
                <a:lnTo>
                  <a:pt x="570880" y="1669421"/>
                </a:lnTo>
                <a:lnTo>
                  <a:pt x="570880" y="1674879"/>
                </a:lnTo>
                <a:lnTo>
                  <a:pt x="570880" y="1678518"/>
                </a:lnTo>
                <a:lnTo>
                  <a:pt x="559954" y="1688526"/>
                </a:lnTo>
                <a:lnTo>
                  <a:pt x="549028" y="1693984"/>
                </a:lnTo>
                <a:lnTo>
                  <a:pt x="537192" y="1696714"/>
                </a:lnTo>
                <a:lnTo>
                  <a:pt x="523534" y="1699443"/>
                </a:lnTo>
                <a:lnTo>
                  <a:pt x="487115" y="1706721"/>
                </a:lnTo>
                <a:lnTo>
                  <a:pt x="451605" y="1712180"/>
                </a:lnTo>
                <a:lnTo>
                  <a:pt x="416096" y="1718548"/>
                </a:lnTo>
                <a:lnTo>
                  <a:pt x="410633" y="1720367"/>
                </a:lnTo>
                <a:lnTo>
                  <a:pt x="406081" y="1720367"/>
                </a:lnTo>
                <a:lnTo>
                  <a:pt x="403349" y="1720367"/>
                </a:lnTo>
                <a:lnTo>
                  <a:pt x="402439" y="1718548"/>
                </a:lnTo>
                <a:lnTo>
                  <a:pt x="400618" y="1717638"/>
                </a:lnTo>
                <a:lnTo>
                  <a:pt x="400618" y="1713089"/>
                </a:lnTo>
                <a:lnTo>
                  <a:pt x="403349" y="1709450"/>
                </a:lnTo>
                <a:lnTo>
                  <a:pt x="406081" y="1704901"/>
                </a:lnTo>
                <a:lnTo>
                  <a:pt x="411544" y="1698533"/>
                </a:lnTo>
                <a:lnTo>
                  <a:pt x="418827" y="1692165"/>
                </a:lnTo>
                <a:lnTo>
                  <a:pt x="427022" y="1686706"/>
                </a:lnTo>
                <a:lnTo>
                  <a:pt x="435216" y="1683977"/>
                </a:lnTo>
                <a:lnTo>
                  <a:pt x="446142" y="1681248"/>
                </a:lnTo>
                <a:lnTo>
                  <a:pt x="453426" y="1674879"/>
                </a:lnTo>
                <a:lnTo>
                  <a:pt x="454337" y="1666691"/>
                </a:lnTo>
                <a:lnTo>
                  <a:pt x="450695" y="1655774"/>
                </a:lnTo>
                <a:lnTo>
                  <a:pt x="443411" y="1639398"/>
                </a:lnTo>
                <a:lnTo>
                  <a:pt x="442500" y="1622113"/>
                </a:lnTo>
                <a:lnTo>
                  <a:pt x="447963" y="1604827"/>
                </a:lnTo>
                <a:lnTo>
                  <a:pt x="450695" y="1599369"/>
                </a:lnTo>
                <a:lnTo>
                  <a:pt x="465263" y="1596639"/>
                </a:lnTo>
                <a:lnTo>
                  <a:pt x="470726" y="1593910"/>
                </a:lnTo>
                <a:lnTo>
                  <a:pt x="469815" y="1591181"/>
                </a:lnTo>
                <a:lnTo>
                  <a:pt x="467994" y="1588451"/>
                </a:lnTo>
                <a:lnTo>
                  <a:pt x="467994" y="1583903"/>
                </a:lnTo>
                <a:lnTo>
                  <a:pt x="467994" y="1578444"/>
                </a:lnTo>
                <a:lnTo>
                  <a:pt x="465263" y="1569346"/>
                </a:lnTo>
                <a:lnTo>
                  <a:pt x="457068" y="1567527"/>
                </a:lnTo>
                <a:lnTo>
                  <a:pt x="448874" y="1567527"/>
                </a:lnTo>
                <a:lnTo>
                  <a:pt x="440679" y="1570256"/>
                </a:lnTo>
                <a:lnTo>
                  <a:pt x="434306" y="1575715"/>
                </a:lnTo>
                <a:lnTo>
                  <a:pt x="429753" y="1585722"/>
                </a:lnTo>
                <a:lnTo>
                  <a:pt x="422469" y="1591181"/>
                </a:lnTo>
                <a:lnTo>
                  <a:pt x="411544" y="1589361"/>
                </a:lnTo>
                <a:lnTo>
                  <a:pt x="403349" y="1578444"/>
                </a:lnTo>
                <a:lnTo>
                  <a:pt x="400618" y="1567527"/>
                </a:lnTo>
                <a:lnTo>
                  <a:pt x="403349" y="1557519"/>
                </a:lnTo>
                <a:lnTo>
                  <a:pt x="411544" y="1552061"/>
                </a:lnTo>
                <a:lnTo>
                  <a:pt x="424290" y="1546602"/>
                </a:lnTo>
                <a:lnTo>
                  <a:pt x="454337" y="1534775"/>
                </a:lnTo>
                <a:lnTo>
                  <a:pt x="461621" y="1527497"/>
                </a:lnTo>
                <a:lnTo>
                  <a:pt x="469815" y="1521129"/>
                </a:lnTo>
                <a:lnTo>
                  <a:pt x="476189" y="1515670"/>
                </a:lnTo>
                <a:lnTo>
                  <a:pt x="486204" y="1512941"/>
                </a:lnTo>
                <a:lnTo>
                  <a:pt x="497130" y="1512941"/>
                </a:lnTo>
                <a:lnTo>
                  <a:pt x="499861" y="1507482"/>
                </a:lnTo>
                <a:lnTo>
                  <a:pt x="502593" y="1502024"/>
                </a:lnTo>
                <a:lnTo>
                  <a:pt x="505324" y="1496565"/>
                </a:lnTo>
                <a:lnTo>
                  <a:pt x="484383" y="1505663"/>
                </a:lnTo>
                <a:lnTo>
                  <a:pt x="462531" y="1513851"/>
                </a:lnTo>
                <a:lnTo>
                  <a:pt x="439769" y="1518399"/>
                </a:lnTo>
                <a:lnTo>
                  <a:pt x="422469" y="1524768"/>
                </a:lnTo>
                <a:lnTo>
                  <a:pt x="405170" y="1530226"/>
                </a:lnTo>
                <a:lnTo>
                  <a:pt x="388781" y="1537505"/>
                </a:lnTo>
                <a:lnTo>
                  <a:pt x="383318" y="1543873"/>
                </a:lnTo>
                <a:lnTo>
                  <a:pt x="380587" y="1546602"/>
                </a:lnTo>
                <a:lnTo>
                  <a:pt x="376034" y="1551151"/>
                </a:lnTo>
                <a:lnTo>
                  <a:pt x="351451" y="1559339"/>
                </a:lnTo>
                <a:lnTo>
                  <a:pt x="327778" y="1570256"/>
                </a:lnTo>
                <a:lnTo>
                  <a:pt x="305016" y="1583903"/>
                </a:lnTo>
                <a:lnTo>
                  <a:pt x="305926" y="1586632"/>
                </a:lnTo>
                <a:lnTo>
                  <a:pt x="305016" y="1591181"/>
                </a:lnTo>
                <a:lnTo>
                  <a:pt x="303195" y="1593910"/>
                </a:lnTo>
                <a:lnTo>
                  <a:pt x="302284" y="1596639"/>
                </a:lnTo>
                <a:lnTo>
                  <a:pt x="297732" y="1597549"/>
                </a:lnTo>
                <a:lnTo>
                  <a:pt x="292269" y="1597549"/>
                </a:lnTo>
                <a:lnTo>
                  <a:pt x="265864" y="1611196"/>
                </a:lnTo>
                <a:lnTo>
                  <a:pt x="241281" y="1623932"/>
                </a:lnTo>
                <a:lnTo>
                  <a:pt x="215787" y="1637579"/>
                </a:lnTo>
                <a:lnTo>
                  <a:pt x="179368" y="1656684"/>
                </a:lnTo>
                <a:lnTo>
                  <a:pt x="175726" y="1655774"/>
                </a:lnTo>
                <a:lnTo>
                  <a:pt x="173905" y="1653955"/>
                </a:lnTo>
                <a:lnTo>
                  <a:pt x="172994" y="1653045"/>
                </a:lnTo>
                <a:lnTo>
                  <a:pt x="171173" y="1650315"/>
                </a:lnTo>
                <a:lnTo>
                  <a:pt x="171173" y="1645767"/>
                </a:lnTo>
                <a:lnTo>
                  <a:pt x="186652" y="1631210"/>
                </a:lnTo>
                <a:lnTo>
                  <a:pt x="203951" y="1618474"/>
                </a:lnTo>
                <a:lnTo>
                  <a:pt x="223982" y="1607556"/>
                </a:lnTo>
                <a:lnTo>
                  <a:pt x="243102" y="1596639"/>
                </a:lnTo>
                <a:lnTo>
                  <a:pt x="260402" y="1583903"/>
                </a:lnTo>
                <a:lnTo>
                  <a:pt x="265864" y="1580264"/>
                </a:lnTo>
                <a:lnTo>
                  <a:pt x="268596" y="1574805"/>
                </a:lnTo>
                <a:lnTo>
                  <a:pt x="303195" y="1562068"/>
                </a:lnTo>
                <a:lnTo>
                  <a:pt x="305016" y="1557519"/>
                </a:lnTo>
                <a:lnTo>
                  <a:pt x="305016" y="1556610"/>
                </a:lnTo>
                <a:lnTo>
                  <a:pt x="305016" y="1553880"/>
                </a:lnTo>
                <a:lnTo>
                  <a:pt x="305016" y="1551151"/>
                </a:lnTo>
                <a:lnTo>
                  <a:pt x="305926" y="1549331"/>
                </a:lnTo>
                <a:lnTo>
                  <a:pt x="307747" y="1549331"/>
                </a:lnTo>
                <a:lnTo>
                  <a:pt x="337793" y="1529317"/>
                </a:lnTo>
                <a:lnTo>
                  <a:pt x="354182" y="1527497"/>
                </a:lnTo>
                <a:lnTo>
                  <a:pt x="361466" y="1522038"/>
                </a:lnTo>
                <a:lnTo>
                  <a:pt x="370571" y="1511121"/>
                </a:lnTo>
                <a:lnTo>
                  <a:pt x="383318" y="1502933"/>
                </a:lnTo>
                <a:lnTo>
                  <a:pt x="395155" y="1497475"/>
                </a:lnTo>
                <a:lnTo>
                  <a:pt x="406081" y="1489287"/>
                </a:lnTo>
                <a:lnTo>
                  <a:pt x="419738" y="1481099"/>
                </a:lnTo>
                <a:lnTo>
                  <a:pt x="432485" y="1472911"/>
                </a:lnTo>
                <a:lnTo>
                  <a:pt x="446142" y="1465633"/>
                </a:lnTo>
                <a:lnTo>
                  <a:pt x="467084" y="1454716"/>
                </a:lnTo>
                <a:lnTo>
                  <a:pt x="472547" y="1451987"/>
                </a:lnTo>
                <a:lnTo>
                  <a:pt x="478920" y="1451077"/>
                </a:lnTo>
                <a:lnTo>
                  <a:pt x="486204" y="1449257"/>
                </a:lnTo>
                <a:lnTo>
                  <a:pt x="484383" y="1438340"/>
                </a:lnTo>
                <a:lnTo>
                  <a:pt x="489846" y="1430152"/>
                </a:lnTo>
                <a:lnTo>
                  <a:pt x="495309" y="1421964"/>
                </a:lnTo>
                <a:lnTo>
                  <a:pt x="501682" y="1413776"/>
                </a:lnTo>
                <a:lnTo>
                  <a:pt x="502593" y="1403769"/>
                </a:lnTo>
                <a:lnTo>
                  <a:pt x="494398" y="1409228"/>
                </a:lnTo>
                <a:lnTo>
                  <a:pt x="484383" y="1411957"/>
                </a:lnTo>
                <a:lnTo>
                  <a:pt x="476189" y="1411047"/>
                </a:lnTo>
                <a:lnTo>
                  <a:pt x="470726" y="1403769"/>
                </a:lnTo>
                <a:lnTo>
                  <a:pt x="469815" y="1397401"/>
                </a:lnTo>
                <a:lnTo>
                  <a:pt x="473457" y="1391942"/>
                </a:lnTo>
                <a:lnTo>
                  <a:pt x="478920" y="1389213"/>
                </a:lnTo>
                <a:lnTo>
                  <a:pt x="487115" y="1387393"/>
                </a:lnTo>
                <a:lnTo>
                  <a:pt x="494398" y="1386483"/>
                </a:lnTo>
                <a:lnTo>
                  <a:pt x="509877" y="1376476"/>
                </a:lnTo>
                <a:lnTo>
                  <a:pt x="476189" y="1376476"/>
                </a:lnTo>
                <a:lnTo>
                  <a:pt x="456158" y="1387393"/>
                </a:lnTo>
                <a:lnTo>
                  <a:pt x="456158" y="1389213"/>
                </a:lnTo>
                <a:lnTo>
                  <a:pt x="465263" y="1420145"/>
                </a:lnTo>
                <a:lnTo>
                  <a:pt x="425201" y="1422874"/>
                </a:lnTo>
                <a:lnTo>
                  <a:pt x="418827" y="1437430"/>
                </a:lnTo>
                <a:lnTo>
                  <a:pt x="410633" y="1445618"/>
                </a:lnTo>
                <a:lnTo>
                  <a:pt x="399707" y="1449257"/>
                </a:lnTo>
                <a:lnTo>
                  <a:pt x="386960" y="1451987"/>
                </a:lnTo>
                <a:lnTo>
                  <a:pt x="375124" y="1451987"/>
                </a:lnTo>
                <a:lnTo>
                  <a:pt x="361466" y="1451987"/>
                </a:lnTo>
                <a:lnTo>
                  <a:pt x="356914" y="1453806"/>
                </a:lnTo>
                <a:lnTo>
                  <a:pt x="352361" y="1453806"/>
                </a:lnTo>
                <a:lnTo>
                  <a:pt x="346898" y="1459265"/>
                </a:lnTo>
                <a:lnTo>
                  <a:pt x="344167" y="1467453"/>
                </a:lnTo>
                <a:lnTo>
                  <a:pt x="341435" y="1476550"/>
                </a:lnTo>
                <a:lnTo>
                  <a:pt x="340525" y="1487467"/>
                </a:lnTo>
                <a:lnTo>
                  <a:pt x="337793" y="1496565"/>
                </a:lnTo>
                <a:lnTo>
                  <a:pt x="333241" y="1504753"/>
                </a:lnTo>
                <a:lnTo>
                  <a:pt x="326868" y="1508392"/>
                </a:lnTo>
                <a:lnTo>
                  <a:pt x="315942" y="1510212"/>
                </a:lnTo>
                <a:lnTo>
                  <a:pt x="300463" y="1507482"/>
                </a:lnTo>
                <a:lnTo>
                  <a:pt x="303195" y="1518399"/>
                </a:lnTo>
                <a:lnTo>
                  <a:pt x="300463" y="1524768"/>
                </a:lnTo>
                <a:lnTo>
                  <a:pt x="296821" y="1529317"/>
                </a:lnTo>
                <a:lnTo>
                  <a:pt x="291358" y="1530226"/>
                </a:lnTo>
                <a:lnTo>
                  <a:pt x="284074" y="1530226"/>
                </a:lnTo>
                <a:lnTo>
                  <a:pt x="276790" y="1530226"/>
                </a:lnTo>
                <a:lnTo>
                  <a:pt x="270417" y="1532046"/>
                </a:lnTo>
                <a:lnTo>
                  <a:pt x="265864" y="1535685"/>
                </a:lnTo>
                <a:lnTo>
                  <a:pt x="265864" y="1545692"/>
                </a:lnTo>
                <a:lnTo>
                  <a:pt x="252207" y="1563888"/>
                </a:lnTo>
                <a:lnTo>
                  <a:pt x="234908" y="1574805"/>
                </a:lnTo>
                <a:lnTo>
                  <a:pt x="215787" y="1583903"/>
                </a:lnTo>
                <a:lnTo>
                  <a:pt x="194846" y="1589361"/>
                </a:lnTo>
                <a:lnTo>
                  <a:pt x="182099" y="1607556"/>
                </a:lnTo>
                <a:lnTo>
                  <a:pt x="162979" y="1611196"/>
                </a:lnTo>
                <a:lnTo>
                  <a:pt x="146590" y="1613015"/>
                </a:lnTo>
                <a:lnTo>
                  <a:pt x="132932" y="1608466"/>
                </a:lnTo>
                <a:lnTo>
                  <a:pt x="122006" y="1599369"/>
                </a:lnTo>
                <a:lnTo>
                  <a:pt x="114722" y="1583903"/>
                </a:lnTo>
                <a:lnTo>
                  <a:pt x="111991" y="1563888"/>
                </a:lnTo>
                <a:lnTo>
                  <a:pt x="113812" y="1559339"/>
                </a:lnTo>
                <a:lnTo>
                  <a:pt x="114722" y="1554790"/>
                </a:lnTo>
                <a:lnTo>
                  <a:pt x="116543" y="1551151"/>
                </a:lnTo>
                <a:lnTo>
                  <a:pt x="119275" y="1546602"/>
                </a:lnTo>
                <a:lnTo>
                  <a:pt x="122006" y="1543873"/>
                </a:lnTo>
                <a:lnTo>
                  <a:pt x="124738" y="1543873"/>
                </a:lnTo>
                <a:lnTo>
                  <a:pt x="127469" y="1545692"/>
                </a:lnTo>
                <a:lnTo>
                  <a:pt x="130201" y="1546602"/>
                </a:lnTo>
                <a:lnTo>
                  <a:pt x="128380" y="1545692"/>
                </a:lnTo>
                <a:lnTo>
                  <a:pt x="130201" y="1545692"/>
                </a:lnTo>
                <a:lnTo>
                  <a:pt x="127469" y="1542963"/>
                </a:lnTo>
                <a:lnTo>
                  <a:pt x="130201" y="1532046"/>
                </a:lnTo>
                <a:lnTo>
                  <a:pt x="136574" y="1524768"/>
                </a:lnTo>
                <a:lnTo>
                  <a:pt x="146590" y="1519309"/>
                </a:lnTo>
                <a:lnTo>
                  <a:pt x="146590" y="1513851"/>
                </a:lnTo>
                <a:lnTo>
                  <a:pt x="148411" y="1508392"/>
                </a:lnTo>
                <a:lnTo>
                  <a:pt x="151142" y="1504753"/>
                </a:lnTo>
                <a:lnTo>
                  <a:pt x="162068" y="1492016"/>
                </a:lnTo>
                <a:lnTo>
                  <a:pt x="167531" y="1499294"/>
                </a:lnTo>
                <a:lnTo>
                  <a:pt x="175726" y="1502933"/>
                </a:lnTo>
                <a:lnTo>
                  <a:pt x="183920" y="1504753"/>
                </a:lnTo>
                <a:lnTo>
                  <a:pt x="193025" y="1505663"/>
                </a:lnTo>
                <a:lnTo>
                  <a:pt x="200309" y="1510212"/>
                </a:lnTo>
                <a:lnTo>
                  <a:pt x="201219" y="1508392"/>
                </a:lnTo>
                <a:lnTo>
                  <a:pt x="208503" y="1508392"/>
                </a:lnTo>
                <a:lnTo>
                  <a:pt x="215787" y="1510212"/>
                </a:lnTo>
                <a:lnTo>
                  <a:pt x="222161" y="1513851"/>
                </a:lnTo>
                <a:lnTo>
                  <a:pt x="254939" y="1502933"/>
                </a:lnTo>
                <a:lnTo>
                  <a:pt x="259491" y="1499294"/>
                </a:lnTo>
                <a:lnTo>
                  <a:pt x="264954" y="1496565"/>
                </a:lnTo>
                <a:lnTo>
                  <a:pt x="262222" y="1489287"/>
                </a:lnTo>
                <a:lnTo>
                  <a:pt x="256760" y="1483828"/>
                </a:lnTo>
                <a:lnTo>
                  <a:pt x="249476" y="1478370"/>
                </a:lnTo>
                <a:lnTo>
                  <a:pt x="245834" y="1472911"/>
                </a:lnTo>
                <a:lnTo>
                  <a:pt x="254028" y="1465633"/>
                </a:lnTo>
                <a:lnTo>
                  <a:pt x="259491" y="1461994"/>
                </a:lnTo>
                <a:lnTo>
                  <a:pt x="264954" y="1460174"/>
                </a:lnTo>
                <a:lnTo>
                  <a:pt x="270417" y="1464723"/>
                </a:lnTo>
                <a:lnTo>
                  <a:pt x="275880" y="1472911"/>
                </a:lnTo>
                <a:lnTo>
                  <a:pt x="285895" y="1484738"/>
                </a:lnTo>
                <a:lnTo>
                  <a:pt x="292269" y="1479279"/>
                </a:lnTo>
                <a:lnTo>
                  <a:pt x="300463" y="1473821"/>
                </a:lnTo>
                <a:lnTo>
                  <a:pt x="307747" y="1465633"/>
                </a:lnTo>
                <a:lnTo>
                  <a:pt x="314121" y="1454716"/>
                </a:lnTo>
                <a:lnTo>
                  <a:pt x="319584" y="1441069"/>
                </a:lnTo>
                <a:lnTo>
                  <a:pt x="326868" y="1429242"/>
                </a:lnTo>
                <a:lnTo>
                  <a:pt x="332331" y="1426513"/>
                </a:lnTo>
                <a:lnTo>
                  <a:pt x="338704" y="1424694"/>
                </a:lnTo>
                <a:lnTo>
                  <a:pt x="345988" y="1426513"/>
                </a:lnTo>
                <a:lnTo>
                  <a:pt x="346898" y="1426513"/>
                </a:lnTo>
                <a:lnTo>
                  <a:pt x="349630" y="1427423"/>
                </a:lnTo>
                <a:lnTo>
                  <a:pt x="349630" y="1426513"/>
                </a:lnTo>
                <a:lnTo>
                  <a:pt x="351451" y="1421964"/>
                </a:lnTo>
                <a:lnTo>
                  <a:pt x="352361" y="1419235"/>
                </a:lnTo>
                <a:lnTo>
                  <a:pt x="355093" y="1416506"/>
                </a:lnTo>
                <a:lnTo>
                  <a:pt x="359645" y="1414686"/>
                </a:lnTo>
                <a:lnTo>
                  <a:pt x="362377" y="1414686"/>
                </a:lnTo>
                <a:lnTo>
                  <a:pt x="366929" y="1414686"/>
                </a:lnTo>
                <a:lnTo>
                  <a:pt x="370571" y="1414686"/>
                </a:lnTo>
                <a:lnTo>
                  <a:pt x="378766" y="1417415"/>
                </a:lnTo>
                <a:lnTo>
                  <a:pt x="384229" y="1420145"/>
                </a:lnTo>
                <a:lnTo>
                  <a:pt x="391513" y="1409228"/>
                </a:lnTo>
                <a:lnTo>
                  <a:pt x="395155" y="1397401"/>
                </a:lnTo>
                <a:lnTo>
                  <a:pt x="396976" y="1394671"/>
                </a:lnTo>
                <a:lnTo>
                  <a:pt x="396976" y="1392852"/>
                </a:lnTo>
                <a:lnTo>
                  <a:pt x="389692" y="1394671"/>
                </a:lnTo>
                <a:lnTo>
                  <a:pt x="383318" y="1394671"/>
                </a:lnTo>
                <a:lnTo>
                  <a:pt x="383318" y="1400130"/>
                </a:lnTo>
                <a:lnTo>
                  <a:pt x="376034" y="1397401"/>
                </a:lnTo>
                <a:lnTo>
                  <a:pt x="369661" y="1395581"/>
                </a:lnTo>
                <a:lnTo>
                  <a:pt x="361466" y="1394671"/>
                </a:lnTo>
                <a:lnTo>
                  <a:pt x="354182" y="1392852"/>
                </a:lnTo>
                <a:lnTo>
                  <a:pt x="349630" y="1389213"/>
                </a:lnTo>
                <a:lnTo>
                  <a:pt x="348719" y="1381025"/>
                </a:lnTo>
                <a:lnTo>
                  <a:pt x="351451" y="1370108"/>
                </a:lnTo>
                <a:lnTo>
                  <a:pt x="370571" y="1367378"/>
                </a:lnTo>
                <a:lnTo>
                  <a:pt x="380587" y="1361920"/>
                </a:lnTo>
                <a:lnTo>
                  <a:pt x="380587" y="1357371"/>
                </a:lnTo>
                <a:lnTo>
                  <a:pt x="384229" y="1352822"/>
                </a:lnTo>
                <a:lnTo>
                  <a:pt x="389692" y="1350093"/>
                </a:lnTo>
                <a:lnTo>
                  <a:pt x="388781" y="1340995"/>
                </a:lnTo>
                <a:lnTo>
                  <a:pt x="392423" y="1333717"/>
                </a:lnTo>
                <a:lnTo>
                  <a:pt x="399707" y="1328258"/>
                </a:lnTo>
                <a:lnTo>
                  <a:pt x="407902" y="1324619"/>
                </a:lnTo>
                <a:lnTo>
                  <a:pt x="421559" y="1319161"/>
                </a:lnTo>
                <a:lnTo>
                  <a:pt x="435216" y="1317341"/>
                </a:lnTo>
                <a:lnTo>
                  <a:pt x="448874" y="1321890"/>
                </a:lnTo>
                <a:lnTo>
                  <a:pt x="448874" y="1320070"/>
                </a:lnTo>
                <a:lnTo>
                  <a:pt x="448874" y="1314612"/>
                </a:lnTo>
                <a:lnTo>
                  <a:pt x="450695" y="1309153"/>
                </a:lnTo>
                <a:lnTo>
                  <a:pt x="453426" y="1303695"/>
                </a:lnTo>
                <a:lnTo>
                  <a:pt x="457068" y="1300056"/>
                </a:lnTo>
                <a:lnTo>
                  <a:pt x="470726" y="1297326"/>
                </a:lnTo>
                <a:lnTo>
                  <a:pt x="484383" y="1300056"/>
                </a:lnTo>
                <a:lnTo>
                  <a:pt x="494398" y="1308244"/>
                </a:lnTo>
                <a:lnTo>
                  <a:pt x="501682" y="1310973"/>
                </a:lnTo>
                <a:lnTo>
                  <a:pt x="507145" y="1310973"/>
                </a:lnTo>
                <a:lnTo>
                  <a:pt x="508056" y="1305514"/>
                </a:lnTo>
                <a:lnTo>
                  <a:pt x="510787" y="1300056"/>
                </a:lnTo>
                <a:lnTo>
                  <a:pt x="510787" y="1292777"/>
                </a:lnTo>
                <a:lnTo>
                  <a:pt x="513519" y="1285499"/>
                </a:lnTo>
                <a:lnTo>
                  <a:pt x="515340" y="1281860"/>
                </a:lnTo>
                <a:lnTo>
                  <a:pt x="521713" y="1274582"/>
                </a:lnTo>
                <a:lnTo>
                  <a:pt x="529908" y="1270943"/>
                </a:lnTo>
                <a:lnTo>
                  <a:pt x="539923" y="1269124"/>
                </a:lnTo>
                <a:lnTo>
                  <a:pt x="540834" y="1270943"/>
                </a:lnTo>
                <a:lnTo>
                  <a:pt x="590911" y="1227274"/>
                </a:lnTo>
                <a:lnTo>
                  <a:pt x="596374" y="1230913"/>
                </a:lnTo>
                <a:lnTo>
                  <a:pt x="597284" y="1230913"/>
                </a:lnTo>
                <a:lnTo>
                  <a:pt x="600016" y="1230004"/>
                </a:lnTo>
                <a:lnTo>
                  <a:pt x="601837" y="1230004"/>
                </a:lnTo>
                <a:lnTo>
                  <a:pt x="601837" y="1201801"/>
                </a:lnTo>
                <a:lnTo>
                  <a:pt x="602747" y="1200891"/>
                </a:lnTo>
                <a:lnTo>
                  <a:pt x="593642" y="1193613"/>
                </a:lnTo>
                <a:lnTo>
                  <a:pt x="586358" y="1185425"/>
                </a:lnTo>
                <a:lnTo>
                  <a:pt x="582716" y="1176327"/>
                </a:lnTo>
                <a:lnTo>
                  <a:pt x="578164" y="1166320"/>
                </a:lnTo>
                <a:lnTo>
                  <a:pt x="572701" y="1156313"/>
                </a:lnTo>
                <a:lnTo>
                  <a:pt x="562685" y="1156313"/>
                </a:lnTo>
                <a:lnTo>
                  <a:pt x="554491" y="1158132"/>
                </a:lnTo>
                <a:lnTo>
                  <a:pt x="546297" y="1162681"/>
                </a:lnTo>
                <a:lnTo>
                  <a:pt x="542655" y="1169049"/>
                </a:lnTo>
                <a:lnTo>
                  <a:pt x="539923" y="1179967"/>
                </a:lnTo>
                <a:lnTo>
                  <a:pt x="543565" y="1189974"/>
                </a:lnTo>
                <a:lnTo>
                  <a:pt x="543565" y="1199072"/>
                </a:lnTo>
                <a:lnTo>
                  <a:pt x="540834" y="1209989"/>
                </a:lnTo>
                <a:lnTo>
                  <a:pt x="539923" y="1219996"/>
                </a:lnTo>
                <a:lnTo>
                  <a:pt x="535371" y="1219996"/>
                </a:lnTo>
                <a:lnTo>
                  <a:pt x="529908" y="1219996"/>
                </a:lnTo>
                <a:lnTo>
                  <a:pt x="526266" y="1235462"/>
                </a:lnTo>
                <a:lnTo>
                  <a:pt x="516250" y="1246379"/>
                </a:lnTo>
                <a:lnTo>
                  <a:pt x="505324" y="1251838"/>
                </a:lnTo>
                <a:lnTo>
                  <a:pt x="488935" y="1252748"/>
                </a:lnTo>
                <a:lnTo>
                  <a:pt x="476189" y="1257297"/>
                </a:lnTo>
                <a:lnTo>
                  <a:pt x="467084" y="1252748"/>
                </a:lnTo>
                <a:lnTo>
                  <a:pt x="458889" y="1244560"/>
                </a:lnTo>
                <a:lnTo>
                  <a:pt x="456158" y="1241831"/>
                </a:lnTo>
                <a:lnTo>
                  <a:pt x="451605" y="1238192"/>
                </a:lnTo>
                <a:lnTo>
                  <a:pt x="437948" y="1241831"/>
                </a:lnTo>
                <a:lnTo>
                  <a:pt x="439769" y="1243650"/>
                </a:lnTo>
                <a:lnTo>
                  <a:pt x="443411" y="1257297"/>
                </a:lnTo>
                <a:lnTo>
                  <a:pt x="440679" y="1269124"/>
                </a:lnTo>
                <a:lnTo>
                  <a:pt x="432485" y="1274582"/>
                </a:lnTo>
                <a:lnTo>
                  <a:pt x="422469" y="1279131"/>
                </a:lnTo>
                <a:lnTo>
                  <a:pt x="413364" y="1282770"/>
                </a:lnTo>
                <a:lnTo>
                  <a:pt x="405170" y="1287319"/>
                </a:lnTo>
                <a:lnTo>
                  <a:pt x="396976" y="1294597"/>
                </a:lnTo>
                <a:lnTo>
                  <a:pt x="391513" y="1302785"/>
                </a:lnTo>
                <a:lnTo>
                  <a:pt x="388781" y="1313702"/>
                </a:lnTo>
                <a:lnTo>
                  <a:pt x="383318" y="1319161"/>
                </a:lnTo>
                <a:lnTo>
                  <a:pt x="376034" y="1322800"/>
                </a:lnTo>
                <a:lnTo>
                  <a:pt x="365108" y="1324619"/>
                </a:lnTo>
                <a:lnTo>
                  <a:pt x="355093" y="1324619"/>
                </a:lnTo>
                <a:lnTo>
                  <a:pt x="346898" y="1321890"/>
                </a:lnTo>
                <a:lnTo>
                  <a:pt x="341435" y="1313702"/>
                </a:lnTo>
                <a:lnTo>
                  <a:pt x="338704" y="1321890"/>
                </a:lnTo>
                <a:lnTo>
                  <a:pt x="337793" y="1330988"/>
                </a:lnTo>
                <a:lnTo>
                  <a:pt x="335062" y="1339176"/>
                </a:lnTo>
                <a:lnTo>
                  <a:pt x="330510" y="1346454"/>
                </a:lnTo>
                <a:lnTo>
                  <a:pt x="325047" y="1351912"/>
                </a:lnTo>
                <a:lnTo>
                  <a:pt x="318673" y="1351912"/>
                </a:lnTo>
                <a:lnTo>
                  <a:pt x="305926" y="1349183"/>
                </a:lnTo>
                <a:lnTo>
                  <a:pt x="305016" y="1352822"/>
                </a:lnTo>
                <a:lnTo>
                  <a:pt x="302284" y="1357371"/>
                </a:lnTo>
                <a:lnTo>
                  <a:pt x="297732" y="1360100"/>
                </a:lnTo>
                <a:lnTo>
                  <a:pt x="292269" y="1360100"/>
                </a:lnTo>
                <a:lnTo>
                  <a:pt x="288627" y="1357371"/>
                </a:lnTo>
                <a:lnTo>
                  <a:pt x="237639" y="1346454"/>
                </a:lnTo>
                <a:lnTo>
                  <a:pt x="235818" y="1330988"/>
                </a:lnTo>
                <a:lnTo>
                  <a:pt x="238550" y="1320070"/>
                </a:lnTo>
                <a:lnTo>
                  <a:pt x="243102" y="1313702"/>
                </a:lnTo>
                <a:lnTo>
                  <a:pt x="251297" y="1308244"/>
                </a:lnTo>
                <a:lnTo>
                  <a:pt x="259491" y="1303695"/>
                </a:lnTo>
                <a:lnTo>
                  <a:pt x="270417" y="1300965"/>
                </a:lnTo>
                <a:lnTo>
                  <a:pt x="279522" y="1298236"/>
                </a:lnTo>
                <a:lnTo>
                  <a:pt x="289537" y="1295507"/>
                </a:lnTo>
                <a:lnTo>
                  <a:pt x="296821" y="1290958"/>
                </a:lnTo>
                <a:lnTo>
                  <a:pt x="297732" y="1287319"/>
                </a:lnTo>
                <a:lnTo>
                  <a:pt x="299553" y="1284590"/>
                </a:lnTo>
                <a:lnTo>
                  <a:pt x="327778" y="1270943"/>
                </a:lnTo>
                <a:lnTo>
                  <a:pt x="372392" y="1241831"/>
                </a:lnTo>
                <a:lnTo>
                  <a:pt x="373303" y="1232733"/>
                </a:lnTo>
                <a:lnTo>
                  <a:pt x="403349" y="1230004"/>
                </a:lnTo>
                <a:lnTo>
                  <a:pt x="435216" y="1219996"/>
                </a:lnTo>
                <a:lnTo>
                  <a:pt x="457068" y="1199072"/>
                </a:lnTo>
                <a:lnTo>
                  <a:pt x="467084" y="1177237"/>
                </a:lnTo>
                <a:lnTo>
                  <a:pt x="488935" y="1158132"/>
                </a:lnTo>
                <a:lnTo>
                  <a:pt x="512608" y="1145395"/>
                </a:lnTo>
                <a:lnTo>
                  <a:pt x="537192" y="1139937"/>
                </a:lnTo>
                <a:lnTo>
                  <a:pt x="565417" y="1141756"/>
                </a:lnTo>
                <a:lnTo>
                  <a:pt x="574522" y="1141756"/>
                </a:lnTo>
                <a:lnTo>
                  <a:pt x="580895" y="1142666"/>
                </a:lnTo>
                <a:lnTo>
                  <a:pt x="582716" y="1145395"/>
                </a:lnTo>
                <a:lnTo>
                  <a:pt x="583627" y="1148125"/>
                </a:lnTo>
                <a:lnTo>
                  <a:pt x="586358" y="1147215"/>
                </a:lnTo>
                <a:lnTo>
                  <a:pt x="589090" y="1147215"/>
                </a:lnTo>
                <a:lnTo>
                  <a:pt x="593642" y="1139937"/>
                </a:lnTo>
                <a:lnTo>
                  <a:pt x="600016" y="1134478"/>
                </a:lnTo>
                <a:lnTo>
                  <a:pt x="607300" y="1130839"/>
                </a:lnTo>
                <a:lnTo>
                  <a:pt x="613673" y="1125381"/>
                </a:lnTo>
                <a:lnTo>
                  <a:pt x="615494" y="1122651"/>
                </a:lnTo>
                <a:lnTo>
                  <a:pt x="618226" y="1119922"/>
                </a:lnTo>
                <a:lnTo>
                  <a:pt x="621868" y="1119922"/>
                </a:lnTo>
                <a:lnTo>
                  <a:pt x="624599" y="1119922"/>
                </a:lnTo>
                <a:lnTo>
                  <a:pt x="629152" y="1122651"/>
                </a:lnTo>
                <a:lnTo>
                  <a:pt x="624599" y="1118102"/>
                </a:lnTo>
                <a:lnTo>
                  <a:pt x="623689" y="1114463"/>
                </a:lnTo>
                <a:lnTo>
                  <a:pt x="629152" y="1107185"/>
                </a:lnTo>
                <a:lnTo>
                  <a:pt x="635525" y="1101727"/>
                </a:lnTo>
                <a:lnTo>
                  <a:pt x="644630" y="1096268"/>
                </a:lnTo>
                <a:lnTo>
                  <a:pt x="651003" y="1090809"/>
                </a:lnTo>
                <a:lnTo>
                  <a:pt x="658287" y="1083531"/>
                </a:lnTo>
                <a:lnTo>
                  <a:pt x="661019" y="1074434"/>
                </a:lnTo>
                <a:lnTo>
                  <a:pt x="669213" y="1074434"/>
                </a:lnTo>
                <a:lnTo>
                  <a:pt x="677408" y="1074434"/>
                </a:lnTo>
                <a:lnTo>
                  <a:pt x="685602" y="1074434"/>
                </a:lnTo>
                <a:lnTo>
                  <a:pt x="691976" y="1071704"/>
                </a:lnTo>
                <a:lnTo>
                  <a:pt x="696528" y="1064426"/>
                </a:lnTo>
                <a:lnTo>
                  <a:pt x="699260" y="1053509"/>
                </a:lnTo>
                <a:lnTo>
                  <a:pt x="702902" y="1053509"/>
                </a:lnTo>
                <a:lnTo>
                  <a:pt x="708365" y="1052599"/>
                </a:lnTo>
                <a:lnTo>
                  <a:pt x="708365" y="1044411"/>
                </a:lnTo>
                <a:lnTo>
                  <a:pt x="710186" y="1036223"/>
                </a:lnTo>
                <a:lnTo>
                  <a:pt x="711096" y="1028945"/>
                </a:lnTo>
                <a:lnTo>
                  <a:pt x="718380" y="1021667"/>
                </a:lnTo>
                <a:lnTo>
                  <a:pt x="723843" y="1021667"/>
                </a:lnTo>
                <a:lnTo>
                  <a:pt x="726574" y="1020757"/>
                </a:lnTo>
                <a:lnTo>
                  <a:pt x="729306" y="1018938"/>
                </a:lnTo>
                <a:lnTo>
                  <a:pt x="732037" y="1016209"/>
                </a:lnTo>
                <a:lnTo>
                  <a:pt x="734769" y="1013479"/>
                </a:lnTo>
                <a:lnTo>
                  <a:pt x="736590" y="1009840"/>
                </a:lnTo>
                <a:lnTo>
                  <a:pt x="739321" y="1007111"/>
                </a:lnTo>
                <a:lnTo>
                  <a:pt x="729306" y="1010750"/>
                </a:lnTo>
                <a:lnTo>
                  <a:pt x="721111" y="1015299"/>
                </a:lnTo>
                <a:lnTo>
                  <a:pt x="710186" y="1021667"/>
                </a:lnTo>
                <a:lnTo>
                  <a:pt x="696528" y="1024397"/>
                </a:lnTo>
                <a:lnTo>
                  <a:pt x="680139" y="1026216"/>
                </a:lnTo>
                <a:lnTo>
                  <a:pt x="661929" y="1023487"/>
                </a:lnTo>
                <a:lnTo>
                  <a:pt x="661929" y="1024397"/>
                </a:lnTo>
                <a:lnTo>
                  <a:pt x="656466" y="1042592"/>
                </a:lnTo>
                <a:lnTo>
                  <a:pt x="647361" y="1055329"/>
                </a:lnTo>
                <a:lnTo>
                  <a:pt x="630062" y="1063516"/>
                </a:lnTo>
                <a:lnTo>
                  <a:pt x="602747" y="1064426"/>
                </a:lnTo>
                <a:lnTo>
                  <a:pt x="599105" y="1067156"/>
                </a:lnTo>
                <a:lnTo>
                  <a:pt x="594553" y="1068975"/>
                </a:lnTo>
                <a:lnTo>
                  <a:pt x="590911" y="1072614"/>
                </a:lnTo>
                <a:lnTo>
                  <a:pt x="586358" y="1075343"/>
                </a:lnTo>
                <a:lnTo>
                  <a:pt x="588179" y="1080802"/>
                </a:lnTo>
                <a:lnTo>
                  <a:pt x="588179" y="1085351"/>
                </a:lnTo>
                <a:lnTo>
                  <a:pt x="586358" y="1090809"/>
                </a:lnTo>
                <a:lnTo>
                  <a:pt x="582716" y="1095358"/>
                </a:lnTo>
                <a:lnTo>
                  <a:pt x="579985" y="1098997"/>
                </a:lnTo>
                <a:lnTo>
                  <a:pt x="574522" y="1101727"/>
                </a:lnTo>
                <a:lnTo>
                  <a:pt x="564506" y="1104456"/>
                </a:lnTo>
                <a:lnTo>
                  <a:pt x="553581" y="1106275"/>
                </a:lnTo>
                <a:lnTo>
                  <a:pt x="523534" y="1111734"/>
                </a:lnTo>
                <a:lnTo>
                  <a:pt x="521713" y="1112644"/>
                </a:lnTo>
                <a:lnTo>
                  <a:pt x="520803" y="1115373"/>
                </a:lnTo>
                <a:lnTo>
                  <a:pt x="518071" y="1117193"/>
                </a:lnTo>
                <a:lnTo>
                  <a:pt x="515340" y="1118102"/>
                </a:lnTo>
                <a:lnTo>
                  <a:pt x="512608" y="1119922"/>
                </a:lnTo>
                <a:lnTo>
                  <a:pt x="510787" y="1120832"/>
                </a:lnTo>
                <a:lnTo>
                  <a:pt x="509877" y="1123561"/>
                </a:lnTo>
                <a:lnTo>
                  <a:pt x="509877" y="1126290"/>
                </a:lnTo>
                <a:lnTo>
                  <a:pt x="507145" y="1129020"/>
                </a:lnTo>
                <a:lnTo>
                  <a:pt x="504414" y="1133568"/>
                </a:lnTo>
                <a:lnTo>
                  <a:pt x="501682" y="1136298"/>
                </a:lnTo>
                <a:lnTo>
                  <a:pt x="497130" y="1139027"/>
                </a:lnTo>
                <a:lnTo>
                  <a:pt x="498040" y="1142666"/>
                </a:lnTo>
                <a:lnTo>
                  <a:pt x="498040" y="1145395"/>
                </a:lnTo>
                <a:lnTo>
                  <a:pt x="497130" y="1148125"/>
                </a:lnTo>
                <a:lnTo>
                  <a:pt x="495309" y="1149944"/>
                </a:lnTo>
                <a:lnTo>
                  <a:pt x="492577" y="1150854"/>
                </a:lnTo>
                <a:lnTo>
                  <a:pt x="489846" y="1152674"/>
                </a:lnTo>
                <a:lnTo>
                  <a:pt x="487115" y="1152674"/>
                </a:lnTo>
                <a:lnTo>
                  <a:pt x="483473" y="1153583"/>
                </a:lnTo>
                <a:lnTo>
                  <a:pt x="480741" y="1155403"/>
                </a:lnTo>
                <a:lnTo>
                  <a:pt x="470726" y="1153583"/>
                </a:lnTo>
                <a:lnTo>
                  <a:pt x="462531" y="1149944"/>
                </a:lnTo>
                <a:lnTo>
                  <a:pt x="454337" y="1145395"/>
                </a:lnTo>
                <a:lnTo>
                  <a:pt x="453426" y="1156313"/>
                </a:lnTo>
                <a:lnTo>
                  <a:pt x="446142" y="1168140"/>
                </a:lnTo>
                <a:lnTo>
                  <a:pt x="439769" y="1170869"/>
                </a:lnTo>
                <a:lnTo>
                  <a:pt x="434306" y="1173598"/>
                </a:lnTo>
                <a:lnTo>
                  <a:pt x="427022" y="1176327"/>
                </a:lnTo>
                <a:lnTo>
                  <a:pt x="421559" y="1176327"/>
                </a:lnTo>
                <a:lnTo>
                  <a:pt x="414275" y="1169049"/>
                </a:lnTo>
                <a:lnTo>
                  <a:pt x="386050" y="1195433"/>
                </a:lnTo>
                <a:lnTo>
                  <a:pt x="386050" y="1198162"/>
                </a:lnTo>
                <a:lnTo>
                  <a:pt x="376034" y="1211808"/>
                </a:lnTo>
                <a:lnTo>
                  <a:pt x="365108" y="1218177"/>
                </a:lnTo>
                <a:lnTo>
                  <a:pt x="351451" y="1223635"/>
                </a:lnTo>
                <a:lnTo>
                  <a:pt x="335973" y="1228184"/>
                </a:lnTo>
                <a:lnTo>
                  <a:pt x="329599" y="1228184"/>
                </a:lnTo>
                <a:lnTo>
                  <a:pt x="322315" y="1227274"/>
                </a:lnTo>
                <a:lnTo>
                  <a:pt x="321405" y="1227274"/>
                </a:lnTo>
                <a:lnTo>
                  <a:pt x="316852" y="1239101"/>
                </a:lnTo>
                <a:lnTo>
                  <a:pt x="310479" y="1246379"/>
                </a:lnTo>
                <a:lnTo>
                  <a:pt x="300463" y="1250018"/>
                </a:lnTo>
                <a:lnTo>
                  <a:pt x="289537" y="1251838"/>
                </a:lnTo>
                <a:lnTo>
                  <a:pt x="276790" y="1251838"/>
                </a:lnTo>
                <a:lnTo>
                  <a:pt x="276790" y="1255477"/>
                </a:lnTo>
                <a:lnTo>
                  <a:pt x="268596" y="1257297"/>
                </a:lnTo>
                <a:lnTo>
                  <a:pt x="260402" y="1257297"/>
                </a:lnTo>
                <a:lnTo>
                  <a:pt x="252207" y="1258206"/>
                </a:lnTo>
                <a:lnTo>
                  <a:pt x="244013" y="1260936"/>
                </a:lnTo>
                <a:lnTo>
                  <a:pt x="213966" y="1252748"/>
                </a:lnTo>
                <a:lnTo>
                  <a:pt x="181189" y="1271853"/>
                </a:lnTo>
                <a:lnTo>
                  <a:pt x="168442" y="1285499"/>
                </a:lnTo>
                <a:lnTo>
                  <a:pt x="154784" y="1298236"/>
                </a:lnTo>
                <a:lnTo>
                  <a:pt x="140216" y="1310973"/>
                </a:lnTo>
                <a:lnTo>
                  <a:pt x="131111" y="1314612"/>
                </a:lnTo>
                <a:lnTo>
                  <a:pt x="122917" y="1319161"/>
                </a:lnTo>
                <a:lnTo>
                  <a:pt x="113812" y="1320070"/>
                </a:lnTo>
                <a:lnTo>
                  <a:pt x="105618" y="1319161"/>
                </a:lnTo>
                <a:lnTo>
                  <a:pt x="98334" y="1310973"/>
                </a:lnTo>
                <a:lnTo>
                  <a:pt x="94692" y="1300965"/>
                </a:lnTo>
                <a:lnTo>
                  <a:pt x="94692" y="1290958"/>
                </a:lnTo>
                <a:lnTo>
                  <a:pt x="97423" y="1282770"/>
                </a:lnTo>
                <a:lnTo>
                  <a:pt x="105618" y="1276402"/>
                </a:lnTo>
                <a:lnTo>
                  <a:pt x="117454" y="1271853"/>
                </a:lnTo>
                <a:lnTo>
                  <a:pt x="125648" y="1257297"/>
                </a:lnTo>
                <a:lnTo>
                  <a:pt x="136574" y="1247289"/>
                </a:lnTo>
                <a:lnTo>
                  <a:pt x="151142" y="1241831"/>
                </a:lnTo>
                <a:lnTo>
                  <a:pt x="165710" y="1239101"/>
                </a:lnTo>
                <a:lnTo>
                  <a:pt x="181189" y="1240921"/>
                </a:lnTo>
                <a:lnTo>
                  <a:pt x="189383" y="1225455"/>
                </a:lnTo>
                <a:lnTo>
                  <a:pt x="200309" y="1217267"/>
                </a:lnTo>
                <a:lnTo>
                  <a:pt x="213056" y="1211808"/>
                </a:lnTo>
                <a:lnTo>
                  <a:pt x="226713" y="1209079"/>
                </a:lnTo>
                <a:lnTo>
                  <a:pt x="240371" y="1207259"/>
                </a:lnTo>
                <a:lnTo>
                  <a:pt x="254028" y="1204530"/>
                </a:lnTo>
                <a:lnTo>
                  <a:pt x="265864" y="1199072"/>
                </a:lnTo>
                <a:lnTo>
                  <a:pt x="274059" y="1193613"/>
                </a:lnTo>
                <a:lnTo>
                  <a:pt x="279522" y="1187245"/>
                </a:lnTo>
                <a:lnTo>
                  <a:pt x="285895" y="1179057"/>
                </a:lnTo>
                <a:lnTo>
                  <a:pt x="291358" y="1170869"/>
                </a:lnTo>
                <a:lnTo>
                  <a:pt x="296821" y="1162681"/>
                </a:lnTo>
                <a:lnTo>
                  <a:pt x="303195" y="1156313"/>
                </a:lnTo>
                <a:lnTo>
                  <a:pt x="313210" y="1153583"/>
                </a:lnTo>
                <a:lnTo>
                  <a:pt x="325047" y="1155403"/>
                </a:lnTo>
                <a:lnTo>
                  <a:pt x="333241" y="1153583"/>
                </a:lnTo>
                <a:lnTo>
                  <a:pt x="348719" y="1147215"/>
                </a:lnTo>
                <a:lnTo>
                  <a:pt x="361466" y="1139027"/>
                </a:lnTo>
                <a:lnTo>
                  <a:pt x="375124" y="1128110"/>
                </a:lnTo>
                <a:lnTo>
                  <a:pt x="388781" y="1119922"/>
                </a:lnTo>
                <a:lnTo>
                  <a:pt x="403349" y="1115373"/>
                </a:lnTo>
                <a:lnTo>
                  <a:pt x="422469" y="1114463"/>
                </a:lnTo>
                <a:lnTo>
                  <a:pt x="456158" y="1103546"/>
                </a:lnTo>
                <a:lnTo>
                  <a:pt x="476189" y="1086261"/>
                </a:lnTo>
                <a:lnTo>
                  <a:pt x="499861" y="1074434"/>
                </a:lnTo>
                <a:lnTo>
                  <a:pt x="501682" y="1071704"/>
                </a:lnTo>
                <a:lnTo>
                  <a:pt x="508056" y="1060787"/>
                </a:lnTo>
                <a:lnTo>
                  <a:pt x="513519" y="1049870"/>
                </a:lnTo>
                <a:lnTo>
                  <a:pt x="520803" y="1039863"/>
                </a:lnTo>
                <a:lnTo>
                  <a:pt x="529908" y="1031675"/>
                </a:lnTo>
                <a:lnTo>
                  <a:pt x="540834" y="1031675"/>
                </a:lnTo>
                <a:lnTo>
                  <a:pt x="569969" y="1030765"/>
                </a:lnTo>
                <a:lnTo>
                  <a:pt x="575432" y="1018028"/>
                </a:lnTo>
                <a:lnTo>
                  <a:pt x="582716" y="1007111"/>
                </a:lnTo>
                <a:lnTo>
                  <a:pt x="593642" y="998923"/>
                </a:lnTo>
                <a:lnTo>
                  <a:pt x="602747" y="991645"/>
                </a:lnTo>
                <a:lnTo>
                  <a:pt x="612763" y="983457"/>
                </a:lnTo>
                <a:lnTo>
                  <a:pt x="621868" y="975269"/>
                </a:lnTo>
                <a:lnTo>
                  <a:pt x="631883" y="968901"/>
                </a:lnTo>
                <a:lnTo>
                  <a:pt x="645540" y="967081"/>
                </a:lnTo>
                <a:lnTo>
                  <a:pt x="708365" y="937059"/>
                </a:lnTo>
                <a:lnTo>
                  <a:pt x="717469" y="929781"/>
                </a:lnTo>
                <a:lnTo>
                  <a:pt x="728395" y="926142"/>
                </a:lnTo>
                <a:lnTo>
                  <a:pt x="737500" y="924322"/>
                </a:lnTo>
                <a:lnTo>
                  <a:pt x="744784" y="916134"/>
                </a:lnTo>
                <a:lnTo>
                  <a:pt x="753889" y="912495"/>
                </a:lnTo>
                <a:lnTo>
                  <a:pt x="764815" y="907946"/>
                </a:lnTo>
                <a:lnTo>
                  <a:pt x="773010" y="902488"/>
                </a:lnTo>
                <a:lnTo>
                  <a:pt x="780294" y="893390"/>
                </a:lnTo>
                <a:lnTo>
                  <a:pt x="807608" y="876105"/>
                </a:lnTo>
                <a:lnTo>
                  <a:pt x="834923" y="862458"/>
                </a:lnTo>
                <a:lnTo>
                  <a:pt x="865880" y="851541"/>
                </a:lnTo>
                <a:lnTo>
                  <a:pt x="938719" y="818789"/>
                </a:lnTo>
                <a:lnTo>
                  <a:pt x="950556" y="800594"/>
                </a:lnTo>
                <a:lnTo>
                  <a:pt x="964213" y="786948"/>
                </a:lnTo>
                <a:lnTo>
                  <a:pt x="982423" y="775121"/>
                </a:lnTo>
                <a:lnTo>
                  <a:pt x="1001544" y="766933"/>
                </a:lnTo>
                <a:lnTo>
                  <a:pt x="1012469" y="755106"/>
                </a:lnTo>
                <a:lnTo>
                  <a:pt x="1020664" y="744189"/>
                </a:lnTo>
                <a:lnTo>
                  <a:pt x="1031590" y="738730"/>
                </a:lnTo>
                <a:lnTo>
                  <a:pt x="1045247" y="737820"/>
                </a:lnTo>
                <a:lnTo>
                  <a:pt x="1050710" y="735091"/>
                </a:lnTo>
                <a:lnTo>
                  <a:pt x="1055263" y="735091"/>
                </a:lnTo>
                <a:lnTo>
                  <a:pt x="1063457" y="725084"/>
                </a:lnTo>
                <a:lnTo>
                  <a:pt x="1072562" y="719625"/>
                </a:lnTo>
                <a:lnTo>
                  <a:pt x="1084398" y="715986"/>
                </a:lnTo>
                <a:lnTo>
                  <a:pt x="1095324" y="713257"/>
                </a:lnTo>
                <a:lnTo>
                  <a:pt x="1120818" y="694152"/>
                </a:lnTo>
                <a:lnTo>
                  <a:pt x="1149954" y="679595"/>
                </a:lnTo>
                <a:lnTo>
                  <a:pt x="1181821" y="673227"/>
                </a:lnTo>
                <a:lnTo>
                  <a:pt x="1193658" y="660490"/>
                </a:lnTo>
                <a:lnTo>
                  <a:pt x="1207315" y="651393"/>
                </a:lnTo>
                <a:lnTo>
                  <a:pt x="1221883" y="644114"/>
                </a:lnTo>
                <a:lnTo>
                  <a:pt x="1238272" y="641385"/>
                </a:lnTo>
                <a:lnTo>
                  <a:pt x="1255571" y="643205"/>
                </a:lnTo>
                <a:lnTo>
                  <a:pt x="1268318" y="632287"/>
                </a:lnTo>
                <a:lnTo>
                  <a:pt x="1292902" y="609543"/>
                </a:lnTo>
                <a:lnTo>
                  <a:pt x="1319306" y="592258"/>
                </a:lnTo>
                <a:lnTo>
                  <a:pt x="1347531" y="576792"/>
                </a:lnTo>
                <a:lnTo>
                  <a:pt x="1378488" y="564965"/>
                </a:lnTo>
                <a:lnTo>
                  <a:pt x="1408534" y="554957"/>
                </a:lnTo>
                <a:lnTo>
                  <a:pt x="1416729" y="539491"/>
                </a:lnTo>
                <a:lnTo>
                  <a:pt x="1425834" y="530394"/>
                </a:lnTo>
                <a:lnTo>
                  <a:pt x="1438581" y="524935"/>
                </a:lnTo>
                <a:lnTo>
                  <a:pt x="1452238" y="520386"/>
                </a:lnTo>
                <a:lnTo>
                  <a:pt x="1465895" y="516747"/>
                </a:lnTo>
                <a:lnTo>
                  <a:pt x="1482284" y="506740"/>
                </a:lnTo>
                <a:lnTo>
                  <a:pt x="1498673" y="497642"/>
                </a:lnTo>
                <a:lnTo>
                  <a:pt x="1514152" y="485815"/>
                </a:lnTo>
                <a:lnTo>
                  <a:pt x="1532362" y="479447"/>
                </a:lnTo>
                <a:lnTo>
                  <a:pt x="1549661" y="473988"/>
                </a:lnTo>
                <a:lnTo>
                  <a:pt x="1635247" y="431229"/>
                </a:lnTo>
                <a:lnTo>
                  <a:pt x="1654368" y="420312"/>
                </a:lnTo>
                <a:lnTo>
                  <a:pt x="1672578" y="407575"/>
                </a:lnTo>
                <a:lnTo>
                  <a:pt x="1692608" y="398478"/>
                </a:lnTo>
                <a:lnTo>
                  <a:pt x="1713550" y="390290"/>
                </a:lnTo>
                <a:lnTo>
                  <a:pt x="1737223" y="388470"/>
                </a:lnTo>
                <a:lnTo>
                  <a:pt x="1751791" y="372094"/>
                </a:lnTo>
                <a:lnTo>
                  <a:pt x="1770911" y="361177"/>
                </a:lnTo>
                <a:lnTo>
                  <a:pt x="1791852" y="352989"/>
                </a:lnTo>
                <a:lnTo>
                  <a:pt x="1813704" y="347531"/>
                </a:lnTo>
                <a:lnTo>
                  <a:pt x="1893828" y="304772"/>
                </a:lnTo>
                <a:lnTo>
                  <a:pt x="1897470" y="306591"/>
                </a:lnTo>
                <a:lnTo>
                  <a:pt x="1900201" y="307501"/>
                </a:lnTo>
                <a:lnTo>
                  <a:pt x="1900201" y="306591"/>
                </a:lnTo>
                <a:lnTo>
                  <a:pt x="1897470" y="304772"/>
                </a:lnTo>
                <a:lnTo>
                  <a:pt x="1893828" y="304772"/>
                </a:lnTo>
                <a:lnTo>
                  <a:pt x="1919321" y="289306"/>
                </a:lnTo>
                <a:lnTo>
                  <a:pt x="1945726" y="275659"/>
                </a:lnTo>
                <a:lnTo>
                  <a:pt x="1973041" y="266561"/>
                </a:lnTo>
                <a:lnTo>
                  <a:pt x="2002176" y="262013"/>
                </a:lnTo>
                <a:lnTo>
                  <a:pt x="2014923" y="256554"/>
                </a:lnTo>
                <a:lnTo>
                  <a:pt x="2024028" y="247456"/>
                </a:lnTo>
                <a:lnTo>
                  <a:pt x="2034044" y="237449"/>
                </a:lnTo>
                <a:lnTo>
                  <a:pt x="2043149" y="229261"/>
                </a:lnTo>
                <a:lnTo>
                  <a:pt x="2055896" y="224712"/>
                </a:lnTo>
                <a:lnTo>
                  <a:pt x="2096868" y="211066"/>
                </a:lnTo>
                <a:lnTo>
                  <a:pt x="2107794" y="200149"/>
                </a:lnTo>
                <a:lnTo>
                  <a:pt x="2150587" y="200149"/>
                </a:lnTo>
                <a:lnTo>
                  <a:pt x="2157871" y="188322"/>
                </a:lnTo>
                <a:lnTo>
                  <a:pt x="2168797" y="182863"/>
                </a:lnTo>
                <a:lnTo>
                  <a:pt x="2179723" y="177404"/>
                </a:lnTo>
                <a:lnTo>
                  <a:pt x="2191559" y="172856"/>
                </a:lnTo>
                <a:lnTo>
                  <a:pt x="2202485" y="167397"/>
                </a:lnTo>
                <a:lnTo>
                  <a:pt x="2204306" y="138284"/>
                </a:lnTo>
                <a:lnTo>
                  <a:pt x="2223426" y="137375"/>
                </a:lnTo>
                <a:lnTo>
                  <a:pt x="2231621" y="126458"/>
                </a:lnTo>
                <a:lnTo>
                  <a:pt x="2242547" y="120999"/>
                </a:lnTo>
                <a:lnTo>
                  <a:pt x="2253473" y="118270"/>
                </a:lnTo>
                <a:lnTo>
                  <a:pt x="2266220" y="118270"/>
                </a:lnTo>
                <a:lnTo>
                  <a:pt x="2269862" y="115540"/>
                </a:lnTo>
                <a:lnTo>
                  <a:pt x="2275325" y="115540"/>
                </a:lnTo>
                <a:lnTo>
                  <a:pt x="2283519" y="107352"/>
                </a:lnTo>
                <a:lnTo>
                  <a:pt x="2294445" y="104623"/>
                </a:lnTo>
                <a:lnTo>
                  <a:pt x="2307192" y="102804"/>
                </a:lnTo>
                <a:lnTo>
                  <a:pt x="2329044" y="84608"/>
                </a:lnTo>
                <a:lnTo>
                  <a:pt x="2350896" y="78240"/>
                </a:lnTo>
                <a:lnTo>
                  <a:pt x="2374568" y="76420"/>
                </a:lnTo>
                <a:lnTo>
                  <a:pt x="2396420" y="78240"/>
                </a:lnTo>
                <a:lnTo>
                  <a:pt x="2418272" y="79150"/>
                </a:lnTo>
                <a:lnTo>
                  <a:pt x="2429198" y="81879"/>
                </a:lnTo>
                <a:lnTo>
                  <a:pt x="2433750" y="86428"/>
                </a:lnTo>
                <a:lnTo>
                  <a:pt x="2434661" y="91886"/>
                </a:lnTo>
                <a:lnTo>
                  <a:pt x="2431019" y="97345"/>
                </a:lnTo>
                <a:lnTo>
                  <a:pt x="2422825" y="104623"/>
                </a:lnTo>
                <a:lnTo>
                  <a:pt x="2407346" y="104623"/>
                </a:lnTo>
                <a:lnTo>
                  <a:pt x="2396420" y="110082"/>
                </a:lnTo>
                <a:lnTo>
                  <a:pt x="2387315" y="116450"/>
                </a:lnTo>
                <a:lnTo>
                  <a:pt x="2379121" y="126458"/>
                </a:lnTo>
                <a:lnTo>
                  <a:pt x="2373658" y="135555"/>
                </a:lnTo>
                <a:lnTo>
                  <a:pt x="2366374" y="146472"/>
                </a:lnTo>
                <a:lnTo>
                  <a:pt x="2360911" y="157390"/>
                </a:lnTo>
                <a:lnTo>
                  <a:pt x="2329044" y="157390"/>
                </a:lnTo>
                <a:lnTo>
                  <a:pt x="2318118" y="170126"/>
                </a:lnTo>
                <a:lnTo>
                  <a:pt x="2303550" y="169217"/>
                </a:lnTo>
                <a:lnTo>
                  <a:pt x="2288982" y="171946"/>
                </a:lnTo>
                <a:lnTo>
                  <a:pt x="2274414" y="175585"/>
                </a:lnTo>
                <a:lnTo>
                  <a:pt x="2258936" y="180134"/>
                </a:lnTo>
                <a:lnTo>
                  <a:pt x="2244368" y="178314"/>
                </a:lnTo>
                <a:lnTo>
                  <a:pt x="2241636" y="180134"/>
                </a:lnTo>
                <a:lnTo>
                  <a:pt x="2236173" y="181043"/>
                </a:lnTo>
                <a:lnTo>
                  <a:pt x="2233442" y="194690"/>
                </a:lnTo>
                <a:lnTo>
                  <a:pt x="2226158" y="202878"/>
                </a:lnTo>
                <a:lnTo>
                  <a:pt x="2216142" y="208336"/>
                </a:lnTo>
                <a:lnTo>
                  <a:pt x="2205216" y="211066"/>
                </a:lnTo>
                <a:lnTo>
                  <a:pt x="2191559" y="210156"/>
                </a:lnTo>
                <a:lnTo>
                  <a:pt x="2188828" y="218344"/>
                </a:lnTo>
                <a:lnTo>
                  <a:pt x="2163334" y="223802"/>
                </a:lnTo>
                <a:lnTo>
                  <a:pt x="2153318" y="229261"/>
                </a:lnTo>
                <a:lnTo>
                  <a:pt x="2143303" y="233810"/>
                </a:lnTo>
                <a:lnTo>
                  <a:pt x="2134198" y="237449"/>
                </a:lnTo>
                <a:lnTo>
                  <a:pt x="2124183" y="236539"/>
                </a:lnTo>
                <a:lnTo>
                  <a:pt x="2118720" y="248366"/>
                </a:lnTo>
                <a:lnTo>
                  <a:pt x="2110525" y="258374"/>
                </a:lnTo>
                <a:lnTo>
                  <a:pt x="2101420" y="266561"/>
                </a:lnTo>
                <a:lnTo>
                  <a:pt x="2099599" y="266561"/>
                </a:lnTo>
                <a:lnTo>
                  <a:pt x="2106883" y="267471"/>
                </a:lnTo>
                <a:lnTo>
                  <a:pt x="2115078" y="266561"/>
                </a:lnTo>
                <a:lnTo>
                  <a:pt x="2121451" y="263832"/>
                </a:lnTo>
                <a:lnTo>
                  <a:pt x="2128735" y="263832"/>
                </a:lnTo>
                <a:lnTo>
                  <a:pt x="2118720" y="283847"/>
                </a:lnTo>
                <a:lnTo>
                  <a:pt x="2118720" y="289306"/>
                </a:lnTo>
                <a:lnTo>
                  <a:pt x="2117809" y="293854"/>
                </a:lnTo>
                <a:lnTo>
                  <a:pt x="2087763" y="295674"/>
                </a:lnTo>
                <a:lnTo>
                  <a:pt x="2077747" y="299313"/>
                </a:lnTo>
                <a:lnTo>
                  <a:pt x="2067732" y="299313"/>
                </a:lnTo>
                <a:lnTo>
                  <a:pt x="2059538" y="296584"/>
                </a:lnTo>
                <a:lnTo>
                  <a:pt x="2056806" y="298403"/>
                </a:lnTo>
                <a:lnTo>
                  <a:pt x="2044970" y="301133"/>
                </a:lnTo>
                <a:lnTo>
                  <a:pt x="2032223" y="304772"/>
                </a:lnTo>
                <a:lnTo>
                  <a:pt x="2029491" y="304772"/>
                </a:lnTo>
                <a:lnTo>
                  <a:pt x="2026760" y="306591"/>
                </a:lnTo>
                <a:lnTo>
                  <a:pt x="2024028" y="307501"/>
                </a:lnTo>
                <a:lnTo>
                  <a:pt x="2018565" y="314779"/>
                </a:lnTo>
                <a:lnTo>
                  <a:pt x="2013102" y="322967"/>
                </a:lnTo>
                <a:lnTo>
                  <a:pt x="2007639" y="331155"/>
                </a:lnTo>
                <a:lnTo>
                  <a:pt x="2000355" y="336613"/>
                </a:lnTo>
                <a:lnTo>
                  <a:pt x="1991250" y="340253"/>
                </a:lnTo>
                <a:lnTo>
                  <a:pt x="1985788" y="340253"/>
                </a:lnTo>
                <a:lnTo>
                  <a:pt x="1981235" y="339343"/>
                </a:lnTo>
                <a:lnTo>
                  <a:pt x="1980325" y="344801"/>
                </a:lnTo>
                <a:lnTo>
                  <a:pt x="1977593" y="348440"/>
                </a:lnTo>
                <a:lnTo>
                  <a:pt x="1973041" y="351170"/>
                </a:lnTo>
                <a:lnTo>
                  <a:pt x="1969399" y="352989"/>
                </a:lnTo>
                <a:lnTo>
                  <a:pt x="1964846" y="352989"/>
                </a:lnTo>
                <a:lnTo>
                  <a:pt x="1961204" y="352989"/>
                </a:lnTo>
                <a:lnTo>
                  <a:pt x="1959383" y="356628"/>
                </a:lnTo>
                <a:lnTo>
                  <a:pt x="1958473" y="360267"/>
                </a:lnTo>
                <a:lnTo>
                  <a:pt x="1955741" y="361177"/>
                </a:lnTo>
                <a:lnTo>
                  <a:pt x="1953010" y="362997"/>
                </a:lnTo>
                <a:lnTo>
                  <a:pt x="1950278" y="362997"/>
                </a:lnTo>
                <a:lnTo>
                  <a:pt x="1945726" y="362997"/>
                </a:lnTo>
                <a:lnTo>
                  <a:pt x="1942084" y="361177"/>
                </a:lnTo>
                <a:lnTo>
                  <a:pt x="1937531" y="371185"/>
                </a:lnTo>
                <a:lnTo>
                  <a:pt x="1930247" y="376643"/>
                </a:lnTo>
                <a:lnTo>
                  <a:pt x="1922053" y="379373"/>
                </a:lnTo>
                <a:lnTo>
                  <a:pt x="1912948" y="382102"/>
                </a:lnTo>
                <a:lnTo>
                  <a:pt x="1904754" y="384831"/>
                </a:lnTo>
                <a:lnTo>
                  <a:pt x="1896559" y="388470"/>
                </a:lnTo>
                <a:lnTo>
                  <a:pt x="1888365" y="388470"/>
                </a:lnTo>
                <a:lnTo>
                  <a:pt x="1882902" y="396658"/>
                </a:lnTo>
                <a:lnTo>
                  <a:pt x="1872886" y="409395"/>
                </a:lnTo>
                <a:lnTo>
                  <a:pt x="1859229" y="417583"/>
                </a:lnTo>
                <a:lnTo>
                  <a:pt x="1843750" y="421222"/>
                </a:lnTo>
                <a:lnTo>
                  <a:pt x="1820988" y="423041"/>
                </a:lnTo>
                <a:lnTo>
                  <a:pt x="1797315" y="418492"/>
                </a:lnTo>
                <a:lnTo>
                  <a:pt x="1792763" y="417583"/>
                </a:lnTo>
                <a:lnTo>
                  <a:pt x="1790031" y="441237"/>
                </a:lnTo>
                <a:lnTo>
                  <a:pt x="1761806" y="442146"/>
                </a:lnTo>
                <a:lnTo>
                  <a:pt x="1757254" y="444876"/>
                </a:lnTo>
                <a:lnTo>
                  <a:pt x="1754522" y="446695"/>
                </a:lnTo>
                <a:lnTo>
                  <a:pt x="1751791" y="446695"/>
                </a:lnTo>
                <a:lnTo>
                  <a:pt x="1748149" y="446695"/>
                </a:lnTo>
                <a:lnTo>
                  <a:pt x="1745417" y="444876"/>
                </a:lnTo>
                <a:lnTo>
                  <a:pt x="1743596" y="446695"/>
                </a:lnTo>
                <a:lnTo>
                  <a:pt x="1737223" y="452154"/>
                </a:lnTo>
                <a:lnTo>
                  <a:pt x="1731760" y="460342"/>
                </a:lnTo>
                <a:lnTo>
                  <a:pt x="1724476" y="468530"/>
                </a:lnTo>
                <a:lnTo>
                  <a:pt x="1719013" y="476717"/>
                </a:lnTo>
                <a:lnTo>
                  <a:pt x="1711729" y="483086"/>
                </a:lnTo>
                <a:lnTo>
                  <a:pt x="1705355" y="487635"/>
                </a:lnTo>
                <a:lnTo>
                  <a:pt x="1695340" y="487635"/>
                </a:lnTo>
                <a:lnTo>
                  <a:pt x="1686235" y="482176"/>
                </a:lnTo>
                <a:lnTo>
                  <a:pt x="1672578" y="469439"/>
                </a:lnTo>
                <a:lnTo>
                  <a:pt x="1673488" y="465800"/>
                </a:lnTo>
                <a:lnTo>
                  <a:pt x="1673488" y="463071"/>
                </a:lnTo>
                <a:lnTo>
                  <a:pt x="1662562" y="458522"/>
                </a:lnTo>
                <a:lnTo>
                  <a:pt x="1654368" y="460342"/>
                </a:lnTo>
                <a:lnTo>
                  <a:pt x="1648905" y="463981"/>
                </a:lnTo>
                <a:lnTo>
                  <a:pt x="1646173" y="472169"/>
                </a:lnTo>
                <a:lnTo>
                  <a:pt x="1644352" y="483086"/>
                </a:lnTo>
                <a:lnTo>
                  <a:pt x="1643442" y="487635"/>
                </a:lnTo>
                <a:lnTo>
                  <a:pt x="1640710" y="490364"/>
                </a:lnTo>
                <a:lnTo>
                  <a:pt x="1638889" y="493093"/>
                </a:lnTo>
                <a:lnTo>
                  <a:pt x="1635247" y="494913"/>
                </a:lnTo>
                <a:lnTo>
                  <a:pt x="1632516" y="494913"/>
                </a:lnTo>
                <a:lnTo>
                  <a:pt x="1627963" y="495823"/>
                </a:lnTo>
                <a:lnTo>
                  <a:pt x="1625232" y="495823"/>
                </a:lnTo>
                <a:lnTo>
                  <a:pt x="1624321" y="505830"/>
                </a:lnTo>
                <a:lnTo>
                  <a:pt x="1625232" y="516747"/>
                </a:lnTo>
                <a:lnTo>
                  <a:pt x="1617037" y="519476"/>
                </a:lnTo>
                <a:lnTo>
                  <a:pt x="1610664" y="524935"/>
                </a:lnTo>
                <a:lnTo>
                  <a:pt x="1603380" y="531303"/>
                </a:lnTo>
                <a:lnTo>
                  <a:pt x="1597007" y="538582"/>
                </a:lnTo>
                <a:lnTo>
                  <a:pt x="1589723" y="544040"/>
                </a:lnTo>
                <a:lnTo>
                  <a:pt x="1581528" y="544950"/>
                </a:lnTo>
                <a:lnTo>
                  <a:pt x="1571513" y="544040"/>
                </a:lnTo>
                <a:lnTo>
                  <a:pt x="1560587" y="536762"/>
                </a:lnTo>
                <a:lnTo>
                  <a:pt x="1540556" y="536762"/>
                </a:lnTo>
                <a:lnTo>
                  <a:pt x="1533272" y="531303"/>
                </a:lnTo>
                <a:lnTo>
                  <a:pt x="1530541" y="533123"/>
                </a:lnTo>
                <a:lnTo>
                  <a:pt x="1527809" y="534033"/>
                </a:lnTo>
                <a:lnTo>
                  <a:pt x="1533272" y="538582"/>
                </a:lnTo>
                <a:lnTo>
                  <a:pt x="1538735" y="542221"/>
                </a:lnTo>
                <a:lnTo>
                  <a:pt x="1543287" y="547679"/>
                </a:lnTo>
                <a:lnTo>
                  <a:pt x="1546019" y="560416"/>
                </a:lnTo>
                <a:lnTo>
                  <a:pt x="1543287" y="570423"/>
                </a:lnTo>
                <a:lnTo>
                  <a:pt x="1536003" y="578611"/>
                </a:lnTo>
                <a:lnTo>
                  <a:pt x="1525078" y="584980"/>
                </a:lnTo>
                <a:lnTo>
                  <a:pt x="1510510" y="589528"/>
                </a:lnTo>
                <a:lnTo>
                  <a:pt x="1495031" y="587709"/>
                </a:lnTo>
                <a:lnTo>
                  <a:pt x="1489568" y="584980"/>
                </a:lnTo>
                <a:lnTo>
                  <a:pt x="1489568" y="590438"/>
                </a:lnTo>
                <a:lnTo>
                  <a:pt x="1487747" y="594987"/>
                </a:lnTo>
                <a:lnTo>
                  <a:pt x="1486837" y="598626"/>
                </a:lnTo>
                <a:lnTo>
                  <a:pt x="1497763" y="601355"/>
                </a:lnTo>
                <a:lnTo>
                  <a:pt x="1508689" y="598626"/>
                </a:lnTo>
                <a:lnTo>
                  <a:pt x="1521436" y="604085"/>
                </a:lnTo>
                <a:lnTo>
                  <a:pt x="1533272" y="605904"/>
                </a:lnTo>
                <a:lnTo>
                  <a:pt x="1546019" y="603175"/>
                </a:lnTo>
                <a:lnTo>
                  <a:pt x="1556945" y="598626"/>
                </a:lnTo>
                <a:lnTo>
                  <a:pt x="1568781" y="597716"/>
                </a:lnTo>
                <a:lnTo>
                  <a:pt x="1581528" y="598626"/>
                </a:lnTo>
                <a:lnTo>
                  <a:pt x="1591544" y="589528"/>
                </a:lnTo>
                <a:lnTo>
                  <a:pt x="1600649" y="584980"/>
                </a:lnTo>
                <a:lnTo>
                  <a:pt x="1611574" y="584980"/>
                </a:lnTo>
                <a:lnTo>
                  <a:pt x="1624321" y="589528"/>
                </a:lnTo>
                <a:lnTo>
                  <a:pt x="1624321" y="587709"/>
                </a:lnTo>
                <a:lnTo>
                  <a:pt x="1625232" y="586799"/>
                </a:lnTo>
                <a:lnTo>
                  <a:pt x="1627053" y="586799"/>
                </a:lnTo>
                <a:lnTo>
                  <a:pt x="1627963" y="586799"/>
                </a:lnTo>
                <a:lnTo>
                  <a:pt x="1630695" y="586799"/>
                </a:lnTo>
                <a:lnTo>
                  <a:pt x="1632516" y="587709"/>
                </a:lnTo>
                <a:lnTo>
                  <a:pt x="1635247" y="587709"/>
                </a:lnTo>
                <a:lnTo>
                  <a:pt x="1637979" y="587709"/>
                </a:lnTo>
                <a:lnTo>
                  <a:pt x="1638889" y="587709"/>
                </a:lnTo>
                <a:lnTo>
                  <a:pt x="1640710" y="587709"/>
                </a:lnTo>
                <a:lnTo>
                  <a:pt x="1640710" y="586799"/>
                </a:lnTo>
                <a:lnTo>
                  <a:pt x="1638889" y="584070"/>
                </a:lnTo>
                <a:lnTo>
                  <a:pt x="1637979" y="581341"/>
                </a:lnTo>
                <a:lnTo>
                  <a:pt x="1633426" y="576792"/>
                </a:lnTo>
                <a:lnTo>
                  <a:pt x="1627963" y="568604"/>
                </a:lnTo>
                <a:lnTo>
                  <a:pt x="1627053" y="563145"/>
                </a:lnTo>
                <a:lnTo>
                  <a:pt x="1629784" y="558596"/>
                </a:lnTo>
                <a:lnTo>
                  <a:pt x="1635247" y="555867"/>
                </a:lnTo>
                <a:lnTo>
                  <a:pt x="1640710" y="553138"/>
                </a:lnTo>
                <a:lnTo>
                  <a:pt x="1646173" y="552228"/>
                </a:lnTo>
                <a:lnTo>
                  <a:pt x="1662562" y="555867"/>
                </a:lnTo>
                <a:lnTo>
                  <a:pt x="1678041" y="560416"/>
                </a:lnTo>
                <a:lnTo>
                  <a:pt x="1681683" y="547679"/>
                </a:lnTo>
                <a:lnTo>
                  <a:pt x="1689877" y="541311"/>
                </a:lnTo>
                <a:lnTo>
                  <a:pt x="1699892" y="536762"/>
                </a:lnTo>
                <a:lnTo>
                  <a:pt x="1711729" y="535852"/>
                </a:lnTo>
                <a:lnTo>
                  <a:pt x="1724476" y="535852"/>
                </a:lnTo>
                <a:lnTo>
                  <a:pt x="1726297" y="530394"/>
                </a:lnTo>
                <a:lnTo>
                  <a:pt x="1729939" y="525845"/>
                </a:lnTo>
                <a:lnTo>
                  <a:pt x="1734491" y="525845"/>
                </a:lnTo>
                <a:lnTo>
                  <a:pt x="1738133" y="524935"/>
                </a:lnTo>
                <a:lnTo>
                  <a:pt x="1742686" y="511289"/>
                </a:lnTo>
                <a:lnTo>
                  <a:pt x="1750880" y="500371"/>
                </a:lnTo>
                <a:lnTo>
                  <a:pt x="1759985" y="491274"/>
                </a:lnTo>
                <a:lnTo>
                  <a:pt x="1770911" y="485815"/>
                </a:lnTo>
                <a:lnTo>
                  <a:pt x="1783658" y="480357"/>
                </a:lnTo>
                <a:lnTo>
                  <a:pt x="1794584" y="474898"/>
                </a:lnTo>
                <a:lnTo>
                  <a:pt x="1805510" y="468530"/>
                </a:lnTo>
                <a:lnTo>
                  <a:pt x="1813704" y="458522"/>
                </a:lnTo>
                <a:lnTo>
                  <a:pt x="1840108" y="446695"/>
                </a:lnTo>
                <a:lnTo>
                  <a:pt x="1840108" y="444876"/>
                </a:lnTo>
                <a:lnTo>
                  <a:pt x="1846482" y="436688"/>
                </a:lnTo>
                <a:lnTo>
                  <a:pt x="1856497" y="433049"/>
                </a:lnTo>
                <a:lnTo>
                  <a:pt x="1865602" y="433049"/>
                </a:lnTo>
                <a:lnTo>
                  <a:pt x="1881081" y="423041"/>
                </a:lnTo>
                <a:lnTo>
                  <a:pt x="1894738" y="420312"/>
                </a:lnTo>
                <a:lnTo>
                  <a:pt x="1910217" y="421222"/>
                </a:lnTo>
                <a:lnTo>
                  <a:pt x="1923874" y="425771"/>
                </a:lnTo>
                <a:lnTo>
                  <a:pt x="1938442" y="430319"/>
                </a:lnTo>
                <a:lnTo>
                  <a:pt x="1938442" y="431229"/>
                </a:lnTo>
                <a:lnTo>
                  <a:pt x="1939352" y="431229"/>
                </a:lnTo>
                <a:lnTo>
                  <a:pt x="1942084" y="433958"/>
                </a:lnTo>
                <a:lnTo>
                  <a:pt x="1942084" y="433049"/>
                </a:lnTo>
                <a:lnTo>
                  <a:pt x="1940263" y="431229"/>
                </a:lnTo>
                <a:lnTo>
                  <a:pt x="1939352" y="431229"/>
                </a:lnTo>
                <a:lnTo>
                  <a:pt x="1938442" y="430319"/>
                </a:lnTo>
                <a:lnTo>
                  <a:pt x="1930247" y="401207"/>
                </a:lnTo>
                <a:lnTo>
                  <a:pt x="1938442" y="399387"/>
                </a:lnTo>
                <a:lnTo>
                  <a:pt x="1948457" y="391199"/>
                </a:lnTo>
                <a:lnTo>
                  <a:pt x="1959383" y="383012"/>
                </a:lnTo>
                <a:lnTo>
                  <a:pt x="1969399" y="376643"/>
                </a:lnTo>
                <a:lnTo>
                  <a:pt x="1980325" y="372094"/>
                </a:lnTo>
                <a:lnTo>
                  <a:pt x="1993982" y="371185"/>
                </a:lnTo>
                <a:lnTo>
                  <a:pt x="2004908" y="360267"/>
                </a:lnTo>
                <a:lnTo>
                  <a:pt x="2024028" y="356628"/>
                </a:lnTo>
                <a:lnTo>
                  <a:pt x="2034044" y="347531"/>
                </a:lnTo>
                <a:lnTo>
                  <a:pt x="2056806" y="360267"/>
                </a:lnTo>
                <a:lnTo>
                  <a:pt x="2090494" y="348440"/>
                </a:lnTo>
                <a:lnTo>
                  <a:pt x="2091405" y="342072"/>
                </a:lnTo>
                <a:lnTo>
                  <a:pt x="2095957" y="337523"/>
                </a:lnTo>
                <a:lnTo>
                  <a:pt x="2099599" y="333884"/>
                </a:lnTo>
                <a:lnTo>
                  <a:pt x="2104152" y="329335"/>
                </a:lnTo>
                <a:lnTo>
                  <a:pt x="2109615" y="328426"/>
                </a:lnTo>
                <a:lnTo>
                  <a:pt x="2118720" y="326606"/>
                </a:lnTo>
                <a:lnTo>
                  <a:pt x="2124183" y="320238"/>
                </a:lnTo>
                <a:lnTo>
                  <a:pt x="2132377" y="317508"/>
                </a:lnTo>
                <a:lnTo>
                  <a:pt x="2140571" y="317508"/>
                </a:lnTo>
                <a:lnTo>
                  <a:pt x="2148766" y="317508"/>
                </a:lnTo>
                <a:lnTo>
                  <a:pt x="2160602" y="304772"/>
                </a:lnTo>
                <a:lnTo>
                  <a:pt x="2174260" y="296584"/>
                </a:lnTo>
                <a:lnTo>
                  <a:pt x="2188828" y="291125"/>
                </a:lnTo>
                <a:lnTo>
                  <a:pt x="2204306" y="286576"/>
                </a:lnTo>
                <a:lnTo>
                  <a:pt x="2202485" y="282937"/>
                </a:lnTo>
                <a:lnTo>
                  <a:pt x="2212500" y="282937"/>
                </a:lnTo>
                <a:lnTo>
                  <a:pt x="2220695" y="280208"/>
                </a:lnTo>
                <a:lnTo>
                  <a:pt x="2226158" y="272930"/>
                </a:lnTo>
                <a:lnTo>
                  <a:pt x="2231621" y="264742"/>
                </a:lnTo>
                <a:lnTo>
                  <a:pt x="2237084" y="258374"/>
                </a:lnTo>
                <a:lnTo>
                  <a:pt x="2244368" y="253825"/>
                </a:lnTo>
                <a:lnTo>
                  <a:pt x="2264399" y="285667"/>
                </a:lnTo>
                <a:lnTo>
                  <a:pt x="2288071" y="274749"/>
                </a:lnTo>
                <a:lnTo>
                  <a:pt x="2291713" y="272020"/>
                </a:lnTo>
                <a:lnTo>
                  <a:pt x="2296266" y="270201"/>
                </a:lnTo>
                <a:lnTo>
                  <a:pt x="2300818" y="269291"/>
                </a:lnTo>
                <a:lnTo>
                  <a:pt x="2303550" y="270201"/>
                </a:lnTo>
                <a:lnTo>
                  <a:pt x="2307192" y="272930"/>
                </a:lnTo>
                <a:lnTo>
                  <a:pt x="2318118" y="272930"/>
                </a:lnTo>
                <a:lnTo>
                  <a:pt x="2320849" y="262013"/>
                </a:lnTo>
                <a:lnTo>
                  <a:pt x="2326312" y="251095"/>
                </a:lnTo>
                <a:lnTo>
                  <a:pt x="2333596" y="241998"/>
                </a:lnTo>
                <a:lnTo>
                  <a:pt x="2341791" y="233810"/>
                </a:lnTo>
                <a:lnTo>
                  <a:pt x="2347254" y="221983"/>
                </a:lnTo>
                <a:lnTo>
                  <a:pt x="2349985" y="211066"/>
                </a:lnTo>
                <a:lnTo>
                  <a:pt x="2366374" y="218344"/>
                </a:lnTo>
                <a:lnTo>
                  <a:pt x="2384584" y="221073"/>
                </a:lnTo>
                <a:lnTo>
                  <a:pt x="2403704" y="221983"/>
                </a:lnTo>
                <a:lnTo>
                  <a:pt x="2401883" y="221073"/>
                </a:lnTo>
                <a:lnTo>
                  <a:pt x="2414630" y="218344"/>
                </a:lnTo>
                <a:lnTo>
                  <a:pt x="2426467" y="212885"/>
                </a:lnTo>
                <a:lnTo>
                  <a:pt x="2437392" y="205607"/>
                </a:lnTo>
                <a:lnTo>
                  <a:pt x="2450139" y="199239"/>
                </a:lnTo>
                <a:lnTo>
                  <a:pt x="2462886" y="197419"/>
                </a:lnTo>
                <a:lnTo>
                  <a:pt x="2477454" y="200149"/>
                </a:lnTo>
                <a:lnTo>
                  <a:pt x="2474723" y="210156"/>
                </a:lnTo>
                <a:lnTo>
                  <a:pt x="2455602" y="231990"/>
                </a:lnTo>
                <a:lnTo>
                  <a:pt x="2412809" y="234720"/>
                </a:lnTo>
                <a:lnTo>
                  <a:pt x="2409167" y="236539"/>
                </a:lnTo>
                <a:lnTo>
                  <a:pt x="2404615" y="236539"/>
                </a:lnTo>
                <a:lnTo>
                  <a:pt x="2401883" y="233810"/>
                </a:lnTo>
                <a:lnTo>
                  <a:pt x="2393689" y="242908"/>
                </a:lnTo>
                <a:lnTo>
                  <a:pt x="2390047" y="255644"/>
                </a:lnTo>
                <a:lnTo>
                  <a:pt x="2382763" y="262013"/>
                </a:lnTo>
                <a:lnTo>
                  <a:pt x="2373658" y="267471"/>
                </a:lnTo>
                <a:lnTo>
                  <a:pt x="2361821" y="270201"/>
                </a:lnTo>
                <a:lnTo>
                  <a:pt x="2350896" y="272930"/>
                </a:lnTo>
                <a:lnTo>
                  <a:pt x="2352717" y="277479"/>
                </a:lnTo>
                <a:lnTo>
                  <a:pt x="2350896" y="280208"/>
                </a:lnTo>
                <a:lnTo>
                  <a:pt x="2348164" y="283847"/>
                </a:lnTo>
                <a:lnTo>
                  <a:pt x="2337238" y="301133"/>
                </a:lnTo>
                <a:lnTo>
                  <a:pt x="2323581" y="314779"/>
                </a:lnTo>
                <a:lnTo>
                  <a:pt x="2307192" y="325696"/>
                </a:lnTo>
                <a:lnTo>
                  <a:pt x="2297176" y="332065"/>
                </a:lnTo>
                <a:lnTo>
                  <a:pt x="2288071" y="333884"/>
                </a:lnTo>
                <a:lnTo>
                  <a:pt x="2277146" y="331155"/>
                </a:lnTo>
                <a:lnTo>
                  <a:pt x="2271683" y="325696"/>
                </a:lnTo>
                <a:lnTo>
                  <a:pt x="2266220" y="325696"/>
                </a:lnTo>
                <a:lnTo>
                  <a:pt x="2260757" y="325696"/>
                </a:lnTo>
                <a:lnTo>
                  <a:pt x="2256204" y="323877"/>
                </a:lnTo>
                <a:lnTo>
                  <a:pt x="2250741" y="321147"/>
                </a:lnTo>
                <a:lnTo>
                  <a:pt x="2247099" y="318418"/>
                </a:lnTo>
                <a:lnTo>
                  <a:pt x="2247099" y="328426"/>
                </a:lnTo>
                <a:lnTo>
                  <a:pt x="2242547" y="334794"/>
                </a:lnTo>
                <a:lnTo>
                  <a:pt x="2236173" y="342072"/>
                </a:lnTo>
                <a:lnTo>
                  <a:pt x="2209769" y="355719"/>
                </a:lnTo>
                <a:lnTo>
                  <a:pt x="2186096" y="371185"/>
                </a:lnTo>
                <a:lnTo>
                  <a:pt x="2185186" y="372094"/>
                </a:lnTo>
                <a:lnTo>
                  <a:pt x="2193380" y="380282"/>
                </a:lnTo>
                <a:lnTo>
                  <a:pt x="2171528" y="401207"/>
                </a:lnTo>
                <a:lnTo>
                  <a:pt x="2166976" y="403936"/>
                </a:lnTo>
                <a:lnTo>
                  <a:pt x="2163334" y="404846"/>
                </a:lnTo>
                <a:lnTo>
                  <a:pt x="2156050" y="414853"/>
                </a:lnTo>
                <a:lnTo>
                  <a:pt x="2147855" y="420312"/>
                </a:lnTo>
                <a:lnTo>
                  <a:pt x="2137840" y="421222"/>
                </a:lnTo>
                <a:lnTo>
                  <a:pt x="2126914" y="423041"/>
                </a:lnTo>
                <a:lnTo>
                  <a:pt x="2115988" y="423041"/>
                </a:lnTo>
                <a:lnTo>
                  <a:pt x="2107794" y="423041"/>
                </a:lnTo>
                <a:lnTo>
                  <a:pt x="2101420" y="428500"/>
                </a:lnTo>
                <a:lnTo>
                  <a:pt x="2091405" y="433049"/>
                </a:lnTo>
                <a:lnTo>
                  <a:pt x="2081389" y="435778"/>
                </a:lnTo>
                <a:lnTo>
                  <a:pt x="2073195" y="438507"/>
                </a:lnTo>
                <a:lnTo>
                  <a:pt x="2065000" y="443966"/>
                </a:lnTo>
                <a:lnTo>
                  <a:pt x="2062269" y="444876"/>
                </a:lnTo>
                <a:lnTo>
                  <a:pt x="2059538" y="443966"/>
                </a:lnTo>
                <a:lnTo>
                  <a:pt x="2056806" y="442146"/>
                </a:lnTo>
                <a:lnTo>
                  <a:pt x="2053164" y="447605"/>
                </a:lnTo>
                <a:lnTo>
                  <a:pt x="2039507" y="452154"/>
                </a:lnTo>
                <a:lnTo>
                  <a:pt x="2024028" y="452154"/>
                </a:lnTo>
                <a:lnTo>
                  <a:pt x="2004908" y="446695"/>
                </a:lnTo>
                <a:lnTo>
                  <a:pt x="1986698" y="436688"/>
                </a:lnTo>
                <a:lnTo>
                  <a:pt x="1983967" y="441237"/>
                </a:lnTo>
                <a:lnTo>
                  <a:pt x="1981235" y="444876"/>
                </a:lnTo>
                <a:lnTo>
                  <a:pt x="1980325" y="471259"/>
                </a:lnTo>
                <a:lnTo>
                  <a:pt x="1974862" y="483086"/>
                </a:lnTo>
                <a:lnTo>
                  <a:pt x="1967578" y="493093"/>
                </a:lnTo>
                <a:lnTo>
                  <a:pt x="1959383" y="500371"/>
                </a:lnTo>
                <a:lnTo>
                  <a:pt x="1950278" y="501281"/>
                </a:lnTo>
                <a:lnTo>
                  <a:pt x="1937531" y="497642"/>
                </a:lnTo>
                <a:lnTo>
                  <a:pt x="1934800" y="500371"/>
                </a:lnTo>
                <a:lnTo>
                  <a:pt x="1927516" y="503101"/>
                </a:lnTo>
                <a:lnTo>
                  <a:pt x="1921142" y="504010"/>
                </a:lnTo>
                <a:lnTo>
                  <a:pt x="1919321" y="505830"/>
                </a:lnTo>
                <a:lnTo>
                  <a:pt x="1919321" y="514928"/>
                </a:lnTo>
                <a:lnTo>
                  <a:pt x="1937531" y="516747"/>
                </a:lnTo>
                <a:lnTo>
                  <a:pt x="1955741" y="512198"/>
                </a:lnTo>
                <a:lnTo>
                  <a:pt x="1972130" y="503101"/>
                </a:lnTo>
                <a:lnTo>
                  <a:pt x="1972130" y="504010"/>
                </a:lnTo>
                <a:lnTo>
                  <a:pt x="1972130" y="505830"/>
                </a:lnTo>
                <a:lnTo>
                  <a:pt x="1972130" y="506740"/>
                </a:lnTo>
                <a:lnTo>
                  <a:pt x="1983056" y="498552"/>
                </a:lnTo>
                <a:lnTo>
                  <a:pt x="1996713" y="495823"/>
                </a:lnTo>
                <a:lnTo>
                  <a:pt x="2010371" y="494913"/>
                </a:lnTo>
                <a:lnTo>
                  <a:pt x="2025849" y="491274"/>
                </a:lnTo>
                <a:lnTo>
                  <a:pt x="2037686" y="485815"/>
                </a:lnTo>
                <a:lnTo>
                  <a:pt x="2032223" y="483086"/>
                </a:lnTo>
                <a:lnTo>
                  <a:pt x="2055896" y="473988"/>
                </a:lnTo>
                <a:lnTo>
                  <a:pt x="2056806" y="483086"/>
                </a:lnTo>
                <a:lnTo>
                  <a:pt x="2061359" y="488544"/>
                </a:lnTo>
                <a:lnTo>
                  <a:pt x="2067732" y="491274"/>
                </a:lnTo>
                <a:lnTo>
                  <a:pt x="2075016" y="490364"/>
                </a:lnTo>
                <a:lnTo>
                  <a:pt x="2081389" y="490364"/>
                </a:lnTo>
                <a:lnTo>
                  <a:pt x="2090494" y="490364"/>
                </a:lnTo>
                <a:lnTo>
                  <a:pt x="2095957" y="493093"/>
                </a:lnTo>
                <a:lnTo>
                  <a:pt x="2093226" y="482176"/>
                </a:lnTo>
                <a:lnTo>
                  <a:pt x="2094136" y="474898"/>
                </a:lnTo>
                <a:lnTo>
                  <a:pt x="2101420" y="468530"/>
                </a:lnTo>
                <a:lnTo>
                  <a:pt x="2107794" y="463071"/>
                </a:lnTo>
                <a:lnTo>
                  <a:pt x="2115078" y="457612"/>
                </a:lnTo>
                <a:lnTo>
                  <a:pt x="2115078" y="452154"/>
                </a:lnTo>
                <a:lnTo>
                  <a:pt x="2115078" y="447605"/>
                </a:lnTo>
                <a:lnTo>
                  <a:pt x="2126004" y="433958"/>
                </a:lnTo>
                <a:lnTo>
                  <a:pt x="2139661" y="425771"/>
                </a:lnTo>
                <a:lnTo>
                  <a:pt x="2154229" y="421222"/>
                </a:lnTo>
                <a:lnTo>
                  <a:pt x="2171528" y="420312"/>
                </a:lnTo>
                <a:lnTo>
                  <a:pt x="2183365" y="418492"/>
                </a:lnTo>
                <a:lnTo>
                  <a:pt x="2193380" y="410305"/>
                </a:lnTo>
                <a:lnTo>
                  <a:pt x="2201575" y="402117"/>
                </a:lnTo>
                <a:lnTo>
                  <a:pt x="2210679" y="399387"/>
                </a:lnTo>
                <a:lnTo>
                  <a:pt x="2221605" y="398478"/>
                </a:lnTo>
                <a:lnTo>
                  <a:pt x="2233442" y="398478"/>
                </a:lnTo>
                <a:lnTo>
                  <a:pt x="2274414" y="355719"/>
                </a:lnTo>
                <a:lnTo>
                  <a:pt x="2283519" y="358448"/>
                </a:lnTo>
                <a:lnTo>
                  <a:pt x="2290803" y="361177"/>
                </a:lnTo>
                <a:lnTo>
                  <a:pt x="2297176" y="368455"/>
                </a:lnTo>
                <a:lnTo>
                  <a:pt x="2297176" y="399387"/>
                </a:lnTo>
                <a:lnTo>
                  <a:pt x="2297176" y="412124"/>
                </a:lnTo>
                <a:lnTo>
                  <a:pt x="2294445" y="418492"/>
                </a:lnTo>
                <a:lnTo>
                  <a:pt x="2288982" y="423041"/>
                </a:lnTo>
                <a:lnTo>
                  <a:pt x="2282608" y="423041"/>
                </a:lnTo>
                <a:lnTo>
                  <a:pt x="2274414" y="423041"/>
                </a:lnTo>
                <a:lnTo>
                  <a:pt x="2264399" y="423041"/>
                </a:lnTo>
                <a:lnTo>
                  <a:pt x="2250741" y="418492"/>
                </a:lnTo>
                <a:lnTo>
                  <a:pt x="2238905" y="410305"/>
                </a:lnTo>
                <a:lnTo>
                  <a:pt x="2238905" y="415763"/>
                </a:lnTo>
                <a:lnTo>
                  <a:pt x="2236173" y="421222"/>
                </a:lnTo>
                <a:lnTo>
                  <a:pt x="2230710" y="423951"/>
                </a:lnTo>
                <a:lnTo>
                  <a:pt x="2226158" y="425771"/>
                </a:lnTo>
                <a:lnTo>
                  <a:pt x="2220695" y="425771"/>
                </a:lnTo>
                <a:lnTo>
                  <a:pt x="2215232" y="423041"/>
                </a:lnTo>
                <a:lnTo>
                  <a:pt x="2212500" y="435778"/>
                </a:lnTo>
                <a:lnTo>
                  <a:pt x="2215232" y="446695"/>
                </a:lnTo>
                <a:lnTo>
                  <a:pt x="2223426" y="454883"/>
                </a:lnTo>
                <a:lnTo>
                  <a:pt x="2236173" y="461251"/>
                </a:lnTo>
                <a:lnTo>
                  <a:pt x="2255294" y="442146"/>
                </a:lnTo>
                <a:lnTo>
                  <a:pt x="2277146" y="442146"/>
                </a:lnTo>
                <a:lnTo>
                  <a:pt x="2285340" y="439417"/>
                </a:lnTo>
                <a:lnTo>
                  <a:pt x="2286250" y="431229"/>
                </a:lnTo>
                <a:lnTo>
                  <a:pt x="2317207" y="431229"/>
                </a:lnTo>
                <a:lnTo>
                  <a:pt x="2317207" y="427590"/>
                </a:lnTo>
                <a:lnTo>
                  <a:pt x="2318118" y="423951"/>
                </a:lnTo>
                <a:lnTo>
                  <a:pt x="2319939" y="421222"/>
                </a:lnTo>
                <a:lnTo>
                  <a:pt x="2322670" y="420312"/>
                </a:lnTo>
                <a:lnTo>
                  <a:pt x="2325402" y="420312"/>
                </a:lnTo>
                <a:lnTo>
                  <a:pt x="2323581" y="415763"/>
                </a:lnTo>
                <a:lnTo>
                  <a:pt x="2323581" y="412124"/>
                </a:lnTo>
                <a:lnTo>
                  <a:pt x="2325402" y="406665"/>
                </a:lnTo>
                <a:lnTo>
                  <a:pt x="2328133" y="402117"/>
                </a:lnTo>
                <a:lnTo>
                  <a:pt x="2322670" y="391199"/>
                </a:lnTo>
                <a:lnTo>
                  <a:pt x="2322670" y="379373"/>
                </a:lnTo>
                <a:lnTo>
                  <a:pt x="2322670" y="366636"/>
                </a:lnTo>
                <a:lnTo>
                  <a:pt x="2322670" y="362997"/>
                </a:lnTo>
                <a:lnTo>
                  <a:pt x="2322670" y="358448"/>
                </a:lnTo>
                <a:lnTo>
                  <a:pt x="2325402" y="355719"/>
                </a:lnTo>
                <a:lnTo>
                  <a:pt x="2326312" y="351170"/>
                </a:lnTo>
                <a:lnTo>
                  <a:pt x="2330865" y="350260"/>
                </a:lnTo>
                <a:lnTo>
                  <a:pt x="2339970" y="342072"/>
                </a:lnTo>
                <a:lnTo>
                  <a:pt x="2348164" y="334794"/>
                </a:lnTo>
                <a:lnTo>
                  <a:pt x="2359090" y="328426"/>
                </a:lnTo>
                <a:lnTo>
                  <a:pt x="2370016" y="326606"/>
                </a:lnTo>
                <a:lnTo>
                  <a:pt x="2423735" y="301133"/>
                </a:lnTo>
                <a:lnTo>
                  <a:pt x="2440124" y="296584"/>
                </a:lnTo>
                <a:lnTo>
                  <a:pt x="2452871" y="288396"/>
                </a:lnTo>
                <a:lnTo>
                  <a:pt x="2463797" y="278388"/>
                </a:lnTo>
                <a:lnTo>
                  <a:pt x="2473812" y="266561"/>
                </a:lnTo>
                <a:lnTo>
                  <a:pt x="2484738" y="255644"/>
                </a:lnTo>
                <a:lnTo>
                  <a:pt x="2487470" y="263832"/>
                </a:lnTo>
                <a:lnTo>
                  <a:pt x="2519337" y="255644"/>
                </a:lnTo>
                <a:lnTo>
                  <a:pt x="2549383" y="251095"/>
                </a:lnTo>
                <a:lnTo>
                  <a:pt x="2554846" y="248366"/>
                </a:lnTo>
                <a:lnTo>
                  <a:pt x="2558488" y="248366"/>
                </a:lnTo>
                <a:lnTo>
                  <a:pt x="2563041" y="250186"/>
                </a:lnTo>
                <a:lnTo>
                  <a:pt x="2566683" y="252915"/>
                </a:lnTo>
                <a:lnTo>
                  <a:pt x="2574877" y="244727"/>
                </a:lnTo>
                <a:lnTo>
                  <a:pt x="2583071" y="239268"/>
                </a:lnTo>
                <a:lnTo>
                  <a:pt x="2593087" y="233810"/>
                </a:lnTo>
                <a:lnTo>
                  <a:pt x="2603102" y="231990"/>
                </a:lnTo>
                <a:lnTo>
                  <a:pt x="2655001" y="199239"/>
                </a:lnTo>
                <a:lnTo>
                  <a:pt x="2662284" y="207427"/>
                </a:lnTo>
                <a:lnTo>
                  <a:pt x="2665016" y="216524"/>
                </a:lnTo>
                <a:lnTo>
                  <a:pt x="2665016" y="228351"/>
                </a:lnTo>
                <a:lnTo>
                  <a:pt x="2657732" y="234720"/>
                </a:lnTo>
                <a:lnTo>
                  <a:pt x="2657732" y="241998"/>
                </a:lnTo>
                <a:lnTo>
                  <a:pt x="2660463" y="248366"/>
                </a:lnTo>
                <a:lnTo>
                  <a:pt x="2665016" y="255644"/>
                </a:lnTo>
                <a:lnTo>
                  <a:pt x="2665016" y="262013"/>
                </a:lnTo>
                <a:lnTo>
                  <a:pt x="2665926" y="262013"/>
                </a:lnTo>
                <a:lnTo>
                  <a:pt x="2665926" y="263832"/>
                </a:lnTo>
                <a:lnTo>
                  <a:pt x="2675942" y="263832"/>
                </a:lnTo>
                <a:lnTo>
                  <a:pt x="2678673" y="259283"/>
                </a:lnTo>
                <a:lnTo>
                  <a:pt x="2681405" y="256554"/>
                </a:lnTo>
                <a:lnTo>
                  <a:pt x="2685047" y="253825"/>
                </a:lnTo>
                <a:lnTo>
                  <a:pt x="2689599" y="252915"/>
                </a:lnTo>
                <a:lnTo>
                  <a:pt x="2693241" y="251095"/>
                </a:lnTo>
                <a:lnTo>
                  <a:pt x="2697794" y="251095"/>
                </a:lnTo>
                <a:lnTo>
                  <a:pt x="2697794" y="272930"/>
                </a:lnTo>
                <a:lnTo>
                  <a:pt x="2706899" y="281118"/>
                </a:lnTo>
                <a:lnTo>
                  <a:pt x="2706899" y="280208"/>
                </a:lnTo>
                <a:lnTo>
                  <a:pt x="2719646" y="275659"/>
                </a:lnTo>
                <a:lnTo>
                  <a:pt x="2732392" y="274749"/>
                </a:lnTo>
                <a:lnTo>
                  <a:pt x="2744229" y="280208"/>
                </a:lnTo>
                <a:lnTo>
                  <a:pt x="2738766" y="264742"/>
                </a:lnTo>
                <a:lnTo>
                  <a:pt x="2736034" y="250186"/>
                </a:lnTo>
                <a:lnTo>
                  <a:pt x="2736034" y="245637"/>
                </a:lnTo>
                <a:lnTo>
                  <a:pt x="2735124" y="241998"/>
                </a:lnTo>
                <a:lnTo>
                  <a:pt x="2733303" y="237449"/>
                </a:lnTo>
                <a:lnTo>
                  <a:pt x="2727840" y="239268"/>
                </a:lnTo>
                <a:lnTo>
                  <a:pt x="2722377" y="240178"/>
                </a:lnTo>
                <a:lnTo>
                  <a:pt x="2720556" y="242908"/>
                </a:lnTo>
                <a:lnTo>
                  <a:pt x="2716914" y="245637"/>
                </a:lnTo>
                <a:lnTo>
                  <a:pt x="2709630" y="248366"/>
                </a:lnTo>
                <a:lnTo>
                  <a:pt x="2704167" y="248366"/>
                </a:lnTo>
                <a:lnTo>
                  <a:pt x="2697794" y="247456"/>
                </a:lnTo>
                <a:lnTo>
                  <a:pt x="2690510" y="242908"/>
                </a:lnTo>
                <a:lnTo>
                  <a:pt x="2686868" y="239268"/>
                </a:lnTo>
                <a:lnTo>
                  <a:pt x="2681405" y="233810"/>
                </a:lnTo>
                <a:lnTo>
                  <a:pt x="2676852" y="229261"/>
                </a:lnTo>
                <a:lnTo>
                  <a:pt x="2670479" y="221073"/>
                </a:lnTo>
                <a:lnTo>
                  <a:pt x="2665926" y="212885"/>
                </a:lnTo>
                <a:lnTo>
                  <a:pt x="2665016" y="205607"/>
                </a:lnTo>
                <a:lnTo>
                  <a:pt x="2667747" y="197419"/>
                </a:lnTo>
                <a:lnTo>
                  <a:pt x="2675942" y="189231"/>
                </a:lnTo>
                <a:lnTo>
                  <a:pt x="2706899" y="178314"/>
                </a:lnTo>
                <a:lnTo>
                  <a:pt x="2717825" y="167397"/>
                </a:lnTo>
                <a:lnTo>
                  <a:pt x="2737855" y="161938"/>
                </a:lnTo>
                <a:lnTo>
                  <a:pt x="2757886" y="154660"/>
                </a:lnTo>
                <a:lnTo>
                  <a:pt x="2756976" y="153751"/>
                </a:lnTo>
                <a:lnTo>
                  <a:pt x="2756976" y="151021"/>
                </a:lnTo>
                <a:lnTo>
                  <a:pt x="2759707" y="146472"/>
                </a:lnTo>
                <a:lnTo>
                  <a:pt x="2789754" y="148292"/>
                </a:lnTo>
                <a:lnTo>
                  <a:pt x="2816158" y="142833"/>
                </a:lnTo>
                <a:lnTo>
                  <a:pt x="2841652" y="131916"/>
                </a:lnTo>
                <a:lnTo>
                  <a:pt x="2865325" y="116450"/>
                </a:lnTo>
                <a:lnTo>
                  <a:pt x="2884445" y="113721"/>
                </a:lnTo>
                <a:lnTo>
                  <a:pt x="2909028" y="100074"/>
                </a:lnTo>
                <a:lnTo>
                  <a:pt x="2935433" y="86428"/>
                </a:lnTo>
                <a:lnTo>
                  <a:pt x="2962747" y="76420"/>
                </a:lnTo>
                <a:lnTo>
                  <a:pt x="2991883" y="70962"/>
                </a:lnTo>
                <a:lnTo>
                  <a:pt x="2990062" y="73691"/>
                </a:lnTo>
                <a:lnTo>
                  <a:pt x="2990062" y="76420"/>
                </a:lnTo>
                <a:lnTo>
                  <a:pt x="2994615" y="76420"/>
                </a:lnTo>
                <a:lnTo>
                  <a:pt x="2992794" y="73691"/>
                </a:lnTo>
                <a:lnTo>
                  <a:pt x="2991883" y="70962"/>
                </a:lnTo>
                <a:lnTo>
                  <a:pt x="3042871" y="43669"/>
                </a:lnTo>
                <a:lnTo>
                  <a:pt x="3094769" y="20015"/>
                </a:lnTo>
                <a:close/>
              </a:path>
            </a:pathLst>
          </a:custGeom>
          <a:solidFill>
            <a:srgbClr val="00639B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6160" y="36916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</a:t>
            </a:r>
          </a:p>
        </p:txBody>
      </p:sp>
      <p:sp>
        <p:nvSpPr>
          <p:cNvPr id="50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3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5" name="等腰三角形 4"/>
          <p:cNvSpPr/>
          <p:nvPr>
            <p:custDataLst>
              <p:tags r:id="rId1"/>
            </p:custDataLst>
          </p:nvPr>
        </p:nvSpPr>
        <p:spPr>
          <a:xfrm rot="5400000">
            <a:off x="1321146" y="2107582"/>
            <a:ext cx="342265" cy="2984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3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178"/>
          <p:cNvSpPr txBox="1"/>
          <p:nvPr>
            <p:custDataLst>
              <p:tags r:id="rId2"/>
            </p:custDataLst>
          </p:nvPr>
        </p:nvSpPr>
        <p:spPr>
          <a:xfrm>
            <a:off x="1851660" y="1946275"/>
            <a:ext cx="2291080" cy="69151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3200" b="1" spc="15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计划形状</a:t>
            </a:r>
            <a:r>
              <a:rPr lang="en-US" altLang="zh-CN" sz="3200" b="1" spc="15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	</a:t>
            </a: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486121" y="1946292"/>
            <a:ext cx="646430" cy="594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35" name="等腰三角形 34"/>
          <p:cNvSpPr/>
          <p:nvPr>
            <p:custDataLst>
              <p:tags r:id="rId4"/>
            </p:custDataLst>
          </p:nvPr>
        </p:nvSpPr>
        <p:spPr>
          <a:xfrm rot="5400000">
            <a:off x="1321146" y="3338212"/>
            <a:ext cx="342265" cy="2984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3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178"/>
          <p:cNvSpPr txBox="1"/>
          <p:nvPr>
            <p:custDataLst>
              <p:tags r:id="rId5"/>
            </p:custDataLst>
          </p:nvPr>
        </p:nvSpPr>
        <p:spPr>
          <a:xfrm>
            <a:off x="1851025" y="2988310"/>
            <a:ext cx="2516505" cy="6991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3200" b="1" spc="15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计划枚举算法</a:t>
            </a:r>
          </a:p>
        </p:txBody>
      </p:sp>
      <p:sp>
        <p:nvSpPr>
          <p:cNvPr id="57" name="文本框 56"/>
          <p:cNvSpPr txBox="1"/>
          <p:nvPr>
            <p:custDataLst>
              <p:tags r:id="rId6"/>
            </p:custDataLst>
          </p:nvPr>
        </p:nvSpPr>
        <p:spPr>
          <a:xfrm>
            <a:off x="486121" y="3213117"/>
            <a:ext cx="646430" cy="5943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58" name="文本框 178"/>
          <p:cNvSpPr txBox="1"/>
          <p:nvPr>
            <p:custDataLst>
              <p:tags r:id="rId7"/>
            </p:custDataLst>
          </p:nvPr>
        </p:nvSpPr>
        <p:spPr>
          <a:xfrm>
            <a:off x="2796886" y="3807477"/>
            <a:ext cx="3178810" cy="106553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4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5400" b="1" spc="15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动态规划算法</a:t>
            </a:r>
          </a:p>
          <a:p>
            <a:pPr fontAlgn="auto">
              <a:lnSpc>
                <a:spcPct val="130000"/>
              </a:lnSpc>
            </a:pPr>
            <a:r>
              <a:rPr lang="zh-CN" altLang="en-US" sz="5400" b="1" spc="15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线性算法</a:t>
            </a:r>
          </a:p>
        </p:txBody>
      </p:sp>
      <p:sp>
        <p:nvSpPr>
          <p:cNvPr id="59" name="直角上箭头 58"/>
          <p:cNvSpPr/>
          <p:nvPr/>
        </p:nvSpPr>
        <p:spPr>
          <a:xfrm rot="5400000">
            <a:off x="1973580" y="3797935"/>
            <a:ext cx="970915" cy="80391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2060575" y="3873500"/>
            <a:ext cx="803275" cy="4241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4" y="36916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计划形状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2023745" y="1047750"/>
            <a:ext cx="5191760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2165" y="2369185"/>
            <a:ext cx="7670800" cy="2774315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目前， OceanBase 支持 Left / Right  Deep  Tree , Deep  Tree , Bushy  Tree ，Bushy  Tree 指允许连接的两侧都是异步连接，而 Left  Deep  Tree 允许连接的右侧只能是一个基表，对应的 Right  Deep  Tree 要求所有连接的左侧是一个基表， Deep  Tree 相当于条件放高的 Left / Right  Deep  Tree ，连接的任意一侧是基表，大部分数据库包括OceanBase都是不支持 Bushy  Tree 或是默认不生成 Bushy  Tree 的计划的，因为一旦打开了 Bushy  Tree ，计划之间成指数级增长会导致计划代价过高。但是</a:t>
            </a:r>
            <a:r>
              <a:rPr lang="en-US" altLang="zh-CN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OceanBase</a:t>
            </a:r>
            <a:r>
              <a:rPr lang="zh-CN" altLang="en-US" sz="20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允许用户指定优化器使优化器生成 Bushy  Tree 的计划， OceanBase 默认生成 Deep  Tree 的计划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4" y="23518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计划形状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52400" y="590550"/>
            <a:ext cx="2590800" cy="9925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例：两表连接：</a:t>
            </a:r>
            <a:endParaRPr sz="12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sz="12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228600" y="1200150"/>
            <a:ext cx="4086225" cy="1861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0" y="3367405"/>
            <a:ext cx="4314190" cy="15227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假设在不考虑索引的情况下，那么这两表连接会生成 Hash Join 的计划、Merge Join 的计划和 Nest Loop Join 的计划。然后会交换左右表的顺序，再生成一次这三种连接的计划。也就是说这一个简单的两表连接就会有 6 种计划。</a:t>
            </a: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以上可以得到计划枚举是一个比较难的问题，难点在于它的计划空间非常大。</a:t>
            </a:r>
          </a:p>
        </p:txBody>
      </p: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576085" y="1276644"/>
            <a:ext cx="0" cy="346900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4"/>
            </p:custDataLst>
          </p:nvPr>
        </p:nvCxnSpPr>
        <p:spPr>
          <a:xfrm>
            <a:off x="3785510" y="2440599"/>
            <a:ext cx="0" cy="22561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4572000" y="819150"/>
            <a:ext cx="2156460" cy="6457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sz="1335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例：星形查询：</a:t>
            </a:r>
            <a:endParaRPr sz="1335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sz="1335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1"/>
          <a:stretch>
            <a:fillRect/>
          </a:stretch>
        </p:blipFill>
        <p:spPr>
          <a:xfrm>
            <a:off x="4638040" y="1200150"/>
            <a:ext cx="4363720" cy="1967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4575810" y="3257550"/>
            <a:ext cx="4369435" cy="65278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sz="1335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如何在海量的计划空间中高效的枚举计划就是一个复杂的问题</a:t>
            </a:r>
            <a:r>
              <a:rPr lang="zh-CN" sz="1335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964" y="235182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动态规划算法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52400" y="819150"/>
            <a:ext cx="4314190" cy="29406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动态规划算法适用于表的个数不多的情况，因为动态规划算法的开销是非常大的，所以当连接表的数量非常多时，比如当连接表超过十个的时候，可能计划的枚举空间就已经非常大了，这个时候会把它回退成一个线性的算法。这个线性的算法是一个启发式的，能够让这个计划快速的收敛。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在 OceanBase 中，小于十张表的场景下采用的是动态规划算法。动态规划是一个按照 size 去做迭代的一个算法，这里 size 表示的是表的数量。在实现上，首先会枚举所有 size 为 1 的表的执行计划，也就是枚举单表的最优执行计划。</a:t>
            </a:r>
          </a:p>
        </p:txBody>
      </p: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576085" y="1276644"/>
            <a:ext cx="0" cy="346900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3785510" y="2440599"/>
            <a:ext cx="0" cy="22561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4610100" y="819150"/>
            <a:ext cx="4369435" cy="2971165"/>
          </a:xfrm>
          <a:prstGeom prst="rect">
            <a:avLst/>
          </a:prstGeom>
          <a:noFill/>
        </p:spPr>
        <p:txBody>
          <a:bodyPr wrap="square" rtlCol="0" anchor="ctr" anchorCtr="0">
            <a:normAutofit fontScale="25000"/>
          </a:bodyPr>
          <a:lstStyle/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48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单表的最优执行计划实际是做基表访问路径选择，在决定访问一个基表时走主表还是走索引。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48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OceanBase 的基本表访问路径的选择是存在前置规则和 skyline 剪枝的优化策略的，前置规则是一种确定性的规则，当某个索引满足规则时，则直接选中此索引，不考虑其它索引，当唯一索引全覆盖不需要回表时就会直接选择这个唯一索引，若前置规则无法命中，就会使用 skyline 剪枝来减少基表访问路径的速度和空间 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endParaRPr lang="zh-CN" sz="48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8"/>
          <a:stretch>
            <a:fillRect/>
          </a:stretch>
        </p:blipFill>
        <p:spPr>
          <a:xfrm>
            <a:off x="685800" y="3790950"/>
            <a:ext cx="3855720" cy="1279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9"/>
          <a:stretch>
            <a:fillRect/>
          </a:stretch>
        </p:blipFill>
        <p:spPr>
          <a:xfrm>
            <a:off x="4724400" y="3333750"/>
            <a:ext cx="4160520" cy="1750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664" y="235182"/>
            <a:ext cx="264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skyline</a:t>
            </a:r>
            <a:r>
              <a:rPr lang="zh-CN" altLang="en-US" sz="36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剪枝</a:t>
            </a: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4576085" y="1276644"/>
            <a:ext cx="0" cy="346900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3785510" y="2440599"/>
            <a:ext cx="0" cy="22561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4610100" y="819150"/>
            <a:ext cx="4369435" cy="4191000"/>
          </a:xfrm>
          <a:prstGeom prst="rect">
            <a:avLst/>
          </a:prstGeom>
          <a:noFill/>
        </p:spPr>
        <p:txBody>
          <a:bodyPr wrap="square" rtlCol="0" anchor="ctr" anchorCtr="0">
            <a:normAutofit fontScale="25000"/>
          </a:bodyPr>
          <a:lstStyle/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lang="zh-CN" sz="48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例：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endParaRPr sz="48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endParaRPr sz="48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48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此时会保留代价最小的则是主表，也会保留索引 a 存在 interesting  order 的，因为本身就是按照 a 有序的，不需要排序直接取前十行，找到所有满足要求的数据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48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接下来按照 sql 的逻辑去分配其它的算子，比如会执行 Group  By 窗口函数、 Order  By 、 Limit 等都是在最优计划集合里分配出所有的算子实现，去保留代价最小的以及含有 interesting  order 的计划，当所有算子分配完成后，就得到了整个计划的最优计划集合，从里面取出就得到了所需要的计划</a:t>
            </a:r>
            <a:endParaRPr lang="zh-CN" sz="48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0" y="742950"/>
            <a:ext cx="4541520" cy="3970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OceanBase 中的 skyline 剪枝包含了三个维度，第一个维度是索引是否回表，如果一个查询中一个表上所有的列都能从索引中拿到，那么这个索引是需要回查主表就可以拿到所有的列；第二个维度是索引是否存在 interesting  order ，在 OceanBase 中，主表按照主键有序，如果有一个索引的序在后序的算子执行中被使用到，此时就表明索引中存在 interesting  order ，上图中右方的查询第一个索引在 a 列上有序，而 a 这个序可以用来消除后面的 ORDER  BY ，所以就说第一个列存在 interesting  order ，而第二个索引在 b 点上有序，这个序无法被后面的算子用到，所以就说索引 b 不存在 interesting  order ；第三个维度是索引前缀能否抽取 query  range ，简单的理解是索引的前缀是否可以快速的定位数据，比如存在一个 ab 列上的索引，在 a 存在一个简单的过滤条件，则索引的前缀 a 就可以用来快速的定位数据。</a:t>
            </a:r>
          </a:p>
        </p:txBody>
      </p:sp>
      <p:pic>
        <p:nvPicPr>
          <p:cNvPr id="3" name="图片 2"/>
          <p:cNvPicPr/>
          <p:nvPr/>
        </p:nvPicPr>
        <p:blipFill>
          <a:blip r:embed="rId8"/>
          <a:stretch>
            <a:fillRect/>
          </a:stretch>
        </p:blipFill>
        <p:spPr>
          <a:xfrm>
            <a:off x="4800600" y="1047750"/>
            <a:ext cx="3926205" cy="112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6164" y="23518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92D05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线性算法</a:t>
            </a: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4576085" y="1276644"/>
            <a:ext cx="0" cy="346900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2"/>
            </p:custDataLst>
          </p:nvPr>
        </p:nvCxnSpPr>
        <p:spPr>
          <a:xfrm>
            <a:off x="3785510" y="2440599"/>
            <a:ext cx="0" cy="2256155"/>
          </a:xfrm>
          <a:prstGeom prst="line">
            <a:avLst/>
          </a:prstGeom>
          <a:ln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2860" y="438150"/>
            <a:ext cx="4541520" cy="3970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None/>
            </a:pPr>
            <a:endParaRPr sz="12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lang="zh-CN"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与动态规划算法不同，为了避免动态规划算法中难以处理的表数量较多的情况，</a:t>
            </a:r>
            <a:r>
              <a:rPr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OceanBase的线性算法是一种在表数量较多时使用的启发式算法，它帮助优化器快速找到一个可行的执行计划，尽管这个计划可能不是最优的。随着系统的迭代和改进，OceanBase正在通过贪心算法等更先进的方法来提高执行计划的质量和性能。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有关线性算法</a:t>
            </a:r>
            <a:r>
              <a:rPr lang="en-US" altLang="zh-CN"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OceanBase</a:t>
            </a:r>
            <a:r>
              <a:rPr lang="zh-CN" altLang="en-US"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并未有过多的介绍</a:t>
            </a: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endParaRPr lang="zh-CN" altLang="en-US" sz="1200" spc="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indent="-457200" algn="just" fontAlgn="auto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200" spc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右图为启发式算法普遍算法流程图供参考</a:t>
            </a:r>
          </a:p>
        </p:txBody>
      </p:sp>
      <p:pic>
        <p:nvPicPr>
          <p:cNvPr id="107" name="图片 106"/>
          <p:cNvPicPr/>
          <p:nvPr/>
        </p:nvPicPr>
        <p:blipFill>
          <a:blip r:embed="rId7"/>
          <a:stretch>
            <a:fillRect/>
          </a:stretch>
        </p:blipFill>
        <p:spPr>
          <a:xfrm>
            <a:off x="4648200" y="1047750"/>
            <a:ext cx="4482465" cy="3284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343400" y="236523"/>
            <a:ext cx="4586486" cy="4562783"/>
          </a:xfrm>
          <a:custGeom>
            <a:avLst/>
            <a:gdLst>
              <a:gd name="T0" fmla="*/ 248 w 3870"/>
              <a:gd name="T1" fmla="*/ 3504 h 3851"/>
              <a:gd name="T2" fmla="*/ 316 w 3870"/>
              <a:gd name="T3" fmla="*/ 3486 h 3851"/>
              <a:gd name="T4" fmla="*/ 366 w 3870"/>
              <a:gd name="T5" fmla="*/ 3536 h 3851"/>
              <a:gd name="T6" fmla="*/ 348 w 3870"/>
              <a:gd name="T7" fmla="*/ 3604 h 3851"/>
              <a:gd name="T8" fmla="*/ 721 w 3870"/>
              <a:gd name="T9" fmla="*/ 3209 h 3851"/>
              <a:gd name="T10" fmla="*/ 709 w 3870"/>
              <a:gd name="T11" fmla="*/ 3211 h 3851"/>
              <a:gd name="T12" fmla="*/ 698 w 3870"/>
              <a:gd name="T13" fmla="*/ 3207 h 3851"/>
              <a:gd name="T14" fmla="*/ 674 w 3870"/>
              <a:gd name="T15" fmla="*/ 3197 h 3851"/>
              <a:gd name="T16" fmla="*/ 657 w 3870"/>
              <a:gd name="T17" fmla="*/ 3179 h 3851"/>
              <a:gd name="T18" fmla="*/ 646 w 3870"/>
              <a:gd name="T19" fmla="*/ 3155 h 3851"/>
              <a:gd name="T20" fmla="*/ 644 w 3870"/>
              <a:gd name="T21" fmla="*/ 3144 h 3851"/>
              <a:gd name="T22" fmla="*/ 644 w 3870"/>
              <a:gd name="T23" fmla="*/ 3133 h 3851"/>
              <a:gd name="T24" fmla="*/ 731 w 3870"/>
              <a:gd name="T25" fmla="*/ 2630 h 3851"/>
              <a:gd name="T26" fmla="*/ 2348 w 3870"/>
              <a:gd name="T27" fmla="*/ 1050 h 3851"/>
              <a:gd name="T28" fmla="*/ 2409 w 3870"/>
              <a:gd name="T29" fmla="*/ 1086 h 3851"/>
              <a:gd name="T30" fmla="*/ 2409 w 3870"/>
              <a:gd name="T31" fmla="*/ 1155 h 3851"/>
              <a:gd name="T32" fmla="*/ 1128 w 3870"/>
              <a:gd name="T33" fmla="*/ 3025 h 3851"/>
              <a:gd name="T34" fmla="*/ 2745 w 3870"/>
              <a:gd name="T35" fmla="*/ 1445 h 3851"/>
              <a:gd name="T36" fmla="*/ 2805 w 3870"/>
              <a:gd name="T37" fmla="*/ 1480 h 3851"/>
              <a:gd name="T38" fmla="*/ 2805 w 3870"/>
              <a:gd name="T39" fmla="*/ 1548 h 3851"/>
              <a:gd name="T40" fmla="*/ 3141 w 3870"/>
              <a:gd name="T41" fmla="*/ 1416 h 3851"/>
              <a:gd name="T42" fmla="*/ 3241 w 3870"/>
              <a:gd name="T43" fmla="*/ 1318 h 3851"/>
              <a:gd name="T44" fmla="*/ 2744 w 3870"/>
              <a:gd name="T45" fmla="*/ 430 h 3851"/>
              <a:gd name="T46" fmla="*/ 3247 w 3870"/>
              <a:gd name="T47" fmla="*/ 140 h 3851"/>
              <a:gd name="T48" fmla="*/ 3040 w 3870"/>
              <a:gd name="T49" fmla="*/ 182 h 3851"/>
              <a:gd name="T50" fmla="*/ 3663 w 3870"/>
              <a:gd name="T51" fmla="*/ 874 h 3851"/>
              <a:gd name="T52" fmla="*/ 3728 w 3870"/>
              <a:gd name="T53" fmla="*/ 673 h 3851"/>
              <a:gd name="T54" fmla="*/ 3702 w 3870"/>
              <a:gd name="T55" fmla="*/ 465 h 3851"/>
              <a:gd name="T56" fmla="*/ 3587 w 3870"/>
              <a:gd name="T57" fmla="*/ 282 h 3851"/>
              <a:gd name="T58" fmla="*/ 3403 w 3870"/>
              <a:gd name="T59" fmla="*/ 168 h 3851"/>
              <a:gd name="T60" fmla="*/ 3239 w 3870"/>
              <a:gd name="T61" fmla="*/ 0 h 3851"/>
              <a:gd name="T62" fmla="*/ 3477 w 3870"/>
              <a:gd name="T63" fmla="*/ 46 h 3851"/>
              <a:gd name="T64" fmla="*/ 3686 w 3870"/>
              <a:gd name="T65" fmla="*/ 183 h 3851"/>
              <a:gd name="T66" fmla="*/ 3824 w 3870"/>
              <a:gd name="T67" fmla="*/ 391 h 3851"/>
              <a:gd name="T68" fmla="*/ 3870 w 3870"/>
              <a:gd name="T69" fmla="*/ 628 h 3851"/>
              <a:gd name="T70" fmla="*/ 3824 w 3870"/>
              <a:gd name="T71" fmla="*/ 863 h 3851"/>
              <a:gd name="T72" fmla="*/ 3686 w 3870"/>
              <a:gd name="T73" fmla="*/ 1071 h 3851"/>
              <a:gd name="T74" fmla="*/ 1155 w 3870"/>
              <a:gd name="T75" fmla="*/ 3587 h 3851"/>
              <a:gd name="T76" fmla="*/ 1135 w 3870"/>
              <a:gd name="T77" fmla="*/ 3599 h 3851"/>
              <a:gd name="T78" fmla="*/ 85 w 3870"/>
              <a:gd name="T79" fmla="*/ 3849 h 3851"/>
              <a:gd name="T80" fmla="*/ 43 w 3870"/>
              <a:gd name="T81" fmla="*/ 3846 h 3851"/>
              <a:gd name="T82" fmla="*/ 6 w 3870"/>
              <a:gd name="T83" fmla="*/ 3810 h 3851"/>
              <a:gd name="T84" fmla="*/ 0 w 3870"/>
              <a:gd name="T85" fmla="*/ 3780 h 3851"/>
              <a:gd name="T86" fmla="*/ 249 w 3870"/>
              <a:gd name="T87" fmla="*/ 2730 h 3851"/>
              <a:gd name="T88" fmla="*/ 256 w 3870"/>
              <a:gd name="T89" fmla="*/ 2714 h 3851"/>
              <a:gd name="T90" fmla="*/ 269 w 3870"/>
              <a:gd name="T91" fmla="*/ 2697 h 3851"/>
              <a:gd name="T92" fmla="*/ 2946 w 3870"/>
              <a:gd name="T93" fmla="*/ 72 h 3851"/>
              <a:gd name="T94" fmla="*/ 3180 w 3870"/>
              <a:gd name="T95" fmla="*/ 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70" h="3851">
                <a:moveTo>
                  <a:pt x="684" y="2776"/>
                </a:moveTo>
                <a:lnTo>
                  <a:pt x="373" y="2810"/>
                </a:lnTo>
                <a:lnTo>
                  <a:pt x="195" y="3558"/>
                </a:lnTo>
                <a:lnTo>
                  <a:pt x="248" y="3504"/>
                </a:lnTo>
                <a:lnTo>
                  <a:pt x="264" y="3494"/>
                </a:lnTo>
                <a:lnTo>
                  <a:pt x="280" y="3486"/>
                </a:lnTo>
                <a:lnTo>
                  <a:pt x="298" y="3485"/>
                </a:lnTo>
                <a:lnTo>
                  <a:pt x="316" y="3486"/>
                </a:lnTo>
                <a:lnTo>
                  <a:pt x="332" y="3494"/>
                </a:lnTo>
                <a:lnTo>
                  <a:pt x="348" y="3504"/>
                </a:lnTo>
                <a:lnTo>
                  <a:pt x="359" y="3520"/>
                </a:lnTo>
                <a:lnTo>
                  <a:pt x="366" y="3536"/>
                </a:lnTo>
                <a:lnTo>
                  <a:pt x="367" y="3554"/>
                </a:lnTo>
                <a:lnTo>
                  <a:pt x="366" y="3572"/>
                </a:lnTo>
                <a:lnTo>
                  <a:pt x="359" y="3588"/>
                </a:lnTo>
                <a:lnTo>
                  <a:pt x="348" y="3604"/>
                </a:lnTo>
                <a:lnTo>
                  <a:pt x="294" y="3656"/>
                </a:lnTo>
                <a:lnTo>
                  <a:pt x="1046" y="3479"/>
                </a:lnTo>
                <a:lnTo>
                  <a:pt x="1080" y="3171"/>
                </a:lnTo>
                <a:lnTo>
                  <a:pt x="721" y="3209"/>
                </a:lnTo>
                <a:lnTo>
                  <a:pt x="718" y="3211"/>
                </a:lnTo>
                <a:lnTo>
                  <a:pt x="714" y="3211"/>
                </a:lnTo>
                <a:lnTo>
                  <a:pt x="714" y="3211"/>
                </a:lnTo>
                <a:lnTo>
                  <a:pt x="709" y="3211"/>
                </a:lnTo>
                <a:lnTo>
                  <a:pt x="705" y="3209"/>
                </a:lnTo>
                <a:lnTo>
                  <a:pt x="703" y="3209"/>
                </a:lnTo>
                <a:lnTo>
                  <a:pt x="701" y="3208"/>
                </a:lnTo>
                <a:lnTo>
                  <a:pt x="698" y="3207"/>
                </a:lnTo>
                <a:lnTo>
                  <a:pt x="691" y="3206"/>
                </a:lnTo>
                <a:lnTo>
                  <a:pt x="684" y="3203"/>
                </a:lnTo>
                <a:lnTo>
                  <a:pt x="679" y="3200"/>
                </a:lnTo>
                <a:lnTo>
                  <a:pt x="674" y="3197"/>
                </a:lnTo>
                <a:lnTo>
                  <a:pt x="669" y="3192"/>
                </a:lnTo>
                <a:lnTo>
                  <a:pt x="663" y="3188"/>
                </a:lnTo>
                <a:lnTo>
                  <a:pt x="659" y="3184"/>
                </a:lnTo>
                <a:lnTo>
                  <a:pt x="657" y="3179"/>
                </a:lnTo>
                <a:lnTo>
                  <a:pt x="653" y="3173"/>
                </a:lnTo>
                <a:lnTo>
                  <a:pt x="649" y="3166"/>
                </a:lnTo>
                <a:lnTo>
                  <a:pt x="648" y="3161"/>
                </a:lnTo>
                <a:lnTo>
                  <a:pt x="646" y="3155"/>
                </a:lnTo>
                <a:lnTo>
                  <a:pt x="646" y="3152"/>
                </a:lnTo>
                <a:lnTo>
                  <a:pt x="644" y="3150"/>
                </a:lnTo>
                <a:lnTo>
                  <a:pt x="644" y="3147"/>
                </a:lnTo>
                <a:lnTo>
                  <a:pt x="644" y="3144"/>
                </a:lnTo>
                <a:lnTo>
                  <a:pt x="644" y="3140"/>
                </a:lnTo>
                <a:lnTo>
                  <a:pt x="644" y="3138"/>
                </a:lnTo>
                <a:lnTo>
                  <a:pt x="644" y="3135"/>
                </a:lnTo>
                <a:lnTo>
                  <a:pt x="644" y="3133"/>
                </a:lnTo>
                <a:lnTo>
                  <a:pt x="684" y="2776"/>
                </a:lnTo>
                <a:close/>
                <a:moveTo>
                  <a:pt x="2447" y="726"/>
                </a:moveTo>
                <a:lnTo>
                  <a:pt x="508" y="2654"/>
                </a:lnTo>
                <a:lnTo>
                  <a:pt x="731" y="2630"/>
                </a:lnTo>
                <a:lnTo>
                  <a:pt x="2300" y="1071"/>
                </a:lnTo>
                <a:lnTo>
                  <a:pt x="2314" y="1060"/>
                </a:lnTo>
                <a:lnTo>
                  <a:pt x="2331" y="1053"/>
                </a:lnTo>
                <a:lnTo>
                  <a:pt x="2348" y="1050"/>
                </a:lnTo>
                <a:lnTo>
                  <a:pt x="2367" y="1053"/>
                </a:lnTo>
                <a:lnTo>
                  <a:pt x="2383" y="1060"/>
                </a:lnTo>
                <a:lnTo>
                  <a:pt x="2398" y="1071"/>
                </a:lnTo>
                <a:lnTo>
                  <a:pt x="2409" y="1086"/>
                </a:lnTo>
                <a:lnTo>
                  <a:pt x="2417" y="1103"/>
                </a:lnTo>
                <a:lnTo>
                  <a:pt x="2418" y="1120"/>
                </a:lnTo>
                <a:lnTo>
                  <a:pt x="2417" y="1138"/>
                </a:lnTo>
                <a:lnTo>
                  <a:pt x="2409" y="1155"/>
                </a:lnTo>
                <a:lnTo>
                  <a:pt x="2398" y="1169"/>
                </a:lnTo>
                <a:lnTo>
                  <a:pt x="830" y="2729"/>
                </a:lnTo>
                <a:lnTo>
                  <a:pt x="793" y="3061"/>
                </a:lnTo>
                <a:lnTo>
                  <a:pt x="1128" y="3025"/>
                </a:lnTo>
                <a:lnTo>
                  <a:pt x="2695" y="1464"/>
                </a:lnTo>
                <a:lnTo>
                  <a:pt x="2710" y="1454"/>
                </a:lnTo>
                <a:lnTo>
                  <a:pt x="2727" y="1447"/>
                </a:lnTo>
                <a:lnTo>
                  <a:pt x="2745" y="1445"/>
                </a:lnTo>
                <a:lnTo>
                  <a:pt x="2762" y="1447"/>
                </a:lnTo>
                <a:lnTo>
                  <a:pt x="2779" y="1454"/>
                </a:lnTo>
                <a:lnTo>
                  <a:pt x="2794" y="1464"/>
                </a:lnTo>
                <a:lnTo>
                  <a:pt x="2805" y="1480"/>
                </a:lnTo>
                <a:lnTo>
                  <a:pt x="2812" y="1497"/>
                </a:lnTo>
                <a:lnTo>
                  <a:pt x="2815" y="1514"/>
                </a:lnTo>
                <a:lnTo>
                  <a:pt x="2812" y="1532"/>
                </a:lnTo>
                <a:lnTo>
                  <a:pt x="2805" y="1548"/>
                </a:lnTo>
                <a:lnTo>
                  <a:pt x="2794" y="1564"/>
                </a:lnTo>
                <a:lnTo>
                  <a:pt x="1227" y="3123"/>
                </a:lnTo>
                <a:lnTo>
                  <a:pt x="1202" y="3345"/>
                </a:lnTo>
                <a:lnTo>
                  <a:pt x="3141" y="1416"/>
                </a:lnTo>
                <a:lnTo>
                  <a:pt x="2447" y="726"/>
                </a:lnTo>
                <a:close/>
                <a:moveTo>
                  <a:pt x="2645" y="529"/>
                </a:moveTo>
                <a:lnTo>
                  <a:pt x="2546" y="628"/>
                </a:lnTo>
                <a:lnTo>
                  <a:pt x="3241" y="1318"/>
                </a:lnTo>
                <a:lnTo>
                  <a:pt x="3338" y="1219"/>
                </a:lnTo>
                <a:lnTo>
                  <a:pt x="2645" y="529"/>
                </a:lnTo>
                <a:close/>
                <a:moveTo>
                  <a:pt x="2844" y="332"/>
                </a:moveTo>
                <a:lnTo>
                  <a:pt x="2744" y="430"/>
                </a:lnTo>
                <a:lnTo>
                  <a:pt x="3438" y="1121"/>
                </a:lnTo>
                <a:lnTo>
                  <a:pt x="3537" y="1021"/>
                </a:lnTo>
                <a:lnTo>
                  <a:pt x="2844" y="332"/>
                </a:lnTo>
                <a:close/>
                <a:moveTo>
                  <a:pt x="3247" y="140"/>
                </a:moveTo>
                <a:lnTo>
                  <a:pt x="3194" y="142"/>
                </a:lnTo>
                <a:lnTo>
                  <a:pt x="3142" y="149"/>
                </a:lnTo>
                <a:lnTo>
                  <a:pt x="3090" y="163"/>
                </a:lnTo>
                <a:lnTo>
                  <a:pt x="3040" y="182"/>
                </a:lnTo>
                <a:lnTo>
                  <a:pt x="2993" y="206"/>
                </a:lnTo>
                <a:lnTo>
                  <a:pt x="2946" y="237"/>
                </a:lnTo>
                <a:lnTo>
                  <a:pt x="3632" y="919"/>
                </a:lnTo>
                <a:lnTo>
                  <a:pt x="3663" y="874"/>
                </a:lnTo>
                <a:lnTo>
                  <a:pt x="3687" y="826"/>
                </a:lnTo>
                <a:lnTo>
                  <a:pt x="3707" y="776"/>
                </a:lnTo>
                <a:lnTo>
                  <a:pt x="3720" y="725"/>
                </a:lnTo>
                <a:lnTo>
                  <a:pt x="3728" y="673"/>
                </a:lnTo>
                <a:lnTo>
                  <a:pt x="3730" y="621"/>
                </a:lnTo>
                <a:lnTo>
                  <a:pt x="3726" y="568"/>
                </a:lnTo>
                <a:lnTo>
                  <a:pt x="3717" y="516"/>
                </a:lnTo>
                <a:lnTo>
                  <a:pt x="3702" y="465"/>
                </a:lnTo>
                <a:lnTo>
                  <a:pt x="3682" y="417"/>
                </a:lnTo>
                <a:lnTo>
                  <a:pt x="3656" y="369"/>
                </a:lnTo>
                <a:lnTo>
                  <a:pt x="3624" y="324"/>
                </a:lnTo>
                <a:lnTo>
                  <a:pt x="3587" y="282"/>
                </a:lnTo>
                <a:lnTo>
                  <a:pt x="3545" y="245"/>
                </a:lnTo>
                <a:lnTo>
                  <a:pt x="3499" y="214"/>
                </a:lnTo>
                <a:lnTo>
                  <a:pt x="3453" y="187"/>
                </a:lnTo>
                <a:lnTo>
                  <a:pt x="3403" y="168"/>
                </a:lnTo>
                <a:lnTo>
                  <a:pt x="3352" y="153"/>
                </a:lnTo>
                <a:lnTo>
                  <a:pt x="3299" y="143"/>
                </a:lnTo>
                <a:lnTo>
                  <a:pt x="3247" y="140"/>
                </a:lnTo>
                <a:close/>
                <a:moveTo>
                  <a:pt x="3239" y="0"/>
                </a:moveTo>
                <a:lnTo>
                  <a:pt x="3300" y="4"/>
                </a:lnTo>
                <a:lnTo>
                  <a:pt x="3360" y="12"/>
                </a:lnTo>
                <a:lnTo>
                  <a:pt x="3420" y="27"/>
                </a:lnTo>
                <a:lnTo>
                  <a:pt x="3477" y="46"/>
                </a:lnTo>
                <a:lnTo>
                  <a:pt x="3534" y="72"/>
                </a:lnTo>
                <a:lnTo>
                  <a:pt x="3587" y="103"/>
                </a:lnTo>
                <a:lnTo>
                  <a:pt x="3637" y="141"/>
                </a:lnTo>
                <a:lnTo>
                  <a:pt x="3686" y="183"/>
                </a:lnTo>
                <a:lnTo>
                  <a:pt x="3729" y="232"/>
                </a:lnTo>
                <a:lnTo>
                  <a:pt x="3767" y="282"/>
                </a:lnTo>
                <a:lnTo>
                  <a:pt x="3798" y="335"/>
                </a:lnTo>
                <a:lnTo>
                  <a:pt x="3824" y="391"/>
                </a:lnTo>
                <a:lnTo>
                  <a:pt x="3844" y="448"/>
                </a:lnTo>
                <a:lnTo>
                  <a:pt x="3858" y="508"/>
                </a:lnTo>
                <a:lnTo>
                  <a:pt x="3867" y="567"/>
                </a:lnTo>
                <a:lnTo>
                  <a:pt x="3870" y="628"/>
                </a:lnTo>
                <a:lnTo>
                  <a:pt x="3867" y="687"/>
                </a:lnTo>
                <a:lnTo>
                  <a:pt x="3858" y="747"/>
                </a:lnTo>
                <a:lnTo>
                  <a:pt x="3844" y="806"/>
                </a:lnTo>
                <a:lnTo>
                  <a:pt x="3824" y="863"/>
                </a:lnTo>
                <a:lnTo>
                  <a:pt x="3798" y="919"/>
                </a:lnTo>
                <a:lnTo>
                  <a:pt x="3767" y="973"/>
                </a:lnTo>
                <a:lnTo>
                  <a:pt x="3729" y="1024"/>
                </a:lnTo>
                <a:lnTo>
                  <a:pt x="3686" y="1071"/>
                </a:lnTo>
                <a:lnTo>
                  <a:pt x="1160" y="3583"/>
                </a:lnTo>
                <a:lnTo>
                  <a:pt x="1158" y="3585"/>
                </a:lnTo>
                <a:lnTo>
                  <a:pt x="1157" y="3586"/>
                </a:lnTo>
                <a:lnTo>
                  <a:pt x="1155" y="3587"/>
                </a:lnTo>
                <a:lnTo>
                  <a:pt x="1152" y="3589"/>
                </a:lnTo>
                <a:lnTo>
                  <a:pt x="1146" y="3594"/>
                </a:lnTo>
                <a:lnTo>
                  <a:pt x="1139" y="3598"/>
                </a:lnTo>
                <a:lnTo>
                  <a:pt x="1135" y="3599"/>
                </a:lnTo>
                <a:lnTo>
                  <a:pt x="1131" y="3600"/>
                </a:lnTo>
                <a:lnTo>
                  <a:pt x="1129" y="3602"/>
                </a:lnTo>
                <a:lnTo>
                  <a:pt x="1127" y="3603"/>
                </a:lnTo>
                <a:lnTo>
                  <a:pt x="85" y="3849"/>
                </a:lnTo>
                <a:lnTo>
                  <a:pt x="78" y="3851"/>
                </a:lnTo>
                <a:lnTo>
                  <a:pt x="70" y="3851"/>
                </a:lnTo>
                <a:lnTo>
                  <a:pt x="56" y="3849"/>
                </a:lnTo>
                <a:lnTo>
                  <a:pt x="43" y="3846"/>
                </a:lnTo>
                <a:lnTo>
                  <a:pt x="31" y="3840"/>
                </a:lnTo>
                <a:lnTo>
                  <a:pt x="21" y="3830"/>
                </a:lnTo>
                <a:lnTo>
                  <a:pt x="12" y="3820"/>
                </a:lnTo>
                <a:lnTo>
                  <a:pt x="6" y="3810"/>
                </a:lnTo>
                <a:lnTo>
                  <a:pt x="5" y="3804"/>
                </a:lnTo>
                <a:lnTo>
                  <a:pt x="1" y="3793"/>
                </a:lnTo>
                <a:lnTo>
                  <a:pt x="0" y="3781"/>
                </a:lnTo>
                <a:lnTo>
                  <a:pt x="0" y="3780"/>
                </a:lnTo>
                <a:lnTo>
                  <a:pt x="0" y="3779"/>
                </a:lnTo>
                <a:lnTo>
                  <a:pt x="0" y="3772"/>
                </a:lnTo>
                <a:lnTo>
                  <a:pt x="1" y="3766"/>
                </a:lnTo>
                <a:lnTo>
                  <a:pt x="249" y="2730"/>
                </a:lnTo>
                <a:lnTo>
                  <a:pt x="250" y="2729"/>
                </a:lnTo>
                <a:lnTo>
                  <a:pt x="251" y="2725"/>
                </a:lnTo>
                <a:lnTo>
                  <a:pt x="253" y="2722"/>
                </a:lnTo>
                <a:lnTo>
                  <a:pt x="256" y="2714"/>
                </a:lnTo>
                <a:lnTo>
                  <a:pt x="261" y="2705"/>
                </a:lnTo>
                <a:lnTo>
                  <a:pt x="265" y="2701"/>
                </a:lnTo>
                <a:lnTo>
                  <a:pt x="266" y="2699"/>
                </a:lnTo>
                <a:lnTo>
                  <a:pt x="269" y="2697"/>
                </a:lnTo>
                <a:lnTo>
                  <a:pt x="2794" y="183"/>
                </a:lnTo>
                <a:lnTo>
                  <a:pt x="2841" y="141"/>
                </a:lnTo>
                <a:lnTo>
                  <a:pt x="2893" y="103"/>
                </a:lnTo>
                <a:lnTo>
                  <a:pt x="2946" y="72"/>
                </a:lnTo>
                <a:lnTo>
                  <a:pt x="3003" y="46"/>
                </a:lnTo>
                <a:lnTo>
                  <a:pt x="3060" y="27"/>
                </a:lnTo>
                <a:lnTo>
                  <a:pt x="3120" y="12"/>
                </a:lnTo>
                <a:lnTo>
                  <a:pt x="3180" y="4"/>
                </a:lnTo>
                <a:lnTo>
                  <a:pt x="3239" y="0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863" y="1488495"/>
            <a:ext cx="414893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PART 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140" y="2517915"/>
            <a:ext cx="4502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总结</a:t>
            </a:r>
          </a:p>
        </p:txBody>
      </p:sp>
      <p:sp>
        <p:nvSpPr>
          <p:cNvPr id="27" name="Rectangle 11"/>
          <p:cNvSpPr/>
          <p:nvPr/>
        </p:nvSpPr>
        <p:spPr bwMode="auto">
          <a:xfrm>
            <a:off x="2328063" y="1377291"/>
            <a:ext cx="4536797" cy="2497693"/>
          </a:xfrm>
          <a:custGeom>
            <a:avLst/>
            <a:gdLst/>
            <a:ahLst/>
            <a:cxnLst/>
            <a:rect l="l" t="t" r="r" b="b"/>
            <a:pathLst>
              <a:path w="4536797" h="2497693">
                <a:moveTo>
                  <a:pt x="4460597" y="0"/>
                </a:moveTo>
                <a:lnTo>
                  <a:pt x="4536797" y="0"/>
                </a:lnTo>
                <a:lnTo>
                  <a:pt x="4536797" y="2497691"/>
                </a:lnTo>
                <a:lnTo>
                  <a:pt x="4474928" y="2497691"/>
                </a:lnTo>
                <a:lnTo>
                  <a:pt x="4474928" y="2497693"/>
                </a:lnTo>
                <a:lnTo>
                  <a:pt x="0" y="2497693"/>
                </a:lnTo>
                <a:lnTo>
                  <a:pt x="0" y="2411963"/>
                </a:lnTo>
                <a:lnTo>
                  <a:pt x="4460597" y="2411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04800" dist="38100" dir="2700000" sx="98000" sy="98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220" y="4019551"/>
            <a:ext cx="36576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负责人：覃声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23373" y="369167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总结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84418" y="292143"/>
            <a:ext cx="45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29</a:t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2" name="Freeform 2554"/>
          <p:cNvSpPr/>
          <p:nvPr>
            <p:custDataLst>
              <p:tags r:id="rId1"/>
            </p:custDataLst>
          </p:nvPr>
        </p:nvSpPr>
        <p:spPr bwMode="auto">
          <a:xfrm>
            <a:off x="563004" y="2217446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3" name="Isosceles Triangle 62"/>
          <p:cNvSpPr/>
          <p:nvPr>
            <p:custDataLst>
              <p:tags r:id="rId2"/>
            </p:custDataLst>
          </p:nvPr>
        </p:nvSpPr>
        <p:spPr bwMode="auto">
          <a:xfrm rot="5400000">
            <a:off x="1298408" y="2411339"/>
            <a:ext cx="252826" cy="217953"/>
          </a:xfrm>
          <a:prstGeom prst="triangle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4" name="TextBox 63"/>
          <p:cNvSpPr txBox="1"/>
          <p:nvPr>
            <p:custDataLst>
              <p:tags r:id="rId3"/>
            </p:custDataLst>
          </p:nvPr>
        </p:nvSpPr>
        <p:spPr>
          <a:xfrm>
            <a:off x="1733360" y="2102345"/>
            <a:ext cx="14626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查询改写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5" name="TextBox 64"/>
          <p:cNvSpPr txBox="1"/>
          <p:nvPr>
            <p:custDataLst>
              <p:tags r:id="rId4"/>
            </p:custDataLst>
          </p:nvPr>
        </p:nvSpPr>
        <p:spPr>
          <a:xfrm>
            <a:off x="1733360" y="2338122"/>
            <a:ext cx="2247554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计划形状：动态规划算法、skyline剪枝、线性算法。</a:t>
            </a:r>
          </a:p>
        </p:txBody>
      </p:sp>
      <p:sp>
        <p:nvSpPr>
          <p:cNvPr id="66" name="Freeform 2554"/>
          <p:cNvSpPr/>
          <p:nvPr>
            <p:custDataLst>
              <p:tags r:id="rId5"/>
            </p:custDataLst>
          </p:nvPr>
        </p:nvSpPr>
        <p:spPr bwMode="auto">
          <a:xfrm>
            <a:off x="563004" y="3247275"/>
            <a:ext cx="603765" cy="605739"/>
          </a:xfrm>
          <a:custGeom>
            <a:avLst/>
            <a:gdLst>
              <a:gd name="T0" fmla="*/ 305 w 613"/>
              <a:gd name="T1" fmla="*/ 0 h 613"/>
              <a:gd name="T2" fmla="*/ 356 w 613"/>
              <a:gd name="T3" fmla="*/ 5 h 613"/>
              <a:gd name="T4" fmla="*/ 403 w 613"/>
              <a:gd name="T5" fmla="*/ 16 h 613"/>
              <a:gd name="T6" fmla="*/ 447 w 613"/>
              <a:gd name="T7" fmla="*/ 36 h 613"/>
              <a:gd name="T8" fmla="*/ 487 w 613"/>
              <a:gd name="T9" fmla="*/ 59 h 613"/>
              <a:gd name="T10" fmla="*/ 523 w 613"/>
              <a:gd name="T11" fmla="*/ 90 h 613"/>
              <a:gd name="T12" fmla="*/ 554 w 613"/>
              <a:gd name="T13" fmla="*/ 126 h 613"/>
              <a:gd name="T14" fmla="*/ 577 w 613"/>
              <a:gd name="T15" fmla="*/ 166 h 613"/>
              <a:gd name="T16" fmla="*/ 597 w 613"/>
              <a:gd name="T17" fmla="*/ 210 h 613"/>
              <a:gd name="T18" fmla="*/ 608 w 613"/>
              <a:gd name="T19" fmla="*/ 257 h 613"/>
              <a:gd name="T20" fmla="*/ 613 w 613"/>
              <a:gd name="T21" fmla="*/ 307 h 613"/>
              <a:gd name="T22" fmla="*/ 608 w 613"/>
              <a:gd name="T23" fmla="*/ 356 h 613"/>
              <a:gd name="T24" fmla="*/ 597 w 613"/>
              <a:gd name="T25" fmla="*/ 403 h 613"/>
              <a:gd name="T26" fmla="*/ 577 w 613"/>
              <a:gd name="T27" fmla="*/ 448 h 613"/>
              <a:gd name="T28" fmla="*/ 554 w 613"/>
              <a:gd name="T29" fmla="*/ 488 h 613"/>
              <a:gd name="T30" fmla="*/ 523 w 613"/>
              <a:gd name="T31" fmla="*/ 523 h 613"/>
              <a:gd name="T32" fmla="*/ 487 w 613"/>
              <a:gd name="T33" fmla="*/ 554 h 613"/>
              <a:gd name="T34" fmla="*/ 447 w 613"/>
              <a:gd name="T35" fmla="*/ 579 h 613"/>
              <a:gd name="T36" fmla="*/ 403 w 613"/>
              <a:gd name="T37" fmla="*/ 597 h 613"/>
              <a:gd name="T38" fmla="*/ 356 w 613"/>
              <a:gd name="T39" fmla="*/ 609 h 613"/>
              <a:gd name="T40" fmla="*/ 305 w 613"/>
              <a:gd name="T41" fmla="*/ 613 h 613"/>
              <a:gd name="T42" fmla="*/ 257 w 613"/>
              <a:gd name="T43" fmla="*/ 609 h 613"/>
              <a:gd name="T44" fmla="*/ 209 w 613"/>
              <a:gd name="T45" fmla="*/ 597 h 613"/>
              <a:gd name="T46" fmla="*/ 165 w 613"/>
              <a:gd name="T47" fmla="*/ 579 h 613"/>
              <a:gd name="T48" fmla="*/ 125 w 613"/>
              <a:gd name="T49" fmla="*/ 554 h 613"/>
              <a:gd name="T50" fmla="*/ 90 w 613"/>
              <a:gd name="T51" fmla="*/ 523 h 613"/>
              <a:gd name="T52" fmla="*/ 59 w 613"/>
              <a:gd name="T53" fmla="*/ 488 h 613"/>
              <a:gd name="T54" fmla="*/ 34 w 613"/>
              <a:gd name="T55" fmla="*/ 448 h 613"/>
              <a:gd name="T56" fmla="*/ 14 w 613"/>
              <a:gd name="T57" fmla="*/ 403 h 613"/>
              <a:gd name="T58" fmla="*/ 4 w 613"/>
              <a:gd name="T59" fmla="*/ 356 h 613"/>
              <a:gd name="T60" fmla="*/ 0 w 613"/>
              <a:gd name="T61" fmla="*/ 307 h 613"/>
              <a:gd name="T62" fmla="*/ 4 w 613"/>
              <a:gd name="T63" fmla="*/ 257 h 613"/>
              <a:gd name="T64" fmla="*/ 14 w 613"/>
              <a:gd name="T65" fmla="*/ 210 h 613"/>
              <a:gd name="T66" fmla="*/ 34 w 613"/>
              <a:gd name="T67" fmla="*/ 166 h 613"/>
              <a:gd name="T68" fmla="*/ 59 w 613"/>
              <a:gd name="T69" fmla="*/ 126 h 613"/>
              <a:gd name="T70" fmla="*/ 90 w 613"/>
              <a:gd name="T71" fmla="*/ 90 h 613"/>
              <a:gd name="T72" fmla="*/ 125 w 613"/>
              <a:gd name="T73" fmla="*/ 59 h 613"/>
              <a:gd name="T74" fmla="*/ 165 w 613"/>
              <a:gd name="T75" fmla="*/ 36 h 613"/>
              <a:gd name="T76" fmla="*/ 209 w 613"/>
              <a:gd name="T77" fmla="*/ 16 h 613"/>
              <a:gd name="T78" fmla="*/ 257 w 613"/>
              <a:gd name="T79" fmla="*/ 5 h 613"/>
              <a:gd name="T80" fmla="*/ 305 w 613"/>
              <a:gd name="T81" fmla="*/ 0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13" h="613">
                <a:moveTo>
                  <a:pt x="305" y="0"/>
                </a:moveTo>
                <a:lnTo>
                  <a:pt x="356" y="5"/>
                </a:lnTo>
                <a:lnTo>
                  <a:pt x="403" y="16"/>
                </a:lnTo>
                <a:lnTo>
                  <a:pt x="447" y="36"/>
                </a:lnTo>
                <a:lnTo>
                  <a:pt x="487" y="59"/>
                </a:lnTo>
                <a:lnTo>
                  <a:pt x="523" y="90"/>
                </a:lnTo>
                <a:lnTo>
                  <a:pt x="554" y="126"/>
                </a:lnTo>
                <a:lnTo>
                  <a:pt x="577" y="166"/>
                </a:lnTo>
                <a:lnTo>
                  <a:pt x="597" y="210"/>
                </a:lnTo>
                <a:lnTo>
                  <a:pt x="608" y="257"/>
                </a:lnTo>
                <a:lnTo>
                  <a:pt x="613" y="307"/>
                </a:lnTo>
                <a:lnTo>
                  <a:pt x="608" y="356"/>
                </a:lnTo>
                <a:lnTo>
                  <a:pt x="597" y="403"/>
                </a:lnTo>
                <a:lnTo>
                  <a:pt x="577" y="448"/>
                </a:lnTo>
                <a:lnTo>
                  <a:pt x="554" y="488"/>
                </a:lnTo>
                <a:lnTo>
                  <a:pt x="523" y="523"/>
                </a:lnTo>
                <a:lnTo>
                  <a:pt x="487" y="554"/>
                </a:lnTo>
                <a:lnTo>
                  <a:pt x="447" y="579"/>
                </a:lnTo>
                <a:lnTo>
                  <a:pt x="403" y="597"/>
                </a:lnTo>
                <a:lnTo>
                  <a:pt x="356" y="609"/>
                </a:lnTo>
                <a:lnTo>
                  <a:pt x="305" y="613"/>
                </a:lnTo>
                <a:lnTo>
                  <a:pt x="257" y="609"/>
                </a:lnTo>
                <a:lnTo>
                  <a:pt x="209" y="597"/>
                </a:lnTo>
                <a:lnTo>
                  <a:pt x="165" y="579"/>
                </a:lnTo>
                <a:lnTo>
                  <a:pt x="125" y="554"/>
                </a:lnTo>
                <a:lnTo>
                  <a:pt x="90" y="523"/>
                </a:lnTo>
                <a:lnTo>
                  <a:pt x="59" y="488"/>
                </a:lnTo>
                <a:lnTo>
                  <a:pt x="34" y="448"/>
                </a:lnTo>
                <a:lnTo>
                  <a:pt x="14" y="403"/>
                </a:lnTo>
                <a:lnTo>
                  <a:pt x="4" y="356"/>
                </a:lnTo>
                <a:lnTo>
                  <a:pt x="0" y="307"/>
                </a:lnTo>
                <a:lnTo>
                  <a:pt x="4" y="257"/>
                </a:lnTo>
                <a:lnTo>
                  <a:pt x="14" y="210"/>
                </a:lnTo>
                <a:lnTo>
                  <a:pt x="34" y="166"/>
                </a:lnTo>
                <a:lnTo>
                  <a:pt x="59" y="126"/>
                </a:lnTo>
                <a:lnTo>
                  <a:pt x="90" y="90"/>
                </a:lnTo>
                <a:lnTo>
                  <a:pt x="125" y="59"/>
                </a:lnTo>
                <a:lnTo>
                  <a:pt x="165" y="36"/>
                </a:lnTo>
                <a:lnTo>
                  <a:pt x="209" y="16"/>
                </a:lnTo>
                <a:lnTo>
                  <a:pt x="257" y="5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7" name="Isosceles Triangle 66"/>
          <p:cNvSpPr/>
          <p:nvPr>
            <p:custDataLst>
              <p:tags r:id="rId6"/>
            </p:custDataLst>
          </p:nvPr>
        </p:nvSpPr>
        <p:spPr bwMode="auto">
          <a:xfrm rot="5400000">
            <a:off x="1298408" y="3441168"/>
            <a:ext cx="252826" cy="217953"/>
          </a:xfrm>
          <a:prstGeom prst="triangle">
            <a:avLst/>
          </a:pr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8" name="TextBox 67"/>
          <p:cNvSpPr txBox="1"/>
          <p:nvPr>
            <p:custDataLst>
              <p:tags r:id="rId7"/>
            </p:custDataLst>
          </p:nvPr>
        </p:nvSpPr>
        <p:spPr>
          <a:xfrm>
            <a:off x="1733360" y="3132174"/>
            <a:ext cx="146263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9" name="TextBox 68"/>
          <p:cNvSpPr txBox="1"/>
          <p:nvPr>
            <p:custDataLst>
              <p:tags r:id="rId8"/>
            </p:custDataLst>
          </p:nvPr>
        </p:nvSpPr>
        <p:spPr>
          <a:xfrm>
            <a:off x="1733360" y="3367951"/>
            <a:ext cx="2247554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：</a:t>
            </a:r>
            <a:r>
              <a:rPr 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基于规则的改写、基于代价的改写。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70" name="Group 69"/>
          <p:cNvGrpSpPr/>
          <p:nvPr>
            <p:custDataLst>
              <p:tags r:id="rId9"/>
            </p:custDataLst>
          </p:nvPr>
        </p:nvGrpSpPr>
        <p:grpSpPr>
          <a:xfrm>
            <a:off x="677077" y="2345966"/>
            <a:ext cx="375620" cy="348698"/>
            <a:chOff x="7272338" y="2854326"/>
            <a:chExt cx="465137" cy="431800"/>
          </a:xfrm>
          <a:solidFill>
            <a:schemeClr val="bg1"/>
          </a:solidFill>
        </p:grpSpPr>
        <p:sp>
          <p:nvSpPr>
            <p:cNvPr id="71" name="Freeform 48"/>
            <p:cNvSpPr/>
            <p:nvPr>
              <p:custDataLst>
                <p:tags r:id="rId20"/>
              </p:custDataLst>
            </p:nvPr>
          </p:nvSpPr>
          <p:spPr bwMode="auto">
            <a:xfrm>
              <a:off x="7581900" y="3240088"/>
              <a:ext cx="23812" cy="46038"/>
            </a:xfrm>
            <a:custGeom>
              <a:avLst/>
              <a:gdLst>
                <a:gd name="T0" fmla="*/ 115 w 175"/>
                <a:gd name="T1" fmla="*/ 0 h 350"/>
                <a:gd name="T2" fmla="*/ 131 w 175"/>
                <a:gd name="T3" fmla="*/ 1 h 350"/>
                <a:gd name="T4" fmla="*/ 146 w 175"/>
                <a:gd name="T5" fmla="*/ 8 h 350"/>
                <a:gd name="T6" fmla="*/ 157 w 175"/>
                <a:gd name="T7" fmla="*/ 16 h 350"/>
                <a:gd name="T8" fmla="*/ 167 w 175"/>
                <a:gd name="T9" fmla="*/ 28 h 350"/>
                <a:gd name="T10" fmla="*/ 173 w 175"/>
                <a:gd name="T11" fmla="*/ 42 h 350"/>
                <a:gd name="T12" fmla="*/ 175 w 175"/>
                <a:gd name="T13" fmla="*/ 57 h 350"/>
                <a:gd name="T14" fmla="*/ 173 w 175"/>
                <a:gd name="T15" fmla="*/ 73 h 350"/>
                <a:gd name="T16" fmla="*/ 115 w 175"/>
                <a:gd name="T17" fmla="*/ 307 h 350"/>
                <a:gd name="T18" fmla="*/ 109 w 175"/>
                <a:gd name="T19" fmla="*/ 322 h 350"/>
                <a:gd name="T20" fmla="*/ 100 w 175"/>
                <a:gd name="T21" fmla="*/ 333 h 350"/>
                <a:gd name="T22" fmla="*/ 87 w 175"/>
                <a:gd name="T23" fmla="*/ 343 h 350"/>
                <a:gd name="T24" fmla="*/ 73 w 175"/>
                <a:gd name="T25" fmla="*/ 348 h 350"/>
                <a:gd name="T26" fmla="*/ 58 w 175"/>
                <a:gd name="T27" fmla="*/ 350 h 350"/>
                <a:gd name="T28" fmla="*/ 51 w 175"/>
                <a:gd name="T29" fmla="*/ 350 h 350"/>
                <a:gd name="T30" fmla="*/ 44 w 175"/>
                <a:gd name="T31" fmla="*/ 349 h 350"/>
                <a:gd name="T32" fmla="*/ 29 w 175"/>
                <a:gd name="T33" fmla="*/ 343 h 350"/>
                <a:gd name="T34" fmla="*/ 17 w 175"/>
                <a:gd name="T35" fmla="*/ 335 h 350"/>
                <a:gd name="T36" fmla="*/ 8 w 175"/>
                <a:gd name="T37" fmla="*/ 323 h 350"/>
                <a:gd name="T38" fmla="*/ 2 w 175"/>
                <a:gd name="T39" fmla="*/ 309 h 350"/>
                <a:gd name="T40" fmla="*/ 0 w 175"/>
                <a:gd name="T41" fmla="*/ 294 h 350"/>
                <a:gd name="T42" fmla="*/ 2 w 175"/>
                <a:gd name="T43" fmla="*/ 278 h 350"/>
                <a:gd name="T44" fmla="*/ 59 w 175"/>
                <a:gd name="T45" fmla="*/ 44 h 350"/>
                <a:gd name="T46" fmla="*/ 66 w 175"/>
                <a:gd name="T47" fmla="*/ 30 h 350"/>
                <a:gd name="T48" fmla="*/ 74 w 175"/>
                <a:gd name="T49" fmla="*/ 17 h 350"/>
                <a:gd name="T50" fmla="*/ 86 w 175"/>
                <a:gd name="T51" fmla="*/ 8 h 350"/>
                <a:gd name="T52" fmla="*/ 100 w 175"/>
                <a:gd name="T53" fmla="*/ 3 h 350"/>
                <a:gd name="T54" fmla="*/ 115 w 175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5" h="350">
                  <a:moveTo>
                    <a:pt x="115" y="0"/>
                  </a:moveTo>
                  <a:lnTo>
                    <a:pt x="131" y="1"/>
                  </a:lnTo>
                  <a:lnTo>
                    <a:pt x="146" y="8"/>
                  </a:lnTo>
                  <a:lnTo>
                    <a:pt x="157" y="16"/>
                  </a:lnTo>
                  <a:lnTo>
                    <a:pt x="167" y="28"/>
                  </a:lnTo>
                  <a:lnTo>
                    <a:pt x="173" y="42"/>
                  </a:lnTo>
                  <a:lnTo>
                    <a:pt x="175" y="57"/>
                  </a:lnTo>
                  <a:lnTo>
                    <a:pt x="173" y="73"/>
                  </a:lnTo>
                  <a:lnTo>
                    <a:pt x="115" y="307"/>
                  </a:lnTo>
                  <a:lnTo>
                    <a:pt x="109" y="322"/>
                  </a:lnTo>
                  <a:lnTo>
                    <a:pt x="100" y="333"/>
                  </a:lnTo>
                  <a:lnTo>
                    <a:pt x="87" y="343"/>
                  </a:lnTo>
                  <a:lnTo>
                    <a:pt x="73" y="348"/>
                  </a:lnTo>
                  <a:lnTo>
                    <a:pt x="58" y="350"/>
                  </a:lnTo>
                  <a:lnTo>
                    <a:pt x="51" y="350"/>
                  </a:lnTo>
                  <a:lnTo>
                    <a:pt x="44" y="349"/>
                  </a:lnTo>
                  <a:lnTo>
                    <a:pt x="29" y="343"/>
                  </a:lnTo>
                  <a:lnTo>
                    <a:pt x="17" y="335"/>
                  </a:lnTo>
                  <a:lnTo>
                    <a:pt x="8" y="323"/>
                  </a:lnTo>
                  <a:lnTo>
                    <a:pt x="2" y="309"/>
                  </a:lnTo>
                  <a:lnTo>
                    <a:pt x="0" y="294"/>
                  </a:lnTo>
                  <a:lnTo>
                    <a:pt x="2" y="278"/>
                  </a:lnTo>
                  <a:lnTo>
                    <a:pt x="59" y="44"/>
                  </a:lnTo>
                  <a:lnTo>
                    <a:pt x="66" y="30"/>
                  </a:lnTo>
                  <a:lnTo>
                    <a:pt x="74" y="17"/>
                  </a:lnTo>
                  <a:lnTo>
                    <a:pt x="86" y="8"/>
                  </a:lnTo>
                  <a:lnTo>
                    <a:pt x="10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2" name="Freeform 49"/>
            <p:cNvSpPr/>
            <p:nvPr>
              <p:custDataLst>
                <p:tags r:id="rId21"/>
              </p:custDataLst>
            </p:nvPr>
          </p:nvSpPr>
          <p:spPr bwMode="auto">
            <a:xfrm>
              <a:off x="7272338" y="2970213"/>
              <a:ext cx="325437" cy="115888"/>
            </a:xfrm>
            <a:custGeom>
              <a:avLst/>
              <a:gdLst>
                <a:gd name="T0" fmla="*/ 59 w 2459"/>
                <a:gd name="T1" fmla="*/ 0 h 877"/>
                <a:gd name="T2" fmla="*/ 77 w 2459"/>
                <a:gd name="T3" fmla="*/ 2 h 877"/>
                <a:gd name="T4" fmla="*/ 93 w 2459"/>
                <a:gd name="T5" fmla="*/ 11 h 877"/>
                <a:gd name="T6" fmla="*/ 106 w 2459"/>
                <a:gd name="T7" fmla="*/ 24 h 877"/>
                <a:gd name="T8" fmla="*/ 114 w 2459"/>
                <a:gd name="T9" fmla="*/ 40 h 877"/>
                <a:gd name="T10" fmla="*/ 117 w 2459"/>
                <a:gd name="T11" fmla="*/ 58 h 877"/>
                <a:gd name="T12" fmla="*/ 117 w 2459"/>
                <a:gd name="T13" fmla="*/ 78 h 877"/>
                <a:gd name="T14" fmla="*/ 1756 w 2459"/>
                <a:gd name="T15" fmla="*/ 755 h 877"/>
                <a:gd name="T16" fmla="*/ 2379 w 2459"/>
                <a:gd name="T17" fmla="*/ 498 h 877"/>
                <a:gd name="T18" fmla="*/ 2394 w 2459"/>
                <a:gd name="T19" fmla="*/ 494 h 877"/>
                <a:gd name="T20" fmla="*/ 2409 w 2459"/>
                <a:gd name="T21" fmla="*/ 494 h 877"/>
                <a:gd name="T22" fmla="*/ 2424 w 2459"/>
                <a:gd name="T23" fmla="*/ 498 h 877"/>
                <a:gd name="T24" fmla="*/ 2436 w 2459"/>
                <a:gd name="T25" fmla="*/ 506 h 877"/>
                <a:gd name="T26" fmla="*/ 2447 w 2459"/>
                <a:gd name="T27" fmla="*/ 516 h 877"/>
                <a:gd name="T28" fmla="*/ 2456 w 2459"/>
                <a:gd name="T29" fmla="*/ 530 h 877"/>
                <a:gd name="T30" fmla="*/ 2459 w 2459"/>
                <a:gd name="T31" fmla="*/ 545 h 877"/>
                <a:gd name="T32" fmla="*/ 2459 w 2459"/>
                <a:gd name="T33" fmla="*/ 560 h 877"/>
                <a:gd name="T34" fmla="*/ 2456 w 2459"/>
                <a:gd name="T35" fmla="*/ 575 h 877"/>
                <a:gd name="T36" fmla="*/ 2448 w 2459"/>
                <a:gd name="T37" fmla="*/ 588 h 877"/>
                <a:gd name="T38" fmla="*/ 2437 w 2459"/>
                <a:gd name="T39" fmla="*/ 598 h 877"/>
                <a:gd name="T40" fmla="*/ 2424 w 2459"/>
                <a:gd name="T41" fmla="*/ 606 h 877"/>
                <a:gd name="T42" fmla="*/ 1779 w 2459"/>
                <a:gd name="T43" fmla="*/ 873 h 877"/>
                <a:gd name="T44" fmla="*/ 1768 w 2459"/>
                <a:gd name="T45" fmla="*/ 876 h 877"/>
                <a:gd name="T46" fmla="*/ 1756 w 2459"/>
                <a:gd name="T47" fmla="*/ 877 h 877"/>
                <a:gd name="T48" fmla="*/ 1746 w 2459"/>
                <a:gd name="T49" fmla="*/ 876 h 877"/>
                <a:gd name="T50" fmla="*/ 1734 w 2459"/>
                <a:gd name="T51" fmla="*/ 873 h 877"/>
                <a:gd name="T52" fmla="*/ 36 w 2459"/>
                <a:gd name="T53" fmla="*/ 170 h 877"/>
                <a:gd name="T54" fmla="*/ 21 w 2459"/>
                <a:gd name="T55" fmla="*/ 162 h 877"/>
                <a:gd name="T56" fmla="*/ 10 w 2459"/>
                <a:gd name="T57" fmla="*/ 149 h 877"/>
                <a:gd name="T58" fmla="*/ 2 w 2459"/>
                <a:gd name="T59" fmla="*/ 134 h 877"/>
                <a:gd name="T60" fmla="*/ 0 w 2459"/>
                <a:gd name="T61" fmla="*/ 116 h 877"/>
                <a:gd name="T62" fmla="*/ 0 w 2459"/>
                <a:gd name="T63" fmla="*/ 58 h 877"/>
                <a:gd name="T64" fmla="*/ 3 w 2459"/>
                <a:gd name="T65" fmla="*/ 40 h 877"/>
                <a:gd name="T66" fmla="*/ 12 w 2459"/>
                <a:gd name="T67" fmla="*/ 24 h 877"/>
                <a:gd name="T68" fmla="*/ 25 w 2459"/>
                <a:gd name="T69" fmla="*/ 11 h 877"/>
                <a:gd name="T70" fmla="*/ 40 w 2459"/>
                <a:gd name="T71" fmla="*/ 2 h 877"/>
                <a:gd name="T72" fmla="*/ 59 w 2459"/>
                <a:gd name="T7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9" h="877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7" y="78"/>
                  </a:lnTo>
                  <a:lnTo>
                    <a:pt x="1756" y="755"/>
                  </a:lnTo>
                  <a:lnTo>
                    <a:pt x="2379" y="498"/>
                  </a:lnTo>
                  <a:lnTo>
                    <a:pt x="2394" y="494"/>
                  </a:lnTo>
                  <a:lnTo>
                    <a:pt x="2409" y="494"/>
                  </a:lnTo>
                  <a:lnTo>
                    <a:pt x="2424" y="498"/>
                  </a:lnTo>
                  <a:lnTo>
                    <a:pt x="2436" y="506"/>
                  </a:lnTo>
                  <a:lnTo>
                    <a:pt x="2447" y="516"/>
                  </a:lnTo>
                  <a:lnTo>
                    <a:pt x="2456" y="530"/>
                  </a:lnTo>
                  <a:lnTo>
                    <a:pt x="2459" y="545"/>
                  </a:lnTo>
                  <a:lnTo>
                    <a:pt x="2459" y="560"/>
                  </a:lnTo>
                  <a:lnTo>
                    <a:pt x="2456" y="575"/>
                  </a:lnTo>
                  <a:lnTo>
                    <a:pt x="2448" y="588"/>
                  </a:lnTo>
                  <a:lnTo>
                    <a:pt x="2437" y="598"/>
                  </a:lnTo>
                  <a:lnTo>
                    <a:pt x="2424" y="606"/>
                  </a:lnTo>
                  <a:lnTo>
                    <a:pt x="1779" y="873"/>
                  </a:lnTo>
                  <a:lnTo>
                    <a:pt x="1768" y="876"/>
                  </a:lnTo>
                  <a:lnTo>
                    <a:pt x="1756" y="877"/>
                  </a:lnTo>
                  <a:lnTo>
                    <a:pt x="1746" y="876"/>
                  </a:lnTo>
                  <a:lnTo>
                    <a:pt x="1734" y="873"/>
                  </a:lnTo>
                  <a:lnTo>
                    <a:pt x="36" y="170"/>
                  </a:lnTo>
                  <a:lnTo>
                    <a:pt x="21" y="162"/>
                  </a:lnTo>
                  <a:lnTo>
                    <a:pt x="10" y="149"/>
                  </a:lnTo>
                  <a:lnTo>
                    <a:pt x="2" y="134"/>
                  </a:lnTo>
                  <a:lnTo>
                    <a:pt x="0" y="11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3" name="Freeform 50"/>
            <p:cNvSpPr/>
            <p:nvPr>
              <p:custDataLst>
                <p:tags r:id="rId22"/>
              </p:custDataLst>
            </p:nvPr>
          </p:nvSpPr>
          <p:spPr bwMode="auto">
            <a:xfrm>
              <a:off x="7350125" y="3046413"/>
              <a:ext cx="247650" cy="147638"/>
            </a:xfrm>
            <a:custGeom>
              <a:avLst/>
              <a:gdLst>
                <a:gd name="T0" fmla="*/ 78 w 1875"/>
                <a:gd name="T1" fmla="*/ 4 h 1111"/>
                <a:gd name="T2" fmla="*/ 107 w 1875"/>
                <a:gd name="T3" fmla="*/ 24 h 1111"/>
                <a:gd name="T4" fmla="*/ 117 w 1875"/>
                <a:gd name="T5" fmla="*/ 59 h 1111"/>
                <a:gd name="T6" fmla="*/ 123 w 1875"/>
                <a:gd name="T7" fmla="*/ 466 h 1111"/>
                <a:gd name="T8" fmla="*/ 138 w 1875"/>
                <a:gd name="T9" fmla="*/ 495 h 1111"/>
                <a:gd name="T10" fmla="*/ 161 w 1875"/>
                <a:gd name="T11" fmla="*/ 533 h 1111"/>
                <a:gd name="T12" fmla="*/ 194 w 1875"/>
                <a:gd name="T13" fmla="*/ 579 h 1111"/>
                <a:gd name="T14" fmla="*/ 237 w 1875"/>
                <a:gd name="T15" fmla="*/ 631 h 1111"/>
                <a:gd name="T16" fmla="*/ 290 w 1875"/>
                <a:gd name="T17" fmla="*/ 687 h 1111"/>
                <a:gd name="T18" fmla="*/ 355 w 1875"/>
                <a:gd name="T19" fmla="*/ 743 h 1111"/>
                <a:gd name="T20" fmla="*/ 433 w 1875"/>
                <a:gd name="T21" fmla="*/ 798 h 1111"/>
                <a:gd name="T22" fmla="*/ 523 w 1875"/>
                <a:gd name="T23" fmla="*/ 851 h 1111"/>
                <a:gd name="T24" fmla="*/ 628 w 1875"/>
                <a:gd name="T25" fmla="*/ 898 h 1111"/>
                <a:gd name="T26" fmla="*/ 746 w 1875"/>
                <a:gd name="T27" fmla="*/ 938 h 1111"/>
                <a:gd name="T28" fmla="*/ 880 w 1875"/>
                <a:gd name="T29" fmla="*/ 969 h 1111"/>
                <a:gd name="T30" fmla="*/ 1032 w 1875"/>
                <a:gd name="T31" fmla="*/ 988 h 1111"/>
                <a:gd name="T32" fmla="*/ 1113 w 1875"/>
                <a:gd name="T33" fmla="*/ 469 h 1111"/>
                <a:gd name="T34" fmla="*/ 1125 w 1875"/>
                <a:gd name="T35" fmla="*/ 433 h 1111"/>
                <a:gd name="T36" fmla="*/ 1153 w 1875"/>
                <a:gd name="T37" fmla="*/ 412 h 1111"/>
                <a:gd name="T38" fmla="*/ 1191 w 1875"/>
                <a:gd name="T39" fmla="*/ 412 h 1111"/>
                <a:gd name="T40" fmla="*/ 1219 w 1875"/>
                <a:gd name="T41" fmla="*/ 433 h 1111"/>
                <a:gd name="T42" fmla="*/ 1230 w 1875"/>
                <a:gd name="T43" fmla="*/ 469 h 1111"/>
                <a:gd name="T44" fmla="*/ 1307 w 1875"/>
                <a:gd name="T45" fmla="*/ 989 h 1111"/>
                <a:gd name="T46" fmla="*/ 1446 w 1875"/>
                <a:gd name="T47" fmla="*/ 972 h 1111"/>
                <a:gd name="T48" fmla="*/ 1567 w 1875"/>
                <a:gd name="T49" fmla="*/ 946 h 1111"/>
                <a:gd name="T50" fmla="*/ 1670 w 1875"/>
                <a:gd name="T51" fmla="*/ 915 h 1111"/>
                <a:gd name="T52" fmla="*/ 1754 w 1875"/>
                <a:gd name="T53" fmla="*/ 881 h 1111"/>
                <a:gd name="T54" fmla="*/ 1804 w 1875"/>
                <a:gd name="T55" fmla="*/ 860 h 1111"/>
                <a:gd name="T56" fmla="*/ 1834 w 1875"/>
                <a:gd name="T57" fmla="*/ 862 h 1111"/>
                <a:gd name="T58" fmla="*/ 1860 w 1875"/>
                <a:gd name="T59" fmla="*/ 878 h 1111"/>
                <a:gd name="T60" fmla="*/ 1874 w 1875"/>
                <a:gd name="T61" fmla="*/ 907 h 1111"/>
                <a:gd name="T62" fmla="*/ 1872 w 1875"/>
                <a:gd name="T63" fmla="*/ 937 h 1111"/>
                <a:gd name="T64" fmla="*/ 1855 w 1875"/>
                <a:gd name="T65" fmla="*/ 961 h 1111"/>
                <a:gd name="T66" fmla="*/ 1804 w 1875"/>
                <a:gd name="T67" fmla="*/ 988 h 1111"/>
                <a:gd name="T68" fmla="*/ 1715 w 1875"/>
                <a:gd name="T69" fmla="*/ 1024 h 1111"/>
                <a:gd name="T70" fmla="*/ 1606 w 1875"/>
                <a:gd name="T71" fmla="*/ 1057 h 1111"/>
                <a:gd name="T72" fmla="*/ 1480 w 1875"/>
                <a:gd name="T73" fmla="*/ 1085 h 1111"/>
                <a:gd name="T74" fmla="*/ 1336 w 1875"/>
                <a:gd name="T75" fmla="*/ 1104 h 1111"/>
                <a:gd name="T76" fmla="*/ 1171 w 1875"/>
                <a:gd name="T77" fmla="*/ 1111 h 1111"/>
                <a:gd name="T78" fmla="*/ 999 w 1875"/>
                <a:gd name="T79" fmla="*/ 1104 h 1111"/>
                <a:gd name="T80" fmla="*/ 843 w 1875"/>
                <a:gd name="T81" fmla="*/ 1083 h 1111"/>
                <a:gd name="T82" fmla="*/ 702 w 1875"/>
                <a:gd name="T83" fmla="*/ 1050 h 1111"/>
                <a:gd name="T84" fmla="*/ 578 w 1875"/>
                <a:gd name="T85" fmla="*/ 1006 h 1111"/>
                <a:gd name="T86" fmla="*/ 468 w 1875"/>
                <a:gd name="T87" fmla="*/ 956 h 1111"/>
                <a:gd name="T88" fmla="*/ 372 w 1875"/>
                <a:gd name="T89" fmla="*/ 900 h 1111"/>
                <a:gd name="T90" fmla="*/ 289 w 1875"/>
                <a:gd name="T91" fmla="*/ 840 h 1111"/>
                <a:gd name="T92" fmla="*/ 218 w 1875"/>
                <a:gd name="T93" fmla="*/ 779 h 1111"/>
                <a:gd name="T94" fmla="*/ 159 w 1875"/>
                <a:gd name="T95" fmla="*/ 720 h 1111"/>
                <a:gd name="T96" fmla="*/ 110 w 1875"/>
                <a:gd name="T97" fmla="*/ 662 h 1111"/>
                <a:gd name="T98" fmla="*/ 72 w 1875"/>
                <a:gd name="T99" fmla="*/ 610 h 1111"/>
                <a:gd name="T100" fmla="*/ 43 w 1875"/>
                <a:gd name="T101" fmla="*/ 564 h 1111"/>
                <a:gd name="T102" fmla="*/ 22 w 1875"/>
                <a:gd name="T103" fmla="*/ 528 h 1111"/>
                <a:gd name="T104" fmla="*/ 10 w 1875"/>
                <a:gd name="T105" fmla="*/ 503 h 1111"/>
                <a:gd name="T106" fmla="*/ 4 w 1875"/>
                <a:gd name="T107" fmla="*/ 490 h 1111"/>
                <a:gd name="T108" fmla="*/ 0 w 1875"/>
                <a:gd name="T109" fmla="*/ 469 h 1111"/>
                <a:gd name="T110" fmla="*/ 3 w 1875"/>
                <a:gd name="T111" fmla="*/ 41 h 1111"/>
                <a:gd name="T112" fmla="*/ 25 w 1875"/>
                <a:gd name="T113" fmla="*/ 12 h 1111"/>
                <a:gd name="T114" fmla="*/ 59 w 1875"/>
                <a:gd name="T11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75" h="1111">
                  <a:moveTo>
                    <a:pt x="59" y="0"/>
                  </a:moveTo>
                  <a:lnTo>
                    <a:pt x="78" y="4"/>
                  </a:lnTo>
                  <a:lnTo>
                    <a:pt x="94" y="12"/>
                  </a:lnTo>
                  <a:lnTo>
                    <a:pt x="107" y="24"/>
                  </a:lnTo>
                  <a:lnTo>
                    <a:pt x="115" y="41"/>
                  </a:lnTo>
                  <a:lnTo>
                    <a:pt x="117" y="59"/>
                  </a:lnTo>
                  <a:lnTo>
                    <a:pt x="117" y="456"/>
                  </a:lnTo>
                  <a:lnTo>
                    <a:pt x="123" y="466"/>
                  </a:lnTo>
                  <a:lnTo>
                    <a:pt x="129" y="479"/>
                  </a:lnTo>
                  <a:lnTo>
                    <a:pt x="138" y="495"/>
                  </a:lnTo>
                  <a:lnTo>
                    <a:pt x="148" y="513"/>
                  </a:lnTo>
                  <a:lnTo>
                    <a:pt x="161" y="533"/>
                  </a:lnTo>
                  <a:lnTo>
                    <a:pt x="177" y="556"/>
                  </a:lnTo>
                  <a:lnTo>
                    <a:pt x="194" y="579"/>
                  </a:lnTo>
                  <a:lnTo>
                    <a:pt x="214" y="605"/>
                  </a:lnTo>
                  <a:lnTo>
                    <a:pt x="237" y="631"/>
                  </a:lnTo>
                  <a:lnTo>
                    <a:pt x="262" y="659"/>
                  </a:lnTo>
                  <a:lnTo>
                    <a:pt x="290" y="687"/>
                  </a:lnTo>
                  <a:lnTo>
                    <a:pt x="322" y="714"/>
                  </a:lnTo>
                  <a:lnTo>
                    <a:pt x="355" y="743"/>
                  </a:lnTo>
                  <a:lnTo>
                    <a:pt x="392" y="771"/>
                  </a:lnTo>
                  <a:lnTo>
                    <a:pt x="433" y="798"/>
                  </a:lnTo>
                  <a:lnTo>
                    <a:pt x="477" y="825"/>
                  </a:lnTo>
                  <a:lnTo>
                    <a:pt x="523" y="851"/>
                  </a:lnTo>
                  <a:lnTo>
                    <a:pt x="574" y="875"/>
                  </a:lnTo>
                  <a:lnTo>
                    <a:pt x="628" y="898"/>
                  </a:lnTo>
                  <a:lnTo>
                    <a:pt x="685" y="919"/>
                  </a:lnTo>
                  <a:lnTo>
                    <a:pt x="746" y="938"/>
                  </a:lnTo>
                  <a:lnTo>
                    <a:pt x="811" y="955"/>
                  </a:lnTo>
                  <a:lnTo>
                    <a:pt x="880" y="969"/>
                  </a:lnTo>
                  <a:lnTo>
                    <a:pt x="954" y="979"/>
                  </a:lnTo>
                  <a:lnTo>
                    <a:pt x="1032" y="988"/>
                  </a:lnTo>
                  <a:lnTo>
                    <a:pt x="1113" y="992"/>
                  </a:lnTo>
                  <a:lnTo>
                    <a:pt x="1113" y="469"/>
                  </a:lnTo>
                  <a:lnTo>
                    <a:pt x="1116" y="449"/>
                  </a:lnTo>
                  <a:lnTo>
                    <a:pt x="1125" y="433"/>
                  </a:lnTo>
                  <a:lnTo>
                    <a:pt x="1137" y="421"/>
                  </a:lnTo>
                  <a:lnTo>
                    <a:pt x="1153" y="412"/>
                  </a:lnTo>
                  <a:lnTo>
                    <a:pt x="1171" y="410"/>
                  </a:lnTo>
                  <a:lnTo>
                    <a:pt x="1191" y="412"/>
                  </a:lnTo>
                  <a:lnTo>
                    <a:pt x="1207" y="421"/>
                  </a:lnTo>
                  <a:lnTo>
                    <a:pt x="1219" y="433"/>
                  </a:lnTo>
                  <a:lnTo>
                    <a:pt x="1228" y="449"/>
                  </a:lnTo>
                  <a:lnTo>
                    <a:pt x="1230" y="469"/>
                  </a:lnTo>
                  <a:lnTo>
                    <a:pt x="1230" y="992"/>
                  </a:lnTo>
                  <a:lnTo>
                    <a:pt x="1307" y="989"/>
                  </a:lnTo>
                  <a:lnTo>
                    <a:pt x="1379" y="981"/>
                  </a:lnTo>
                  <a:lnTo>
                    <a:pt x="1446" y="972"/>
                  </a:lnTo>
                  <a:lnTo>
                    <a:pt x="1509" y="960"/>
                  </a:lnTo>
                  <a:lnTo>
                    <a:pt x="1567" y="946"/>
                  </a:lnTo>
                  <a:lnTo>
                    <a:pt x="1621" y="931"/>
                  </a:lnTo>
                  <a:lnTo>
                    <a:pt x="1670" y="915"/>
                  </a:lnTo>
                  <a:lnTo>
                    <a:pt x="1714" y="898"/>
                  </a:lnTo>
                  <a:lnTo>
                    <a:pt x="1754" y="881"/>
                  </a:lnTo>
                  <a:lnTo>
                    <a:pt x="1790" y="865"/>
                  </a:lnTo>
                  <a:lnTo>
                    <a:pt x="1804" y="860"/>
                  </a:lnTo>
                  <a:lnTo>
                    <a:pt x="1820" y="859"/>
                  </a:lnTo>
                  <a:lnTo>
                    <a:pt x="1834" y="862"/>
                  </a:lnTo>
                  <a:lnTo>
                    <a:pt x="1848" y="869"/>
                  </a:lnTo>
                  <a:lnTo>
                    <a:pt x="1860" y="878"/>
                  </a:lnTo>
                  <a:lnTo>
                    <a:pt x="1868" y="892"/>
                  </a:lnTo>
                  <a:lnTo>
                    <a:pt x="1874" y="907"/>
                  </a:lnTo>
                  <a:lnTo>
                    <a:pt x="1875" y="922"/>
                  </a:lnTo>
                  <a:lnTo>
                    <a:pt x="1872" y="937"/>
                  </a:lnTo>
                  <a:lnTo>
                    <a:pt x="1865" y="950"/>
                  </a:lnTo>
                  <a:lnTo>
                    <a:pt x="1855" y="961"/>
                  </a:lnTo>
                  <a:lnTo>
                    <a:pt x="1842" y="970"/>
                  </a:lnTo>
                  <a:lnTo>
                    <a:pt x="1804" y="988"/>
                  </a:lnTo>
                  <a:lnTo>
                    <a:pt x="1762" y="1006"/>
                  </a:lnTo>
                  <a:lnTo>
                    <a:pt x="1715" y="1024"/>
                  </a:lnTo>
                  <a:lnTo>
                    <a:pt x="1663" y="1041"/>
                  </a:lnTo>
                  <a:lnTo>
                    <a:pt x="1606" y="1057"/>
                  </a:lnTo>
                  <a:lnTo>
                    <a:pt x="1545" y="1072"/>
                  </a:lnTo>
                  <a:lnTo>
                    <a:pt x="1480" y="1085"/>
                  </a:lnTo>
                  <a:lnTo>
                    <a:pt x="1410" y="1096"/>
                  </a:lnTo>
                  <a:lnTo>
                    <a:pt x="1336" y="1104"/>
                  </a:lnTo>
                  <a:lnTo>
                    <a:pt x="1256" y="1109"/>
                  </a:lnTo>
                  <a:lnTo>
                    <a:pt x="1171" y="1111"/>
                  </a:lnTo>
                  <a:lnTo>
                    <a:pt x="1083" y="1109"/>
                  </a:lnTo>
                  <a:lnTo>
                    <a:pt x="999" y="1104"/>
                  </a:lnTo>
                  <a:lnTo>
                    <a:pt x="919" y="1094"/>
                  </a:lnTo>
                  <a:lnTo>
                    <a:pt x="843" y="1083"/>
                  </a:lnTo>
                  <a:lnTo>
                    <a:pt x="771" y="1067"/>
                  </a:lnTo>
                  <a:lnTo>
                    <a:pt x="702" y="1050"/>
                  </a:lnTo>
                  <a:lnTo>
                    <a:pt x="639" y="1028"/>
                  </a:lnTo>
                  <a:lnTo>
                    <a:pt x="578" y="1006"/>
                  </a:lnTo>
                  <a:lnTo>
                    <a:pt x="521" y="981"/>
                  </a:lnTo>
                  <a:lnTo>
                    <a:pt x="468" y="956"/>
                  </a:lnTo>
                  <a:lnTo>
                    <a:pt x="418" y="928"/>
                  </a:lnTo>
                  <a:lnTo>
                    <a:pt x="372" y="900"/>
                  </a:lnTo>
                  <a:lnTo>
                    <a:pt x="328" y="871"/>
                  </a:lnTo>
                  <a:lnTo>
                    <a:pt x="289" y="840"/>
                  </a:lnTo>
                  <a:lnTo>
                    <a:pt x="252" y="810"/>
                  </a:lnTo>
                  <a:lnTo>
                    <a:pt x="218" y="779"/>
                  </a:lnTo>
                  <a:lnTo>
                    <a:pt x="187" y="749"/>
                  </a:lnTo>
                  <a:lnTo>
                    <a:pt x="159" y="720"/>
                  </a:lnTo>
                  <a:lnTo>
                    <a:pt x="133" y="690"/>
                  </a:lnTo>
                  <a:lnTo>
                    <a:pt x="110" y="662"/>
                  </a:lnTo>
                  <a:lnTo>
                    <a:pt x="90" y="636"/>
                  </a:lnTo>
                  <a:lnTo>
                    <a:pt x="72" y="610"/>
                  </a:lnTo>
                  <a:lnTo>
                    <a:pt x="57" y="586"/>
                  </a:lnTo>
                  <a:lnTo>
                    <a:pt x="43" y="564"/>
                  </a:lnTo>
                  <a:lnTo>
                    <a:pt x="32" y="545"/>
                  </a:lnTo>
                  <a:lnTo>
                    <a:pt x="22" y="528"/>
                  </a:lnTo>
                  <a:lnTo>
                    <a:pt x="15" y="513"/>
                  </a:lnTo>
                  <a:lnTo>
                    <a:pt x="10" y="503"/>
                  </a:lnTo>
                  <a:lnTo>
                    <a:pt x="7" y="494"/>
                  </a:lnTo>
                  <a:lnTo>
                    <a:pt x="4" y="490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4" name="Freeform 51"/>
            <p:cNvSpPr/>
            <p:nvPr>
              <p:custDataLst>
                <p:tags r:id="rId23"/>
              </p:custDataLst>
            </p:nvPr>
          </p:nvSpPr>
          <p:spPr bwMode="auto">
            <a:xfrm>
              <a:off x="7613650" y="3248026"/>
              <a:ext cx="15875" cy="38100"/>
            </a:xfrm>
            <a:custGeom>
              <a:avLst/>
              <a:gdLst>
                <a:gd name="T0" fmla="*/ 59 w 117"/>
                <a:gd name="T1" fmla="*/ 0 h 291"/>
                <a:gd name="T2" fmla="*/ 77 w 117"/>
                <a:gd name="T3" fmla="*/ 2 h 291"/>
                <a:gd name="T4" fmla="*/ 93 w 117"/>
                <a:gd name="T5" fmla="*/ 11 h 291"/>
                <a:gd name="T6" fmla="*/ 106 w 117"/>
                <a:gd name="T7" fmla="*/ 23 h 291"/>
                <a:gd name="T8" fmla="*/ 114 w 117"/>
                <a:gd name="T9" fmla="*/ 39 h 291"/>
                <a:gd name="T10" fmla="*/ 117 w 117"/>
                <a:gd name="T11" fmla="*/ 58 h 291"/>
                <a:gd name="T12" fmla="*/ 117 w 117"/>
                <a:gd name="T13" fmla="*/ 233 h 291"/>
                <a:gd name="T14" fmla="*/ 114 w 117"/>
                <a:gd name="T15" fmla="*/ 252 h 291"/>
                <a:gd name="T16" fmla="*/ 106 w 117"/>
                <a:gd name="T17" fmla="*/ 268 h 291"/>
                <a:gd name="T18" fmla="*/ 93 w 117"/>
                <a:gd name="T19" fmla="*/ 281 h 291"/>
                <a:gd name="T20" fmla="*/ 77 w 117"/>
                <a:gd name="T21" fmla="*/ 289 h 291"/>
                <a:gd name="T22" fmla="*/ 59 w 117"/>
                <a:gd name="T23" fmla="*/ 291 h 291"/>
                <a:gd name="T24" fmla="*/ 39 w 117"/>
                <a:gd name="T25" fmla="*/ 289 h 291"/>
                <a:gd name="T26" fmla="*/ 23 w 117"/>
                <a:gd name="T27" fmla="*/ 281 h 291"/>
                <a:gd name="T28" fmla="*/ 11 w 117"/>
                <a:gd name="T29" fmla="*/ 268 h 291"/>
                <a:gd name="T30" fmla="*/ 2 w 117"/>
                <a:gd name="T31" fmla="*/ 252 h 291"/>
                <a:gd name="T32" fmla="*/ 0 w 117"/>
                <a:gd name="T33" fmla="*/ 233 h 291"/>
                <a:gd name="T34" fmla="*/ 0 w 117"/>
                <a:gd name="T35" fmla="*/ 58 h 291"/>
                <a:gd name="T36" fmla="*/ 2 w 117"/>
                <a:gd name="T37" fmla="*/ 39 h 291"/>
                <a:gd name="T38" fmla="*/ 11 w 117"/>
                <a:gd name="T39" fmla="*/ 23 h 291"/>
                <a:gd name="T40" fmla="*/ 23 w 117"/>
                <a:gd name="T41" fmla="*/ 11 h 291"/>
                <a:gd name="T42" fmla="*/ 39 w 117"/>
                <a:gd name="T43" fmla="*/ 2 h 291"/>
                <a:gd name="T44" fmla="*/ 59 w 117"/>
                <a:gd name="T4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291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7" y="233"/>
                  </a:lnTo>
                  <a:lnTo>
                    <a:pt x="114" y="252"/>
                  </a:lnTo>
                  <a:lnTo>
                    <a:pt x="106" y="268"/>
                  </a:lnTo>
                  <a:lnTo>
                    <a:pt x="93" y="281"/>
                  </a:lnTo>
                  <a:lnTo>
                    <a:pt x="77" y="289"/>
                  </a:lnTo>
                  <a:lnTo>
                    <a:pt x="59" y="291"/>
                  </a:lnTo>
                  <a:lnTo>
                    <a:pt x="39" y="289"/>
                  </a:lnTo>
                  <a:lnTo>
                    <a:pt x="23" y="281"/>
                  </a:lnTo>
                  <a:lnTo>
                    <a:pt x="11" y="268"/>
                  </a:lnTo>
                  <a:lnTo>
                    <a:pt x="2" y="252"/>
                  </a:lnTo>
                  <a:lnTo>
                    <a:pt x="0" y="233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5" name="Freeform 52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7272338" y="2854326"/>
              <a:ext cx="465137" cy="385763"/>
            </a:xfrm>
            <a:custGeom>
              <a:avLst/>
              <a:gdLst>
                <a:gd name="T0" fmla="*/ 2588 w 3514"/>
                <a:gd name="T1" fmla="*/ 2713 h 2923"/>
                <a:gd name="T2" fmla="*/ 2588 w 3514"/>
                <a:gd name="T3" fmla="*/ 2782 h 2923"/>
                <a:gd name="T4" fmla="*/ 2654 w 3514"/>
                <a:gd name="T5" fmla="*/ 2803 h 2923"/>
                <a:gd name="T6" fmla="*/ 2694 w 3514"/>
                <a:gd name="T7" fmla="*/ 2748 h 2923"/>
                <a:gd name="T8" fmla="*/ 2654 w 3514"/>
                <a:gd name="T9" fmla="*/ 2693 h 2923"/>
                <a:gd name="T10" fmla="*/ 1702 w 3514"/>
                <a:gd name="T11" fmla="*/ 709 h 2923"/>
                <a:gd name="T12" fmla="*/ 1642 w 3514"/>
                <a:gd name="T13" fmla="*/ 749 h 2923"/>
                <a:gd name="T14" fmla="*/ 1664 w 3514"/>
                <a:gd name="T15" fmla="*/ 793 h 2923"/>
                <a:gd name="T16" fmla="*/ 1756 w 3514"/>
                <a:gd name="T17" fmla="*/ 819 h 2923"/>
                <a:gd name="T18" fmla="*/ 1850 w 3514"/>
                <a:gd name="T19" fmla="*/ 793 h 2923"/>
                <a:gd name="T20" fmla="*/ 1872 w 3514"/>
                <a:gd name="T21" fmla="*/ 749 h 2923"/>
                <a:gd name="T22" fmla="*/ 1812 w 3514"/>
                <a:gd name="T23" fmla="*/ 709 h 2923"/>
                <a:gd name="T24" fmla="*/ 1764 w 3514"/>
                <a:gd name="T25" fmla="*/ 0 h 2923"/>
                <a:gd name="T26" fmla="*/ 3504 w 3514"/>
                <a:gd name="T27" fmla="*/ 727 h 2923"/>
                <a:gd name="T28" fmla="*/ 3504 w 3514"/>
                <a:gd name="T29" fmla="*/ 792 h 2923"/>
                <a:gd name="T30" fmla="*/ 2694 w 3514"/>
                <a:gd name="T31" fmla="*/ 1243 h 2923"/>
                <a:gd name="T32" fmla="*/ 3407 w 3514"/>
                <a:gd name="T33" fmla="*/ 901 h 2923"/>
                <a:gd name="T34" fmla="*/ 3473 w 3514"/>
                <a:gd name="T35" fmla="*/ 879 h 2923"/>
                <a:gd name="T36" fmla="*/ 3514 w 3514"/>
                <a:gd name="T37" fmla="*/ 935 h 2923"/>
                <a:gd name="T38" fmla="*/ 3493 w 3514"/>
                <a:gd name="T39" fmla="*/ 1039 h 2923"/>
                <a:gd name="T40" fmla="*/ 2719 w 3514"/>
                <a:gd name="T41" fmla="*/ 2067 h 2923"/>
                <a:gd name="T42" fmla="*/ 2788 w 3514"/>
                <a:gd name="T43" fmla="*/ 1965 h 2923"/>
                <a:gd name="T44" fmla="*/ 2810 w 3514"/>
                <a:gd name="T45" fmla="*/ 1520 h 2923"/>
                <a:gd name="T46" fmla="*/ 2851 w 3514"/>
                <a:gd name="T47" fmla="*/ 1465 h 2923"/>
                <a:gd name="T48" fmla="*/ 2917 w 3514"/>
                <a:gd name="T49" fmla="*/ 1486 h 2923"/>
                <a:gd name="T50" fmla="*/ 2924 w 3514"/>
                <a:gd name="T51" fmla="*/ 1949 h 2923"/>
                <a:gd name="T52" fmla="*/ 2904 w 3514"/>
                <a:gd name="T53" fmla="*/ 1994 h 2923"/>
                <a:gd name="T54" fmla="*/ 2842 w 3514"/>
                <a:gd name="T55" fmla="*/ 2098 h 2923"/>
                <a:gd name="T56" fmla="*/ 2731 w 3514"/>
                <a:gd name="T57" fmla="*/ 2221 h 2923"/>
                <a:gd name="T58" fmla="*/ 2747 w 3514"/>
                <a:gd name="T59" fmla="*/ 2613 h 2923"/>
                <a:gd name="T60" fmla="*/ 2808 w 3514"/>
                <a:gd name="T61" fmla="*/ 2716 h 2923"/>
                <a:gd name="T62" fmla="*/ 2787 w 3514"/>
                <a:gd name="T63" fmla="*/ 2836 h 2923"/>
                <a:gd name="T64" fmla="*/ 2696 w 3514"/>
                <a:gd name="T65" fmla="*/ 2912 h 2923"/>
                <a:gd name="T66" fmla="*/ 2574 w 3514"/>
                <a:gd name="T67" fmla="*/ 2912 h 2923"/>
                <a:gd name="T68" fmla="*/ 2483 w 3514"/>
                <a:gd name="T69" fmla="*/ 2836 h 2923"/>
                <a:gd name="T70" fmla="*/ 2462 w 3514"/>
                <a:gd name="T71" fmla="*/ 2716 h 2923"/>
                <a:gd name="T72" fmla="*/ 2524 w 3514"/>
                <a:gd name="T73" fmla="*/ 2613 h 2923"/>
                <a:gd name="T74" fmla="*/ 1909 w 3514"/>
                <a:gd name="T75" fmla="*/ 893 h 2923"/>
                <a:gd name="T76" fmla="*/ 1756 w 3514"/>
                <a:gd name="T77" fmla="*/ 935 h 2923"/>
                <a:gd name="T78" fmla="*/ 1618 w 3514"/>
                <a:gd name="T79" fmla="*/ 902 h 2923"/>
                <a:gd name="T80" fmla="*/ 1535 w 3514"/>
                <a:gd name="T81" fmla="*/ 815 h 2923"/>
                <a:gd name="T82" fmla="*/ 1535 w 3514"/>
                <a:gd name="T83" fmla="*/ 704 h 2923"/>
                <a:gd name="T84" fmla="*/ 1618 w 3514"/>
                <a:gd name="T85" fmla="*/ 618 h 2923"/>
                <a:gd name="T86" fmla="*/ 1756 w 3514"/>
                <a:gd name="T87" fmla="*/ 585 h 2923"/>
                <a:gd name="T88" fmla="*/ 1896 w 3514"/>
                <a:gd name="T89" fmla="*/ 618 h 2923"/>
                <a:gd name="T90" fmla="*/ 1979 w 3514"/>
                <a:gd name="T91" fmla="*/ 704 h 2923"/>
                <a:gd name="T92" fmla="*/ 1986 w 3514"/>
                <a:gd name="T93" fmla="*/ 797 h 2923"/>
                <a:gd name="T94" fmla="*/ 212 w 3514"/>
                <a:gd name="T95" fmla="*/ 760 h 2923"/>
                <a:gd name="T96" fmla="*/ 2379 w 3514"/>
                <a:gd name="T97" fmla="*/ 1150 h 2923"/>
                <a:gd name="T98" fmla="*/ 2425 w 3514"/>
                <a:gd name="T99" fmla="*/ 1186 h 2923"/>
                <a:gd name="T100" fmla="*/ 2417 w 3514"/>
                <a:gd name="T101" fmla="*/ 1243 h 2923"/>
                <a:gd name="T102" fmla="*/ 1768 w 3514"/>
                <a:gd name="T103" fmla="*/ 1519 h 2923"/>
                <a:gd name="T104" fmla="*/ 36 w 3514"/>
                <a:gd name="T105" fmla="*/ 813 h 2923"/>
                <a:gd name="T106" fmla="*/ 0 w 3514"/>
                <a:gd name="T107" fmla="*/ 760 h 2923"/>
                <a:gd name="T108" fmla="*/ 36 w 3514"/>
                <a:gd name="T109" fmla="*/ 706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4" h="2923">
                  <a:moveTo>
                    <a:pt x="2636" y="2689"/>
                  </a:moveTo>
                  <a:lnTo>
                    <a:pt x="2616" y="2693"/>
                  </a:lnTo>
                  <a:lnTo>
                    <a:pt x="2600" y="2700"/>
                  </a:lnTo>
                  <a:lnTo>
                    <a:pt x="2588" y="2713"/>
                  </a:lnTo>
                  <a:lnTo>
                    <a:pt x="2579" y="2729"/>
                  </a:lnTo>
                  <a:lnTo>
                    <a:pt x="2577" y="2748"/>
                  </a:lnTo>
                  <a:lnTo>
                    <a:pt x="2579" y="2766"/>
                  </a:lnTo>
                  <a:lnTo>
                    <a:pt x="2588" y="2782"/>
                  </a:lnTo>
                  <a:lnTo>
                    <a:pt x="2600" y="2795"/>
                  </a:lnTo>
                  <a:lnTo>
                    <a:pt x="2616" y="2803"/>
                  </a:lnTo>
                  <a:lnTo>
                    <a:pt x="2636" y="2806"/>
                  </a:lnTo>
                  <a:lnTo>
                    <a:pt x="2654" y="2803"/>
                  </a:lnTo>
                  <a:lnTo>
                    <a:pt x="2670" y="2795"/>
                  </a:lnTo>
                  <a:lnTo>
                    <a:pt x="2683" y="2782"/>
                  </a:lnTo>
                  <a:lnTo>
                    <a:pt x="2691" y="2766"/>
                  </a:lnTo>
                  <a:lnTo>
                    <a:pt x="2694" y="2748"/>
                  </a:lnTo>
                  <a:lnTo>
                    <a:pt x="2691" y="2729"/>
                  </a:lnTo>
                  <a:lnTo>
                    <a:pt x="2683" y="2713"/>
                  </a:lnTo>
                  <a:lnTo>
                    <a:pt x="2670" y="2700"/>
                  </a:lnTo>
                  <a:lnTo>
                    <a:pt x="2654" y="2693"/>
                  </a:lnTo>
                  <a:lnTo>
                    <a:pt x="2636" y="2689"/>
                  </a:lnTo>
                  <a:close/>
                  <a:moveTo>
                    <a:pt x="1756" y="702"/>
                  </a:moveTo>
                  <a:lnTo>
                    <a:pt x="1728" y="704"/>
                  </a:lnTo>
                  <a:lnTo>
                    <a:pt x="1702" y="709"/>
                  </a:lnTo>
                  <a:lnTo>
                    <a:pt x="1681" y="717"/>
                  </a:lnTo>
                  <a:lnTo>
                    <a:pt x="1664" y="727"/>
                  </a:lnTo>
                  <a:lnTo>
                    <a:pt x="1651" y="738"/>
                  </a:lnTo>
                  <a:lnTo>
                    <a:pt x="1642" y="749"/>
                  </a:lnTo>
                  <a:lnTo>
                    <a:pt x="1639" y="760"/>
                  </a:lnTo>
                  <a:lnTo>
                    <a:pt x="1642" y="771"/>
                  </a:lnTo>
                  <a:lnTo>
                    <a:pt x="1651" y="781"/>
                  </a:lnTo>
                  <a:lnTo>
                    <a:pt x="1664" y="793"/>
                  </a:lnTo>
                  <a:lnTo>
                    <a:pt x="1681" y="803"/>
                  </a:lnTo>
                  <a:lnTo>
                    <a:pt x="1702" y="811"/>
                  </a:lnTo>
                  <a:lnTo>
                    <a:pt x="1728" y="817"/>
                  </a:lnTo>
                  <a:lnTo>
                    <a:pt x="1756" y="819"/>
                  </a:lnTo>
                  <a:lnTo>
                    <a:pt x="1786" y="817"/>
                  </a:lnTo>
                  <a:lnTo>
                    <a:pt x="1812" y="811"/>
                  </a:lnTo>
                  <a:lnTo>
                    <a:pt x="1833" y="803"/>
                  </a:lnTo>
                  <a:lnTo>
                    <a:pt x="1850" y="793"/>
                  </a:lnTo>
                  <a:lnTo>
                    <a:pt x="1863" y="781"/>
                  </a:lnTo>
                  <a:lnTo>
                    <a:pt x="1872" y="771"/>
                  </a:lnTo>
                  <a:lnTo>
                    <a:pt x="1874" y="760"/>
                  </a:lnTo>
                  <a:lnTo>
                    <a:pt x="1872" y="749"/>
                  </a:lnTo>
                  <a:lnTo>
                    <a:pt x="1863" y="738"/>
                  </a:lnTo>
                  <a:lnTo>
                    <a:pt x="1850" y="727"/>
                  </a:lnTo>
                  <a:lnTo>
                    <a:pt x="1833" y="717"/>
                  </a:lnTo>
                  <a:lnTo>
                    <a:pt x="1812" y="709"/>
                  </a:lnTo>
                  <a:lnTo>
                    <a:pt x="1786" y="704"/>
                  </a:lnTo>
                  <a:lnTo>
                    <a:pt x="1756" y="702"/>
                  </a:lnTo>
                  <a:close/>
                  <a:moveTo>
                    <a:pt x="1749" y="0"/>
                  </a:moveTo>
                  <a:lnTo>
                    <a:pt x="1764" y="0"/>
                  </a:lnTo>
                  <a:lnTo>
                    <a:pt x="1779" y="4"/>
                  </a:lnTo>
                  <a:lnTo>
                    <a:pt x="3478" y="706"/>
                  </a:lnTo>
                  <a:lnTo>
                    <a:pt x="3493" y="714"/>
                  </a:lnTo>
                  <a:lnTo>
                    <a:pt x="3504" y="727"/>
                  </a:lnTo>
                  <a:lnTo>
                    <a:pt x="3511" y="743"/>
                  </a:lnTo>
                  <a:lnTo>
                    <a:pt x="3514" y="760"/>
                  </a:lnTo>
                  <a:lnTo>
                    <a:pt x="3511" y="777"/>
                  </a:lnTo>
                  <a:lnTo>
                    <a:pt x="3504" y="792"/>
                  </a:lnTo>
                  <a:lnTo>
                    <a:pt x="3493" y="805"/>
                  </a:lnTo>
                  <a:lnTo>
                    <a:pt x="3478" y="813"/>
                  </a:lnTo>
                  <a:lnTo>
                    <a:pt x="2694" y="1138"/>
                  </a:lnTo>
                  <a:lnTo>
                    <a:pt x="2694" y="1243"/>
                  </a:lnTo>
                  <a:lnTo>
                    <a:pt x="3397" y="955"/>
                  </a:lnTo>
                  <a:lnTo>
                    <a:pt x="3397" y="935"/>
                  </a:lnTo>
                  <a:lnTo>
                    <a:pt x="3400" y="917"/>
                  </a:lnTo>
                  <a:lnTo>
                    <a:pt x="3407" y="901"/>
                  </a:lnTo>
                  <a:lnTo>
                    <a:pt x="3420" y="888"/>
                  </a:lnTo>
                  <a:lnTo>
                    <a:pt x="3436" y="879"/>
                  </a:lnTo>
                  <a:lnTo>
                    <a:pt x="3455" y="877"/>
                  </a:lnTo>
                  <a:lnTo>
                    <a:pt x="3473" y="879"/>
                  </a:lnTo>
                  <a:lnTo>
                    <a:pt x="3489" y="888"/>
                  </a:lnTo>
                  <a:lnTo>
                    <a:pt x="3502" y="901"/>
                  </a:lnTo>
                  <a:lnTo>
                    <a:pt x="3511" y="917"/>
                  </a:lnTo>
                  <a:lnTo>
                    <a:pt x="3514" y="935"/>
                  </a:lnTo>
                  <a:lnTo>
                    <a:pt x="3514" y="993"/>
                  </a:lnTo>
                  <a:lnTo>
                    <a:pt x="3511" y="1011"/>
                  </a:lnTo>
                  <a:lnTo>
                    <a:pt x="3504" y="1026"/>
                  </a:lnTo>
                  <a:lnTo>
                    <a:pt x="3493" y="1039"/>
                  </a:lnTo>
                  <a:lnTo>
                    <a:pt x="3478" y="1047"/>
                  </a:lnTo>
                  <a:lnTo>
                    <a:pt x="2694" y="1370"/>
                  </a:lnTo>
                  <a:lnTo>
                    <a:pt x="2694" y="2094"/>
                  </a:lnTo>
                  <a:lnTo>
                    <a:pt x="2719" y="2067"/>
                  </a:lnTo>
                  <a:lnTo>
                    <a:pt x="2741" y="2039"/>
                  </a:lnTo>
                  <a:lnTo>
                    <a:pt x="2759" y="2013"/>
                  </a:lnTo>
                  <a:lnTo>
                    <a:pt x="2775" y="1988"/>
                  </a:lnTo>
                  <a:lnTo>
                    <a:pt x="2788" y="1965"/>
                  </a:lnTo>
                  <a:lnTo>
                    <a:pt x="2799" y="1946"/>
                  </a:lnTo>
                  <a:lnTo>
                    <a:pt x="2806" y="1930"/>
                  </a:lnTo>
                  <a:lnTo>
                    <a:pt x="2810" y="1918"/>
                  </a:lnTo>
                  <a:lnTo>
                    <a:pt x="2810" y="1520"/>
                  </a:lnTo>
                  <a:lnTo>
                    <a:pt x="2814" y="1502"/>
                  </a:lnTo>
                  <a:lnTo>
                    <a:pt x="2822" y="1486"/>
                  </a:lnTo>
                  <a:lnTo>
                    <a:pt x="2835" y="1473"/>
                  </a:lnTo>
                  <a:lnTo>
                    <a:pt x="2851" y="1465"/>
                  </a:lnTo>
                  <a:lnTo>
                    <a:pt x="2869" y="1461"/>
                  </a:lnTo>
                  <a:lnTo>
                    <a:pt x="2888" y="1465"/>
                  </a:lnTo>
                  <a:lnTo>
                    <a:pt x="2904" y="1473"/>
                  </a:lnTo>
                  <a:lnTo>
                    <a:pt x="2917" y="1486"/>
                  </a:lnTo>
                  <a:lnTo>
                    <a:pt x="2926" y="1502"/>
                  </a:lnTo>
                  <a:lnTo>
                    <a:pt x="2928" y="1520"/>
                  </a:lnTo>
                  <a:lnTo>
                    <a:pt x="2928" y="1930"/>
                  </a:lnTo>
                  <a:lnTo>
                    <a:pt x="2924" y="1949"/>
                  </a:lnTo>
                  <a:lnTo>
                    <a:pt x="2923" y="1953"/>
                  </a:lnTo>
                  <a:lnTo>
                    <a:pt x="2919" y="1963"/>
                  </a:lnTo>
                  <a:lnTo>
                    <a:pt x="2913" y="1976"/>
                  </a:lnTo>
                  <a:lnTo>
                    <a:pt x="2904" y="1994"/>
                  </a:lnTo>
                  <a:lnTo>
                    <a:pt x="2894" y="2017"/>
                  </a:lnTo>
                  <a:lnTo>
                    <a:pt x="2880" y="2041"/>
                  </a:lnTo>
                  <a:lnTo>
                    <a:pt x="2863" y="2069"/>
                  </a:lnTo>
                  <a:lnTo>
                    <a:pt x="2842" y="2098"/>
                  </a:lnTo>
                  <a:lnTo>
                    <a:pt x="2820" y="2129"/>
                  </a:lnTo>
                  <a:lnTo>
                    <a:pt x="2793" y="2159"/>
                  </a:lnTo>
                  <a:lnTo>
                    <a:pt x="2764" y="2190"/>
                  </a:lnTo>
                  <a:lnTo>
                    <a:pt x="2731" y="2221"/>
                  </a:lnTo>
                  <a:lnTo>
                    <a:pt x="2694" y="2251"/>
                  </a:lnTo>
                  <a:lnTo>
                    <a:pt x="2694" y="2583"/>
                  </a:lnTo>
                  <a:lnTo>
                    <a:pt x="2722" y="2596"/>
                  </a:lnTo>
                  <a:lnTo>
                    <a:pt x="2747" y="2613"/>
                  </a:lnTo>
                  <a:lnTo>
                    <a:pt x="2769" y="2634"/>
                  </a:lnTo>
                  <a:lnTo>
                    <a:pt x="2786" y="2658"/>
                  </a:lnTo>
                  <a:lnTo>
                    <a:pt x="2800" y="2686"/>
                  </a:lnTo>
                  <a:lnTo>
                    <a:pt x="2808" y="2716"/>
                  </a:lnTo>
                  <a:lnTo>
                    <a:pt x="2810" y="2748"/>
                  </a:lnTo>
                  <a:lnTo>
                    <a:pt x="2808" y="2779"/>
                  </a:lnTo>
                  <a:lnTo>
                    <a:pt x="2800" y="2808"/>
                  </a:lnTo>
                  <a:lnTo>
                    <a:pt x="2787" y="2836"/>
                  </a:lnTo>
                  <a:lnTo>
                    <a:pt x="2770" y="2861"/>
                  </a:lnTo>
                  <a:lnTo>
                    <a:pt x="2749" y="2882"/>
                  </a:lnTo>
                  <a:lnTo>
                    <a:pt x="2724" y="2899"/>
                  </a:lnTo>
                  <a:lnTo>
                    <a:pt x="2696" y="2912"/>
                  </a:lnTo>
                  <a:lnTo>
                    <a:pt x="2667" y="2920"/>
                  </a:lnTo>
                  <a:lnTo>
                    <a:pt x="2636" y="2923"/>
                  </a:lnTo>
                  <a:lnTo>
                    <a:pt x="2604" y="2920"/>
                  </a:lnTo>
                  <a:lnTo>
                    <a:pt x="2574" y="2912"/>
                  </a:lnTo>
                  <a:lnTo>
                    <a:pt x="2546" y="2899"/>
                  </a:lnTo>
                  <a:lnTo>
                    <a:pt x="2522" y="2882"/>
                  </a:lnTo>
                  <a:lnTo>
                    <a:pt x="2501" y="2861"/>
                  </a:lnTo>
                  <a:lnTo>
                    <a:pt x="2483" y="2836"/>
                  </a:lnTo>
                  <a:lnTo>
                    <a:pt x="2470" y="2808"/>
                  </a:lnTo>
                  <a:lnTo>
                    <a:pt x="2462" y="2779"/>
                  </a:lnTo>
                  <a:lnTo>
                    <a:pt x="2460" y="2748"/>
                  </a:lnTo>
                  <a:lnTo>
                    <a:pt x="2462" y="2716"/>
                  </a:lnTo>
                  <a:lnTo>
                    <a:pt x="2470" y="2686"/>
                  </a:lnTo>
                  <a:lnTo>
                    <a:pt x="2484" y="2658"/>
                  </a:lnTo>
                  <a:lnTo>
                    <a:pt x="2502" y="2634"/>
                  </a:lnTo>
                  <a:lnTo>
                    <a:pt x="2524" y="2613"/>
                  </a:lnTo>
                  <a:lnTo>
                    <a:pt x="2548" y="2596"/>
                  </a:lnTo>
                  <a:lnTo>
                    <a:pt x="2577" y="2583"/>
                  </a:lnTo>
                  <a:lnTo>
                    <a:pt x="2577" y="1142"/>
                  </a:lnTo>
                  <a:lnTo>
                    <a:pt x="1909" y="893"/>
                  </a:lnTo>
                  <a:lnTo>
                    <a:pt x="1876" y="911"/>
                  </a:lnTo>
                  <a:lnTo>
                    <a:pt x="1840" y="924"/>
                  </a:lnTo>
                  <a:lnTo>
                    <a:pt x="1799" y="933"/>
                  </a:lnTo>
                  <a:lnTo>
                    <a:pt x="1756" y="935"/>
                  </a:lnTo>
                  <a:lnTo>
                    <a:pt x="1718" y="933"/>
                  </a:lnTo>
                  <a:lnTo>
                    <a:pt x="1682" y="926"/>
                  </a:lnTo>
                  <a:lnTo>
                    <a:pt x="1649" y="915"/>
                  </a:lnTo>
                  <a:lnTo>
                    <a:pt x="1618" y="902"/>
                  </a:lnTo>
                  <a:lnTo>
                    <a:pt x="1590" y="885"/>
                  </a:lnTo>
                  <a:lnTo>
                    <a:pt x="1567" y="864"/>
                  </a:lnTo>
                  <a:lnTo>
                    <a:pt x="1549" y="841"/>
                  </a:lnTo>
                  <a:lnTo>
                    <a:pt x="1535" y="815"/>
                  </a:lnTo>
                  <a:lnTo>
                    <a:pt x="1525" y="789"/>
                  </a:lnTo>
                  <a:lnTo>
                    <a:pt x="1523" y="760"/>
                  </a:lnTo>
                  <a:lnTo>
                    <a:pt x="1525" y="731"/>
                  </a:lnTo>
                  <a:lnTo>
                    <a:pt x="1535" y="704"/>
                  </a:lnTo>
                  <a:lnTo>
                    <a:pt x="1549" y="678"/>
                  </a:lnTo>
                  <a:lnTo>
                    <a:pt x="1567" y="656"/>
                  </a:lnTo>
                  <a:lnTo>
                    <a:pt x="1590" y="636"/>
                  </a:lnTo>
                  <a:lnTo>
                    <a:pt x="1618" y="618"/>
                  </a:lnTo>
                  <a:lnTo>
                    <a:pt x="1649" y="604"/>
                  </a:lnTo>
                  <a:lnTo>
                    <a:pt x="1682" y="593"/>
                  </a:lnTo>
                  <a:lnTo>
                    <a:pt x="1718" y="587"/>
                  </a:lnTo>
                  <a:lnTo>
                    <a:pt x="1756" y="585"/>
                  </a:lnTo>
                  <a:lnTo>
                    <a:pt x="1795" y="587"/>
                  </a:lnTo>
                  <a:lnTo>
                    <a:pt x="1832" y="593"/>
                  </a:lnTo>
                  <a:lnTo>
                    <a:pt x="1865" y="604"/>
                  </a:lnTo>
                  <a:lnTo>
                    <a:pt x="1896" y="618"/>
                  </a:lnTo>
                  <a:lnTo>
                    <a:pt x="1923" y="636"/>
                  </a:lnTo>
                  <a:lnTo>
                    <a:pt x="1946" y="656"/>
                  </a:lnTo>
                  <a:lnTo>
                    <a:pt x="1965" y="678"/>
                  </a:lnTo>
                  <a:lnTo>
                    <a:pt x="1979" y="704"/>
                  </a:lnTo>
                  <a:lnTo>
                    <a:pt x="1988" y="731"/>
                  </a:lnTo>
                  <a:lnTo>
                    <a:pt x="1991" y="760"/>
                  </a:lnTo>
                  <a:lnTo>
                    <a:pt x="1990" y="779"/>
                  </a:lnTo>
                  <a:lnTo>
                    <a:pt x="1986" y="797"/>
                  </a:lnTo>
                  <a:lnTo>
                    <a:pt x="2629" y="1038"/>
                  </a:lnTo>
                  <a:lnTo>
                    <a:pt x="3302" y="760"/>
                  </a:lnTo>
                  <a:lnTo>
                    <a:pt x="1756" y="122"/>
                  </a:lnTo>
                  <a:lnTo>
                    <a:pt x="212" y="760"/>
                  </a:lnTo>
                  <a:lnTo>
                    <a:pt x="1756" y="1399"/>
                  </a:lnTo>
                  <a:lnTo>
                    <a:pt x="2349" y="1154"/>
                  </a:lnTo>
                  <a:lnTo>
                    <a:pt x="2364" y="1150"/>
                  </a:lnTo>
                  <a:lnTo>
                    <a:pt x="2379" y="1150"/>
                  </a:lnTo>
                  <a:lnTo>
                    <a:pt x="2394" y="1154"/>
                  </a:lnTo>
                  <a:lnTo>
                    <a:pt x="2407" y="1161"/>
                  </a:lnTo>
                  <a:lnTo>
                    <a:pt x="2417" y="1172"/>
                  </a:lnTo>
                  <a:lnTo>
                    <a:pt x="2425" y="1186"/>
                  </a:lnTo>
                  <a:lnTo>
                    <a:pt x="2429" y="1201"/>
                  </a:lnTo>
                  <a:lnTo>
                    <a:pt x="2429" y="1216"/>
                  </a:lnTo>
                  <a:lnTo>
                    <a:pt x="2425" y="1230"/>
                  </a:lnTo>
                  <a:lnTo>
                    <a:pt x="2417" y="1243"/>
                  </a:lnTo>
                  <a:lnTo>
                    <a:pt x="2407" y="1254"/>
                  </a:lnTo>
                  <a:lnTo>
                    <a:pt x="2394" y="1261"/>
                  </a:lnTo>
                  <a:lnTo>
                    <a:pt x="1779" y="1516"/>
                  </a:lnTo>
                  <a:lnTo>
                    <a:pt x="1768" y="1519"/>
                  </a:lnTo>
                  <a:lnTo>
                    <a:pt x="1756" y="1520"/>
                  </a:lnTo>
                  <a:lnTo>
                    <a:pt x="1746" y="1519"/>
                  </a:lnTo>
                  <a:lnTo>
                    <a:pt x="1734" y="1516"/>
                  </a:lnTo>
                  <a:lnTo>
                    <a:pt x="36" y="813"/>
                  </a:lnTo>
                  <a:lnTo>
                    <a:pt x="21" y="805"/>
                  </a:lnTo>
                  <a:lnTo>
                    <a:pt x="10" y="792"/>
                  </a:lnTo>
                  <a:lnTo>
                    <a:pt x="2" y="777"/>
                  </a:lnTo>
                  <a:lnTo>
                    <a:pt x="0" y="760"/>
                  </a:lnTo>
                  <a:lnTo>
                    <a:pt x="2" y="743"/>
                  </a:lnTo>
                  <a:lnTo>
                    <a:pt x="10" y="727"/>
                  </a:lnTo>
                  <a:lnTo>
                    <a:pt x="21" y="714"/>
                  </a:lnTo>
                  <a:lnTo>
                    <a:pt x="36" y="706"/>
                  </a:lnTo>
                  <a:lnTo>
                    <a:pt x="1734" y="4"/>
                  </a:lnTo>
                  <a:lnTo>
                    <a:pt x="1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6" name="Freeform 53"/>
            <p:cNvSpPr/>
            <p:nvPr>
              <p:custDataLst>
                <p:tags r:id="rId25"/>
              </p:custDataLst>
            </p:nvPr>
          </p:nvSpPr>
          <p:spPr bwMode="auto">
            <a:xfrm>
              <a:off x="7635875" y="3240088"/>
              <a:ext cx="23812" cy="46038"/>
            </a:xfrm>
            <a:custGeom>
              <a:avLst/>
              <a:gdLst>
                <a:gd name="T0" fmla="*/ 61 w 176"/>
                <a:gd name="T1" fmla="*/ 0 h 350"/>
                <a:gd name="T2" fmla="*/ 76 w 176"/>
                <a:gd name="T3" fmla="*/ 3 h 350"/>
                <a:gd name="T4" fmla="*/ 89 w 176"/>
                <a:gd name="T5" fmla="*/ 8 h 350"/>
                <a:gd name="T6" fmla="*/ 101 w 176"/>
                <a:gd name="T7" fmla="*/ 17 h 350"/>
                <a:gd name="T8" fmla="*/ 110 w 176"/>
                <a:gd name="T9" fmla="*/ 30 h 350"/>
                <a:gd name="T10" fmla="*/ 116 w 176"/>
                <a:gd name="T11" fmla="*/ 44 h 350"/>
                <a:gd name="T12" fmla="*/ 175 w 176"/>
                <a:gd name="T13" fmla="*/ 278 h 350"/>
                <a:gd name="T14" fmla="*/ 176 w 176"/>
                <a:gd name="T15" fmla="*/ 294 h 350"/>
                <a:gd name="T16" fmla="*/ 174 w 176"/>
                <a:gd name="T17" fmla="*/ 309 h 350"/>
                <a:gd name="T18" fmla="*/ 167 w 176"/>
                <a:gd name="T19" fmla="*/ 323 h 350"/>
                <a:gd name="T20" fmla="*/ 159 w 176"/>
                <a:gd name="T21" fmla="*/ 335 h 350"/>
                <a:gd name="T22" fmla="*/ 146 w 176"/>
                <a:gd name="T23" fmla="*/ 343 h 350"/>
                <a:gd name="T24" fmla="*/ 132 w 176"/>
                <a:gd name="T25" fmla="*/ 349 h 350"/>
                <a:gd name="T26" fmla="*/ 125 w 176"/>
                <a:gd name="T27" fmla="*/ 350 h 350"/>
                <a:gd name="T28" fmla="*/ 117 w 176"/>
                <a:gd name="T29" fmla="*/ 350 h 350"/>
                <a:gd name="T30" fmla="*/ 102 w 176"/>
                <a:gd name="T31" fmla="*/ 348 h 350"/>
                <a:gd name="T32" fmla="*/ 88 w 176"/>
                <a:gd name="T33" fmla="*/ 343 h 350"/>
                <a:gd name="T34" fmla="*/ 76 w 176"/>
                <a:gd name="T35" fmla="*/ 333 h 350"/>
                <a:gd name="T36" fmla="*/ 67 w 176"/>
                <a:gd name="T37" fmla="*/ 322 h 350"/>
                <a:gd name="T38" fmla="*/ 61 w 176"/>
                <a:gd name="T39" fmla="*/ 307 h 350"/>
                <a:gd name="T40" fmla="*/ 2 w 176"/>
                <a:gd name="T41" fmla="*/ 73 h 350"/>
                <a:gd name="T42" fmla="*/ 0 w 176"/>
                <a:gd name="T43" fmla="*/ 57 h 350"/>
                <a:gd name="T44" fmla="*/ 3 w 176"/>
                <a:gd name="T45" fmla="*/ 42 h 350"/>
                <a:gd name="T46" fmla="*/ 8 w 176"/>
                <a:gd name="T47" fmla="*/ 28 h 350"/>
                <a:gd name="T48" fmla="*/ 18 w 176"/>
                <a:gd name="T49" fmla="*/ 16 h 350"/>
                <a:gd name="T50" fmla="*/ 30 w 176"/>
                <a:gd name="T51" fmla="*/ 8 h 350"/>
                <a:gd name="T52" fmla="*/ 45 w 176"/>
                <a:gd name="T53" fmla="*/ 1 h 350"/>
                <a:gd name="T54" fmla="*/ 61 w 176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350">
                  <a:moveTo>
                    <a:pt x="61" y="0"/>
                  </a:moveTo>
                  <a:lnTo>
                    <a:pt x="76" y="3"/>
                  </a:lnTo>
                  <a:lnTo>
                    <a:pt x="89" y="8"/>
                  </a:lnTo>
                  <a:lnTo>
                    <a:pt x="101" y="17"/>
                  </a:lnTo>
                  <a:lnTo>
                    <a:pt x="110" y="30"/>
                  </a:lnTo>
                  <a:lnTo>
                    <a:pt x="116" y="44"/>
                  </a:lnTo>
                  <a:lnTo>
                    <a:pt x="175" y="278"/>
                  </a:lnTo>
                  <a:lnTo>
                    <a:pt x="176" y="294"/>
                  </a:lnTo>
                  <a:lnTo>
                    <a:pt x="174" y="309"/>
                  </a:lnTo>
                  <a:lnTo>
                    <a:pt x="167" y="323"/>
                  </a:lnTo>
                  <a:lnTo>
                    <a:pt x="159" y="335"/>
                  </a:lnTo>
                  <a:lnTo>
                    <a:pt x="146" y="343"/>
                  </a:lnTo>
                  <a:lnTo>
                    <a:pt x="132" y="349"/>
                  </a:lnTo>
                  <a:lnTo>
                    <a:pt x="125" y="350"/>
                  </a:lnTo>
                  <a:lnTo>
                    <a:pt x="117" y="350"/>
                  </a:lnTo>
                  <a:lnTo>
                    <a:pt x="102" y="348"/>
                  </a:lnTo>
                  <a:lnTo>
                    <a:pt x="88" y="343"/>
                  </a:lnTo>
                  <a:lnTo>
                    <a:pt x="76" y="333"/>
                  </a:lnTo>
                  <a:lnTo>
                    <a:pt x="67" y="322"/>
                  </a:lnTo>
                  <a:lnTo>
                    <a:pt x="61" y="307"/>
                  </a:lnTo>
                  <a:lnTo>
                    <a:pt x="2" y="73"/>
                  </a:lnTo>
                  <a:lnTo>
                    <a:pt x="0" y="57"/>
                  </a:lnTo>
                  <a:lnTo>
                    <a:pt x="3" y="42"/>
                  </a:lnTo>
                  <a:lnTo>
                    <a:pt x="8" y="28"/>
                  </a:lnTo>
                  <a:lnTo>
                    <a:pt x="18" y="16"/>
                  </a:lnTo>
                  <a:lnTo>
                    <a:pt x="30" y="8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77" name="Group 76"/>
          <p:cNvGrpSpPr/>
          <p:nvPr>
            <p:custDataLst>
              <p:tags r:id="rId10"/>
            </p:custDataLst>
          </p:nvPr>
        </p:nvGrpSpPr>
        <p:grpSpPr>
          <a:xfrm>
            <a:off x="696865" y="3368958"/>
            <a:ext cx="336044" cy="362372"/>
            <a:chOff x="1425575" y="2841625"/>
            <a:chExt cx="425451" cy="458788"/>
          </a:xfrm>
          <a:solidFill>
            <a:schemeClr val="bg1"/>
          </a:solidFill>
        </p:grpSpPr>
        <p:sp>
          <p:nvSpPr>
            <p:cNvPr id="78" name="Freeform 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517650" y="2932113"/>
              <a:ext cx="239713" cy="368300"/>
            </a:xfrm>
            <a:custGeom>
              <a:avLst/>
              <a:gdLst>
                <a:gd name="T0" fmla="*/ 1060 w 1809"/>
                <a:gd name="T1" fmla="*/ 2658 h 2784"/>
                <a:gd name="T2" fmla="*/ 558 w 1809"/>
                <a:gd name="T3" fmla="*/ 2150 h 2784"/>
                <a:gd name="T4" fmla="*/ 1257 w 1809"/>
                <a:gd name="T5" fmla="*/ 2150 h 2784"/>
                <a:gd name="T6" fmla="*/ 859 w 1809"/>
                <a:gd name="T7" fmla="*/ 151 h 2784"/>
                <a:gd name="T8" fmla="*/ 657 w 1809"/>
                <a:gd name="T9" fmla="*/ 191 h 2784"/>
                <a:gd name="T10" fmla="*/ 477 w 1809"/>
                <a:gd name="T11" fmla="*/ 279 h 2784"/>
                <a:gd name="T12" fmla="*/ 326 w 1809"/>
                <a:gd name="T13" fmla="*/ 409 h 2784"/>
                <a:gd name="T14" fmla="*/ 214 w 1809"/>
                <a:gd name="T15" fmla="*/ 573 h 2784"/>
                <a:gd name="T16" fmla="*/ 145 w 1809"/>
                <a:gd name="T17" fmla="*/ 766 h 2784"/>
                <a:gd name="T18" fmla="*/ 133 w 1809"/>
                <a:gd name="T19" fmla="*/ 973 h 2784"/>
                <a:gd name="T20" fmla="*/ 173 w 1809"/>
                <a:gd name="T21" fmla="*/ 1169 h 2784"/>
                <a:gd name="T22" fmla="*/ 255 w 1809"/>
                <a:gd name="T23" fmla="*/ 1350 h 2784"/>
                <a:gd name="T24" fmla="*/ 375 w 1809"/>
                <a:gd name="T25" fmla="*/ 1510 h 2784"/>
                <a:gd name="T26" fmla="*/ 530 w 1809"/>
                <a:gd name="T27" fmla="*/ 1640 h 2784"/>
                <a:gd name="T28" fmla="*/ 556 w 1809"/>
                <a:gd name="T29" fmla="*/ 1678 h 2784"/>
                <a:gd name="T30" fmla="*/ 1257 w 1809"/>
                <a:gd name="T31" fmla="*/ 2024 h 2784"/>
                <a:gd name="T32" fmla="*/ 1265 w 1809"/>
                <a:gd name="T33" fmla="*/ 1667 h 2784"/>
                <a:gd name="T34" fmla="*/ 1286 w 1809"/>
                <a:gd name="T35" fmla="*/ 1641 h 2784"/>
                <a:gd name="T36" fmla="*/ 1441 w 1809"/>
                <a:gd name="T37" fmla="*/ 1511 h 2784"/>
                <a:gd name="T38" fmla="*/ 1561 w 1809"/>
                <a:gd name="T39" fmla="*/ 1351 h 2784"/>
                <a:gd name="T40" fmla="*/ 1643 w 1809"/>
                <a:gd name="T41" fmla="*/ 1170 h 2784"/>
                <a:gd name="T42" fmla="*/ 1683 w 1809"/>
                <a:gd name="T43" fmla="*/ 973 h 2784"/>
                <a:gd name="T44" fmla="*/ 1670 w 1809"/>
                <a:gd name="T45" fmla="*/ 764 h 2784"/>
                <a:gd name="T46" fmla="*/ 1599 w 1809"/>
                <a:gd name="T47" fmla="*/ 568 h 2784"/>
                <a:gd name="T48" fmla="*/ 1482 w 1809"/>
                <a:gd name="T49" fmla="*/ 402 h 2784"/>
                <a:gd name="T50" fmla="*/ 1326 w 1809"/>
                <a:gd name="T51" fmla="*/ 272 h 2784"/>
                <a:gd name="T52" fmla="*/ 1140 w 1809"/>
                <a:gd name="T53" fmla="*/ 184 h 2784"/>
                <a:gd name="T54" fmla="*/ 931 w 1809"/>
                <a:gd name="T55" fmla="*/ 150 h 2784"/>
                <a:gd name="T56" fmla="*/ 1061 w 1809"/>
                <a:gd name="T57" fmla="*/ 15 h 2784"/>
                <a:gd name="T58" fmla="*/ 1276 w 1809"/>
                <a:gd name="T59" fmla="*/ 81 h 2784"/>
                <a:gd name="T60" fmla="*/ 1463 w 1809"/>
                <a:gd name="T61" fmla="*/ 196 h 2784"/>
                <a:gd name="T62" fmla="*/ 1617 w 1809"/>
                <a:gd name="T63" fmla="*/ 350 h 2784"/>
                <a:gd name="T64" fmla="*/ 1731 w 1809"/>
                <a:gd name="T65" fmla="*/ 539 h 2784"/>
                <a:gd name="T66" fmla="*/ 1796 w 1809"/>
                <a:gd name="T67" fmla="*/ 753 h 2784"/>
                <a:gd name="T68" fmla="*/ 1805 w 1809"/>
                <a:gd name="T69" fmla="*/ 982 h 2784"/>
                <a:gd name="T70" fmla="*/ 1762 w 1809"/>
                <a:gd name="T71" fmla="*/ 1200 h 2784"/>
                <a:gd name="T72" fmla="*/ 1675 w 1809"/>
                <a:gd name="T73" fmla="*/ 1402 h 2784"/>
                <a:gd name="T74" fmla="*/ 1545 w 1809"/>
                <a:gd name="T75" fmla="*/ 1580 h 2784"/>
                <a:gd name="T76" fmla="*/ 1380 w 1809"/>
                <a:gd name="T77" fmla="*/ 1730 h 2784"/>
                <a:gd name="T78" fmla="*/ 1375 w 1809"/>
                <a:gd name="T79" fmla="*/ 2407 h 2784"/>
                <a:gd name="T80" fmla="*/ 1145 w 1809"/>
                <a:gd name="T81" fmla="*/ 2756 h 2784"/>
                <a:gd name="T82" fmla="*/ 1107 w 1809"/>
                <a:gd name="T83" fmla="*/ 2782 h 2784"/>
                <a:gd name="T84" fmla="*/ 701 w 1809"/>
                <a:gd name="T85" fmla="*/ 2782 h 2784"/>
                <a:gd name="T86" fmla="*/ 663 w 1809"/>
                <a:gd name="T87" fmla="*/ 2756 h 2784"/>
                <a:gd name="T88" fmla="*/ 434 w 1809"/>
                <a:gd name="T89" fmla="*/ 2407 h 2784"/>
                <a:gd name="T90" fmla="*/ 428 w 1809"/>
                <a:gd name="T91" fmla="*/ 1730 h 2784"/>
                <a:gd name="T92" fmla="*/ 262 w 1809"/>
                <a:gd name="T93" fmla="*/ 1580 h 2784"/>
                <a:gd name="T94" fmla="*/ 134 w 1809"/>
                <a:gd name="T95" fmla="*/ 1402 h 2784"/>
                <a:gd name="T96" fmla="*/ 46 w 1809"/>
                <a:gd name="T97" fmla="*/ 1200 h 2784"/>
                <a:gd name="T98" fmla="*/ 3 w 1809"/>
                <a:gd name="T99" fmla="*/ 982 h 2784"/>
                <a:gd name="T100" fmla="*/ 13 w 1809"/>
                <a:gd name="T101" fmla="*/ 752 h 2784"/>
                <a:gd name="T102" fmla="*/ 79 w 1809"/>
                <a:gd name="T103" fmla="*/ 538 h 2784"/>
                <a:gd name="T104" fmla="*/ 193 w 1809"/>
                <a:gd name="T105" fmla="*/ 348 h 2784"/>
                <a:gd name="T106" fmla="*/ 348 w 1809"/>
                <a:gd name="T107" fmla="*/ 193 h 2784"/>
                <a:gd name="T108" fmla="*/ 537 w 1809"/>
                <a:gd name="T109" fmla="*/ 79 h 2784"/>
                <a:gd name="T110" fmla="*/ 753 w 1809"/>
                <a:gd name="T111" fmla="*/ 14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9" h="2784">
                  <a:moveTo>
                    <a:pt x="614" y="2450"/>
                  </a:moveTo>
                  <a:lnTo>
                    <a:pt x="755" y="2658"/>
                  </a:lnTo>
                  <a:lnTo>
                    <a:pt x="1060" y="2658"/>
                  </a:lnTo>
                  <a:lnTo>
                    <a:pt x="1200" y="2450"/>
                  </a:lnTo>
                  <a:lnTo>
                    <a:pt x="614" y="2450"/>
                  </a:lnTo>
                  <a:close/>
                  <a:moveTo>
                    <a:pt x="558" y="2150"/>
                  </a:moveTo>
                  <a:lnTo>
                    <a:pt x="558" y="2320"/>
                  </a:lnTo>
                  <a:lnTo>
                    <a:pt x="1257" y="2320"/>
                  </a:lnTo>
                  <a:lnTo>
                    <a:pt x="1257" y="2150"/>
                  </a:lnTo>
                  <a:lnTo>
                    <a:pt x="558" y="2150"/>
                  </a:lnTo>
                  <a:close/>
                  <a:moveTo>
                    <a:pt x="931" y="150"/>
                  </a:moveTo>
                  <a:lnTo>
                    <a:pt x="859" y="151"/>
                  </a:lnTo>
                  <a:lnTo>
                    <a:pt x="790" y="158"/>
                  </a:lnTo>
                  <a:lnTo>
                    <a:pt x="722" y="172"/>
                  </a:lnTo>
                  <a:lnTo>
                    <a:pt x="657" y="191"/>
                  </a:lnTo>
                  <a:lnTo>
                    <a:pt x="594" y="215"/>
                  </a:lnTo>
                  <a:lnTo>
                    <a:pt x="534" y="244"/>
                  </a:lnTo>
                  <a:lnTo>
                    <a:pt x="477" y="279"/>
                  </a:lnTo>
                  <a:lnTo>
                    <a:pt x="423" y="318"/>
                  </a:lnTo>
                  <a:lnTo>
                    <a:pt x="373" y="362"/>
                  </a:lnTo>
                  <a:lnTo>
                    <a:pt x="326" y="409"/>
                  </a:lnTo>
                  <a:lnTo>
                    <a:pt x="284" y="461"/>
                  </a:lnTo>
                  <a:lnTo>
                    <a:pt x="246" y="515"/>
                  </a:lnTo>
                  <a:lnTo>
                    <a:pt x="214" y="573"/>
                  </a:lnTo>
                  <a:lnTo>
                    <a:pt x="185" y="635"/>
                  </a:lnTo>
                  <a:lnTo>
                    <a:pt x="163" y="699"/>
                  </a:lnTo>
                  <a:lnTo>
                    <a:pt x="145" y="766"/>
                  </a:lnTo>
                  <a:lnTo>
                    <a:pt x="135" y="834"/>
                  </a:lnTo>
                  <a:lnTo>
                    <a:pt x="130" y="904"/>
                  </a:lnTo>
                  <a:lnTo>
                    <a:pt x="133" y="973"/>
                  </a:lnTo>
                  <a:lnTo>
                    <a:pt x="141" y="1040"/>
                  </a:lnTo>
                  <a:lnTo>
                    <a:pt x="155" y="1105"/>
                  </a:lnTo>
                  <a:lnTo>
                    <a:pt x="173" y="1169"/>
                  </a:lnTo>
                  <a:lnTo>
                    <a:pt x="196" y="1231"/>
                  </a:lnTo>
                  <a:lnTo>
                    <a:pt x="223" y="1292"/>
                  </a:lnTo>
                  <a:lnTo>
                    <a:pt x="255" y="1350"/>
                  </a:lnTo>
                  <a:lnTo>
                    <a:pt x="291" y="1406"/>
                  </a:lnTo>
                  <a:lnTo>
                    <a:pt x="331" y="1459"/>
                  </a:lnTo>
                  <a:lnTo>
                    <a:pt x="375" y="1510"/>
                  </a:lnTo>
                  <a:lnTo>
                    <a:pt x="422" y="1556"/>
                  </a:lnTo>
                  <a:lnTo>
                    <a:pt x="474" y="1600"/>
                  </a:lnTo>
                  <a:lnTo>
                    <a:pt x="530" y="1640"/>
                  </a:lnTo>
                  <a:lnTo>
                    <a:pt x="541" y="1651"/>
                  </a:lnTo>
                  <a:lnTo>
                    <a:pt x="551" y="1663"/>
                  </a:lnTo>
                  <a:lnTo>
                    <a:pt x="556" y="1678"/>
                  </a:lnTo>
                  <a:lnTo>
                    <a:pt x="558" y="1694"/>
                  </a:lnTo>
                  <a:lnTo>
                    <a:pt x="558" y="2024"/>
                  </a:lnTo>
                  <a:lnTo>
                    <a:pt x="1257" y="2024"/>
                  </a:lnTo>
                  <a:lnTo>
                    <a:pt x="1257" y="1698"/>
                  </a:lnTo>
                  <a:lnTo>
                    <a:pt x="1259" y="1681"/>
                  </a:lnTo>
                  <a:lnTo>
                    <a:pt x="1265" y="1667"/>
                  </a:lnTo>
                  <a:lnTo>
                    <a:pt x="1274" y="1654"/>
                  </a:lnTo>
                  <a:lnTo>
                    <a:pt x="1286" y="1643"/>
                  </a:lnTo>
                  <a:lnTo>
                    <a:pt x="1286" y="1641"/>
                  </a:lnTo>
                  <a:lnTo>
                    <a:pt x="1341" y="1601"/>
                  </a:lnTo>
                  <a:lnTo>
                    <a:pt x="1393" y="1558"/>
                  </a:lnTo>
                  <a:lnTo>
                    <a:pt x="1441" y="1511"/>
                  </a:lnTo>
                  <a:lnTo>
                    <a:pt x="1485" y="1461"/>
                  </a:lnTo>
                  <a:lnTo>
                    <a:pt x="1525" y="1408"/>
                  </a:lnTo>
                  <a:lnTo>
                    <a:pt x="1561" y="1351"/>
                  </a:lnTo>
                  <a:lnTo>
                    <a:pt x="1593" y="1293"/>
                  </a:lnTo>
                  <a:lnTo>
                    <a:pt x="1620" y="1232"/>
                  </a:lnTo>
                  <a:lnTo>
                    <a:pt x="1643" y="1170"/>
                  </a:lnTo>
                  <a:lnTo>
                    <a:pt x="1661" y="1106"/>
                  </a:lnTo>
                  <a:lnTo>
                    <a:pt x="1675" y="1040"/>
                  </a:lnTo>
                  <a:lnTo>
                    <a:pt x="1683" y="973"/>
                  </a:lnTo>
                  <a:lnTo>
                    <a:pt x="1686" y="904"/>
                  </a:lnTo>
                  <a:lnTo>
                    <a:pt x="1681" y="833"/>
                  </a:lnTo>
                  <a:lnTo>
                    <a:pt x="1670" y="764"/>
                  </a:lnTo>
                  <a:lnTo>
                    <a:pt x="1652" y="695"/>
                  </a:lnTo>
                  <a:lnTo>
                    <a:pt x="1629" y="630"/>
                  </a:lnTo>
                  <a:lnTo>
                    <a:pt x="1599" y="568"/>
                  </a:lnTo>
                  <a:lnTo>
                    <a:pt x="1565" y="509"/>
                  </a:lnTo>
                  <a:lnTo>
                    <a:pt x="1525" y="453"/>
                  </a:lnTo>
                  <a:lnTo>
                    <a:pt x="1482" y="402"/>
                  </a:lnTo>
                  <a:lnTo>
                    <a:pt x="1434" y="354"/>
                  </a:lnTo>
                  <a:lnTo>
                    <a:pt x="1382" y="310"/>
                  </a:lnTo>
                  <a:lnTo>
                    <a:pt x="1326" y="272"/>
                  </a:lnTo>
                  <a:lnTo>
                    <a:pt x="1267" y="237"/>
                  </a:lnTo>
                  <a:lnTo>
                    <a:pt x="1205" y="207"/>
                  </a:lnTo>
                  <a:lnTo>
                    <a:pt x="1140" y="184"/>
                  </a:lnTo>
                  <a:lnTo>
                    <a:pt x="1072" y="166"/>
                  </a:lnTo>
                  <a:lnTo>
                    <a:pt x="1002" y="155"/>
                  </a:lnTo>
                  <a:lnTo>
                    <a:pt x="931" y="150"/>
                  </a:lnTo>
                  <a:close/>
                  <a:moveTo>
                    <a:pt x="907" y="0"/>
                  </a:moveTo>
                  <a:lnTo>
                    <a:pt x="985" y="5"/>
                  </a:lnTo>
                  <a:lnTo>
                    <a:pt x="1061" y="15"/>
                  </a:lnTo>
                  <a:lnTo>
                    <a:pt x="1135" y="31"/>
                  </a:lnTo>
                  <a:lnTo>
                    <a:pt x="1206" y="53"/>
                  </a:lnTo>
                  <a:lnTo>
                    <a:pt x="1276" y="81"/>
                  </a:lnTo>
                  <a:lnTo>
                    <a:pt x="1341" y="114"/>
                  </a:lnTo>
                  <a:lnTo>
                    <a:pt x="1404" y="153"/>
                  </a:lnTo>
                  <a:lnTo>
                    <a:pt x="1463" y="196"/>
                  </a:lnTo>
                  <a:lnTo>
                    <a:pt x="1519" y="243"/>
                  </a:lnTo>
                  <a:lnTo>
                    <a:pt x="1571" y="295"/>
                  </a:lnTo>
                  <a:lnTo>
                    <a:pt x="1617" y="350"/>
                  </a:lnTo>
                  <a:lnTo>
                    <a:pt x="1660" y="410"/>
                  </a:lnTo>
                  <a:lnTo>
                    <a:pt x="1698" y="472"/>
                  </a:lnTo>
                  <a:lnTo>
                    <a:pt x="1731" y="539"/>
                  </a:lnTo>
                  <a:lnTo>
                    <a:pt x="1758" y="608"/>
                  </a:lnTo>
                  <a:lnTo>
                    <a:pt x="1780" y="679"/>
                  </a:lnTo>
                  <a:lnTo>
                    <a:pt x="1796" y="753"/>
                  </a:lnTo>
                  <a:lnTo>
                    <a:pt x="1805" y="829"/>
                  </a:lnTo>
                  <a:lnTo>
                    <a:pt x="1809" y="907"/>
                  </a:lnTo>
                  <a:lnTo>
                    <a:pt x="1805" y="982"/>
                  </a:lnTo>
                  <a:lnTo>
                    <a:pt x="1796" y="1056"/>
                  </a:lnTo>
                  <a:lnTo>
                    <a:pt x="1781" y="1128"/>
                  </a:lnTo>
                  <a:lnTo>
                    <a:pt x="1762" y="1200"/>
                  </a:lnTo>
                  <a:lnTo>
                    <a:pt x="1738" y="1269"/>
                  </a:lnTo>
                  <a:lnTo>
                    <a:pt x="1709" y="1336"/>
                  </a:lnTo>
                  <a:lnTo>
                    <a:pt x="1675" y="1402"/>
                  </a:lnTo>
                  <a:lnTo>
                    <a:pt x="1636" y="1464"/>
                  </a:lnTo>
                  <a:lnTo>
                    <a:pt x="1593" y="1524"/>
                  </a:lnTo>
                  <a:lnTo>
                    <a:pt x="1545" y="1580"/>
                  </a:lnTo>
                  <a:lnTo>
                    <a:pt x="1495" y="1634"/>
                  </a:lnTo>
                  <a:lnTo>
                    <a:pt x="1439" y="1683"/>
                  </a:lnTo>
                  <a:lnTo>
                    <a:pt x="1380" y="1730"/>
                  </a:lnTo>
                  <a:lnTo>
                    <a:pt x="1380" y="2385"/>
                  </a:lnTo>
                  <a:lnTo>
                    <a:pt x="1378" y="2395"/>
                  </a:lnTo>
                  <a:lnTo>
                    <a:pt x="1375" y="2407"/>
                  </a:lnTo>
                  <a:lnTo>
                    <a:pt x="1375" y="2412"/>
                  </a:lnTo>
                  <a:lnTo>
                    <a:pt x="1372" y="2419"/>
                  </a:lnTo>
                  <a:lnTo>
                    <a:pt x="1145" y="2756"/>
                  </a:lnTo>
                  <a:lnTo>
                    <a:pt x="1135" y="2767"/>
                  </a:lnTo>
                  <a:lnTo>
                    <a:pt x="1121" y="2777"/>
                  </a:lnTo>
                  <a:lnTo>
                    <a:pt x="1107" y="2782"/>
                  </a:lnTo>
                  <a:lnTo>
                    <a:pt x="1092" y="2784"/>
                  </a:lnTo>
                  <a:lnTo>
                    <a:pt x="717" y="2784"/>
                  </a:lnTo>
                  <a:lnTo>
                    <a:pt x="701" y="2782"/>
                  </a:lnTo>
                  <a:lnTo>
                    <a:pt x="686" y="2777"/>
                  </a:lnTo>
                  <a:lnTo>
                    <a:pt x="674" y="2767"/>
                  </a:lnTo>
                  <a:lnTo>
                    <a:pt x="663" y="2756"/>
                  </a:lnTo>
                  <a:lnTo>
                    <a:pt x="437" y="2419"/>
                  </a:lnTo>
                  <a:lnTo>
                    <a:pt x="434" y="2412"/>
                  </a:lnTo>
                  <a:lnTo>
                    <a:pt x="434" y="2407"/>
                  </a:lnTo>
                  <a:lnTo>
                    <a:pt x="431" y="2395"/>
                  </a:lnTo>
                  <a:lnTo>
                    <a:pt x="428" y="2385"/>
                  </a:lnTo>
                  <a:lnTo>
                    <a:pt x="428" y="1730"/>
                  </a:lnTo>
                  <a:lnTo>
                    <a:pt x="370" y="1683"/>
                  </a:lnTo>
                  <a:lnTo>
                    <a:pt x="314" y="1634"/>
                  </a:lnTo>
                  <a:lnTo>
                    <a:pt x="262" y="1580"/>
                  </a:lnTo>
                  <a:lnTo>
                    <a:pt x="216" y="1524"/>
                  </a:lnTo>
                  <a:lnTo>
                    <a:pt x="173" y="1464"/>
                  </a:lnTo>
                  <a:lnTo>
                    <a:pt x="134" y="1402"/>
                  </a:lnTo>
                  <a:lnTo>
                    <a:pt x="100" y="1336"/>
                  </a:lnTo>
                  <a:lnTo>
                    <a:pt x="71" y="1269"/>
                  </a:lnTo>
                  <a:lnTo>
                    <a:pt x="46" y="1200"/>
                  </a:lnTo>
                  <a:lnTo>
                    <a:pt x="27" y="1128"/>
                  </a:lnTo>
                  <a:lnTo>
                    <a:pt x="13" y="1056"/>
                  </a:lnTo>
                  <a:lnTo>
                    <a:pt x="3" y="982"/>
                  </a:lnTo>
                  <a:lnTo>
                    <a:pt x="0" y="907"/>
                  </a:lnTo>
                  <a:lnTo>
                    <a:pt x="3" y="829"/>
                  </a:lnTo>
                  <a:lnTo>
                    <a:pt x="13" y="752"/>
                  </a:lnTo>
                  <a:lnTo>
                    <a:pt x="30" y="678"/>
                  </a:lnTo>
                  <a:lnTo>
                    <a:pt x="51" y="606"/>
                  </a:lnTo>
                  <a:lnTo>
                    <a:pt x="79" y="538"/>
                  </a:lnTo>
                  <a:lnTo>
                    <a:pt x="112" y="471"/>
                  </a:lnTo>
                  <a:lnTo>
                    <a:pt x="150" y="408"/>
                  </a:lnTo>
                  <a:lnTo>
                    <a:pt x="193" y="348"/>
                  </a:lnTo>
                  <a:lnTo>
                    <a:pt x="240" y="293"/>
                  </a:lnTo>
                  <a:lnTo>
                    <a:pt x="293" y="241"/>
                  </a:lnTo>
                  <a:lnTo>
                    <a:pt x="348" y="193"/>
                  </a:lnTo>
                  <a:lnTo>
                    <a:pt x="407" y="151"/>
                  </a:lnTo>
                  <a:lnTo>
                    <a:pt x="471" y="112"/>
                  </a:lnTo>
                  <a:lnTo>
                    <a:pt x="537" y="79"/>
                  </a:lnTo>
                  <a:lnTo>
                    <a:pt x="606" y="52"/>
                  </a:lnTo>
                  <a:lnTo>
                    <a:pt x="678" y="30"/>
                  </a:lnTo>
                  <a:lnTo>
                    <a:pt x="753" y="14"/>
                  </a:lnTo>
                  <a:lnTo>
                    <a:pt x="830" y="4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79" name="Freeform 7"/>
            <p:cNvSpPr/>
            <p:nvPr>
              <p:custDataLst>
                <p:tags r:id="rId12"/>
              </p:custDataLst>
            </p:nvPr>
          </p:nvSpPr>
          <p:spPr bwMode="auto">
            <a:xfrm>
              <a:off x="1633538" y="2970213"/>
              <a:ext cx="88900" cy="90488"/>
            </a:xfrm>
            <a:custGeom>
              <a:avLst/>
              <a:gdLst>
                <a:gd name="T0" fmla="*/ 64 w 677"/>
                <a:gd name="T1" fmla="*/ 0 h 675"/>
                <a:gd name="T2" fmla="*/ 127 w 677"/>
                <a:gd name="T3" fmla="*/ 3 h 675"/>
                <a:gd name="T4" fmla="*/ 188 w 677"/>
                <a:gd name="T5" fmla="*/ 12 h 675"/>
                <a:gd name="T6" fmla="*/ 247 w 677"/>
                <a:gd name="T7" fmla="*/ 27 h 675"/>
                <a:gd name="T8" fmla="*/ 303 w 677"/>
                <a:gd name="T9" fmla="*/ 48 h 675"/>
                <a:gd name="T10" fmla="*/ 356 w 677"/>
                <a:gd name="T11" fmla="*/ 73 h 675"/>
                <a:gd name="T12" fmla="*/ 407 w 677"/>
                <a:gd name="T13" fmla="*/ 105 h 675"/>
                <a:gd name="T14" fmla="*/ 454 w 677"/>
                <a:gd name="T15" fmla="*/ 139 h 675"/>
                <a:gd name="T16" fmla="*/ 497 w 677"/>
                <a:gd name="T17" fmla="*/ 179 h 675"/>
                <a:gd name="T18" fmla="*/ 537 w 677"/>
                <a:gd name="T19" fmla="*/ 222 h 675"/>
                <a:gd name="T20" fmla="*/ 572 w 677"/>
                <a:gd name="T21" fmla="*/ 270 h 675"/>
                <a:gd name="T22" fmla="*/ 603 w 677"/>
                <a:gd name="T23" fmla="*/ 320 h 675"/>
                <a:gd name="T24" fmla="*/ 629 w 677"/>
                <a:gd name="T25" fmla="*/ 374 h 675"/>
                <a:gd name="T26" fmla="*/ 650 w 677"/>
                <a:gd name="T27" fmla="*/ 429 h 675"/>
                <a:gd name="T28" fmla="*/ 665 w 677"/>
                <a:gd name="T29" fmla="*/ 488 h 675"/>
                <a:gd name="T30" fmla="*/ 674 w 677"/>
                <a:gd name="T31" fmla="*/ 549 h 675"/>
                <a:gd name="T32" fmla="*/ 677 w 677"/>
                <a:gd name="T33" fmla="*/ 611 h 675"/>
                <a:gd name="T34" fmla="*/ 675 w 677"/>
                <a:gd name="T35" fmla="*/ 629 h 675"/>
                <a:gd name="T36" fmla="*/ 668 w 677"/>
                <a:gd name="T37" fmla="*/ 644 h 675"/>
                <a:gd name="T38" fmla="*/ 659 w 677"/>
                <a:gd name="T39" fmla="*/ 657 h 675"/>
                <a:gd name="T40" fmla="*/ 646 w 677"/>
                <a:gd name="T41" fmla="*/ 667 h 675"/>
                <a:gd name="T42" fmla="*/ 630 w 677"/>
                <a:gd name="T43" fmla="*/ 673 h 675"/>
                <a:gd name="T44" fmla="*/ 613 w 677"/>
                <a:gd name="T45" fmla="*/ 675 h 675"/>
                <a:gd name="T46" fmla="*/ 595 w 677"/>
                <a:gd name="T47" fmla="*/ 673 h 675"/>
                <a:gd name="T48" fmla="*/ 581 w 677"/>
                <a:gd name="T49" fmla="*/ 667 h 675"/>
                <a:gd name="T50" fmla="*/ 568 w 677"/>
                <a:gd name="T51" fmla="*/ 657 h 675"/>
                <a:gd name="T52" fmla="*/ 557 w 677"/>
                <a:gd name="T53" fmla="*/ 644 h 675"/>
                <a:gd name="T54" fmla="*/ 551 w 677"/>
                <a:gd name="T55" fmla="*/ 629 h 675"/>
                <a:gd name="T56" fmla="*/ 549 w 677"/>
                <a:gd name="T57" fmla="*/ 611 h 675"/>
                <a:gd name="T58" fmla="*/ 545 w 677"/>
                <a:gd name="T59" fmla="*/ 556 h 675"/>
                <a:gd name="T60" fmla="*/ 535 w 677"/>
                <a:gd name="T61" fmla="*/ 501 h 675"/>
                <a:gd name="T62" fmla="*/ 521 w 677"/>
                <a:gd name="T63" fmla="*/ 448 h 675"/>
                <a:gd name="T64" fmla="*/ 500 w 677"/>
                <a:gd name="T65" fmla="*/ 399 h 675"/>
                <a:gd name="T66" fmla="*/ 473 w 677"/>
                <a:gd name="T67" fmla="*/ 353 h 675"/>
                <a:gd name="T68" fmla="*/ 442 w 677"/>
                <a:gd name="T69" fmla="*/ 310 h 675"/>
                <a:gd name="T70" fmla="*/ 407 w 677"/>
                <a:gd name="T71" fmla="*/ 270 h 675"/>
                <a:gd name="T72" fmla="*/ 367 w 677"/>
                <a:gd name="T73" fmla="*/ 234 h 675"/>
                <a:gd name="T74" fmla="*/ 324 w 677"/>
                <a:gd name="T75" fmla="*/ 203 h 675"/>
                <a:gd name="T76" fmla="*/ 277 w 677"/>
                <a:gd name="T77" fmla="*/ 177 h 675"/>
                <a:gd name="T78" fmla="*/ 228 w 677"/>
                <a:gd name="T79" fmla="*/ 156 h 675"/>
                <a:gd name="T80" fmla="*/ 175 w 677"/>
                <a:gd name="T81" fmla="*/ 140 h 675"/>
                <a:gd name="T82" fmla="*/ 121 w 677"/>
                <a:gd name="T83" fmla="*/ 131 h 675"/>
                <a:gd name="T84" fmla="*/ 64 w 677"/>
                <a:gd name="T85" fmla="*/ 128 h 675"/>
                <a:gd name="T86" fmla="*/ 47 w 677"/>
                <a:gd name="T87" fmla="*/ 126 h 675"/>
                <a:gd name="T88" fmla="*/ 32 w 677"/>
                <a:gd name="T89" fmla="*/ 119 h 675"/>
                <a:gd name="T90" fmla="*/ 18 w 677"/>
                <a:gd name="T91" fmla="*/ 109 h 675"/>
                <a:gd name="T92" fmla="*/ 9 w 677"/>
                <a:gd name="T93" fmla="*/ 96 h 675"/>
                <a:gd name="T94" fmla="*/ 3 w 677"/>
                <a:gd name="T95" fmla="*/ 80 h 675"/>
                <a:gd name="T96" fmla="*/ 0 w 677"/>
                <a:gd name="T97" fmla="*/ 64 h 675"/>
                <a:gd name="T98" fmla="*/ 3 w 677"/>
                <a:gd name="T99" fmla="*/ 47 h 675"/>
                <a:gd name="T100" fmla="*/ 9 w 677"/>
                <a:gd name="T101" fmla="*/ 31 h 675"/>
                <a:gd name="T102" fmla="*/ 18 w 677"/>
                <a:gd name="T103" fmla="*/ 18 h 675"/>
                <a:gd name="T104" fmla="*/ 32 w 677"/>
                <a:gd name="T105" fmla="*/ 8 h 675"/>
                <a:gd name="T106" fmla="*/ 47 w 677"/>
                <a:gd name="T107" fmla="*/ 2 h 675"/>
                <a:gd name="T108" fmla="*/ 64 w 677"/>
                <a:gd name="T10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7" h="675">
                  <a:moveTo>
                    <a:pt x="64" y="0"/>
                  </a:moveTo>
                  <a:lnTo>
                    <a:pt x="127" y="3"/>
                  </a:lnTo>
                  <a:lnTo>
                    <a:pt x="188" y="12"/>
                  </a:lnTo>
                  <a:lnTo>
                    <a:pt x="247" y="27"/>
                  </a:lnTo>
                  <a:lnTo>
                    <a:pt x="303" y="48"/>
                  </a:lnTo>
                  <a:lnTo>
                    <a:pt x="356" y="73"/>
                  </a:lnTo>
                  <a:lnTo>
                    <a:pt x="407" y="105"/>
                  </a:lnTo>
                  <a:lnTo>
                    <a:pt x="454" y="139"/>
                  </a:lnTo>
                  <a:lnTo>
                    <a:pt x="497" y="179"/>
                  </a:lnTo>
                  <a:lnTo>
                    <a:pt x="537" y="222"/>
                  </a:lnTo>
                  <a:lnTo>
                    <a:pt x="572" y="270"/>
                  </a:lnTo>
                  <a:lnTo>
                    <a:pt x="603" y="320"/>
                  </a:lnTo>
                  <a:lnTo>
                    <a:pt x="629" y="374"/>
                  </a:lnTo>
                  <a:lnTo>
                    <a:pt x="650" y="429"/>
                  </a:lnTo>
                  <a:lnTo>
                    <a:pt x="665" y="488"/>
                  </a:lnTo>
                  <a:lnTo>
                    <a:pt x="674" y="549"/>
                  </a:lnTo>
                  <a:lnTo>
                    <a:pt x="677" y="611"/>
                  </a:lnTo>
                  <a:lnTo>
                    <a:pt x="675" y="629"/>
                  </a:lnTo>
                  <a:lnTo>
                    <a:pt x="668" y="644"/>
                  </a:lnTo>
                  <a:lnTo>
                    <a:pt x="659" y="657"/>
                  </a:lnTo>
                  <a:lnTo>
                    <a:pt x="646" y="667"/>
                  </a:lnTo>
                  <a:lnTo>
                    <a:pt x="630" y="673"/>
                  </a:lnTo>
                  <a:lnTo>
                    <a:pt x="613" y="675"/>
                  </a:lnTo>
                  <a:lnTo>
                    <a:pt x="595" y="673"/>
                  </a:lnTo>
                  <a:lnTo>
                    <a:pt x="581" y="667"/>
                  </a:lnTo>
                  <a:lnTo>
                    <a:pt x="568" y="657"/>
                  </a:lnTo>
                  <a:lnTo>
                    <a:pt x="557" y="644"/>
                  </a:lnTo>
                  <a:lnTo>
                    <a:pt x="551" y="629"/>
                  </a:lnTo>
                  <a:lnTo>
                    <a:pt x="549" y="611"/>
                  </a:lnTo>
                  <a:lnTo>
                    <a:pt x="545" y="556"/>
                  </a:lnTo>
                  <a:lnTo>
                    <a:pt x="535" y="501"/>
                  </a:lnTo>
                  <a:lnTo>
                    <a:pt x="521" y="448"/>
                  </a:lnTo>
                  <a:lnTo>
                    <a:pt x="500" y="399"/>
                  </a:lnTo>
                  <a:lnTo>
                    <a:pt x="473" y="353"/>
                  </a:lnTo>
                  <a:lnTo>
                    <a:pt x="442" y="310"/>
                  </a:lnTo>
                  <a:lnTo>
                    <a:pt x="407" y="270"/>
                  </a:lnTo>
                  <a:lnTo>
                    <a:pt x="367" y="234"/>
                  </a:lnTo>
                  <a:lnTo>
                    <a:pt x="324" y="203"/>
                  </a:lnTo>
                  <a:lnTo>
                    <a:pt x="277" y="177"/>
                  </a:lnTo>
                  <a:lnTo>
                    <a:pt x="228" y="156"/>
                  </a:lnTo>
                  <a:lnTo>
                    <a:pt x="175" y="140"/>
                  </a:lnTo>
                  <a:lnTo>
                    <a:pt x="121" y="131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8" y="109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4"/>
                  </a:lnTo>
                  <a:lnTo>
                    <a:pt x="3" y="47"/>
                  </a:lnTo>
                  <a:lnTo>
                    <a:pt x="9" y="31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0" name="Freeform 8"/>
            <p:cNvSpPr/>
            <p:nvPr>
              <p:custDataLst>
                <p:tags r:id="rId13"/>
              </p:custDataLst>
            </p:nvPr>
          </p:nvSpPr>
          <p:spPr bwMode="auto">
            <a:xfrm>
              <a:off x="1425575" y="3043238"/>
              <a:ext cx="77788" cy="17463"/>
            </a:xfrm>
            <a:custGeom>
              <a:avLst/>
              <a:gdLst>
                <a:gd name="T0" fmla="*/ 64 w 592"/>
                <a:gd name="T1" fmla="*/ 0 h 128"/>
                <a:gd name="T2" fmla="*/ 527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4 w 592"/>
                <a:gd name="T9" fmla="*/ 19 h 128"/>
                <a:gd name="T10" fmla="*/ 583 w 592"/>
                <a:gd name="T11" fmla="*/ 32 h 128"/>
                <a:gd name="T12" fmla="*/ 589 w 592"/>
                <a:gd name="T13" fmla="*/ 48 h 128"/>
                <a:gd name="T14" fmla="*/ 592 w 592"/>
                <a:gd name="T15" fmla="*/ 64 h 128"/>
                <a:gd name="T16" fmla="*/ 589 w 592"/>
                <a:gd name="T17" fmla="*/ 82 h 128"/>
                <a:gd name="T18" fmla="*/ 583 w 592"/>
                <a:gd name="T19" fmla="*/ 97 h 128"/>
                <a:gd name="T20" fmla="*/ 574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7 w 592"/>
                <a:gd name="T27" fmla="*/ 128 h 128"/>
                <a:gd name="T28" fmla="*/ 64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9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9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4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4" y="0"/>
                  </a:moveTo>
                  <a:lnTo>
                    <a:pt x="527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4" y="19"/>
                  </a:lnTo>
                  <a:lnTo>
                    <a:pt x="583" y="32"/>
                  </a:lnTo>
                  <a:lnTo>
                    <a:pt x="589" y="48"/>
                  </a:lnTo>
                  <a:lnTo>
                    <a:pt x="592" y="64"/>
                  </a:lnTo>
                  <a:lnTo>
                    <a:pt x="589" y="82"/>
                  </a:lnTo>
                  <a:lnTo>
                    <a:pt x="583" y="97"/>
                  </a:lnTo>
                  <a:lnTo>
                    <a:pt x="574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1" name="Freeform 9"/>
            <p:cNvSpPr/>
            <p:nvPr>
              <p:custDataLst>
                <p:tags r:id="rId14"/>
              </p:custDataLst>
            </p:nvPr>
          </p:nvSpPr>
          <p:spPr bwMode="auto">
            <a:xfrm>
              <a:off x="1773238" y="3043238"/>
              <a:ext cx="77788" cy="17463"/>
            </a:xfrm>
            <a:custGeom>
              <a:avLst/>
              <a:gdLst>
                <a:gd name="T0" fmla="*/ 65 w 592"/>
                <a:gd name="T1" fmla="*/ 0 h 128"/>
                <a:gd name="T2" fmla="*/ 528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3 w 592"/>
                <a:gd name="T9" fmla="*/ 19 h 128"/>
                <a:gd name="T10" fmla="*/ 583 w 592"/>
                <a:gd name="T11" fmla="*/ 32 h 128"/>
                <a:gd name="T12" fmla="*/ 590 w 592"/>
                <a:gd name="T13" fmla="*/ 48 h 128"/>
                <a:gd name="T14" fmla="*/ 592 w 592"/>
                <a:gd name="T15" fmla="*/ 64 h 128"/>
                <a:gd name="T16" fmla="*/ 590 w 592"/>
                <a:gd name="T17" fmla="*/ 82 h 128"/>
                <a:gd name="T18" fmla="*/ 583 w 592"/>
                <a:gd name="T19" fmla="*/ 97 h 128"/>
                <a:gd name="T20" fmla="*/ 573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8 w 592"/>
                <a:gd name="T27" fmla="*/ 128 h 128"/>
                <a:gd name="T28" fmla="*/ 65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8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8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5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5" y="0"/>
                  </a:moveTo>
                  <a:lnTo>
                    <a:pt x="528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3" y="19"/>
                  </a:lnTo>
                  <a:lnTo>
                    <a:pt x="583" y="32"/>
                  </a:lnTo>
                  <a:lnTo>
                    <a:pt x="590" y="48"/>
                  </a:lnTo>
                  <a:lnTo>
                    <a:pt x="592" y="64"/>
                  </a:lnTo>
                  <a:lnTo>
                    <a:pt x="590" y="82"/>
                  </a:lnTo>
                  <a:lnTo>
                    <a:pt x="583" y="97"/>
                  </a:lnTo>
                  <a:lnTo>
                    <a:pt x="573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8" y="128"/>
                  </a:lnTo>
                  <a:lnTo>
                    <a:pt x="65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8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Freeform 10"/>
            <p:cNvSpPr/>
            <p:nvPr>
              <p:custDataLst>
                <p:tags r:id="rId15"/>
              </p:custDataLst>
            </p:nvPr>
          </p:nvSpPr>
          <p:spPr bwMode="auto">
            <a:xfrm>
              <a:off x="1484313" y="3143250"/>
              <a:ext cx="61913" cy="61913"/>
            </a:xfrm>
            <a:custGeom>
              <a:avLst/>
              <a:gdLst>
                <a:gd name="T0" fmla="*/ 406 w 465"/>
                <a:gd name="T1" fmla="*/ 0 h 464"/>
                <a:gd name="T2" fmla="*/ 421 w 465"/>
                <a:gd name="T3" fmla="*/ 3 h 464"/>
                <a:gd name="T4" fmla="*/ 436 w 465"/>
                <a:gd name="T5" fmla="*/ 11 h 464"/>
                <a:gd name="T6" fmla="*/ 449 w 465"/>
                <a:gd name="T7" fmla="*/ 22 h 464"/>
                <a:gd name="T8" fmla="*/ 458 w 465"/>
                <a:gd name="T9" fmla="*/ 37 h 464"/>
                <a:gd name="T10" fmla="*/ 464 w 465"/>
                <a:gd name="T11" fmla="*/ 53 h 464"/>
                <a:gd name="T12" fmla="*/ 465 w 465"/>
                <a:gd name="T13" fmla="*/ 70 h 464"/>
                <a:gd name="T14" fmla="*/ 461 w 465"/>
                <a:gd name="T15" fmla="*/ 85 h 464"/>
                <a:gd name="T16" fmla="*/ 454 w 465"/>
                <a:gd name="T17" fmla="*/ 100 h 464"/>
                <a:gd name="T18" fmla="*/ 442 w 465"/>
                <a:gd name="T19" fmla="*/ 113 h 464"/>
                <a:gd name="T20" fmla="*/ 114 w 465"/>
                <a:gd name="T21" fmla="*/ 442 h 464"/>
                <a:gd name="T22" fmla="*/ 110 w 465"/>
                <a:gd name="T23" fmla="*/ 445 h 464"/>
                <a:gd name="T24" fmla="*/ 107 w 465"/>
                <a:gd name="T25" fmla="*/ 448 h 464"/>
                <a:gd name="T26" fmla="*/ 92 w 465"/>
                <a:gd name="T27" fmla="*/ 458 h 464"/>
                <a:gd name="T28" fmla="*/ 76 w 465"/>
                <a:gd name="T29" fmla="*/ 463 h 464"/>
                <a:gd name="T30" fmla="*/ 59 w 465"/>
                <a:gd name="T31" fmla="*/ 464 h 464"/>
                <a:gd name="T32" fmla="*/ 44 w 465"/>
                <a:gd name="T33" fmla="*/ 461 h 464"/>
                <a:gd name="T34" fmla="*/ 29 w 465"/>
                <a:gd name="T35" fmla="*/ 452 h 464"/>
                <a:gd name="T36" fmla="*/ 16 w 465"/>
                <a:gd name="T37" fmla="*/ 442 h 464"/>
                <a:gd name="T38" fmla="*/ 7 w 465"/>
                <a:gd name="T39" fmla="*/ 427 h 464"/>
                <a:gd name="T40" fmla="*/ 1 w 465"/>
                <a:gd name="T41" fmla="*/ 411 h 464"/>
                <a:gd name="T42" fmla="*/ 0 w 465"/>
                <a:gd name="T43" fmla="*/ 395 h 464"/>
                <a:gd name="T44" fmla="*/ 4 w 465"/>
                <a:gd name="T45" fmla="*/ 379 h 464"/>
                <a:gd name="T46" fmla="*/ 11 w 465"/>
                <a:gd name="T47" fmla="*/ 364 h 464"/>
                <a:gd name="T48" fmla="*/ 22 w 465"/>
                <a:gd name="T49" fmla="*/ 350 h 464"/>
                <a:gd name="T50" fmla="*/ 352 w 465"/>
                <a:gd name="T51" fmla="*/ 21 h 464"/>
                <a:gd name="T52" fmla="*/ 352 w 465"/>
                <a:gd name="T53" fmla="*/ 22 h 464"/>
                <a:gd name="T54" fmla="*/ 355 w 465"/>
                <a:gd name="T55" fmla="*/ 19 h 464"/>
                <a:gd name="T56" fmla="*/ 358 w 465"/>
                <a:gd name="T57" fmla="*/ 15 h 464"/>
                <a:gd name="T58" fmla="*/ 373 w 465"/>
                <a:gd name="T59" fmla="*/ 7 h 464"/>
                <a:gd name="T60" fmla="*/ 389 w 465"/>
                <a:gd name="T61" fmla="*/ 1 h 464"/>
                <a:gd name="T62" fmla="*/ 406 w 465"/>
                <a:gd name="T6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" h="464">
                  <a:moveTo>
                    <a:pt x="406" y="0"/>
                  </a:moveTo>
                  <a:lnTo>
                    <a:pt x="421" y="3"/>
                  </a:lnTo>
                  <a:lnTo>
                    <a:pt x="436" y="11"/>
                  </a:lnTo>
                  <a:lnTo>
                    <a:pt x="449" y="22"/>
                  </a:lnTo>
                  <a:lnTo>
                    <a:pt x="458" y="37"/>
                  </a:lnTo>
                  <a:lnTo>
                    <a:pt x="464" y="53"/>
                  </a:lnTo>
                  <a:lnTo>
                    <a:pt x="465" y="70"/>
                  </a:lnTo>
                  <a:lnTo>
                    <a:pt x="461" y="85"/>
                  </a:lnTo>
                  <a:lnTo>
                    <a:pt x="454" y="100"/>
                  </a:lnTo>
                  <a:lnTo>
                    <a:pt x="442" y="113"/>
                  </a:lnTo>
                  <a:lnTo>
                    <a:pt x="114" y="442"/>
                  </a:lnTo>
                  <a:lnTo>
                    <a:pt x="110" y="445"/>
                  </a:lnTo>
                  <a:lnTo>
                    <a:pt x="107" y="448"/>
                  </a:lnTo>
                  <a:lnTo>
                    <a:pt x="92" y="458"/>
                  </a:lnTo>
                  <a:lnTo>
                    <a:pt x="76" y="463"/>
                  </a:lnTo>
                  <a:lnTo>
                    <a:pt x="59" y="464"/>
                  </a:lnTo>
                  <a:lnTo>
                    <a:pt x="44" y="461"/>
                  </a:lnTo>
                  <a:lnTo>
                    <a:pt x="29" y="452"/>
                  </a:lnTo>
                  <a:lnTo>
                    <a:pt x="16" y="442"/>
                  </a:lnTo>
                  <a:lnTo>
                    <a:pt x="7" y="427"/>
                  </a:lnTo>
                  <a:lnTo>
                    <a:pt x="1" y="411"/>
                  </a:lnTo>
                  <a:lnTo>
                    <a:pt x="0" y="395"/>
                  </a:lnTo>
                  <a:lnTo>
                    <a:pt x="4" y="379"/>
                  </a:lnTo>
                  <a:lnTo>
                    <a:pt x="11" y="364"/>
                  </a:lnTo>
                  <a:lnTo>
                    <a:pt x="22" y="350"/>
                  </a:lnTo>
                  <a:lnTo>
                    <a:pt x="352" y="21"/>
                  </a:lnTo>
                  <a:lnTo>
                    <a:pt x="352" y="22"/>
                  </a:lnTo>
                  <a:lnTo>
                    <a:pt x="355" y="19"/>
                  </a:lnTo>
                  <a:lnTo>
                    <a:pt x="358" y="15"/>
                  </a:lnTo>
                  <a:lnTo>
                    <a:pt x="373" y="7"/>
                  </a:lnTo>
                  <a:lnTo>
                    <a:pt x="389" y="1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3" name="Freeform 11"/>
            <p:cNvSpPr/>
            <p:nvPr>
              <p:custDataLst>
                <p:tags r:id="rId16"/>
              </p:custDataLst>
            </p:nvPr>
          </p:nvSpPr>
          <p:spPr bwMode="auto">
            <a:xfrm>
              <a:off x="1730375" y="2898775"/>
              <a:ext cx="60325" cy="60325"/>
            </a:xfrm>
            <a:custGeom>
              <a:avLst/>
              <a:gdLst>
                <a:gd name="T0" fmla="*/ 381 w 453"/>
                <a:gd name="T1" fmla="*/ 0 h 452"/>
                <a:gd name="T2" fmla="*/ 398 w 453"/>
                <a:gd name="T3" fmla="*/ 0 h 452"/>
                <a:gd name="T4" fmla="*/ 415 w 453"/>
                <a:gd name="T5" fmla="*/ 4 h 452"/>
                <a:gd name="T6" fmla="*/ 431 w 453"/>
                <a:gd name="T7" fmla="*/ 15 h 452"/>
                <a:gd name="T8" fmla="*/ 443 w 453"/>
                <a:gd name="T9" fmla="*/ 28 h 452"/>
                <a:gd name="T10" fmla="*/ 450 w 453"/>
                <a:gd name="T11" fmla="*/ 42 h 452"/>
                <a:gd name="T12" fmla="*/ 453 w 453"/>
                <a:gd name="T13" fmla="*/ 58 h 452"/>
                <a:gd name="T14" fmla="*/ 452 w 453"/>
                <a:gd name="T15" fmla="*/ 75 h 452"/>
                <a:gd name="T16" fmla="*/ 448 w 453"/>
                <a:gd name="T17" fmla="*/ 91 h 452"/>
                <a:gd name="T18" fmla="*/ 438 w 453"/>
                <a:gd name="T19" fmla="*/ 105 h 452"/>
                <a:gd name="T20" fmla="*/ 109 w 453"/>
                <a:gd name="T21" fmla="*/ 433 h 452"/>
                <a:gd name="T22" fmla="*/ 96 w 453"/>
                <a:gd name="T23" fmla="*/ 444 h 452"/>
                <a:gd name="T24" fmla="*/ 81 w 453"/>
                <a:gd name="T25" fmla="*/ 450 h 452"/>
                <a:gd name="T26" fmla="*/ 64 w 453"/>
                <a:gd name="T27" fmla="*/ 452 h 452"/>
                <a:gd name="T28" fmla="*/ 65 w 453"/>
                <a:gd name="T29" fmla="*/ 452 h 452"/>
                <a:gd name="T30" fmla="*/ 48 w 453"/>
                <a:gd name="T31" fmla="*/ 450 h 452"/>
                <a:gd name="T32" fmla="*/ 32 w 453"/>
                <a:gd name="T33" fmla="*/ 444 h 452"/>
                <a:gd name="T34" fmla="*/ 18 w 453"/>
                <a:gd name="T35" fmla="*/ 433 h 452"/>
                <a:gd name="T36" fmla="*/ 8 w 453"/>
                <a:gd name="T37" fmla="*/ 420 h 452"/>
                <a:gd name="T38" fmla="*/ 2 w 453"/>
                <a:gd name="T39" fmla="*/ 405 h 452"/>
                <a:gd name="T40" fmla="*/ 0 w 453"/>
                <a:gd name="T41" fmla="*/ 388 h 452"/>
                <a:gd name="T42" fmla="*/ 2 w 453"/>
                <a:gd name="T43" fmla="*/ 372 h 452"/>
                <a:gd name="T44" fmla="*/ 8 w 453"/>
                <a:gd name="T45" fmla="*/ 357 h 452"/>
                <a:gd name="T46" fmla="*/ 18 w 453"/>
                <a:gd name="T47" fmla="*/ 343 h 452"/>
                <a:gd name="T48" fmla="*/ 348 w 453"/>
                <a:gd name="T49" fmla="*/ 15 h 452"/>
                <a:gd name="T50" fmla="*/ 363 w 453"/>
                <a:gd name="T51" fmla="*/ 4 h 452"/>
                <a:gd name="T52" fmla="*/ 381 w 453"/>
                <a:gd name="T5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3" h="452">
                  <a:moveTo>
                    <a:pt x="381" y="0"/>
                  </a:moveTo>
                  <a:lnTo>
                    <a:pt x="398" y="0"/>
                  </a:lnTo>
                  <a:lnTo>
                    <a:pt x="415" y="4"/>
                  </a:lnTo>
                  <a:lnTo>
                    <a:pt x="431" y="15"/>
                  </a:lnTo>
                  <a:lnTo>
                    <a:pt x="443" y="28"/>
                  </a:lnTo>
                  <a:lnTo>
                    <a:pt x="450" y="42"/>
                  </a:lnTo>
                  <a:lnTo>
                    <a:pt x="453" y="58"/>
                  </a:lnTo>
                  <a:lnTo>
                    <a:pt x="452" y="75"/>
                  </a:lnTo>
                  <a:lnTo>
                    <a:pt x="448" y="91"/>
                  </a:lnTo>
                  <a:lnTo>
                    <a:pt x="438" y="105"/>
                  </a:lnTo>
                  <a:lnTo>
                    <a:pt x="109" y="433"/>
                  </a:lnTo>
                  <a:lnTo>
                    <a:pt x="96" y="444"/>
                  </a:lnTo>
                  <a:lnTo>
                    <a:pt x="81" y="450"/>
                  </a:lnTo>
                  <a:lnTo>
                    <a:pt x="64" y="452"/>
                  </a:lnTo>
                  <a:lnTo>
                    <a:pt x="65" y="452"/>
                  </a:lnTo>
                  <a:lnTo>
                    <a:pt x="48" y="450"/>
                  </a:lnTo>
                  <a:lnTo>
                    <a:pt x="32" y="444"/>
                  </a:lnTo>
                  <a:lnTo>
                    <a:pt x="18" y="433"/>
                  </a:lnTo>
                  <a:lnTo>
                    <a:pt x="8" y="420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2" y="372"/>
                  </a:lnTo>
                  <a:lnTo>
                    <a:pt x="8" y="357"/>
                  </a:lnTo>
                  <a:lnTo>
                    <a:pt x="18" y="343"/>
                  </a:lnTo>
                  <a:lnTo>
                    <a:pt x="348" y="15"/>
                  </a:lnTo>
                  <a:lnTo>
                    <a:pt x="363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4" name="Freeform 12"/>
            <p:cNvSpPr/>
            <p:nvPr>
              <p:custDataLst>
                <p:tags r:id="rId17"/>
              </p:custDataLst>
            </p:nvPr>
          </p:nvSpPr>
          <p:spPr bwMode="auto">
            <a:xfrm>
              <a:off x="1730375" y="3143250"/>
              <a:ext cx="61913" cy="61913"/>
            </a:xfrm>
            <a:custGeom>
              <a:avLst/>
              <a:gdLst>
                <a:gd name="T0" fmla="*/ 70 w 467"/>
                <a:gd name="T1" fmla="*/ 0 h 467"/>
                <a:gd name="T2" fmla="*/ 86 w 467"/>
                <a:gd name="T3" fmla="*/ 3 h 467"/>
                <a:gd name="T4" fmla="*/ 100 w 467"/>
                <a:gd name="T5" fmla="*/ 11 h 467"/>
                <a:gd name="T6" fmla="*/ 113 w 467"/>
                <a:gd name="T7" fmla="*/ 22 h 467"/>
                <a:gd name="T8" fmla="*/ 442 w 467"/>
                <a:gd name="T9" fmla="*/ 351 h 467"/>
                <a:gd name="T10" fmla="*/ 449 w 467"/>
                <a:gd name="T11" fmla="*/ 358 h 467"/>
                <a:gd name="T12" fmla="*/ 455 w 467"/>
                <a:gd name="T13" fmla="*/ 365 h 467"/>
                <a:gd name="T14" fmla="*/ 464 w 467"/>
                <a:gd name="T15" fmla="*/ 380 h 467"/>
                <a:gd name="T16" fmla="*/ 467 w 467"/>
                <a:gd name="T17" fmla="*/ 396 h 467"/>
                <a:gd name="T18" fmla="*/ 467 w 467"/>
                <a:gd name="T19" fmla="*/ 412 h 467"/>
                <a:gd name="T20" fmla="*/ 462 w 467"/>
                <a:gd name="T21" fmla="*/ 428 h 467"/>
                <a:gd name="T22" fmla="*/ 454 w 467"/>
                <a:gd name="T23" fmla="*/ 443 h 467"/>
                <a:gd name="T24" fmla="*/ 441 w 467"/>
                <a:gd name="T25" fmla="*/ 454 h 467"/>
                <a:gd name="T26" fmla="*/ 427 w 467"/>
                <a:gd name="T27" fmla="*/ 463 h 467"/>
                <a:gd name="T28" fmla="*/ 410 w 467"/>
                <a:gd name="T29" fmla="*/ 467 h 467"/>
                <a:gd name="T30" fmla="*/ 394 w 467"/>
                <a:gd name="T31" fmla="*/ 466 h 467"/>
                <a:gd name="T32" fmla="*/ 378 w 467"/>
                <a:gd name="T33" fmla="*/ 462 h 467"/>
                <a:gd name="T34" fmla="*/ 364 w 467"/>
                <a:gd name="T35" fmla="*/ 453 h 467"/>
                <a:gd name="T36" fmla="*/ 352 w 467"/>
                <a:gd name="T37" fmla="*/ 441 h 467"/>
                <a:gd name="T38" fmla="*/ 22 w 467"/>
                <a:gd name="T39" fmla="*/ 113 h 467"/>
                <a:gd name="T40" fmla="*/ 19 w 467"/>
                <a:gd name="T41" fmla="*/ 110 h 467"/>
                <a:gd name="T42" fmla="*/ 16 w 467"/>
                <a:gd name="T43" fmla="*/ 105 h 467"/>
                <a:gd name="T44" fmla="*/ 7 w 467"/>
                <a:gd name="T45" fmla="*/ 92 h 467"/>
                <a:gd name="T46" fmla="*/ 1 w 467"/>
                <a:gd name="T47" fmla="*/ 76 h 467"/>
                <a:gd name="T48" fmla="*/ 0 w 467"/>
                <a:gd name="T49" fmla="*/ 59 h 467"/>
                <a:gd name="T50" fmla="*/ 4 w 467"/>
                <a:gd name="T51" fmla="*/ 43 h 467"/>
                <a:gd name="T52" fmla="*/ 11 w 467"/>
                <a:gd name="T53" fmla="*/ 28 h 467"/>
                <a:gd name="T54" fmla="*/ 22 w 467"/>
                <a:gd name="T55" fmla="*/ 15 h 467"/>
                <a:gd name="T56" fmla="*/ 37 w 467"/>
                <a:gd name="T57" fmla="*/ 6 h 467"/>
                <a:gd name="T58" fmla="*/ 53 w 467"/>
                <a:gd name="T59" fmla="*/ 0 h 467"/>
                <a:gd name="T60" fmla="*/ 70 w 467"/>
                <a:gd name="T6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7" h="467">
                  <a:moveTo>
                    <a:pt x="70" y="0"/>
                  </a:moveTo>
                  <a:lnTo>
                    <a:pt x="86" y="3"/>
                  </a:lnTo>
                  <a:lnTo>
                    <a:pt x="100" y="11"/>
                  </a:lnTo>
                  <a:lnTo>
                    <a:pt x="113" y="22"/>
                  </a:lnTo>
                  <a:lnTo>
                    <a:pt x="442" y="351"/>
                  </a:lnTo>
                  <a:lnTo>
                    <a:pt x="449" y="358"/>
                  </a:lnTo>
                  <a:lnTo>
                    <a:pt x="455" y="365"/>
                  </a:lnTo>
                  <a:lnTo>
                    <a:pt x="464" y="380"/>
                  </a:lnTo>
                  <a:lnTo>
                    <a:pt x="467" y="396"/>
                  </a:lnTo>
                  <a:lnTo>
                    <a:pt x="467" y="412"/>
                  </a:lnTo>
                  <a:lnTo>
                    <a:pt x="462" y="428"/>
                  </a:lnTo>
                  <a:lnTo>
                    <a:pt x="454" y="443"/>
                  </a:lnTo>
                  <a:lnTo>
                    <a:pt x="441" y="454"/>
                  </a:lnTo>
                  <a:lnTo>
                    <a:pt x="427" y="463"/>
                  </a:lnTo>
                  <a:lnTo>
                    <a:pt x="410" y="467"/>
                  </a:lnTo>
                  <a:lnTo>
                    <a:pt x="394" y="466"/>
                  </a:lnTo>
                  <a:lnTo>
                    <a:pt x="378" y="462"/>
                  </a:lnTo>
                  <a:lnTo>
                    <a:pt x="364" y="453"/>
                  </a:lnTo>
                  <a:lnTo>
                    <a:pt x="352" y="441"/>
                  </a:lnTo>
                  <a:lnTo>
                    <a:pt x="22" y="113"/>
                  </a:lnTo>
                  <a:lnTo>
                    <a:pt x="19" y="110"/>
                  </a:lnTo>
                  <a:lnTo>
                    <a:pt x="16" y="105"/>
                  </a:lnTo>
                  <a:lnTo>
                    <a:pt x="7" y="92"/>
                  </a:lnTo>
                  <a:lnTo>
                    <a:pt x="1" y="76"/>
                  </a:lnTo>
                  <a:lnTo>
                    <a:pt x="0" y="59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7" y="6"/>
                  </a:lnTo>
                  <a:lnTo>
                    <a:pt x="53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Freeform 13"/>
            <p:cNvSpPr/>
            <p:nvPr>
              <p:custDataLst>
                <p:tags r:id="rId18"/>
              </p:custDataLst>
            </p:nvPr>
          </p:nvSpPr>
          <p:spPr bwMode="auto">
            <a:xfrm>
              <a:off x="1485900" y="2898775"/>
              <a:ext cx="58738" cy="60325"/>
            </a:xfrm>
            <a:custGeom>
              <a:avLst/>
              <a:gdLst>
                <a:gd name="T0" fmla="*/ 59 w 449"/>
                <a:gd name="T1" fmla="*/ 0 h 450"/>
                <a:gd name="T2" fmla="*/ 76 w 449"/>
                <a:gd name="T3" fmla="*/ 1 h 450"/>
                <a:gd name="T4" fmla="*/ 91 w 449"/>
                <a:gd name="T5" fmla="*/ 7 h 450"/>
                <a:gd name="T6" fmla="*/ 106 w 449"/>
                <a:gd name="T7" fmla="*/ 16 h 450"/>
                <a:gd name="T8" fmla="*/ 434 w 449"/>
                <a:gd name="T9" fmla="*/ 344 h 450"/>
                <a:gd name="T10" fmla="*/ 444 w 449"/>
                <a:gd name="T11" fmla="*/ 360 h 450"/>
                <a:gd name="T12" fmla="*/ 449 w 449"/>
                <a:gd name="T13" fmla="*/ 377 h 450"/>
                <a:gd name="T14" fmla="*/ 449 w 449"/>
                <a:gd name="T15" fmla="*/ 394 h 450"/>
                <a:gd name="T16" fmla="*/ 444 w 449"/>
                <a:gd name="T17" fmla="*/ 412 h 450"/>
                <a:gd name="T18" fmla="*/ 434 w 449"/>
                <a:gd name="T19" fmla="*/ 427 h 450"/>
                <a:gd name="T20" fmla="*/ 422 w 449"/>
                <a:gd name="T21" fmla="*/ 439 h 450"/>
                <a:gd name="T22" fmla="*/ 406 w 449"/>
                <a:gd name="T23" fmla="*/ 446 h 450"/>
                <a:gd name="T24" fmla="*/ 390 w 449"/>
                <a:gd name="T25" fmla="*/ 450 h 450"/>
                <a:gd name="T26" fmla="*/ 373 w 449"/>
                <a:gd name="T27" fmla="*/ 449 h 450"/>
                <a:gd name="T28" fmla="*/ 358 w 449"/>
                <a:gd name="T29" fmla="*/ 444 h 450"/>
                <a:gd name="T30" fmla="*/ 344 w 449"/>
                <a:gd name="T31" fmla="*/ 434 h 450"/>
                <a:gd name="T32" fmla="*/ 14 w 449"/>
                <a:gd name="T33" fmla="*/ 106 h 450"/>
                <a:gd name="T34" fmla="*/ 5 w 449"/>
                <a:gd name="T35" fmla="*/ 91 h 450"/>
                <a:gd name="T36" fmla="*/ 0 w 449"/>
                <a:gd name="T37" fmla="*/ 73 h 450"/>
                <a:gd name="T38" fmla="*/ 0 w 449"/>
                <a:gd name="T39" fmla="*/ 56 h 450"/>
                <a:gd name="T40" fmla="*/ 5 w 449"/>
                <a:gd name="T41" fmla="*/ 38 h 450"/>
                <a:gd name="T42" fmla="*/ 14 w 449"/>
                <a:gd name="T43" fmla="*/ 22 h 450"/>
                <a:gd name="T44" fmla="*/ 28 w 449"/>
                <a:gd name="T45" fmla="*/ 11 h 450"/>
                <a:gd name="T46" fmla="*/ 43 w 449"/>
                <a:gd name="T47" fmla="*/ 3 h 450"/>
                <a:gd name="T48" fmla="*/ 59 w 449"/>
                <a:gd name="T4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450">
                  <a:moveTo>
                    <a:pt x="59" y="0"/>
                  </a:moveTo>
                  <a:lnTo>
                    <a:pt x="76" y="1"/>
                  </a:lnTo>
                  <a:lnTo>
                    <a:pt x="91" y="7"/>
                  </a:lnTo>
                  <a:lnTo>
                    <a:pt x="106" y="16"/>
                  </a:lnTo>
                  <a:lnTo>
                    <a:pt x="434" y="344"/>
                  </a:lnTo>
                  <a:lnTo>
                    <a:pt x="444" y="360"/>
                  </a:lnTo>
                  <a:lnTo>
                    <a:pt x="449" y="377"/>
                  </a:lnTo>
                  <a:lnTo>
                    <a:pt x="449" y="394"/>
                  </a:lnTo>
                  <a:lnTo>
                    <a:pt x="444" y="412"/>
                  </a:lnTo>
                  <a:lnTo>
                    <a:pt x="434" y="427"/>
                  </a:lnTo>
                  <a:lnTo>
                    <a:pt x="422" y="439"/>
                  </a:lnTo>
                  <a:lnTo>
                    <a:pt x="406" y="446"/>
                  </a:lnTo>
                  <a:lnTo>
                    <a:pt x="390" y="450"/>
                  </a:lnTo>
                  <a:lnTo>
                    <a:pt x="373" y="449"/>
                  </a:lnTo>
                  <a:lnTo>
                    <a:pt x="358" y="444"/>
                  </a:lnTo>
                  <a:lnTo>
                    <a:pt x="344" y="434"/>
                  </a:lnTo>
                  <a:lnTo>
                    <a:pt x="14" y="106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0" y="56"/>
                  </a:lnTo>
                  <a:lnTo>
                    <a:pt x="5" y="38"/>
                  </a:lnTo>
                  <a:lnTo>
                    <a:pt x="14" y="22"/>
                  </a:lnTo>
                  <a:lnTo>
                    <a:pt x="28" y="11"/>
                  </a:lnTo>
                  <a:lnTo>
                    <a:pt x="43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6" name="Freeform 14"/>
            <p:cNvSpPr/>
            <p:nvPr>
              <p:custDataLst>
                <p:tags r:id="rId19"/>
              </p:custDataLst>
            </p:nvPr>
          </p:nvSpPr>
          <p:spPr bwMode="auto">
            <a:xfrm>
              <a:off x="1630363" y="2841625"/>
              <a:ext cx="15875" cy="79375"/>
            </a:xfrm>
            <a:custGeom>
              <a:avLst/>
              <a:gdLst>
                <a:gd name="T0" fmla="*/ 64 w 129"/>
                <a:gd name="T1" fmla="*/ 0 h 595"/>
                <a:gd name="T2" fmla="*/ 81 w 129"/>
                <a:gd name="T3" fmla="*/ 2 h 595"/>
                <a:gd name="T4" fmla="*/ 97 w 129"/>
                <a:gd name="T5" fmla="*/ 8 h 595"/>
                <a:gd name="T6" fmla="*/ 110 w 129"/>
                <a:gd name="T7" fmla="*/ 19 h 595"/>
                <a:gd name="T8" fmla="*/ 120 w 129"/>
                <a:gd name="T9" fmla="*/ 32 h 595"/>
                <a:gd name="T10" fmla="*/ 127 w 129"/>
                <a:gd name="T11" fmla="*/ 47 h 595"/>
                <a:gd name="T12" fmla="*/ 129 w 129"/>
                <a:gd name="T13" fmla="*/ 64 h 595"/>
                <a:gd name="T14" fmla="*/ 129 w 129"/>
                <a:gd name="T15" fmla="*/ 531 h 595"/>
                <a:gd name="T16" fmla="*/ 127 w 129"/>
                <a:gd name="T17" fmla="*/ 548 h 595"/>
                <a:gd name="T18" fmla="*/ 120 w 129"/>
                <a:gd name="T19" fmla="*/ 562 h 595"/>
                <a:gd name="T20" fmla="*/ 110 w 129"/>
                <a:gd name="T21" fmla="*/ 576 h 595"/>
                <a:gd name="T22" fmla="*/ 97 w 129"/>
                <a:gd name="T23" fmla="*/ 586 h 595"/>
                <a:gd name="T24" fmla="*/ 81 w 129"/>
                <a:gd name="T25" fmla="*/ 593 h 595"/>
                <a:gd name="T26" fmla="*/ 64 w 129"/>
                <a:gd name="T27" fmla="*/ 595 h 595"/>
                <a:gd name="T28" fmla="*/ 62 w 129"/>
                <a:gd name="T29" fmla="*/ 595 h 595"/>
                <a:gd name="T30" fmla="*/ 46 w 129"/>
                <a:gd name="T31" fmla="*/ 592 h 595"/>
                <a:gd name="T32" fmla="*/ 31 w 129"/>
                <a:gd name="T33" fmla="*/ 585 h 595"/>
                <a:gd name="T34" fmla="*/ 17 w 129"/>
                <a:gd name="T35" fmla="*/ 575 h 595"/>
                <a:gd name="T36" fmla="*/ 8 w 129"/>
                <a:gd name="T37" fmla="*/ 561 h 595"/>
                <a:gd name="T38" fmla="*/ 2 w 129"/>
                <a:gd name="T39" fmla="*/ 546 h 595"/>
                <a:gd name="T40" fmla="*/ 0 w 129"/>
                <a:gd name="T41" fmla="*/ 529 h 595"/>
                <a:gd name="T42" fmla="*/ 0 w 129"/>
                <a:gd name="T43" fmla="*/ 64 h 595"/>
                <a:gd name="T44" fmla="*/ 2 w 129"/>
                <a:gd name="T45" fmla="*/ 47 h 595"/>
                <a:gd name="T46" fmla="*/ 9 w 129"/>
                <a:gd name="T47" fmla="*/ 32 h 595"/>
                <a:gd name="T48" fmla="*/ 19 w 129"/>
                <a:gd name="T49" fmla="*/ 19 h 595"/>
                <a:gd name="T50" fmla="*/ 32 w 129"/>
                <a:gd name="T51" fmla="*/ 8 h 595"/>
                <a:gd name="T52" fmla="*/ 48 w 129"/>
                <a:gd name="T53" fmla="*/ 2 h 595"/>
                <a:gd name="T54" fmla="*/ 64 w 129"/>
                <a:gd name="T5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595">
                  <a:moveTo>
                    <a:pt x="64" y="0"/>
                  </a:moveTo>
                  <a:lnTo>
                    <a:pt x="81" y="2"/>
                  </a:lnTo>
                  <a:lnTo>
                    <a:pt x="97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531"/>
                  </a:lnTo>
                  <a:lnTo>
                    <a:pt x="127" y="548"/>
                  </a:lnTo>
                  <a:lnTo>
                    <a:pt x="120" y="562"/>
                  </a:lnTo>
                  <a:lnTo>
                    <a:pt x="110" y="576"/>
                  </a:lnTo>
                  <a:lnTo>
                    <a:pt x="97" y="586"/>
                  </a:lnTo>
                  <a:lnTo>
                    <a:pt x="81" y="593"/>
                  </a:lnTo>
                  <a:lnTo>
                    <a:pt x="64" y="595"/>
                  </a:lnTo>
                  <a:lnTo>
                    <a:pt x="62" y="595"/>
                  </a:lnTo>
                  <a:lnTo>
                    <a:pt x="46" y="592"/>
                  </a:lnTo>
                  <a:lnTo>
                    <a:pt x="31" y="585"/>
                  </a:lnTo>
                  <a:lnTo>
                    <a:pt x="17" y="575"/>
                  </a:lnTo>
                  <a:lnTo>
                    <a:pt x="8" y="561"/>
                  </a:lnTo>
                  <a:lnTo>
                    <a:pt x="2" y="546"/>
                  </a:lnTo>
                  <a:lnTo>
                    <a:pt x="0" y="529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572000" y="1179830"/>
            <a:ext cx="3733800" cy="3604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7" name="TextBox 10"/>
          <p:cNvSpPr txBox="1"/>
          <p:nvPr/>
        </p:nvSpPr>
        <p:spPr>
          <a:xfrm>
            <a:off x="4825365" y="1428750"/>
            <a:ext cx="31819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OceanBase的查询优化器基于System-R框架，</a:t>
            </a:r>
            <a:r>
              <a:rPr 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基于</a:t>
            </a:r>
            <a:r>
              <a:rPr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形式化数据结构，进行查询改写，包括基于规则和代价的改写。使用动态规划算法生成物理执行计划，涉及基表访问、连接顺序、算子分配和分布式计划优化。整个过程依赖于代价模型和统计信息，以确保生成高效的查询执行策略，是数据库性能的关键部分。</a:t>
            </a:r>
          </a:p>
        </p:txBody>
      </p:sp>
      <p:sp>
        <p:nvSpPr>
          <p:cNvPr id="50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1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04532" y="369167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OceanBase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概述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117467"/>
            <a:ext cx="4250183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	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OceanBase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数据库（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OceanBase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Database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）是一款完全自研的企业级原生分布式数据库，在普通硬件上实现金融级高可用，首创“三地五中心”城市级故障自动无损容灾新标准，刷新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TPC-C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标准测试，单集群规模超过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1500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节点，具有云原生、强一致性、高度兼容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Oracle/MySQL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等特性。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6267450" y="1843003"/>
            <a:ext cx="876300" cy="87630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2600" y="1117467"/>
            <a:ext cx="2133600" cy="3581400"/>
          </a:xfrm>
          <a:prstGeom prst="rect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80150" y="1521962"/>
            <a:ext cx="698500" cy="2771775"/>
            <a:chOff x="960" y="2730"/>
            <a:chExt cx="1100" cy="4365"/>
          </a:xfrm>
        </p:grpSpPr>
        <p:sp>
          <p:nvSpPr>
            <p:cNvPr id="17" name="Oval 10"/>
            <p:cNvSpPr/>
            <p:nvPr/>
          </p:nvSpPr>
          <p:spPr bwMode="auto">
            <a:xfrm>
              <a:off x="960" y="2730"/>
              <a:ext cx="1100" cy="1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1320" y="3061"/>
              <a:ext cx="378" cy="580"/>
            </a:xfrm>
            <a:custGeom>
              <a:avLst/>
              <a:gdLst>
                <a:gd name="T0" fmla="*/ 1060 w 1809"/>
                <a:gd name="T1" fmla="*/ 2658 h 2784"/>
                <a:gd name="T2" fmla="*/ 558 w 1809"/>
                <a:gd name="T3" fmla="*/ 2150 h 2784"/>
                <a:gd name="T4" fmla="*/ 1257 w 1809"/>
                <a:gd name="T5" fmla="*/ 2150 h 2784"/>
                <a:gd name="T6" fmla="*/ 859 w 1809"/>
                <a:gd name="T7" fmla="*/ 151 h 2784"/>
                <a:gd name="T8" fmla="*/ 657 w 1809"/>
                <a:gd name="T9" fmla="*/ 191 h 2784"/>
                <a:gd name="T10" fmla="*/ 477 w 1809"/>
                <a:gd name="T11" fmla="*/ 279 h 2784"/>
                <a:gd name="T12" fmla="*/ 326 w 1809"/>
                <a:gd name="T13" fmla="*/ 409 h 2784"/>
                <a:gd name="T14" fmla="*/ 214 w 1809"/>
                <a:gd name="T15" fmla="*/ 573 h 2784"/>
                <a:gd name="T16" fmla="*/ 145 w 1809"/>
                <a:gd name="T17" fmla="*/ 766 h 2784"/>
                <a:gd name="T18" fmla="*/ 133 w 1809"/>
                <a:gd name="T19" fmla="*/ 973 h 2784"/>
                <a:gd name="T20" fmla="*/ 173 w 1809"/>
                <a:gd name="T21" fmla="*/ 1169 h 2784"/>
                <a:gd name="T22" fmla="*/ 255 w 1809"/>
                <a:gd name="T23" fmla="*/ 1350 h 2784"/>
                <a:gd name="T24" fmla="*/ 375 w 1809"/>
                <a:gd name="T25" fmla="*/ 1510 h 2784"/>
                <a:gd name="T26" fmla="*/ 530 w 1809"/>
                <a:gd name="T27" fmla="*/ 1640 h 2784"/>
                <a:gd name="T28" fmla="*/ 556 w 1809"/>
                <a:gd name="T29" fmla="*/ 1678 h 2784"/>
                <a:gd name="T30" fmla="*/ 1257 w 1809"/>
                <a:gd name="T31" fmla="*/ 2024 h 2784"/>
                <a:gd name="T32" fmla="*/ 1265 w 1809"/>
                <a:gd name="T33" fmla="*/ 1667 h 2784"/>
                <a:gd name="T34" fmla="*/ 1286 w 1809"/>
                <a:gd name="T35" fmla="*/ 1641 h 2784"/>
                <a:gd name="T36" fmla="*/ 1441 w 1809"/>
                <a:gd name="T37" fmla="*/ 1511 h 2784"/>
                <a:gd name="T38" fmla="*/ 1561 w 1809"/>
                <a:gd name="T39" fmla="*/ 1351 h 2784"/>
                <a:gd name="T40" fmla="*/ 1643 w 1809"/>
                <a:gd name="T41" fmla="*/ 1170 h 2784"/>
                <a:gd name="T42" fmla="*/ 1683 w 1809"/>
                <a:gd name="T43" fmla="*/ 973 h 2784"/>
                <a:gd name="T44" fmla="*/ 1670 w 1809"/>
                <a:gd name="T45" fmla="*/ 764 h 2784"/>
                <a:gd name="T46" fmla="*/ 1599 w 1809"/>
                <a:gd name="T47" fmla="*/ 568 h 2784"/>
                <a:gd name="T48" fmla="*/ 1482 w 1809"/>
                <a:gd name="T49" fmla="*/ 402 h 2784"/>
                <a:gd name="T50" fmla="*/ 1326 w 1809"/>
                <a:gd name="T51" fmla="*/ 272 h 2784"/>
                <a:gd name="T52" fmla="*/ 1140 w 1809"/>
                <a:gd name="T53" fmla="*/ 184 h 2784"/>
                <a:gd name="T54" fmla="*/ 931 w 1809"/>
                <a:gd name="T55" fmla="*/ 150 h 2784"/>
                <a:gd name="T56" fmla="*/ 1061 w 1809"/>
                <a:gd name="T57" fmla="*/ 15 h 2784"/>
                <a:gd name="T58" fmla="*/ 1276 w 1809"/>
                <a:gd name="T59" fmla="*/ 81 h 2784"/>
                <a:gd name="T60" fmla="*/ 1463 w 1809"/>
                <a:gd name="T61" fmla="*/ 196 h 2784"/>
                <a:gd name="T62" fmla="*/ 1617 w 1809"/>
                <a:gd name="T63" fmla="*/ 350 h 2784"/>
                <a:gd name="T64" fmla="*/ 1731 w 1809"/>
                <a:gd name="T65" fmla="*/ 539 h 2784"/>
                <a:gd name="T66" fmla="*/ 1796 w 1809"/>
                <a:gd name="T67" fmla="*/ 753 h 2784"/>
                <a:gd name="T68" fmla="*/ 1805 w 1809"/>
                <a:gd name="T69" fmla="*/ 982 h 2784"/>
                <a:gd name="T70" fmla="*/ 1762 w 1809"/>
                <a:gd name="T71" fmla="*/ 1200 h 2784"/>
                <a:gd name="T72" fmla="*/ 1675 w 1809"/>
                <a:gd name="T73" fmla="*/ 1402 h 2784"/>
                <a:gd name="T74" fmla="*/ 1545 w 1809"/>
                <a:gd name="T75" fmla="*/ 1580 h 2784"/>
                <a:gd name="T76" fmla="*/ 1380 w 1809"/>
                <a:gd name="T77" fmla="*/ 1730 h 2784"/>
                <a:gd name="T78" fmla="*/ 1375 w 1809"/>
                <a:gd name="T79" fmla="*/ 2407 h 2784"/>
                <a:gd name="T80" fmla="*/ 1145 w 1809"/>
                <a:gd name="T81" fmla="*/ 2756 h 2784"/>
                <a:gd name="T82" fmla="*/ 1107 w 1809"/>
                <a:gd name="T83" fmla="*/ 2782 h 2784"/>
                <a:gd name="T84" fmla="*/ 701 w 1809"/>
                <a:gd name="T85" fmla="*/ 2782 h 2784"/>
                <a:gd name="T86" fmla="*/ 663 w 1809"/>
                <a:gd name="T87" fmla="*/ 2756 h 2784"/>
                <a:gd name="T88" fmla="*/ 434 w 1809"/>
                <a:gd name="T89" fmla="*/ 2407 h 2784"/>
                <a:gd name="T90" fmla="*/ 428 w 1809"/>
                <a:gd name="T91" fmla="*/ 1730 h 2784"/>
                <a:gd name="T92" fmla="*/ 262 w 1809"/>
                <a:gd name="T93" fmla="*/ 1580 h 2784"/>
                <a:gd name="T94" fmla="*/ 134 w 1809"/>
                <a:gd name="T95" fmla="*/ 1402 h 2784"/>
                <a:gd name="T96" fmla="*/ 46 w 1809"/>
                <a:gd name="T97" fmla="*/ 1200 h 2784"/>
                <a:gd name="T98" fmla="*/ 3 w 1809"/>
                <a:gd name="T99" fmla="*/ 982 h 2784"/>
                <a:gd name="T100" fmla="*/ 13 w 1809"/>
                <a:gd name="T101" fmla="*/ 752 h 2784"/>
                <a:gd name="T102" fmla="*/ 79 w 1809"/>
                <a:gd name="T103" fmla="*/ 538 h 2784"/>
                <a:gd name="T104" fmla="*/ 193 w 1809"/>
                <a:gd name="T105" fmla="*/ 348 h 2784"/>
                <a:gd name="T106" fmla="*/ 348 w 1809"/>
                <a:gd name="T107" fmla="*/ 193 h 2784"/>
                <a:gd name="T108" fmla="*/ 537 w 1809"/>
                <a:gd name="T109" fmla="*/ 79 h 2784"/>
                <a:gd name="T110" fmla="*/ 753 w 1809"/>
                <a:gd name="T111" fmla="*/ 14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9" h="2784">
                  <a:moveTo>
                    <a:pt x="614" y="2450"/>
                  </a:moveTo>
                  <a:lnTo>
                    <a:pt x="755" y="2658"/>
                  </a:lnTo>
                  <a:lnTo>
                    <a:pt x="1060" y="2658"/>
                  </a:lnTo>
                  <a:lnTo>
                    <a:pt x="1200" y="2450"/>
                  </a:lnTo>
                  <a:lnTo>
                    <a:pt x="614" y="2450"/>
                  </a:lnTo>
                  <a:close/>
                  <a:moveTo>
                    <a:pt x="558" y="2150"/>
                  </a:moveTo>
                  <a:lnTo>
                    <a:pt x="558" y="2320"/>
                  </a:lnTo>
                  <a:lnTo>
                    <a:pt x="1257" y="2320"/>
                  </a:lnTo>
                  <a:lnTo>
                    <a:pt x="1257" y="2150"/>
                  </a:lnTo>
                  <a:lnTo>
                    <a:pt x="558" y="2150"/>
                  </a:lnTo>
                  <a:close/>
                  <a:moveTo>
                    <a:pt x="931" y="150"/>
                  </a:moveTo>
                  <a:lnTo>
                    <a:pt x="859" y="151"/>
                  </a:lnTo>
                  <a:lnTo>
                    <a:pt x="790" y="158"/>
                  </a:lnTo>
                  <a:lnTo>
                    <a:pt x="722" y="172"/>
                  </a:lnTo>
                  <a:lnTo>
                    <a:pt x="657" y="191"/>
                  </a:lnTo>
                  <a:lnTo>
                    <a:pt x="594" y="215"/>
                  </a:lnTo>
                  <a:lnTo>
                    <a:pt x="534" y="244"/>
                  </a:lnTo>
                  <a:lnTo>
                    <a:pt x="477" y="279"/>
                  </a:lnTo>
                  <a:lnTo>
                    <a:pt x="423" y="318"/>
                  </a:lnTo>
                  <a:lnTo>
                    <a:pt x="373" y="362"/>
                  </a:lnTo>
                  <a:lnTo>
                    <a:pt x="326" y="409"/>
                  </a:lnTo>
                  <a:lnTo>
                    <a:pt x="284" y="461"/>
                  </a:lnTo>
                  <a:lnTo>
                    <a:pt x="246" y="515"/>
                  </a:lnTo>
                  <a:lnTo>
                    <a:pt x="214" y="573"/>
                  </a:lnTo>
                  <a:lnTo>
                    <a:pt x="185" y="635"/>
                  </a:lnTo>
                  <a:lnTo>
                    <a:pt x="163" y="699"/>
                  </a:lnTo>
                  <a:lnTo>
                    <a:pt x="145" y="766"/>
                  </a:lnTo>
                  <a:lnTo>
                    <a:pt x="135" y="834"/>
                  </a:lnTo>
                  <a:lnTo>
                    <a:pt x="130" y="904"/>
                  </a:lnTo>
                  <a:lnTo>
                    <a:pt x="133" y="973"/>
                  </a:lnTo>
                  <a:lnTo>
                    <a:pt x="141" y="1040"/>
                  </a:lnTo>
                  <a:lnTo>
                    <a:pt x="155" y="1105"/>
                  </a:lnTo>
                  <a:lnTo>
                    <a:pt x="173" y="1169"/>
                  </a:lnTo>
                  <a:lnTo>
                    <a:pt x="196" y="1231"/>
                  </a:lnTo>
                  <a:lnTo>
                    <a:pt x="223" y="1292"/>
                  </a:lnTo>
                  <a:lnTo>
                    <a:pt x="255" y="1350"/>
                  </a:lnTo>
                  <a:lnTo>
                    <a:pt x="291" y="1406"/>
                  </a:lnTo>
                  <a:lnTo>
                    <a:pt x="331" y="1459"/>
                  </a:lnTo>
                  <a:lnTo>
                    <a:pt x="375" y="1510"/>
                  </a:lnTo>
                  <a:lnTo>
                    <a:pt x="422" y="1556"/>
                  </a:lnTo>
                  <a:lnTo>
                    <a:pt x="474" y="1600"/>
                  </a:lnTo>
                  <a:lnTo>
                    <a:pt x="530" y="1640"/>
                  </a:lnTo>
                  <a:lnTo>
                    <a:pt x="541" y="1651"/>
                  </a:lnTo>
                  <a:lnTo>
                    <a:pt x="551" y="1663"/>
                  </a:lnTo>
                  <a:lnTo>
                    <a:pt x="556" y="1678"/>
                  </a:lnTo>
                  <a:lnTo>
                    <a:pt x="558" y="1694"/>
                  </a:lnTo>
                  <a:lnTo>
                    <a:pt x="558" y="2024"/>
                  </a:lnTo>
                  <a:lnTo>
                    <a:pt x="1257" y="2024"/>
                  </a:lnTo>
                  <a:lnTo>
                    <a:pt x="1257" y="1698"/>
                  </a:lnTo>
                  <a:lnTo>
                    <a:pt x="1259" y="1681"/>
                  </a:lnTo>
                  <a:lnTo>
                    <a:pt x="1265" y="1667"/>
                  </a:lnTo>
                  <a:lnTo>
                    <a:pt x="1274" y="1654"/>
                  </a:lnTo>
                  <a:lnTo>
                    <a:pt x="1286" y="1643"/>
                  </a:lnTo>
                  <a:lnTo>
                    <a:pt x="1286" y="1641"/>
                  </a:lnTo>
                  <a:lnTo>
                    <a:pt x="1341" y="1601"/>
                  </a:lnTo>
                  <a:lnTo>
                    <a:pt x="1393" y="1558"/>
                  </a:lnTo>
                  <a:lnTo>
                    <a:pt x="1441" y="1511"/>
                  </a:lnTo>
                  <a:lnTo>
                    <a:pt x="1485" y="1461"/>
                  </a:lnTo>
                  <a:lnTo>
                    <a:pt x="1525" y="1408"/>
                  </a:lnTo>
                  <a:lnTo>
                    <a:pt x="1561" y="1351"/>
                  </a:lnTo>
                  <a:lnTo>
                    <a:pt x="1593" y="1293"/>
                  </a:lnTo>
                  <a:lnTo>
                    <a:pt x="1620" y="1232"/>
                  </a:lnTo>
                  <a:lnTo>
                    <a:pt x="1643" y="1170"/>
                  </a:lnTo>
                  <a:lnTo>
                    <a:pt x="1661" y="1106"/>
                  </a:lnTo>
                  <a:lnTo>
                    <a:pt x="1675" y="1040"/>
                  </a:lnTo>
                  <a:lnTo>
                    <a:pt x="1683" y="973"/>
                  </a:lnTo>
                  <a:lnTo>
                    <a:pt x="1686" y="904"/>
                  </a:lnTo>
                  <a:lnTo>
                    <a:pt x="1681" y="833"/>
                  </a:lnTo>
                  <a:lnTo>
                    <a:pt x="1670" y="764"/>
                  </a:lnTo>
                  <a:lnTo>
                    <a:pt x="1652" y="695"/>
                  </a:lnTo>
                  <a:lnTo>
                    <a:pt x="1629" y="630"/>
                  </a:lnTo>
                  <a:lnTo>
                    <a:pt x="1599" y="568"/>
                  </a:lnTo>
                  <a:lnTo>
                    <a:pt x="1565" y="509"/>
                  </a:lnTo>
                  <a:lnTo>
                    <a:pt x="1525" y="453"/>
                  </a:lnTo>
                  <a:lnTo>
                    <a:pt x="1482" y="402"/>
                  </a:lnTo>
                  <a:lnTo>
                    <a:pt x="1434" y="354"/>
                  </a:lnTo>
                  <a:lnTo>
                    <a:pt x="1382" y="310"/>
                  </a:lnTo>
                  <a:lnTo>
                    <a:pt x="1326" y="272"/>
                  </a:lnTo>
                  <a:lnTo>
                    <a:pt x="1267" y="237"/>
                  </a:lnTo>
                  <a:lnTo>
                    <a:pt x="1205" y="207"/>
                  </a:lnTo>
                  <a:lnTo>
                    <a:pt x="1140" y="184"/>
                  </a:lnTo>
                  <a:lnTo>
                    <a:pt x="1072" y="166"/>
                  </a:lnTo>
                  <a:lnTo>
                    <a:pt x="1002" y="155"/>
                  </a:lnTo>
                  <a:lnTo>
                    <a:pt x="931" y="150"/>
                  </a:lnTo>
                  <a:close/>
                  <a:moveTo>
                    <a:pt x="907" y="0"/>
                  </a:moveTo>
                  <a:lnTo>
                    <a:pt x="985" y="5"/>
                  </a:lnTo>
                  <a:lnTo>
                    <a:pt x="1061" y="15"/>
                  </a:lnTo>
                  <a:lnTo>
                    <a:pt x="1135" y="31"/>
                  </a:lnTo>
                  <a:lnTo>
                    <a:pt x="1206" y="53"/>
                  </a:lnTo>
                  <a:lnTo>
                    <a:pt x="1276" y="81"/>
                  </a:lnTo>
                  <a:lnTo>
                    <a:pt x="1341" y="114"/>
                  </a:lnTo>
                  <a:lnTo>
                    <a:pt x="1404" y="153"/>
                  </a:lnTo>
                  <a:lnTo>
                    <a:pt x="1463" y="196"/>
                  </a:lnTo>
                  <a:lnTo>
                    <a:pt x="1519" y="243"/>
                  </a:lnTo>
                  <a:lnTo>
                    <a:pt x="1571" y="295"/>
                  </a:lnTo>
                  <a:lnTo>
                    <a:pt x="1617" y="350"/>
                  </a:lnTo>
                  <a:lnTo>
                    <a:pt x="1660" y="410"/>
                  </a:lnTo>
                  <a:lnTo>
                    <a:pt x="1698" y="472"/>
                  </a:lnTo>
                  <a:lnTo>
                    <a:pt x="1731" y="539"/>
                  </a:lnTo>
                  <a:lnTo>
                    <a:pt x="1758" y="608"/>
                  </a:lnTo>
                  <a:lnTo>
                    <a:pt x="1780" y="679"/>
                  </a:lnTo>
                  <a:lnTo>
                    <a:pt x="1796" y="753"/>
                  </a:lnTo>
                  <a:lnTo>
                    <a:pt x="1805" y="829"/>
                  </a:lnTo>
                  <a:lnTo>
                    <a:pt x="1809" y="907"/>
                  </a:lnTo>
                  <a:lnTo>
                    <a:pt x="1805" y="982"/>
                  </a:lnTo>
                  <a:lnTo>
                    <a:pt x="1796" y="1056"/>
                  </a:lnTo>
                  <a:lnTo>
                    <a:pt x="1781" y="1128"/>
                  </a:lnTo>
                  <a:lnTo>
                    <a:pt x="1762" y="1200"/>
                  </a:lnTo>
                  <a:lnTo>
                    <a:pt x="1738" y="1269"/>
                  </a:lnTo>
                  <a:lnTo>
                    <a:pt x="1709" y="1336"/>
                  </a:lnTo>
                  <a:lnTo>
                    <a:pt x="1675" y="1402"/>
                  </a:lnTo>
                  <a:lnTo>
                    <a:pt x="1636" y="1464"/>
                  </a:lnTo>
                  <a:lnTo>
                    <a:pt x="1593" y="1524"/>
                  </a:lnTo>
                  <a:lnTo>
                    <a:pt x="1545" y="1580"/>
                  </a:lnTo>
                  <a:lnTo>
                    <a:pt x="1495" y="1634"/>
                  </a:lnTo>
                  <a:lnTo>
                    <a:pt x="1439" y="1683"/>
                  </a:lnTo>
                  <a:lnTo>
                    <a:pt x="1380" y="1730"/>
                  </a:lnTo>
                  <a:lnTo>
                    <a:pt x="1380" y="2385"/>
                  </a:lnTo>
                  <a:lnTo>
                    <a:pt x="1378" y="2395"/>
                  </a:lnTo>
                  <a:lnTo>
                    <a:pt x="1375" y="2407"/>
                  </a:lnTo>
                  <a:lnTo>
                    <a:pt x="1375" y="2412"/>
                  </a:lnTo>
                  <a:lnTo>
                    <a:pt x="1372" y="2419"/>
                  </a:lnTo>
                  <a:lnTo>
                    <a:pt x="1145" y="2756"/>
                  </a:lnTo>
                  <a:lnTo>
                    <a:pt x="1135" y="2767"/>
                  </a:lnTo>
                  <a:lnTo>
                    <a:pt x="1121" y="2777"/>
                  </a:lnTo>
                  <a:lnTo>
                    <a:pt x="1107" y="2782"/>
                  </a:lnTo>
                  <a:lnTo>
                    <a:pt x="1092" y="2784"/>
                  </a:lnTo>
                  <a:lnTo>
                    <a:pt x="717" y="2784"/>
                  </a:lnTo>
                  <a:lnTo>
                    <a:pt x="701" y="2782"/>
                  </a:lnTo>
                  <a:lnTo>
                    <a:pt x="686" y="2777"/>
                  </a:lnTo>
                  <a:lnTo>
                    <a:pt x="674" y="2767"/>
                  </a:lnTo>
                  <a:lnTo>
                    <a:pt x="663" y="2756"/>
                  </a:lnTo>
                  <a:lnTo>
                    <a:pt x="437" y="2419"/>
                  </a:lnTo>
                  <a:lnTo>
                    <a:pt x="434" y="2412"/>
                  </a:lnTo>
                  <a:lnTo>
                    <a:pt x="434" y="2407"/>
                  </a:lnTo>
                  <a:lnTo>
                    <a:pt x="431" y="2395"/>
                  </a:lnTo>
                  <a:lnTo>
                    <a:pt x="428" y="2385"/>
                  </a:lnTo>
                  <a:lnTo>
                    <a:pt x="428" y="1730"/>
                  </a:lnTo>
                  <a:lnTo>
                    <a:pt x="370" y="1683"/>
                  </a:lnTo>
                  <a:lnTo>
                    <a:pt x="314" y="1634"/>
                  </a:lnTo>
                  <a:lnTo>
                    <a:pt x="262" y="1580"/>
                  </a:lnTo>
                  <a:lnTo>
                    <a:pt x="216" y="1524"/>
                  </a:lnTo>
                  <a:lnTo>
                    <a:pt x="173" y="1464"/>
                  </a:lnTo>
                  <a:lnTo>
                    <a:pt x="134" y="1402"/>
                  </a:lnTo>
                  <a:lnTo>
                    <a:pt x="100" y="1336"/>
                  </a:lnTo>
                  <a:lnTo>
                    <a:pt x="71" y="1269"/>
                  </a:lnTo>
                  <a:lnTo>
                    <a:pt x="46" y="1200"/>
                  </a:lnTo>
                  <a:lnTo>
                    <a:pt x="27" y="1128"/>
                  </a:lnTo>
                  <a:lnTo>
                    <a:pt x="13" y="1056"/>
                  </a:lnTo>
                  <a:lnTo>
                    <a:pt x="3" y="982"/>
                  </a:lnTo>
                  <a:lnTo>
                    <a:pt x="0" y="907"/>
                  </a:lnTo>
                  <a:lnTo>
                    <a:pt x="3" y="829"/>
                  </a:lnTo>
                  <a:lnTo>
                    <a:pt x="13" y="752"/>
                  </a:lnTo>
                  <a:lnTo>
                    <a:pt x="30" y="678"/>
                  </a:lnTo>
                  <a:lnTo>
                    <a:pt x="51" y="606"/>
                  </a:lnTo>
                  <a:lnTo>
                    <a:pt x="79" y="538"/>
                  </a:lnTo>
                  <a:lnTo>
                    <a:pt x="112" y="471"/>
                  </a:lnTo>
                  <a:lnTo>
                    <a:pt x="150" y="408"/>
                  </a:lnTo>
                  <a:lnTo>
                    <a:pt x="193" y="348"/>
                  </a:lnTo>
                  <a:lnTo>
                    <a:pt x="240" y="293"/>
                  </a:lnTo>
                  <a:lnTo>
                    <a:pt x="293" y="241"/>
                  </a:lnTo>
                  <a:lnTo>
                    <a:pt x="348" y="193"/>
                  </a:lnTo>
                  <a:lnTo>
                    <a:pt x="407" y="151"/>
                  </a:lnTo>
                  <a:lnTo>
                    <a:pt x="471" y="112"/>
                  </a:lnTo>
                  <a:lnTo>
                    <a:pt x="537" y="79"/>
                  </a:lnTo>
                  <a:lnTo>
                    <a:pt x="606" y="52"/>
                  </a:lnTo>
                  <a:lnTo>
                    <a:pt x="678" y="30"/>
                  </a:lnTo>
                  <a:lnTo>
                    <a:pt x="753" y="14"/>
                  </a:lnTo>
                  <a:lnTo>
                    <a:pt x="830" y="4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503" y="3121"/>
              <a:ext cx="140" cy="143"/>
            </a:xfrm>
            <a:custGeom>
              <a:avLst/>
              <a:gdLst>
                <a:gd name="T0" fmla="*/ 64 w 677"/>
                <a:gd name="T1" fmla="*/ 0 h 675"/>
                <a:gd name="T2" fmla="*/ 127 w 677"/>
                <a:gd name="T3" fmla="*/ 3 h 675"/>
                <a:gd name="T4" fmla="*/ 188 w 677"/>
                <a:gd name="T5" fmla="*/ 12 h 675"/>
                <a:gd name="T6" fmla="*/ 247 w 677"/>
                <a:gd name="T7" fmla="*/ 27 h 675"/>
                <a:gd name="T8" fmla="*/ 303 w 677"/>
                <a:gd name="T9" fmla="*/ 48 h 675"/>
                <a:gd name="T10" fmla="*/ 356 w 677"/>
                <a:gd name="T11" fmla="*/ 73 h 675"/>
                <a:gd name="T12" fmla="*/ 407 w 677"/>
                <a:gd name="T13" fmla="*/ 105 h 675"/>
                <a:gd name="T14" fmla="*/ 454 w 677"/>
                <a:gd name="T15" fmla="*/ 139 h 675"/>
                <a:gd name="T16" fmla="*/ 497 w 677"/>
                <a:gd name="T17" fmla="*/ 179 h 675"/>
                <a:gd name="T18" fmla="*/ 537 w 677"/>
                <a:gd name="T19" fmla="*/ 222 h 675"/>
                <a:gd name="T20" fmla="*/ 572 w 677"/>
                <a:gd name="T21" fmla="*/ 270 h 675"/>
                <a:gd name="T22" fmla="*/ 603 w 677"/>
                <a:gd name="T23" fmla="*/ 320 h 675"/>
                <a:gd name="T24" fmla="*/ 629 w 677"/>
                <a:gd name="T25" fmla="*/ 374 h 675"/>
                <a:gd name="T26" fmla="*/ 650 w 677"/>
                <a:gd name="T27" fmla="*/ 429 h 675"/>
                <a:gd name="T28" fmla="*/ 665 w 677"/>
                <a:gd name="T29" fmla="*/ 488 h 675"/>
                <a:gd name="T30" fmla="*/ 674 w 677"/>
                <a:gd name="T31" fmla="*/ 549 h 675"/>
                <a:gd name="T32" fmla="*/ 677 w 677"/>
                <a:gd name="T33" fmla="*/ 611 h 675"/>
                <a:gd name="T34" fmla="*/ 675 w 677"/>
                <a:gd name="T35" fmla="*/ 629 h 675"/>
                <a:gd name="T36" fmla="*/ 668 w 677"/>
                <a:gd name="T37" fmla="*/ 644 h 675"/>
                <a:gd name="T38" fmla="*/ 659 w 677"/>
                <a:gd name="T39" fmla="*/ 657 h 675"/>
                <a:gd name="T40" fmla="*/ 646 w 677"/>
                <a:gd name="T41" fmla="*/ 667 h 675"/>
                <a:gd name="T42" fmla="*/ 630 w 677"/>
                <a:gd name="T43" fmla="*/ 673 h 675"/>
                <a:gd name="T44" fmla="*/ 613 w 677"/>
                <a:gd name="T45" fmla="*/ 675 h 675"/>
                <a:gd name="T46" fmla="*/ 595 w 677"/>
                <a:gd name="T47" fmla="*/ 673 h 675"/>
                <a:gd name="T48" fmla="*/ 581 w 677"/>
                <a:gd name="T49" fmla="*/ 667 h 675"/>
                <a:gd name="T50" fmla="*/ 568 w 677"/>
                <a:gd name="T51" fmla="*/ 657 h 675"/>
                <a:gd name="T52" fmla="*/ 557 w 677"/>
                <a:gd name="T53" fmla="*/ 644 h 675"/>
                <a:gd name="T54" fmla="*/ 551 w 677"/>
                <a:gd name="T55" fmla="*/ 629 h 675"/>
                <a:gd name="T56" fmla="*/ 549 w 677"/>
                <a:gd name="T57" fmla="*/ 611 h 675"/>
                <a:gd name="T58" fmla="*/ 545 w 677"/>
                <a:gd name="T59" fmla="*/ 556 h 675"/>
                <a:gd name="T60" fmla="*/ 535 w 677"/>
                <a:gd name="T61" fmla="*/ 501 h 675"/>
                <a:gd name="T62" fmla="*/ 521 w 677"/>
                <a:gd name="T63" fmla="*/ 448 h 675"/>
                <a:gd name="T64" fmla="*/ 500 w 677"/>
                <a:gd name="T65" fmla="*/ 399 h 675"/>
                <a:gd name="T66" fmla="*/ 473 w 677"/>
                <a:gd name="T67" fmla="*/ 353 h 675"/>
                <a:gd name="T68" fmla="*/ 442 w 677"/>
                <a:gd name="T69" fmla="*/ 310 h 675"/>
                <a:gd name="T70" fmla="*/ 407 w 677"/>
                <a:gd name="T71" fmla="*/ 270 h 675"/>
                <a:gd name="T72" fmla="*/ 367 w 677"/>
                <a:gd name="T73" fmla="*/ 234 h 675"/>
                <a:gd name="T74" fmla="*/ 324 w 677"/>
                <a:gd name="T75" fmla="*/ 203 h 675"/>
                <a:gd name="T76" fmla="*/ 277 w 677"/>
                <a:gd name="T77" fmla="*/ 177 h 675"/>
                <a:gd name="T78" fmla="*/ 228 w 677"/>
                <a:gd name="T79" fmla="*/ 156 h 675"/>
                <a:gd name="T80" fmla="*/ 175 w 677"/>
                <a:gd name="T81" fmla="*/ 140 h 675"/>
                <a:gd name="T82" fmla="*/ 121 w 677"/>
                <a:gd name="T83" fmla="*/ 131 h 675"/>
                <a:gd name="T84" fmla="*/ 64 w 677"/>
                <a:gd name="T85" fmla="*/ 128 h 675"/>
                <a:gd name="T86" fmla="*/ 47 w 677"/>
                <a:gd name="T87" fmla="*/ 126 h 675"/>
                <a:gd name="T88" fmla="*/ 32 w 677"/>
                <a:gd name="T89" fmla="*/ 119 h 675"/>
                <a:gd name="T90" fmla="*/ 18 w 677"/>
                <a:gd name="T91" fmla="*/ 109 h 675"/>
                <a:gd name="T92" fmla="*/ 9 w 677"/>
                <a:gd name="T93" fmla="*/ 96 h 675"/>
                <a:gd name="T94" fmla="*/ 3 w 677"/>
                <a:gd name="T95" fmla="*/ 80 h 675"/>
                <a:gd name="T96" fmla="*/ 0 w 677"/>
                <a:gd name="T97" fmla="*/ 64 h 675"/>
                <a:gd name="T98" fmla="*/ 3 w 677"/>
                <a:gd name="T99" fmla="*/ 47 h 675"/>
                <a:gd name="T100" fmla="*/ 9 w 677"/>
                <a:gd name="T101" fmla="*/ 31 h 675"/>
                <a:gd name="T102" fmla="*/ 18 w 677"/>
                <a:gd name="T103" fmla="*/ 18 h 675"/>
                <a:gd name="T104" fmla="*/ 32 w 677"/>
                <a:gd name="T105" fmla="*/ 8 h 675"/>
                <a:gd name="T106" fmla="*/ 47 w 677"/>
                <a:gd name="T107" fmla="*/ 2 h 675"/>
                <a:gd name="T108" fmla="*/ 64 w 677"/>
                <a:gd name="T10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7" h="675">
                  <a:moveTo>
                    <a:pt x="64" y="0"/>
                  </a:moveTo>
                  <a:lnTo>
                    <a:pt x="127" y="3"/>
                  </a:lnTo>
                  <a:lnTo>
                    <a:pt x="188" y="12"/>
                  </a:lnTo>
                  <a:lnTo>
                    <a:pt x="247" y="27"/>
                  </a:lnTo>
                  <a:lnTo>
                    <a:pt x="303" y="48"/>
                  </a:lnTo>
                  <a:lnTo>
                    <a:pt x="356" y="73"/>
                  </a:lnTo>
                  <a:lnTo>
                    <a:pt x="407" y="105"/>
                  </a:lnTo>
                  <a:lnTo>
                    <a:pt x="454" y="139"/>
                  </a:lnTo>
                  <a:lnTo>
                    <a:pt x="497" y="179"/>
                  </a:lnTo>
                  <a:lnTo>
                    <a:pt x="537" y="222"/>
                  </a:lnTo>
                  <a:lnTo>
                    <a:pt x="572" y="270"/>
                  </a:lnTo>
                  <a:lnTo>
                    <a:pt x="603" y="320"/>
                  </a:lnTo>
                  <a:lnTo>
                    <a:pt x="629" y="374"/>
                  </a:lnTo>
                  <a:lnTo>
                    <a:pt x="650" y="429"/>
                  </a:lnTo>
                  <a:lnTo>
                    <a:pt x="665" y="488"/>
                  </a:lnTo>
                  <a:lnTo>
                    <a:pt x="674" y="549"/>
                  </a:lnTo>
                  <a:lnTo>
                    <a:pt x="677" y="611"/>
                  </a:lnTo>
                  <a:lnTo>
                    <a:pt x="675" y="629"/>
                  </a:lnTo>
                  <a:lnTo>
                    <a:pt x="668" y="644"/>
                  </a:lnTo>
                  <a:lnTo>
                    <a:pt x="659" y="657"/>
                  </a:lnTo>
                  <a:lnTo>
                    <a:pt x="646" y="667"/>
                  </a:lnTo>
                  <a:lnTo>
                    <a:pt x="630" y="673"/>
                  </a:lnTo>
                  <a:lnTo>
                    <a:pt x="613" y="675"/>
                  </a:lnTo>
                  <a:lnTo>
                    <a:pt x="595" y="673"/>
                  </a:lnTo>
                  <a:lnTo>
                    <a:pt x="581" y="667"/>
                  </a:lnTo>
                  <a:lnTo>
                    <a:pt x="568" y="657"/>
                  </a:lnTo>
                  <a:lnTo>
                    <a:pt x="557" y="644"/>
                  </a:lnTo>
                  <a:lnTo>
                    <a:pt x="551" y="629"/>
                  </a:lnTo>
                  <a:lnTo>
                    <a:pt x="549" y="611"/>
                  </a:lnTo>
                  <a:lnTo>
                    <a:pt x="545" y="556"/>
                  </a:lnTo>
                  <a:lnTo>
                    <a:pt x="535" y="501"/>
                  </a:lnTo>
                  <a:lnTo>
                    <a:pt x="521" y="448"/>
                  </a:lnTo>
                  <a:lnTo>
                    <a:pt x="500" y="399"/>
                  </a:lnTo>
                  <a:lnTo>
                    <a:pt x="473" y="353"/>
                  </a:lnTo>
                  <a:lnTo>
                    <a:pt x="442" y="310"/>
                  </a:lnTo>
                  <a:lnTo>
                    <a:pt x="407" y="270"/>
                  </a:lnTo>
                  <a:lnTo>
                    <a:pt x="367" y="234"/>
                  </a:lnTo>
                  <a:lnTo>
                    <a:pt x="324" y="203"/>
                  </a:lnTo>
                  <a:lnTo>
                    <a:pt x="277" y="177"/>
                  </a:lnTo>
                  <a:lnTo>
                    <a:pt x="228" y="156"/>
                  </a:lnTo>
                  <a:lnTo>
                    <a:pt x="175" y="140"/>
                  </a:lnTo>
                  <a:lnTo>
                    <a:pt x="121" y="131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8" y="109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4"/>
                  </a:lnTo>
                  <a:lnTo>
                    <a:pt x="3" y="47"/>
                  </a:lnTo>
                  <a:lnTo>
                    <a:pt x="9" y="31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Freeform 8"/>
            <p:cNvSpPr/>
            <p:nvPr/>
          </p:nvSpPr>
          <p:spPr bwMode="auto">
            <a:xfrm>
              <a:off x="1175" y="3236"/>
              <a:ext cx="123" cy="28"/>
            </a:xfrm>
            <a:custGeom>
              <a:avLst/>
              <a:gdLst>
                <a:gd name="T0" fmla="*/ 64 w 592"/>
                <a:gd name="T1" fmla="*/ 0 h 128"/>
                <a:gd name="T2" fmla="*/ 527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4 w 592"/>
                <a:gd name="T9" fmla="*/ 19 h 128"/>
                <a:gd name="T10" fmla="*/ 583 w 592"/>
                <a:gd name="T11" fmla="*/ 32 h 128"/>
                <a:gd name="T12" fmla="*/ 589 w 592"/>
                <a:gd name="T13" fmla="*/ 48 h 128"/>
                <a:gd name="T14" fmla="*/ 592 w 592"/>
                <a:gd name="T15" fmla="*/ 64 h 128"/>
                <a:gd name="T16" fmla="*/ 589 w 592"/>
                <a:gd name="T17" fmla="*/ 82 h 128"/>
                <a:gd name="T18" fmla="*/ 583 w 592"/>
                <a:gd name="T19" fmla="*/ 97 h 128"/>
                <a:gd name="T20" fmla="*/ 574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7 w 592"/>
                <a:gd name="T27" fmla="*/ 128 h 128"/>
                <a:gd name="T28" fmla="*/ 64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9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9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4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4" y="0"/>
                  </a:moveTo>
                  <a:lnTo>
                    <a:pt x="527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4" y="19"/>
                  </a:lnTo>
                  <a:lnTo>
                    <a:pt x="583" y="32"/>
                  </a:lnTo>
                  <a:lnTo>
                    <a:pt x="589" y="48"/>
                  </a:lnTo>
                  <a:lnTo>
                    <a:pt x="592" y="64"/>
                  </a:lnTo>
                  <a:lnTo>
                    <a:pt x="589" y="82"/>
                  </a:lnTo>
                  <a:lnTo>
                    <a:pt x="583" y="97"/>
                  </a:lnTo>
                  <a:lnTo>
                    <a:pt x="574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rgbClr val="00639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1723" y="3236"/>
              <a:ext cx="123" cy="28"/>
            </a:xfrm>
            <a:custGeom>
              <a:avLst/>
              <a:gdLst>
                <a:gd name="T0" fmla="*/ 65 w 592"/>
                <a:gd name="T1" fmla="*/ 0 h 128"/>
                <a:gd name="T2" fmla="*/ 528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3 w 592"/>
                <a:gd name="T9" fmla="*/ 19 h 128"/>
                <a:gd name="T10" fmla="*/ 583 w 592"/>
                <a:gd name="T11" fmla="*/ 32 h 128"/>
                <a:gd name="T12" fmla="*/ 590 w 592"/>
                <a:gd name="T13" fmla="*/ 48 h 128"/>
                <a:gd name="T14" fmla="*/ 592 w 592"/>
                <a:gd name="T15" fmla="*/ 64 h 128"/>
                <a:gd name="T16" fmla="*/ 590 w 592"/>
                <a:gd name="T17" fmla="*/ 82 h 128"/>
                <a:gd name="T18" fmla="*/ 583 w 592"/>
                <a:gd name="T19" fmla="*/ 97 h 128"/>
                <a:gd name="T20" fmla="*/ 573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8 w 592"/>
                <a:gd name="T27" fmla="*/ 128 h 128"/>
                <a:gd name="T28" fmla="*/ 65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8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8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5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5" y="0"/>
                  </a:moveTo>
                  <a:lnTo>
                    <a:pt x="528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3" y="19"/>
                  </a:lnTo>
                  <a:lnTo>
                    <a:pt x="583" y="32"/>
                  </a:lnTo>
                  <a:lnTo>
                    <a:pt x="590" y="48"/>
                  </a:lnTo>
                  <a:lnTo>
                    <a:pt x="592" y="64"/>
                  </a:lnTo>
                  <a:lnTo>
                    <a:pt x="590" y="82"/>
                  </a:lnTo>
                  <a:lnTo>
                    <a:pt x="583" y="97"/>
                  </a:lnTo>
                  <a:lnTo>
                    <a:pt x="573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8" y="128"/>
                  </a:lnTo>
                  <a:lnTo>
                    <a:pt x="65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8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1268" y="3394"/>
              <a:ext cx="98" cy="98"/>
            </a:xfrm>
            <a:custGeom>
              <a:avLst/>
              <a:gdLst>
                <a:gd name="T0" fmla="*/ 406 w 465"/>
                <a:gd name="T1" fmla="*/ 0 h 464"/>
                <a:gd name="T2" fmla="*/ 421 w 465"/>
                <a:gd name="T3" fmla="*/ 3 h 464"/>
                <a:gd name="T4" fmla="*/ 436 w 465"/>
                <a:gd name="T5" fmla="*/ 11 h 464"/>
                <a:gd name="T6" fmla="*/ 449 w 465"/>
                <a:gd name="T7" fmla="*/ 22 h 464"/>
                <a:gd name="T8" fmla="*/ 458 w 465"/>
                <a:gd name="T9" fmla="*/ 37 h 464"/>
                <a:gd name="T10" fmla="*/ 464 w 465"/>
                <a:gd name="T11" fmla="*/ 53 h 464"/>
                <a:gd name="T12" fmla="*/ 465 w 465"/>
                <a:gd name="T13" fmla="*/ 70 h 464"/>
                <a:gd name="T14" fmla="*/ 461 w 465"/>
                <a:gd name="T15" fmla="*/ 85 h 464"/>
                <a:gd name="T16" fmla="*/ 454 w 465"/>
                <a:gd name="T17" fmla="*/ 100 h 464"/>
                <a:gd name="T18" fmla="*/ 442 w 465"/>
                <a:gd name="T19" fmla="*/ 113 h 464"/>
                <a:gd name="T20" fmla="*/ 114 w 465"/>
                <a:gd name="T21" fmla="*/ 442 h 464"/>
                <a:gd name="T22" fmla="*/ 110 w 465"/>
                <a:gd name="T23" fmla="*/ 445 h 464"/>
                <a:gd name="T24" fmla="*/ 107 w 465"/>
                <a:gd name="T25" fmla="*/ 448 h 464"/>
                <a:gd name="T26" fmla="*/ 92 w 465"/>
                <a:gd name="T27" fmla="*/ 458 h 464"/>
                <a:gd name="T28" fmla="*/ 76 w 465"/>
                <a:gd name="T29" fmla="*/ 463 h 464"/>
                <a:gd name="T30" fmla="*/ 59 w 465"/>
                <a:gd name="T31" fmla="*/ 464 h 464"/>
                <a:gd name="T32" fmla="*/ 44 w 465"/>
                <a:gd name="T33" fmla="*/ 461 h 464"/>
                <a:gd name="T34" fmla="*/ 29 w 465"/>
                <a:gd name="T35" fmla="*/ 452 h 464"/>
                <a:gd name="T36" fmla="*/ 16 w 465"/>
                <a:gd name="T37" fmla="*/ 442 h 464"/>
                <a:gd name="T38" fmla="*/ 7 w 465"/>
                <a:gd name="T39" fmla="*/ 427 h 464"/>
                <a:gd name="T40" fmla="*/ 1 w 465"/>
                <a:gd name="T41" fmla="*/ 411 h 464"/>
                <a:gd name="T42" fmla="*/ 0 w 465"/>
                <a:gd name="T43" fmla="*/ 395 h 464"/>
                <a:gd name="T44" fmla="*/ 4 w 465"/>
                <a:gd name="T45" fmla="*/ 379 h 464"/>
                <a:gd name="T46" fmla="*/ 11 w 465"/>
                <a:gd name="T47" fmla="*/ 364 h 464"/>
                <a:gd name="T48" fmla="*/ 22 w 465"/>
                <a:gd name="T49" fmla="*/ 350 h 464"/>
                <a:gd name="T50" fmla="*/ 352 w 465"/>
                <a:gd name="T51" fmla="*/ 21 h 464"/>
                <a:gd name="T52" fmla="*/ 352 w 465"/>
                <a:gd name="T53" fmla="*/ 22 h 464"/>
                <a:gd name="T54" fmla="*/ 355 w 465"/>
                <a:gd name="T55" fmla="*/ 19 h 464"/>
                <a:gd name="T56" fmla="*/ 358 w 465"/>
                <a:gd name="T57" fmla="*/ 15 h 464"/>
                <a:gd name="T58" fmla="*/ 373 w 465"/>
                <a:gd name="T59" fmla="*/ 7 h 464"/>
                <a:gd name="T60" fmla="*/ 389 w 465"/>
                <a:gd name="T61" fmla="*/ 1 h 464"/>
                <a:gd name="T62" fmla="*/ 406 w 465"/>
                <a:gd name="T6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" h="464">
                  <a:moveTo>
                    <a:pt x="406" y="0"/>
                  </a:moveTo>
                  <a:lnTo>
                    <a:pt x="421" y="3"/>
                  </a:lnTo>
                  <a:lnTo>
                    <a:pt x="436" y="11"/>
                  </a:lnTo>
                  <a:lnTo>
                    <a:pt x="449" y="22"/>
                  </a:lnTo>
                  <a:lnTo>
                    <a:pt x="458" y="37"/>
                  </a:lnTo>
                  <a:lnTo>
                    <a:pt x="464" y="53"/>
                  </a:lnTo>
                  <a:lnTo>
                    <a:pt x="465" y="70"/>
                  </a:lnTo>
                  <a:lnTo>
                    <a:pt x="461" y="85"/>
                  </a:lnTo>
                  <a:lnTo>
                    <a:pt x="454" y="100"/>
                  </a:lnTo>
                  <a:lnTo>
                    <a:pt x="442" y="113"/>
                  </a:lnTo>
                  <a:lnTo>
                    <a:pt x="114" y="442"/>
                  </a:lnTo>
                  <a:lnTo>
                    <a:pt x="110" y="445"/>
                  </a:lnTo>
                  <a:lnTo>
                    <a:pt x="107" y="448"/>
                  </a:lnTo>
                  <a:lnTo>
                    <a:pt x="92" y="458"/>
                  </a:lnTo>
                  <a:lnTo>
                    <a:pt x="76" y="463"/>
                  </a:lnTo>
                  <a:lnTo>
                    <a:pt x="59" y="464"/>
                  </a:lnTo>
                  <a:lnTo>
                    <a:pt x="44" y="461"/>
                  </a:lnTo>
                  <a:lnTo>
                    <a:pt x="29" y="452"/>
                  </a:lnTo>
                  <a:lnTo>
                    <a:pt x="16" y="442"/>
                  </a:lnTo>
                  <a:lnTo>
                    <a:pt x="7" y="427"/>
                  </a:lnTo>
                  <a:lnTo>
                    <a:pt x="1" y="411"/>
                  </a:lnTo>
                  <a:lnTo>
                    <a:pt x="0" y="395"/>
                  </a:lnTo>
                  <a:lnTo>
                    <a:pt x="4" y="379"/>
                  </a:lnTo>
                  <a:lnTo>
                    <a:pt x="11" y="364"/>
                  </a:lnTo>
                  <a:lnTo>
                    <a:pt x="22" y="350"/>
                  </a:lnTo>
                  <a:lnTo>
                    <a:pt x="352" y="21"/>
                  </a:lnTo>
                  <a:lnTo>
                    <a:pt x="352" y="22"/>
                  </a:lnTo>
                  <a:lnTo>
                    <a:pt x="355" y="19"/>
                  </a:lnTo>
                  <a:lnTo>
                    <a:pt x="358" y="15"/>
                  </a:lnTo>
                  <a:lnTo>
                    <a:pt x="373" y="7"/>
                  </a:lnTo>
                  <a:lnTo>
                    <a:pt x="389" y="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655" y="3009"/>
              <a:ext cx="95" cy="95"/>
            </a:xfrm>
            <a:custGeom>
              <a:avLst/>
              <a:gdLst>
                <a:gd name="T0" fmla="*/ 381 w 453"/>
                <a:gd name="T1" fmla="*/ 0 h 452"/>
                <a:gd name="T2" fmla="*/ 398 w 453"/>
                <a:gd name="T3" fmla="*/ 0 h 452"/>
                <a:gd name="T4" fmla="*/ 415 w 453"/>
                <a:gd name="T5" fmla="*/ 4 h 452"/>
                <a:gd name="T6" fmla="*/ 431 w 453"/>
                <a:gd name="T7" fmla="*/ 15 h 452"/>
                <a:gd name="T8" fmla="*/ 443 w 453"/>
                <a:gd name="T9" fmla="*/ 28 h 452"/>
                <a:gd name="T10" fmla="*/ 450 w 453"/>
                <a:gd name="T11" fmla="*/ 42 h 452"/>
                <a:gd name="T12" fmla="*/ 453 w 453"/>
                <a:gd name="T13" fmla="*/ 58 h 452"/>
                <a:gd name="T14" fmla="*/ 452 w 453"/>
                <a:gd name="T15" fmla="*/ 75 h 452"/>
                <a:gd name="T16" fmla="*/ 448 w 453"/>
                <a:gd name="T17" fmla="*/ 91 h 452"/>
                <a:gd name="T18" fmla="*/ 438 w 453"/>
                <a:gd name="T19" fmla="*/ 105 h 452"/>
                <a:gd name="T20" fmla="*/ 109 w 453"/>
                <a:gd name="T21" fmla="*/ 433 h 452"/>
                <a:gd name="T22" fmla="*/ 96 w 453"/>
                <a:gd name="T23" fmla="*/ 444 h 452"/>
                <a:gd name="T24" fmla="*/ 81 w 453"/>
                <a:gd name="T25" fmla="*/ 450 h 452"/>
                <a:gd name="T26" fmla="*/ 64 w 453"/>
                <a:gd name="T27" fmla="*/ 452 h 452"/>
                <a:gd name="T28" fmla="*/ 65 w 453"/>
                <a:gd name="T29" fmla="*/ 452 h 452"/>
                <a:gd name="T30" fmla="*/ 48 w 453"/>
                <a:gd name="T31" fmla="*/ 450 h 452"/>
                <a:gd name="T32" fmla="*/ 32 w 453"/>
                <a:gd name="T33" fmla="*/ 444 h 452"/>
                <a:gd name="T34" fmla="*/ 18 w 453"/>
                <a:gd name="T35" fmla="*/ 433 h 452"/>
                <a:gd name="T36" fmla="*/ 8 w 453"/>
                <a:gd name="T37" fmla="*/ 420 h 452"/>
                <a:gd name="T38" fmla="*/ 2 w 453"/>
                <a:gd name="T39" fmla="*/ 405 h 452"/>
                <a:gd name="T40" fmla="*/ 0 w 453"/>
                <a:gd name="T41" fmla="*/ 388 h 452"/>
                <a:gd name="T42" fmla="*/ 2 w 453"/>
                <a:gd name="T43" fmla="*/ 372 h 452"/>
                <a:gd name="T44" fmla="*/ 8 w 453"/>
                <a:gd name="T45" fmla="*/ 357 h 452"/>
                <a:gd name="T46" fmla="*/ 18 w 453"/>
                <a:gd name="T47" fmla="*/ 343 h 452"/>
                <a:gd name="T48" fmla="*/ 348 w 453"/>
                <a:gd name="T49" fmla="*/ 15 h 452"/>
                <a:gd name="T50" fmla="*/ 363 w 453"/>
                <a:gd name="T51" fmla="*/ 4 h 452"/>
                <a:gd name="T52" fmla="*/ 381 w 453"/>
                <a:gd name="T5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3" h="452">
                  <a:moveTo>
                    <a:pt x="381" y="0"/>
                  </a:moveTo>
                  <a:lnTo>
                    <a:pt x="398" y="0"/>
                  </a:lnTo>
                  <a:lnTo>
                    <a:pt x="415" y="4"/>
                  </a:lnTo>
                  <a:lnTo>
                    <a:pt x="431" y="15"/>
                  </a:lnTo>
                  <a:lnTo>
                    <a:pt x="443" y="28"/>
                  </a:lnTo>
                  <a:lnTo>
                    <a:pt x="450" y="42"/>
                  </a:lnTo>
                  <a:lnTo>
                    <a:pt x="453" y="58"/>
                  </a:lnTo>
                  <a:lnTo>
                    <a:pt x="452" y="75"/>
                  </a:lnTo>
                  <a:lnTo>
                    <a:pt x="448" y="91"/>
                  </a:lnTo>
                  <a:lnTo>
                    <a:pt x="438" y="105"/>
                  </a:lnTo>
                  <a:lnTo>
                    <a:pt x="109" y="433"/>
                  </a:lnTo>
                  <a:lnTo>
                    <a:pt x="96" y="444"/>
                  </a:lnTo>
                  <a:lnTo>
                    <a:pt x="81" y="450"/>
                  </a:lnTo>
                  <a:lnTo>
                    <a:pt x="64" y="452"/>
                  </a:lnTo>
                  <a:lnTo>
                    <a:pt x="65" y="452"/>
                  </a:lnTo>
                  <a:lnTo>
                    <a:pt x="48" y="450"/>
                  </a:lnTo>
                  <a:lnTo>
                    <a:pt x="32" y="444"/>
                  </a:lnTo>
                  <a:lnTo>
                    <a:pt x="18" y="433"/>
                  </a:lnTo>
                  <a:lnTo>
                    <a:pt x="8" y="420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2" y="372"/>
                  </a:lnTo>
                  <a:lnTo>
                    <a:pt x="8" y="357"/>
                  </a:lnTo>
                  <a:lnTo>
                    <a:pt x="18" y="343"/>
                  </a:lnTo>
                  <a:lnTo>
                    <a:pt x="348" y="15"/>
                  </a:lnTo>
                  <a:lnTo>
                    <a:pt x="363" y="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1655" y="3394"/>
              <a:ext cx="98" cy="98"/>
            </a:xfrm>
            <a:custGeom>
              <a:avLst/>
              <a:gdLst>
                <a:gd name="T0" fmla="*/ 70 w 467"/>
                <a:gd name="T1" fmla="*/ 0 h 467"/>
                <a:gd name="T2" fmla="*/ 86 w 467"/>
                <a:gd name="T3" fmla="*/ 3 h 467"/>
                <a:gd name="T4" fmla="*/ 100 w 467"/>
                <a:gd name="T5" fmla="*/ 11 h 467"/>
                <a:gd name="T6" fmla="*/ 113 w 467"/>
                <a:gd name="T7" fmla="*/ 22 h 467"/>
                <a:gd name="T8" fmla="*/ 442 w 467"/>
                <a:gd name="T9" fmla="*/ 351 h 467"/>
                <a:gd name="T10" fmla="*/ 449 w 467"/>
                <a:gd name="T11" fmla="*/ 358 h 467"/>
                <a:gd name="T12" fmla="*/ 455 w 467"/>
                <a:gd name="T13" fmla="*/ 365 h 467"/>
                <a:gd name="T14" fmla="*/ 464 w 467"/>
                <a:gd name="T15" fmla="*/ 380 h 467"/>
                <a:gd name="T16" fmla="*/ 467 w 467"/>
                <a:gd name="T17" fmla="*/ 396 h 467"/>
                <a:gd name="T18" fmla="*/ 467 w 467"/>
                <a:gd name="T19" fmla="*/ 412 h 467"/>
                <a:gd name="T20" fmla="*/ 462 w 467"/>
                <a:gd name="T21" fmla="*/ 428 h 467"/>
                <a:gd name="T22" fmla="*/ 454 w 467"/>
                <a:gd name="T23" fmla="*/ 443 h 467"/>
                <a:gd name="T24" fmla="*/ 441 w 467"/>
                <a:gd name="T25" fmla="*/ 454 h 467"/>
                <a:gd name="T26" fmla="*/ 427 w 467"/>
                <a:gd name="T27" fmla="*/ 463 h 467"/>
                <a:gd name="T28" fmla="*/ 410 w 467"/>
                <a:gd name="T29" fmla="*/ 467 h 467"/>
                <a:gd name="T30" fmla="*/ 394 w 467"/>
                <a:gd name="T31" fmla="*/ 466 h 467"/>
                <a:gd name="T32" fmla="*/ 378 w 467"/>
                <a:gd name="T33" fmla="*/ 462 h 467"/>
                <a:gd name="T34" fmla="*/ 364 w 467"/>
                <a:gd name="T35" fmla="*/ 453 h 467"/>
                <a:gd name="T36" fmla="*/ 352 w 467"/>
                <a:gd name="T37" fmla="*/ 441 h 467"/>
                <a:gd name="T38" fmla="*/ 22 w 467"/>
                <a:gd name="T39" fmla="*/ 113 h 467"/>
                <a:gd name="T40" fmla="*/ 19 w 467"/>
                <a:gd name="T41" fmla="*/ 110 h 467"/>
                <a:gd name="T42" fmla="*/ 16 w 467"/>
                <a:gd name="T43" fmla="*/ 105 h 467"/>
                <a:gd name="T44" fmla="*/ 7 w 467"/>
                <a:gd name="T45" fmla="*/ 92 h 467"/>
                <a:gd name="T46" fmla="*/ 1 w 467"/>
                <a:gd name="T47" fmla="*/ 76 h 467"/>
                <a:gd name="T48" fmla="*/ 0 w 467"/>
                <a:gd name="T49" fmla="*/ 59 h 467"/>
                <a:gd name="T50" fmla="*/ 4 w 467"/>
                <a:gd name="T51" fmla="*/ 43 h 467"/>
                <a:gd name="T52" fmla="*/ 11 w 467"/>
                <a:gd name="T53" fmla="*/ 28 h 467"/>
                <a:gd name="T54" fmla="*/ 22 w 467"/>
                <a:gd name="T55" fmla="*/ 15 h 467"/>
                <a:gd name="T56" fmla="*/ 37 w 467"/>
                <a:gd name="T57" fmla="*/ 6 h 467"/>
                <a:gd name="T58" fmla="*/ 53 w 467"/>
                <a:gd name="T59" fmla="*/ 0 h 467"/>
                <a:gd name="T60" fmla="*/ 70 w 467"/>
                <a:gd name="T6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7" h="467">
                  <a:moveTo>
                    <a:pt x="70" y="0"/>
                  </a:moveTo>
                  <a:lnTo>
                    <a:pt x="86" y="3"/>
                  </a:lnTo>
                  <a:lnTo>
                    <a:pt x="100" y="11"/>
                  </a:lnTo>
                  <a:lnTo>
                    <a:pt x="113" y="22"/>
                  </a:lnTo>
                  <a:lnTo>
                    <a:pt x="442" y="351"/>
                  </a:lnTo>
                  <a:lnTo>
                    <a:pt x="449" y="358"/>
                  </a:lnTo>
                  <a:lnTo>
                    <a:pt x="455" y="365"/>
                  </a:lnTo>
                  <a:lnTo>
                    <a:pt x="464" y="380"/>
                  </a:lnTo>
                  <a:lnTo>
                    <a:pt x="467" y="396"/>
                  </a:lnTo>
                  <a:lnTo>
                    <a:pt x="467" y="412"/>
                  </a:lnTo>
                  <a:lnTo>
                    <a:pt x="462" y="428"/>
                  </a:lnTo>
                  <a:lnTo>
                    <a:pt x="454" y="443"/>
                  </a:lnTo>
                  <a:lnTo>
                    <a:pt x="441" y="454"/>
                  </a:lnTo>
                  <a:lnTo>
                    <a:pt x="427" y="463"/>
                  </a:lnTo>
                  <a:lnTo>
                    <a:pt x="410" y="467"/>
                  </a:lnTo>
                  <a:lnTo>
                    <a:pt x="394" y="466"/>
                  </a:lnTo>
                  <a:lnTo>
                    <a:pt x="378" y="462"/>
                  </a:lnTo>
                  <a:lnTo>
                    <a:pt x="364" y="453"/>
                  </a:lnTo>
                  <a:lnTo>
                    <a:pt x="352" y="441"/>
                  </a:lnTo>
                  <a:lnTo>
                    <a:pt x="22" y="113"/>
                  </a:lnTo>
                  <a:lnTo>
                    <a:pt x="19" y="110"/>
                  </a:lnTo>
                  <a:lnTo>
                    <a:pt x="16" y="105"/>
                  </a:lnTo>
                  <a:lnTo>
                    <a:pt x="7" y="92"/>
                  </a:lnTo>
                  <a:lnTo>
                    <a:pt x="1" y="76"/>
                  </a:lnTo>
                  <a:lnTo>
                    <a:pt x="0" y="59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7" y="6"/>
                  </a:lnTo>
                  <a:lnTo>
                    <a:pt x="53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1270" y="3009"/>
              <a:ext cx="93" cy="95"/>
            </a:xfrm>
            <a:custGeom>
              <a:avLst/>
              <a:gdLst>
                <a:gd name="T0" fmla="*/ 59 w 449"/>
                <a:gd name="T1" fmla="*/ 0 h 450"/>
                <a:gd name="T2" fmla="*/ 76 w 449"/>
                <a:gd name="T3" fmla="*/ 1 h 450"/>
                <a:gd name="T4" fmla="*/ 91 w 449"/>
                <a:gd name="T5" fmla="*/ 7 h 450"/>
                <a:gd name="T6" fmla="*/ 106 w 449"/>
                <a:gd name="T7" fmla="*/ 16 h 450"/>
                <a:gd name="T8" fmla="*/ 434 w 449"/>
                <a:gd name="T9" fmla="*/ 344 h 450"/>
                <a:gd name="T10" fmla="*/ 444 w 449"/>
                <a:gd name="T11" fmla="*/ 360 h 450"/>
                <a:gd name="T12" fmla="*/ 449 w 449"/>
                <a:gd name="T13" fmla="*/ 377 h 450"/>
                <a:gd name="T14" fmla="*/ 449 w 449"/>
                <a:gd name="T15" fmla="*/ 394 h 450"/>
                <a:gd name="T16" fmla="*/ 444 w 449"/>
                <a:gd name="T17" fmla="*/ 412 h 450"/>
                <a:gd name="T18" fmla="*/ 434 w 449"/>
                <a:gd name="T19" fmla="*/ 427 h 450"/>
                <a:gd name="T20" fmla="*/ 422 w 449"/>
                <a:gd name="T21" fmla="*/ 439 h 450"/>
                <a:gd name="T22" fmla="*/ 406 w 449"/>
                <a:gd name="T23" fmla="*/ 446 h 450"/>
                <a:gd name="T24" fmla="*/ 390 w 449"/>
                <a:gd name="T25" fmla="*/ 450 h 450"/>
                <a:gd name="T26" fmla="*/ 373 w 449"/>
                <a:gd name="T27" fmla="*/ 449 h 450"/>
                <a:gd name="T28" fmla="*/ 358 w 449"/>
                <a:gd name="T29" fmla="*/ 444 h 450"/>
                <a:gd name="T30" fmla="*/ 344 w 449"/>
                <a:gd name="T31" fmla="*/ 434 h 450"/>
                <a:gd name="T32" fmla="*/ 14 w 449"/>
                <a:gd name="T33" fmla="*/ 106 h 450"/>
                <a:gd name="T34" fmla="*/ 5 w 449"/>
                <a:gd name="T35" fmla="*/ 91 h 450"/>
                <a:gd name="T36" fmla="*/ 0 w 449"/>
                <a:gd name="T37" fmla="*/ 73 h 450"/>
                <a:gd name="T38" fmla="*/ 0 w 449"/>
                <a:gd name="T39" fmla="*/ 56 h 450"/>
                <a:gd name="T40" fmla="*/ 5 w 449"/>
                <a:gd name="T41" fmla="*/ 38 h 450"/>
                <a:gd name="T42" fmla="*/ 14 w 449"/>
                <a:gd name="T43" fmla="*/ 22 h 450"/>
                <a:gd name="T44" fmla="*/ 28 w 449"/>
                <a:gd name="T45" fmla="*/ 11 h 450"/>
                <a:gd name="T46" fmla="*/ 43 w 449"/>
                <a:gd name="T47" fmla="*/ 3 h 450"/>
                <a:gd name="T48" fmla="*/ 59 w 449"/>
                <a:gd name="T4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450">
                  <a:moveTo>
                    <a:pt x="59" y="0"/>
                  </a:moveTo>
                  <a:lnTo>
                    <a:pt x="76" y="1"/>
                  </a:lnTo>
                  <a:lnTo>
                    <a:pt x="91" y="7"/>
                  </a:lnTo>
                  <a:lnTo>
                    <a:pt x="106" y="16"/>
                  </a:lnTo>
                  <a:lnTo>
                    <a:pt x="434" y="344"/>
                  </a:lnTo>
                  <a:lnTo>
                    <a:pt x="444" y="360"/>
                  </a:lnTo>
                  <a:lnTo>
                    <a:pt x="449" y="377"/>
                  </a:lnTo>
                  <a:lnTo>
                    <a:pt x="449" y="394"/>
                  </a:lnTo>
                  <a:lnTo>
                    <a:pt x="444" y="412"/>
                  </a:lnTo>
                  <a:lnTo>
                    <a:pt x="434" y="427"/>
                  </a:lnTo>
                  <a:lnTo>
                    <a:pt x="422" y="439"/>
                  </a:lnTo>
                  <a:lnTo>
                    <a:pt x="406" y="446"/>
                  </a:lnTo>
                  <a:lnTo>
                    <a:pt x="390" y="450"/>
                  </a:lnTo>
                  <a:lnTo>
                    <a:pt x="373" y="449"/>
                  </a:lnTo>
                  <a:lnTo>
                    <a:pt x="358" y="444"/>
                  </a:lnTo>
                  <a:lnTo>
                    <a:pt x="344" y="434"/>
                  </a:lnTo>
                  <a:lnTo>
                    <a:pt x="14" y="106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0" y="56"/>
                  </a:lnTo>
                  <a:lnTo>
                    <a:pt x="5" y="38"/>
                  </a:lnTo>
                  <a:lnTo>
                    <a:pt x="14" y="22"/>
                  </a:lnTo>
                  <a:lnTo>
                    <a:pt x="28" y="11"/>
                  </a:lnTo>
                  <a:lnTo>
                    <a:pt x="43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6" name="Freeform 14"/>
            <p:cNvSpPr/>
            <p:nvPr/>
          </p:nvSpPr>
          <p:spPr bwMode="auto">
            <a:xfrm>
              <a:off x="1498" y="2919"/>
              <a:ext cx="25" cy="125"/>
            </a:xfrm>
            <a:custGeom>
              <a:avLst/>
              <a:gdLst>
                <a:gd name="T0" fmla="*/ 64 w 129"/>
                <a:gd name="T1" fmla="*/ 0 h 595"/>
                <a:gd name="T2" fmla="*/ 81 w 129"/>
                <a:gd name="T3" fmla="*/ 2 h 595"/>
                <a:gd name="T4" fmla="*/ 97 w 129"/>
                <a:gd name="T5" fmla="*/ 8 h 595"/>
                <a:gd name="T6" fmla="*/ 110 w 129"/>
                <a:gd name="T7" fmla="*/ 19 h 595"/>
                <a:gd name="T8" fmla="*/ 120 w 129"/>
                <a:gd name="T9" fmla="*/ 32 h 595"/>
                <a:gd name="T10" fmla="*/ 127 w 129"/>
                <a:gd name="T11" fmla="*/ 47 h 595"/>
                <a:gd name="T12" fmla="*/ 129 w 129"/>
                <a:gd name="T13" fmla="*/ 64 h 595"/>
                <a:gd name="T14" fmla="*/ 129 w 129"/>
                <a:gd name="T15" fmla="*/ 531 h 595"/>
                <a:gd name="T16" fmla="*/ 127 w 129"/>
                <a:gd name="T17" fmla="*/ 548 h 595"/>
                <a:gd name="T18" fmla="*/ 120 w 129"/>
                <a:gd name="T19" fmla="*/ 562 h 595"/>
                <a:gd name="T20" fmla="*/ 110 w 129"/>
                <a:gd name="T21" fmla="*/ 576 h 595"/>
                <a:gd name="T22" fmla="*/ 97 w 129"/>
                <a:gd name="T23" fmla="*/ 586 h 595"/>
                <a:gd name="T24" fmla="*/ 81 w 129"/>
                <a:gd name="T25" fmla="*/ 593 h 595"/>
                <a:gd name="T26" fmla="*/ 64 w 129"/>
                <a:gd name="T27" fmla="*/ 595 h 595"/>
                <a:gd name="T28" fmla="*/ 62 w 129"/>
                <a:gd name="T29" fmla="*/ 595 h 595"/>
                <a:gd name="T30" fmla="*/ 46 w 129"/>
                <a:gd name="T31" fmla="*/ 592 h 595"/>
                <a:gd name="T32" fmla="*/ 31 w 129"/>
                <a:gd name="T33" fmla="*/ 585 h 595"/>
                <a:gd name="T34" fmla="*/ 17 w 129"/>
                <a:gd name="T35" fmla="*/ 575 h 595"/>
                <a:gd name="T36" fmla="*/ 8 w 129"/>
                <a:gd name="T37" fmla="*/ 561 h 595"/>
                <a:gd name="T38" fmla="*/ 2 w 129"/>
                <a:gd name="T39" fmla="*/ 546 h 595"/>
                <a:gd name="T40" fmla="*/ 0 w 129"/>
                <a:gd name="T41" fmla="*/ 529 h 595"/>
                <a:gd name="T42" fmla="*/ 0 w 129"/>
                <a:gd name="T43" fmla="*/ 64 h 595"/>
                <a:gd name="T44" fmla="*/ 2 w 129"/>
                <a:gd name="T45" fmla="*/ 47 h 595"/>
                <a:gd name="T46" fmla="*/ 9 w 129"/>
                <a:gd name="T47" fmla="*/ 32 h 595"/>
                <a:gd name="T48" fmla="*/ 19 w 129"/>
                <a:gd name="T49" fmla="*/ 19 h 595"/>
                <a:gd name="T50" fmla="*/ 32 w 129"/>
                <a:gd name="T51" fmla="*/ 8 h 595"/>
                <a:gd name="T52" fmla="*/ 48 w 129"/>
                <a:gd name="T53" fmla="*/ 2 h 595"/>
                <a:gd name="T54" fmla="*/ 64 w 129"/>
                <a:gd name="T5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595">
                  <a:moveTo>
                    <a:pt x="64" y="0"/>
                  </a:moveTo>
                  <a:lnTo>
                    <a:pt x="81" y="2"/>
                  </a:lnTo>
                  <a:lnTo>
                    <a:pt x="97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531"/>
                  </a:lnTo>
                  <a:lnTo>
                    <a:pt x="127" y="548"/>
                  </a:lnTo>
                  <a:lnTo>
                    <a:pt x="120" y="562"/>
                  </a:lnTo>
                  <a:lnTo>
                    <a:pt x="110" y="576"/>
                  </a:lnTo>
                  <a:lnTo>
                    <a:pt x="97" y="586"/>
                  </a:lnTo>
                  <a:lnTo>
                    <a:pt x="81" y="593"/>
                  </a:lnTo>
                  <a:lnTo>
                    <a:pt x="64" y="595"/>
                  </a:lnTo>
                  <a:lnTo>
                    <a:pt x="62" y="595"/>
                  </a:lnTo>
                  <a:lnTo>
                    <a:pt x="46" y="592"/>
                  </a:lnTo>
                  <a:lnTo>
                    <a:pt x="31" y="585"/>
                  </a:lnTo>
                  <a:lnTo>
                    <a:pt x="17" y="575"/>
                  </a:lnTo>
                  <a:lnTo>
                    <a:pt x="8" y="561"/>
                  </a:lnTo>
                  <a:lnTo>
                    <a:pt x="2" y="546"/>
                  </a:lnTo>
                  <a:lnTo>
                    <a:pt x="0" y="529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Oval 11"/>
            <p:cNvSpPr/>
            <p:nvPr/>
          </p:nvSpPr>
          <p:spPr bwMode="auto">
            <a:xfrm>
              <a:off x="960" y="4338"/>
              <a:ext cx="1100" cy="11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1242" y="4572"/>
              <a:ext cx="508" cy="611"/>
            </a:xfrm>
            <a:custGeom>
              <a:avLst/>
              <a:gdLst>
                <a:gd name="T0" fmla="*/ 2677 w 2882"/>
                <a:gd name="T1" fmla="*/ 0 h 3468"/>
                <a:gd name="T2" fmla="*/ 2749 w 2882"/>
                <a:gd name="T3" fmla="*/ 13 h 3468"/>
                <a:gd name="T4" fmla="*/ 2809 w 2882"/>
                <a:gd name="T5" fmla="*/ 48 h 3468"/>
                <a:gd name="T6" fmla="*/ 2854 w 2882"/>
                <a:gd name="T7" fmla="*/ 101 h 3468"/>
                <a:gd name="T8" fmla="*/ 2879 w 2882"/>
                <a:gd name="T9" fmla="*/ 167 h 3468"/>
                <a:gd name="T10" fmla="*/ 2882 w 2882"/>
                <a:gd name="T11" fmla="*/ 940 h 3468"/>
                <a:gd name="T12" fmla="*/ 2873 w 2882"/>
                <a:gd name="T13" fmla="*/ 974 h 3468"/>
                <a:gd name="T14" fmla="*/ 2848 w 2882"/>
                <a:gd name="T15" fmla="*/ 998 h 3468"/>
                <a:gd name="T16" fmla="*/ 2814 w 2882"/>
                <a:gd name="T17" fmla="*/ 1008 h 3468"/>
                <a:gd name="T18" fmla="*/ 2780 w 2882"/>
                <a:gd name="T19" fmla="*/ 998 h 3468"/>
                <a:gd name="T20" fmla="*/ 2756 w 2882"/>
                <a:gd name="T21" fmla="*/ 974 h 3468"/>
                <a:gd name="T22" fmla="*/ 2746 w 2882"/>
                <a:gd name="T23" fmla="*/ 940 h 3468"/>
                <a:gd name="T24" fmla="*/ 2744 w 2882"/>
                <a:gd name="T25" fmla="*/ 185 h 3468"/>
                <a:gd name="T26" fmla="*/ 2726 w 2882"/>
                <a:gd name="T27" fmla="*/ 156 h 3468"/>
                <a:gd name="T28" fmla="*/ 2696 w 2882"/>
                <a:gd name="T29" fmla="*/ 138 h 3468"/>
                <a:gd name="T30" fmla="*/ 204 w 2882"/>
                <a:gd name="T31" fmla="*/ 136 h 3468"/>
                <a:gd name="T32" fmla="*/ 170 w 2882"/>
                <a:gd name="T33" fmla="*/ 145 h 3468"/>
                <a:gd name="T34" fmla="*/ 146 w 2882"/>
                <a:gd name="T35" fmla="*/ 169 h 3468"/>
                <a:gd name="T36" fmla="*/ 136 w 2882"/>
                <a:gd name="T37" fmla="*/ 203 h 3468"/>
                <a:gd name="T38" fmla="*/ 138 w 2882"/>
                <a:gd name="T39" fmla="*/ 3283 h 3468"/>
                <a:gd name="T40" fmla="*/ 156 w 2882"/>
                <a:gd name="T41" fmla="*/ 3312 h 3468"/>
                <a:gd name="T42" fmla="*/ 186 w 2882"/>
                <a:gd name="T43" fmla="*/ 3330 h 3468"/>
                <a:gd name="T44" fmla="*/ 2677 w 2882"/>
                <a:gd name="T45" fmla="*/ 3332 h 3468"/>
                <a:gd name="T46" fmla="*/ 2712 w 2882"/>
                <a:gd name="T47" fmla="*/ 3323 h 3468"/>
                <a:gd name="T48" fmla="*/ 2737 w 2882"/>
                <a:gd name="T49" fmla="*/ 3299 h 3468"/>
                <a:gd name="T50" fmla="*/ 2746 w 2882"/>
                <a:gd name="T51" fmla="*/ 3265 h 3468"/>
                <a:gd name="T52" fmla="*/ 2748 w 2882"/>
                <a:gd name="T53" fmla="*/ 2748 h 3468"/>
                <a:gd name="T54" fmla="*/ 2766 w 2882"/>
                <a:gd name="T55" fmla="*/ 2718 h 3468"/>
                <a:gd name="T56" fmla="*/ 2796 w 2882"/>
                <a:gd name="T57" fmla="*/ 2701 h 3468"/>
                <a:gd name="T58" fmla="*/ 2831 w 2882"/>
                <a:gd name="T59" fmla="*/ 2701 h 3468"/>
                <a:gd name="T60" fmla="*/ 2862 w 2882"/>
                <a:gd name="T61" fmla="*/ 2718 h 3468"/>
                <a:gd name="T62" fmla="*/ 2880 w 2882"/>
                <a:gd name="T63" fmla="*/ 2748 h 3468"/>
                <a:gd name="T64" fmla="*/ 2882 w 2882"/>
                <a:gd name="T65" fmla="*/ 3265 h 3468"/>
                <a:gd name="T66" fmla="*/ 2869 w 2882"/>
                <a:gd name="T67" fmla="*/ 3336 h 3468"/>
                <a:gd name="T68" fmla="*/ 2834 w 2882"/>
                <a:gd name="T69" fmla="*/ 3395 h 3468"/>
                <a:gd name="T70" fmla="*/ 2781 w 2882"/>
                <a:gd name="T71" fmla="*/ 3441 h 3468"/>
                <a:gd name="T72" fmla="*/ 2714 w 2882"/>
                <a:gd name="T73" fmla="*/ 3465 h 3468"/>
                <a:gd name="T74" fmla="*/ 204 w 2882"/>
                <a:gd name="T75" fmla="*/ 3468 h 3468"/>
                <a:gd name="T76" fmla="*/ 133 w 2882"/>
                <a:gd name="T77" fmla="*/ 3455 h 3468"/>
                <a:gd name="T78" fmla="*/ 73 w 2882"/>
                <a:gd name="T79" fmla="*/ 3420 h 3468"/>
                <a:gd name="T80" fmla="*/ 27 w 2882"/>
                <a:gd name="T81" fmla="*/ 3367 h 3468"/>
                <a:gd name="T82" fmla="*/ 3 w 2882"/>
                <a:gd name="T83" fmla="*/ 3301 h 3468"/>
                <a:gd name="T84" fmla="*/ 0 w 2882"/>
                <a:gd name="T85" fmla="*/ 203 h 3468"/>
                <a:gd name="T86" fmla="*/ 13 w 2882"/>
                <a:gd name="T87" fmla="*/ 132 h 3468"/>
                <a:gd name="T88" fmla="*/ 49 w 2882"/>
                <a:gd name="T89" fmla="*/ 73 h 3468"/>
                <a:gd name="T90" fmla="*/ 101 w 2882"/>
                <a:gd name="T91" fmla="*/ 27 h 3468"/>
                <a:gd name="T92" fmla="*/ 168 w 2882"/>
                <a:gd name="T93" fmla="*/ 3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2" h="3468">
                  <a:moveTo>
                    <a:pt x="204" y="0"/>
                  </a:moveTo>
                  <a:lnTo>
                    <a:pt x="2677" y="0"/>
                  </a:lnTo>
                  <a:lnTo>
                    <a:pt x="2714" y="3"/>
                  </a:lnTo>
                  <a:lnTo>
                    <a:pt x="2749" y="13"/>
                  </a:lnTo>
                  <a:lnTo>
                    <a:pt x="2781" y="27"/>
                  </a:lnTo>
                  <a:lnTo>
                    <a:pt x="2809" y="48"/>
                  </a:lnTo>
                  <a:lnTo>
                    <a:pt x="2834" y="73"/>
                  </a:lnTo>
                  <a:lnTo>
                    <a:pt x="2854" y="101"/>
                  </a:lnTo>
                  <a:lnTo>
                    <a:pt x="2869" y="132"/>
                  </a:lnTo>
                  <a:lnTo>
                    <a:pt x="2879" y="167"/>
                  </a:lnTo>
                  <a:lnTo>
                    <a:pt x="2882" y="203"/>
                  </a:lnTo>
                  <a:lnTo>
                    <a:pt x="2882" y="940"/>
                  </a:lnTo>
                  <a:lnTo>
                    <a:pt x="2880" y="957"/>
                  </a:lnTo>
                  <a:lnTo>
                    <a:pt x="2873" y="974"/>
                  </a:lnTo>
                  <a:lnTo>
                    <a:pt x="2862" y="988"/>
                  </a:lnTo>
                  <a:lnTo>
                    <a:pt x="2848" y="998"/>
                  </a:lnTo>
                  <a:lnTo>
                    <a:pt x="2831" y="1005"/>
                  </a:lnTo>
                  <a:lnTo>
                    <a:pt x="2814" y="1008"/>
                  </a:lnTo>
                  <a:lnTo>
                    <a:pt x="2796" y="1005"/>
                  </a:lnTo>
                  <a:lnTo>
                    <a:pt x="2780" y="998"/>
                  </a:lnTo>
                  <a:lnTo>
                    <a:pt x="2766" y="988"/>
                  </a:lnTo>
                  <a:lnTo>
                    <a:pt x="2756" y="974"/>
                  </a:lnTo>
                  <a:lnTo>
                    <a:pt x="2748" y="957"/>
                  </a:lnTo>
                  <a:lnTo>
                    <a:pt x="2746" y="940"/>
                  </a:lnTo>
                  <a:lnTo>
                    <a:pt x="2746" y="203"/>
                  </a:lnTo>
                  <a:lnTo>
                    <a:pt x="2744" y="185"/>
                  </a:lnTo>
                  <a:lnTo>
                    <a:pt x="2737" y="169"/>
                  </a:lnTo>
                  <a:lnTo>
                    <a:pt x="2726" y="156"/>
                  </a:lnTo>
                  <a:lnTo>
                    <a:pt x="2712" y="145"/>
                  </a:lnTo>
                  <a:lnTo>
                    <a:pt x="2696" y="138"/>
                  </a:lnTo>
                  <a:lnTo>
                    <a:pt x="2677" y="136"/>
                  </a:lnTo>
                  <a:lnTo>
                    <a:pt x="204" y="136"/>
                  </a:lnTo>
                  <a:lnTo>
                    <a:pt x="186" y="138"/>
                  </a:lnTo>
                  <a:lnTo>
                    <a:pt x="170" y="145"/>
                  </a:lnTo>
                  <a:lnTo>
                    <a:pt x="156" y="156"/>
                  </a:lnTo>
                  <a:lnTo>
                    <a:pt x="146" y="169"/>
                  </a:lnTo>
                  <a:lnTo>
                    <a:pt x="138" y="185"/>
                  </a:lnTo>
                  <a:lnTo>
                    <a:pt x="136" y="203"/>
                  </a:lnTo>
                  <a:lnTo>
                    <a:pt x="136" y="3265"/>
                  </a:lnTo>
                  <a:lnTo>
                    <a:pt x="138" y="3283"/>
                  </a:lnTo>
                  <a:lnTo>
                    <a:pt x="146" y="3299"/>
                  </a:lnTo>
                  <a:lnTo>
                    <a:pt x="156" y="3312"/>
                  </a:lnTo>
                  <a:lnTo>
                    <a:pt x="170" y="3323"/>
                  </a:lnTo>
                  <a:lnTo>
                    <a:pt x="186" y="3330"/>
                  </a:lnTo>
                  <a:lnTo>
                    <a:pt x="204" y="3332"/>
                  </a:lnTo>
                  <a:lnTo>
                    <a:pt x="2677" y="3332"/>
                  </a:lnTo>
                  <a:lnTo>
                    <a:pt x="2696" y="3330"/>
                  </a:lnTo>
                  <a:lnTo>
                    <a:pt x="2712" y="3323"/>
                  </a:lnTo>
                  <a:lnTo>
                    <a:pt x="2726" y="3312"/>
                  </a:lnTo>
                  <a:lnTo>
                    <a:pt x="2737" y="3299"/>
                  </a:lnTo>
                  <a:lnTo>
                    <a:pt x="2744" y="3283"/>
                  </a:lnTo>
                  <a:lnTo>
                    <a:pt x="2746" y="3265"/>
                  </a:lnTo>
                  <a:lnTo>
                    <a:pt x="2746" y="2766"/>
                  </a:lnTo>
                  <a:lnTo>
                    <a:pt x="2748" y="2748"/>
                  </a:lnTo>
                  <a:lnTo>
                    <a:pt x="2756" y="2731"/>
                  </a:lnTo>
                  <a:lnTo>
                    <a:pt x="2766" y="2718"/>
                  </a:lnTo>
                  <a:lnTo>
                    <a:pt x="2780" y="2707"/>
                  </a:lnTo>
                  <a:lnTo>
                    <a:pt x="2796" y="2701"/>
                  </a:lnTo>
                  <a:lnTo>
                    <a:pt x="2814" y="2698"/>
                  </a:lnTo>
                  <a:lnTo>
                    <a:pt x="2831" y="2701"/>
                  </a:lnTo>
                  <a:lnTo>
                    <a:pt x="2848" y="2707"/>
                  </a:lnTo>
                  <a:lnTo>
                    <a:pt x="2862" y="2718"/>
                  </a:lnTo>
                  <a:lnTo>
                    <a:pt x="2873" y="2731"/>
                  </a:lnTo>
                  <a:lnTo>
                    <a:pt x="2880" y="2748"/>
                  </a:lnTo>
                  <a:lnTo>
                    <a:pt x="2882" y="2766"/>
                  </a:lnTo>
                  <a:lnTo>
                    <a:pt x="2882" y="3265"/>
                  </a:lnTo>
                  <a:lnTo>
                    <a:pt x="2879" y="3301"/>
                  </a:lnTo>
                  <a:lnTo>
                    <a:pt x="2869" y="3336"/>
                  </a:lnTo>
                  <a:lnTo>
                    <a:pt x="2854" y="3367"/>
                  </a:lnTo>
                  <a:lnTo>
                    <a:pt x="2834" y="3395"/>
                  </a:lnTo>
                  <a:lnTo>
                    <a:pt x="2809" y="3420"/>
                  </a:lnTo>
                  <a:lnTo>
                    <a:pt x="2781" y="3441"/>
                  </a:lnTo>
                  <a:lnTo>
                    <a:pt x="2749" y="3455"/>
                  </a:lnTo>
                  <a:lnTo>
                    <a:pt x="2714" y="3465"/>
                  </a:lnTo>
                  <a:lnTo>
                    <a:pt x="2677" y="3468"/>
                  </a:lnTo>
                  <a:lnTo>
                    <a:pt x="204" y="3468"/>
                  </a:lnTo>
                  <a:lnTo>
                    <a:pt x="168" y="3465"/>
                  </a:lnTo>
                  <a:lnTo>
                    <a:pt x="133" y="3455"/>
                  </a:lnTo>
                  <a:lnTo>
                    <a:pt x="101" y="3441"/>
                  </a:lnTo>
                  <a:lnTo>
                    <a:pt x="73" y="3420"/>
                  </a:lnTo>
                  <a:lnTo>
                    <a:pt x="49" y="3395"/>
                  </a:lnTo>
                  <a:lnTo>
                    <a:pt x="27" y="3367"/>
                  </a:lnTo>
                  <a:lnTo>
                    <a:pt x="13" y="3336"/>
                  </a:lnTo>
                  <a:lnTo>
                    <a:pt x="3" y="3301"/>
                  </a:lnTo>
                  <a:lnTo>
                    <a:pt x="0" y="3265"/>
                  </a:lnTo>
                  <a:lnTo>
                    <a:pt x="0" y="203"/>
                  </a:lnTo>
                  <a:lnTo>
                    <a:pt x="3" y="167"/>
                  </a:lnTo>
                  <a:lnTo>
                    <a:pt x="13" y="132"/>
                  </a:lnTo>
                  <a:lnTo>
                    <a:pt x="27" y="101"/>
                  </a:lnTo>
                  <a:lnTo>
                    <a:pt x="49" y="73"/>
                  </a:lnTo>
                  <a:lnTo>
                    <a:pt x="73" y="48"/>
                  </a:lnTo>
                  <a:lnTo>
                    <a:pt x="101" y="27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1385" y="4635"/>
              <a:ext cx="220" cy="220"/>
            </a:xfrm>
            <a:custGeom>
              <a:avLst/>
              <a:gdLst>
                <a:gd name="T0" fmla="*/ 507 w 1251"/>
                <a:gd name="T1" fmla="*/ 860 h 1246"/>
                <a:gd name="T2" fmla="*/ 378 w 1251"/>
                <a:gd name="T3" fmla="*/ 947 h 1246"/>
                <a:gd name="T4" fmla="*/ 419 w 1251"/>
                <a:gd name="T5" fmla="*/ 1064 h 1246"/>
                <a:gd name="T6" fmla="*/ 626 w 1251"/>
                <a:gd name="T7" fmla="*/ 1111 h 1246"/>
                <a:gd name="T8" fmla="*/ 833 w 1251"/>
                <a:gd name="T9" fmla="*/ 1064 h 1246"/>
                <a:gd name="T10" fmla="*/ 874 w 1251"/>
                <a:gd name="T11" fmla="*/ 947 h 1246"/>
                <a:gd name="T12" fmla="*/ 745 w 1251"/>
                <a:gd name="T13" fmla="*/ 860 h 1246"/>
                <a:gd name="T14" fmla="*/ 626 w 1251"/>
                <a:gd name="T15" fmla="*/ 443 h 1246"/>
                <a:gd name="T16" fmla="*/ 541 w 1251"/>
                <a:gd name="T17" fmla="*/ 484 h 1246"/>
                <a:gd name="T18" fmla="*/ 517 w 1251"/>
                <a:gd name="T19" fmla="*/ 596 h 1246"/>
                <a:gd name="T20" fmla="*/ 558 w 1251"/>
                <a:gd name="T21" fmla="*/ 681 h 1246"/>
                <a:gd name="T22" fmla="*/ 651 w 1251"/>
                <a:gd name="T23" fmla="*/ 702 h 1246"/>
                <a:gd name="T24" fmla="*/ 724 w 1251"/>
                <a:gd name="T25" fmla="*/ 644 h 1246"/>
                <a:gd name="T26" fmla="*/ 732 w 1251"/>
                <a:gd name="T27" fmla="*/ 527 h 1246"/>
                <a:gd name="T28" fmla="*/ 674 w 1251"/>
                <a:gd name="T29" fmla="*/ 455 h 1246"/>
                <a:gd name="T30" fmla="*/ 569 w 1251"/>
                <a:gd name="T31" fmla="*/ 138 h 1246"/>
                <a:gd name="T32" fmla="*/ 364 w 1251"/>
                <a:gd name="T33" fmla="*/ 211 h 1246"/>
                <a:gd name="T34" fmla="*/ 213 w 1251"/>
                <a:gd name="T35" fmla="*/ 361 h 1246"/>
                <a:gd name="T36" fmla="*/ 139 w 1251"/>
                <a:gd name="T37" fmla="*/ 566 h 1246"/>
                <a:gd name="T38" fmla="*/ 162 w 1251"/>
                <a:gd name="T39" fmla="*/ 777 h 1246"/>
                <a:gd name="T40" fmla="*/ 259 w 1251"/>
                <a:gd name="T41" fmla="*/ 876 h 1246"/>
                <a:gd name="T42" fmla="*/ 394 w 1251"/>
                <a:gd name="T43" fmla="*/ 765 h 1246"/>
                <a:gd name="T44" fmla="*/ 390 w 1251"/>
                <a:gd name="T45" fmla="*/ 661 h 1246"/>
                <a:gd name="T46" fmla="*/ 384 w 1251"/>
                <a:gd name="T47" fmla="*/ 513 h 1246"/>
                <a:gd name="T48" fmla="*/ 453 w 1251"/>
                <a:gd name="T49" fmla="*/ 379 h 1246"/>
                <a:gd name="T50" fmla="*/ 586 w 1251"/>
                <a:gd name="T51" fmla="*/ 311 h 1246"/>
                <a:gd name="T52" fmla="*/ 738 w 1251"/>
                <a:gd name="T53" fmla="*/ 335 h 1246"/>
                <a:gd name="T54" fmla="*/ 844 w 1251"/>
                <a:gd name="T55" fmla="*/ 440 h 1246"/>
                <a:gd name="T56" fmla="*/ 870 w 1251"/>
                <a:gd name="T57" fmla="*/ 596 h 1246"/>
                <a:gd name="T58" fmla="*/ 837 w 1251"/>
                <a:gd name="T59" fmla="*/ 719 h 1246"/>
                <a:gd name="T60" fmla="*/ 931 w 1251"/>
                <a:gd name="T61" fmla="*/ 814 h 1246"/>
                <a:gd name="T62" fmla="*/ 1047 w 1251"/>
                <a:gd name="T63" fmla="*/ 870 h 1246"/>
                <a:gd name="T64" fmla="*/ 1113 w 1251"/>
                <a:gd name="T65" fmla="*/ 677 h 1246"/>
                <a:gd name="T66" fmla="*/ 1086 w 1251"/>
                <a:gd name="T67" fmla="*/ 459 h 1246"/>
                <a:gd name="T68" fmla="*/ 971 w 1251"/>
                <a:gd name="T69" fmla="*/ 278 h 1246"/>
                <a:gd name="T70" fmla="*/ 791 w 1251"/>
                <a:gd name="T71" fmla="*/ 164 h 1246"/>
                <a:gd name="T72" fmla="*/ 626 w 1251"/>
                <a:gd name="T73" fmla="*/ 0 h 1246"/>
                <a:gd name="T74" fmla="*/ 869 w 1251"/>
                <a:gd name="T75" fmla="*/ 49 h 1246"/>
                <a:gd name="T76" fmla="*/ 1068 w 1251"/>
                <a:gd name="T77" fmla="*/ 183 h 1246"/>
                <a:gd name="T78" fmla="*/ 1202 w 1251"/>
                <a:gd name="T79" fmla="*/ 380 h 1246"/>
                <a:gd name="T80" fmla="*/ 1251 w 1251"/>
                <a:gd name="T81" fmla="*/ 623 h 1246"/>
                <a:gd name="T82" fmla="*/ 1209 w 1251"/>
                <a:gd name="T83" fmla="*/ 848 h 1246"/>
                <a:gd name="T84" fmla="*/ 1094 w 1251"/>
                <a:gd name="T85" fmla="*/ 1036 h 1246"/>
                <a:gd name="T86" fmla="*/ 1004 w 1251"/>
                <a:gd name="T87" fmla="*/ 1119 h 1246"/>
                <a:gd name="T88" fmla="*/ 802 w 1251"/>
                <a:gd name="T89" fmla="*/ 1221 h 1246"/>
                <a:gd name="T90" fmla="*/ 565 w 1251"/>
                <a:gd name="T91" fmla="*/ 1243 h 1246"/>
                <a:gd name="T92" fmla="*/ 344 w 1251"/>
                <a:gd name="T93" fmla="*/ 1179 h 1246"/>
                <a:gd name="T94" fmla="*/ 201 w 1251"/>
                <a:gd name="T95" fmla="*/ 1079 h 1246"/>
                <a:gd name="T96" fmla="*/ 92 w 1251"/>
                <a:gd name="T97" fmla="*/ 948 h 1246"/>
                <a:gd name="T98" fmla="*/ 12 w 1251"/>
                <a:gd name="T99" fmla="*/ 739 h 1246"/>
                <a:gd name="T100" fmla="*/ 14 w 1251"/>
                <a:gd name="T101" fmla="*/ 498 h 1246"/>
                <a:gd name="T102" fmla="*/ 108 w 1251"/>
                <a:gd name="T103" fmla="*/ 275 h 1246"/>
                <a:gd name="T104" fmla="*/ 276 w 1251"/>
                <a:gd name="T105" fmla="*/ 106 h 1246"/>
                <a:gd name="T106" fmla="*/ 500 w 1251"/>
                <a:gd name="T107" fmla="*/ 12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246">
                  <a:moveTo>
                    <a:pt x="626" y="839"/>
                  </a:moveTo>
                  <a:lnTo>
                    <a:pt x="585" y="843"/>
                  </a:lnTo>
                  <a:lnTo>
                    <a:pt x="545" y="849"/>
                  </a:lnTo>
                  <a:lnTo>
                    <a:pt x="507" y="860"/>
                  </a:lnTo>
                  <a:lnTo>
                    <a:pt x="472" y="876"/>
                  </a:lnTo>
                  <a:lnTo>
                    <a:pt x="437" y="896"/>
                  </a:lnTo>
                  <a:lnTo>
                    <a:pt x="406" y="920"/>
                  </a:lnTo>
                  <a:lnTo>
                    <a:pt x="378" y="947"/>
                  </a:lnTo>
                  <a:lnTo>
                    <a:pt x="352" y="977"/>
                  </a:lnTo>
                  <a:lnTo>
                    <a:pt x="330" y="1012"/>
                  </a:lnTo>
                  <a:lnTo>
                    <a:pt x="373" y="1040"/>
                  </a:lnTo>
                  <a:lnTo>
                    <a:pt x="419" y="1064"/>
                  </a:lnTo>
                  <a:lnTo>
                    <a:pt x="467" y="1084"/>
                  </a:lnTo>
                  <a:lnTo>
                    <a:pt x="518" y="1099"/>
                  </a:lnTo>
                  <a:lnTo>
                    <a:pt x="572" y="1107"/>
                  </a:lnTo>
                  <a:lnTo>
                    <a:pt x="626" y="1111"/>
                  </a:lnTo>
                  <a:lnTo>
                    <a:pt x="680" y="1107"/>
                  </a:lnTo>
                  <a:lnTo>
                    <a:pt x="734" y="1099"/>
                  </a:lnTo>
                  <a:lnTo>
                    <a:pt x="785" y="1084"/>
                  </a:lnTo>
                  <a:lnTo>
                    <a:pt x="833" y="1064"/>
                  </a:lnTo>
                  <a:lnTo>
                    <a:pt x="879" y="1040"/>
                  </a:lnTo>
                  <a:lnTo>
                    <a:pt x="922" y="1012"/>
                  </a:lnTo>
                  <a:lnTo>
                    <a:pt x="900" y="977"/>
                  </a:lnTo>
                  <a:lnTo>
                    <a:pt x="874" y="947"/>
                  </a:lnTo>
                  <a:lnTo>
                    <a:pt x="846" y="920"/>
                  </a:lnTo>
                  <a:lnTo>
                    <a:pt x="814" y="896"/>
                  </a:lnTo>
                  <a:lnTo>
                    <a:pt x="781" y="876"/>
                  </a:lnTo>
                  <a:lnTo>
                    <a:pt x="745" y="860"/>
                  </a:lnTo>
                  <a:lnTo>
                    <a:pt x="707" y="849"/>
                  </a:lnTo>
                  <a:lnTo>
                    <a:pt x="667" y="843"/>
                  </a:lnTo>
                  <a:lnTo>
                    <a:pt x="626" y="839"/>
                  </a:lnTo>
                  <a:close/>
                  <a:moveTo>
                    <a:pt x="626" y="443"/>
                  </a:moveTo>
                  <a:lnTo>
                    <a:pt x="601" y="446"/>
                  </a:lnTo>
                  <a:lnTo>
                    <a:pt x="578" y="455"/>
                  </a:lnTo>
                  <a:lnTo>
                    <a:pt x="558" y="467"/>
                  </a:lnTo>
                  <a:lnTo>
                    <a:pt x="541" y="484"/>
                  </a:lnTo>
                  <a:lnTo>
                    <a:pt x="528" y="504"/>
                  </a:lnTo>
                  <a:lnTo>
                    <a:pt x="520" y="527"/>
                  </a:lnTo>
                  <a:lnTo>
                    <a:pt x="517" y="551"/>
                  </a:lnTo>
                  <a:lnTo>
                    <a:pt x="517" y="596"/>
                  </a:lnTo>
                  <a:lnTo>
                    <a:pt x="520" y="621"/>
                  </a:lnTo>
                  <a:lnTo>
                    <a:pt x="528" y="644"/>
                  </a:lnTo>
                  <a:lnTo>
                    <a:pt x="541" y="664"/>
                  </a:lnTo>
                  <a:lnTo>
                    <a:pt x="558" y="681"/>
                  </a:lnTo>
                  <a:lnTo>
                    <a:pt x="578" y="693"/>
                  </a:lnTo>
                  <a:lnTo>
                    <a:pt x="601" y="702"/>
                  </a:lnTo>
                  <a:lnTo>
                    <a:pt x="626" y="704"/>
                  </a:lnTo>
                  <a:lnTo>
                    <a:pt x="651" y="702"/>
                  </a:lnTo>
                  <a:lnTo>
                    <a:pt x="674" y="693"/>
                  </a:lnTo>
                  <a:lnTo>
                    <a:pt x="694" y="681"/>
                  </a:lnTo>
                  <a:lnTo>
                    <a:pt x="711" y="664"/>
                  </a:lnTo>
                  <a:lnTo>
                    <a:pt x="724" y="644"/>
                  </a:lnTo>
                  <a:lnTo>
                    <a:pt x="732" y="621"/>
                  </a:lnTo>
                  <a:lnTo>
                    <a:pt x="735" y="596"/>
                  </a:lnTo>
                  <a:lnTo>
                    <a:pt x="735" y="551"/>
                  </a:lnTo>
                  <a:lnTo>
                    <a:pt x="732" y="527"/>
                  </a:lnTo>
                  <a:lnTo>
                    <a:pt x="724" y="504"/>
                  </a:lnTo>
                  <a:lnTo>
                    <a:pt x="711" y="484"/>
                  </a:lnTo>
                  <a:lnTo>
                    <a:pt x="694" y="467"/>
                  </a:lnTo>
                  <a:lnTo>
                    <a:pt x="674" y="455"/>
                  </a:lnTo>
                  <a:lnTo>
                    <a:pt x="651" y="446"/>
                  </a:lnTo>
                  <a:lnTo>
                    <a:pt x="626" y="443"/>
                  </a:lnTo>
                  <a:close/>
                  <a:moveTo>
                    <a:pt x="626" y="135"/>
                  </a:moveTo>
                  <a:lnTo>
                    <a:pt x="569" y="138"/>
                  </a:lnTo>
                  <a:lnTo>
                    <a:pt x="514" y="148"/>
                  </a:lnTo>
                  <a:lnTo>
                    <a:pt x="461" y="164"/>
                  </a:lnTo>
                  <a:lnTo>
                    <a:pt x="411" y="185"/>
                  </a:lnTo>
                  <a:lnTo>
                    <a:pt x="364" y="211"/>
                  </a:lnTo>
                  <a:lnTo>
                    <a:pt x="320" y="242"/>
                  </a:lnTo>
                  <a:lnTo>
                    <a:pt x="280" y="278"/>
                  </a:lnTo>
                  <a:lnTo>
                    <a:pt x="244" y="318"/>
                  </a:lnTo>
                  <a:lnTo>
                    <a:pt x="213" y="361"/>
                  </a:lnTo>
                  <a:lnTo>
                    <a:pt x="187" y="409"/>
                  </a:lnTo>
                  <a:lnTo>
                    <a:pt x="165" y="459"/>
                  </a:lnTo>
                  <a:lnTo>
                    <a:pt x="150" y="512"/>
                  </a:lnTo>
                  <a:lnTo>
                    <a:pt x="139" y="566"/>
                  </a:lnTo>
                  <a:lnTo>
                    <a:pt x="136" y="623"/>
                  </a:lnTo>
                  <a:lnTo>
                    <a:pt x="139" y="677"/>
                  </a:lnTo>
                  <a:lnTo>
                    <a:pt x="148" y="728"/>
                  </a:lnTo>
                  <a:lnTo>
                    <a:pt x="162" y="777"/>
                  </a:lnTo>
                  <a:lnTo>
                    <a:pt x="180" y="825"/>
                  </a:lnTo>
                  <a:lnTo>
                    <a:pt x="204" y="870"/>
                  </a:lnTo>
                  <a:lnTo>
                    <a:pt x="232" y="912"/>
                  </a:lnTo>
                  <a:lnTo>
                    <a:pt x="259" y="876"/>
                  </a:lnTo>
                  <a:lnTo>
                    <a:pt x="288" y="844"/>
                  </a:lnTo>
                  <a:lnTo>
                    <a:pt x="321" y="814"/>
                  </a:lnTo>
                  <a:lnTo>
                    <a:pt x="356" y="788"/>
                  </a:lnTo>
                  <a:lnTo>
                    <a:pt x="394" y="765"/>
                  </a:lnTo>
                  <a:lnTo>
                    <a:pt x="433" y="745"/>
                  </a:lnTo>
                  <a:lnTo>
                    <a:pt x="415" y="719"/>
                  </a:lnTo>
                  <a:lnTo>
                    <a:pt x="401" y="690"/>
                  </a:lnTo>
                  <a:lnTo>
                    <a:pt x="390" y="661"/>
                  </a:lnTo>
                  <a:lnTo>
                    <a:pt x="384" y="629"/>
                  </a:lnTo>
                  <a:lnTo>
                    <a:pt x="381" y="596"/>
                  </a:lnTo>
                  <a:lnTo>
                    <a:pt x="381" y="551"/>
                  </a:lnTo>
                  <a:lnTo>
                    <a:pt x="384" y="513"/>
                  </a:lnTo>
                  <a:lnTo>
                    <a:pt x="394" y="475"/>
                  </a:lnTo>
                  <a:lnTo>
                    <a:pt x="408" y="440"/>
                  </a:lnTo>
                  <a:lnTo>
                    <a:pt x="428" y="407"/>
                  </a:lnTo>
                  <a:lnTo>
                    <a:pt x="453" y="379"/>
                  </a:lnTo>
                  <a:lnTo>
                    <a:pt x="481" y="355"/>
                  </a:lnTo>
                  <a:lnTo>
                    <a:pt x="514" y="335"/>
                  </a:lnTo>
                  <a:lnTo>
                    <a:pt x="549" y="320"/>
                  </a:lnTo>
                  <a:lnTo>
                    <a:pt x="586" y="311"/>
                  </a:lnTo>
                  <a:lnTo>
                    <a:pt x="626" y="308"/>
                  </a:lnTo>
                  <a:lnTo>
                    <a:pt x="666" y="311"/>
                  </a:lnTo>
                  <a:lnTo>
                    <a:pt x="704" y="320"/>
                  </a:lnTo>
                  <a:lnTo>
                    <a:pt x="738" y="335"/>
                  </a:lnTo>
                  <a:lnTo>
                    <a:pt x="770" y="355"/>
                  </a:lnTo>
                  <a:lnTo>
                    <a:pt x="798" y="379"/>
                  </a:lnTo>
                  <a:lnTo>
                    <a:pt x="824" y="407"/>
                  </a:lnTo>
                  <a:lnTo>
                    <a:pt x="844" y="440"/>
                  </a:lnTo>
                  <a:lnTo>
                    <a:pt x="859" y="475"/>
                  </a:lnTo>
                  <a:lnTo>
                    <a:pt x="867" y="513"/>
                  </a:lnTo>
                  <a:lnTo>
                    <a:pt x="870" y="551"/>
                  </a:lnTo>
                  <a:lnTo>
                    <a:pt x="870" y="596"/>
                  </a:lnTo>
                  <a:lnTo>
                    <a:pt x="868" y="629"/>
                  </a:lnTo>
                  <a:lnTo>
                    <a:pt x="862" y="661"/>
                  </a:lnTo>
                  <a:lnTo>
                    <a:pt x="851" y="690"/>
                  </a:lnTo>
                  <a:lnTo>
                    <a:pt x="837" y="719"/>
                  </a:lnTo>
                  <a:lnTo>
                    <a:pt x="820" y="745"/>
                  </a:lnTo>
                  <a:lnTo>
                    <a:pt x="859" y="765"/>
                  </a:lnTo>
                  <a:lnTo>
                    <a:pt x="897" y="788"/>
                  </a:lnTo>
                  <a:lnTo>
                    <a:pt x="931" y="814"/>
                  </a:lnTo>
                  <a:lnTo>
                    <a:pt x="963" y="844"/>
                  </a:lnTo>
                  <a:lnTo>
                    <a:pt x="994" y="876"/>
                  </a:lnTo>
                  <a:lnTo>
                    <a:pt x="1020" y="912"/>
                  </a:lnTo>
                  <a:lnTo>
                    <a:pt x="1047" y="870"/>
                  </a:lnTo>
                  <a:lnTo>
                    <a:pt x="1072" y="825"/>
                  </a:lnTo>
                  <a:lnTo>
                    <a:pt x="1090" y="777"/>
                  </a:lnTo>
                  <a:lnTo>
                    <a:pt x="1104" y="728"/>
                  </a:lnTo>
                  <a:lnTo>
                    <a:pt x="1113" y="677"/>
                  </a:lnTo>
                  <a:lnTo>
                    <a:pt x="1115" y="623"/>
                  </a:lnTo>
                  <a:lnTo>
                    <a:pt x="1112" y="566"/>
                  </a:lnTo>
                  <a:lnTo>
                    <a:pt x="1102" y="512"/>
                  </a:lnTo>
                  <a:lnTo>
                    <a:pt x="1086" y="459"/>
                  </a:lnTo>
                  <a:lnTo>
                    <a:pt x="1065" y="409"/>
                  </a:lnTo>
                  <a:lnTo>
                    <a:pt x="1039" y="361"/>
                  </a:lnTo>
                  <a:lnTo>
                    <a:pt x="1007" y="318"/>
                  </a:lnTo>
                  <a:lnTo>
                    <a:pt x="971" y="278"/>
                  </a:lnTo>
                  <a:lnTo>
                    <a:pt x="931" y="242"/>
                  </a:lnTo>
                  <a:lnTo>
                    <a:pt x="888" y="211"/>
                  </a:lnTo>
                  <a:lnTo>
                    <a:pt x="841" y="185"/>
                  </a:lnTo>
                  <a:lnTo>
                    <a:pt x="791" y="164"/>
                  </a:lnTo>
                  <a:lnTo>
                    <a:pt x="738" y="148"/>
                  </a:lnTo>
                  <a:lnTo>
                    <a:pt x="682" y="138"/>
                  </a:lnTo>
                  <a:lnTo>
                    <a:pt x="626" y="135"/>
                  </a:lnTo>
                  <a:close/>
                  <a:moveTo>
                    <a:pt x="626" y="0"/>
                  </a:moveTo>
                  <a:lnTo>
                    <a:pt x="690" y="3"/>
                  </a:lnTo>
                  <a:lnTo>
                    <a:pt x="752" y="12"/>
                  </a:lnTo>
                  <a:lnTo>
                    <a:pt x="812" y="28"/>
                  </a:lnTo>
                  <a:lnTo>
                    <a:pt x="869" y="49"/>
                  </a:lnTo>
                  <a:lnTo>
                    <a:pt x="924" y="75"/>
                  </a:lnTo>
                  <a:lnTo>
                    <a:pt x="976" y="106"/>
                  </a:lnTo>
                  <a:lnTo>
                    <a:pt x="1023" y="143"/>
                  </a:lnTo>
                  <a:lnTo>
                    <a:pt x="1068" y="183"/>
                  </a:lnTo>
                  <a:lnTo>
                    <a:pt x="1108" y="227"/>
                  </a:lnTo>
                  <a:lnTo>
                    <a:pt x="1144" y="275"/>
                  </a:lnTo>
                  <a:lnTo>
                    <a:pt x="1176" y="327"/>
                  </a:lnTo>
                  <a:lnTo>
                    <a:pt x="1202" y="380"/>
                  </a:lnTo>
                  <a:lnTo>
                    <a:pt x="1223" y="438"/>
                  </a:lnTo>
                  <a:lnTo>
                    <a:pt x="1238" y="498"/>
                  </a:lnTo>
                  <a:lnTo>
                    <a:pt x="1248" y="559"/>
                  </a:lnTo>
                  <a:lnTo>
                    <a:pt x="1251" y="623"/>
                  </a:lnTo>
                  <a:lnTo>
                    <a:pt x="1249" y="682"/>
                  </a:lnTo>
                  <a:lnTo>
                    <a:pt x="1240" y="739"/>
                  </a:lnTo>
                  <a:lnTo>
                    <a:pt x="1228" y="794"/>
                  </a:lnTo>
                  <a:lnTo>
                    <a:pt x="1209" y="848"/>
                  </a:lnTo>
                  <a:lnTo>
                    <a:pt x="1187" y="899"/>
                  </a:lnTo>
                  <a:lnTo>
                    <a:pt x="1159" y="948"/>
                  </a:lnTo>
                  <a:lnTo>
                    <a:pt x="1129" y="994"/>
                  </a:lnTo>
                  <a:lnTo>
                    <a:pt x="1094" y="1036"/>
                  </a:lnTo>
                  <a:lnTo>
                    <a:pt x="1055" y="1076"/>
                  </a:lnTo>
                  <a:lnTo>
                    <a:pt x="1052" y="1079"/>
                  </a:lnTo>
                  <a:lnTo>
                    <a:pt x="1047" y="1082"/>
                  </a:lnTo>
                  <a:lnTo>
                    <a:pt x="1004" y="1119"/>
                  </a:lnTo>
                  <a:lnTo>
                    <a:pt x="958" y="1150"/>
                  </a:lnTo>
                  <a:lnTo>
                    <a:pt x="908" y="1179"/>
                  </a:lnTo>
                  <a:lnTo>
                    <a:pt x="856" y="1202"/>
                  </a:lnTo>
                  <a:lnTo>
                    <a:pt x="802" y="1221"/>
                  </a:lnTo>
                  <a:lnTo>
                    <a:pt x="745" y="1235"/>
                  </a:lnTo>
                  <a:lnTo>
                    <a:pt x="686" y="1243"/>
                  </a:lnTo>
                  <a:lnTo>
                    <a:pt x="626" y="1246"/>
                  </a:lnTo>
                  <a:lnTo>
                    <a:pt x="565" y="1243"/>
                  </a:lnTo>
                  <a:lnTo>
                    <a:pt x="507" y="1235"/>
                  </a:lnTo>
                  <a:lnTo>
                    <a:pt x="450" y="1221"/>
                  </a:lnTo>
                  <a:lnTo>
                    <a:pt x="396" y="1202"/>
                  </a:lnTo>
                  <a:lnTo>
                    <a:pt x="344" y="1179"/>
                  </a:lnTo>
                  <a:lnTo>
                    <a:pt x="294" y="1150"/>
                  </a:lnTo>
                  <a:lnTo>
                    <a:pt x="248" y="1119"/>
                  </a:lnTo>
                  <a:lnTo>
                    <a:pt x="205" y="1082"/>
                  </a:lnTo>
                  <a:lnTo>
                    <a:pt x="201" y="1079"/>
                  </a:lnTo>
                  <a:lnTo>
                    <a:pt x="197" y="1076"/>
                  </a:lnTo>
                  <a:lnTo>
                    <a:pt x="158" y="1036"/>
                  </a:lnTo>
                  <a:lnTo>
                    <a:pt x="124" y="994"/>
                  </a:lnTo>
                  <a:lnTo>
                    <a:pt x="92" y="948"/>
                  </a:lnTo>
                  <a:lnTo>
                    <a:pt x="66" y="899"/>
                  </a:lnTo>
                  <a:lnTo>
                    <a:pt x="42" y="848"/>
                  </a:lnTo>
                  <a:lnTo>
                    <a:pt x="24" y="794"/>
                  </a:lnTo>
                  <a:lnTo>
                    <a:pt x="12" y="739"/>
                  </a:lnTo>
                  <a:lnTo>
                    <a:pt x="3" y="682"/>
                  </a:lnTo>
                  <a:lnTo>
                    <a:pt x="0" y="623"/>
                  </a:lnTo>
                  <a:lnTo>
                    <a:pt x="4" y="559"/>
                  </a:lnTo>
                  <a:lnTo>
                    <a:pt x="14" y="498"/>
                  </a:lnTo>
                  <a:lnTo>
                    <a:pt x="29" y="438"/>
                  </a:lnTo>
                  <a:lnTo>
                    <a:pt x="50" y="380"/>
                  </a:lnTo>
                  <a:lnTo>
                    <a:pt x="76" y="327"/>
                  </a:lnTo>
                  <a:lnTo>
                    <a:pt x="108" y="275"/>
                  </a:lnTo>
                  <a:lnTo>
                    <a:pt x="144" y="227"/>
                  </a:lnTo>
                  <a:lnTo>
                    <a:pt x="184" y="183"/>
                  </a:lnTo>
                  <a:lnTo>
                    <a:pt x="228" y="143"/>
                  </a:lnTo>
                  <a:lnTo>
                    <a:pt x="276" y="106"/>
                  </a:lnTo>
                  <a:lnTo>
                    <a:pt x="328" y="75"/>
                  </a:lnTo>
                  <a:lnTo>
                    <a:pt x="383" y="49"/>
                  </a:lnTo>
                  <a:lnTo>
                    <a:pt x="440" y="28"/>
                  </a:lnTo>
                  <a:lnTo>
                    <a:pt x="500" y="12"/>
                  </a:lnTo>
                  <a:lnTo>
                    <a:pt x="562" y="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1483" y="5094"/>
              <a:ext cx="89" cy="25"/>
            </a:xfrm>
            <a:custGeom>
              <a:avLst/>
              <a:gdLst>
                <a:gd name="T0" fmla="*/ 68 w 503"/>
                <a:gd name="T1" fmla="*/ 0 h 135"/>
                <a:gd name="T2" fmla="*/ 434 w 503"/>
                <a:gd name="T3" fmla="*/ 0 h 135"/>
                <a:gd name="T4" fmla="*/ 453 w 503"/>
                <a:gd name="T5" fmla="*/ 2 h 135"/>
                <a:gd name="T6" fmla="*/ 469 w 503"/>
                <a:gd name="T7" fmla="*/ 9 h 135"/>
                <a:gd name="T8" fmla="*/ 483 w 503"/>
                <a:gd name="T9" fmla="*/ 20 h 135"/>
                <a:gd name="T10" fmla="*/ 494 w 503"/>
                <a:gd name="T11" fmla="*/ 33 h 135"/>
                <a:gd name="T12" fmla="*/ 501 w 503"/>
                <a:gd name="T13" fmla="*/ 49 h 135"/>
                <a:gd name="T14" fmla="*/ 503 w 503"/>
                <a:gd name="T15" fmla="*/ 68 h 135"/>
                <a:gd name="T16" fmla="*/ 501 w 503"/>
                <a:gd name="T17" fmla="*/ 86 h 135"/>
                <a:gd name="T18" fmla="*/ 494 w 503"/>
                <a:gd name="T19" fmla="*/ 102 h 135"/>
                <a:gd name="T20" fmla="*/ 483 w 503"/>
                <a:gd name="T21" fmla="*/ 115 h 135"/>
                <a:gd name="T22" fmla="*/ 469 w 503"/>
                <a:gd name="T23" fmla="*/ 126 h 135"/>
                <a:gd name="T24" fmla="*/ 453 w 503"/>
                <a:gd name="T25" fmla="*/ 133 h 135"/>
                <a:gd name="T26" fmla="*/ 434 w 503"/>
                <a:gd name="T27" fmla="*/ 135 h 135"/>
                <a:gd name="T28" fmla="*/ 68 w 503"/>
                <a:gd name="T29" fmla="*/ 135 h 135"/>
                <a:gd name="T30" fmla="*/ 50 w 503"/>
                <a:gd name="T31" fmla="*/ 133 h 135"/>
                <a:gd name="T32" fmla="*/ 34 w 503"/>
                <a:gd name="T33" fmla="*/ 126 h 135"/>
                <a:gd name="T34" fmla="*/ 20 w 503"/>
                <a:gd name="T35" fmla="*/ 115 h 135"/>
                <a:gd name="T36" fmla="*/ 10 w 503"/>
                <a:gd name="T37" fmla="*/ 102 h 135"/>
                <a:gd name="T38" fmla="*/ 2 w 503"/>
                <a:gd name="T39" fmla="*/ 86 h 135"/>
                <a:gd name="T40" fmla="*/ 0 w 503"/>
                <a:gd name="T41" fmla="*/ 68 h 135"/>
                <a:gd name="T42" fmla="*/ 2 w 503"/>
                <a:gd name="T43" fmla="*/ 49 h 135"/>
                <a:gd name="T44" fmla="*/ 10 w 503"/>
                <a:gd name="T45" fmla="*/ 33 h 135"/>
                <a:gd name="T46" fmla="*/ 20 w 503"/>
                <a:gd name="T47" fmla="*/ 20 h 135"/>
                <a:gd name="T48" fmla="*/ 34 w 503"/>
                <a:gd name="T49" fmla="*/ 9 h 135"/>
                <a:gd name="T50" fmla="*/ 50 w 503"/>
                <a:gd name="T51" fmla="*/ 2 h 135"/>
                <a:gd name="T52" fmla="*/ 68 w 503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3" h="135">
                  <a:moveTo>
                    <a:pt x="68" y="0"/>
                  </a:moveTo>
                  <a:lnTo>
                    <a:pt x="434" y="0"/>
                  </a:lnTo>
                  <a:lnTo>
                    <a:pt x="453" y="2"/>
                  </a:lnTo>
                  <a:lnTo>
                    <a:pt x="469" y="9"/>
                  </a:lnTo>
                  <a:lnTo>
                    <a:pt x="483" y="20"/>
                  </a:lnTo>
                  <a:lnTo>
                    <a:pt x="494" y="33"/>
                  </a:lnTo>
                  <a:lnTo>
                    <a:pt x="501" y="49"/>
                  </a:lnTo>
                  <a:lnTo>
                    <a:pt x="503" y="68"/>
                  </a:lnTo>
                  <a:lnTo>
                    <a:pt x="501" y="86"/>
                  </a:lnTo>
                  <a:lnTo>
                    <a:pt x="494" y="102"/>
                  </a:lnTo>
                  <a:lnTo>
                    <a:pt x="483" y="115"/>
                  </a:lnTo>
                  <a:lnTo>
                    <a:pt x="469" y="126"/>
                  </a:lnTo>
                  <a:lnTo>
                    <a:pt x="453" y="133"/>
                  </a:lnTo>
                  <a:lnTo>
                    <a:pt x="434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1379" y="5028"/>
              <a:ext cx="192" cy="23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10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50 h 136"/>
                <a:gd name="T14" fmla="*/ 1101 w 1101"/>
                <a:gd name="T15" fmla="*/ 69 h 136"/>
                <a:gd name="T16" fmla="*/ 1099 w 1101"/>
                <a:gd name="T17" fmla="*/ 87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4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4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7 h 136"/>
                <a:gd name="T40" fmla="*/ 0 w 1101"/>
                <a:gd name="T41" fmla="*/ 69 h 136"/>
                <a:gd name="T42" fmla="*/ 2 w 1101"/>
                <a:gd name="T43" fmla="*/ 50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10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10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50"/>
                  </a:lnTo>
                  <a:lnTo>
                    <a:pt x="1101" y="69"/>
                  </a:lnTo>
                  <a:lnTo>
                    <a:pt x="1099" y="87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4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4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1379" y="4961"/>
              <a:ext cx="192" cy="23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9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49 h 136"/>
                <a:gd name="T14" fmla="*/ 1101 w 1101"/>
                <a:gd name="T15" fmla="*/ 68 h 136"/>
                <a:gd name="T16" fmla="*/ 1099 w 1101"/>
                <a:gd name="T17" fmla="*/ 86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3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3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6 h 136"/>
                <a:gd name="T40" fmla="*/ 0 w 1101"/>
                <a:gd name="T41" fmla="*/ 68 h 136"/>
                <a:gd name="T42" fmla="*/ 2 w 1101"/>
                <a:gd name="T43" fmla="*/ 49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9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49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1326" y="4893"/>
              <a:ext cx="25" cy="25"/>
            </a:xfrm>
            <a:custGeom>
              <a:avLst/>
              <a:gdLst>
                <a:gd name="T0" fmla="*/ 69 w 136"/>
                <a:gd name="T1" fmla="*/ 0 h 135"/>
                <a:gd name="T2" fmla="*/ 87 w 136"/>
                <a:gd name="T3" fmla="*/ 2 h 135"/>
                <a:gd name="T4" fmla="*/ 102 w 136"/>
                <a:gd name="T5" fmla="*/ 9 h 135"/>
                <a:gd name="T6" fmla="*/ 117 w 136"/>
                <a:gd name="T7" fmla="*/ 20 h 135"/>
                <a:gd name="T8" fmla="*/ 128 w 136"/>
                <a:gd name="T9" fmla="*/ 33 h 135"/>
                <a:gd name="T10" fmla="*/ 134 w 136"/>
                <a:gd name="T11" fmla="*/ 50 h 135"/>
                <a:gd name="T12" fmla="*/ 136 w 136"/>
                <a:gd name="T13" fmla="*/ 68 h 135"/>
                <a:gd name="T14" fmla="*/ 134 w 136"/>
                <a:gd name="T15" fmla="*/ 85 h 135"/>
                <a:gd name="T16" fmla="*/ 128 w 136"/>
                <a:gd name="T17" fmla="*/ 102 h 135"/>
                <a:gd name="T18" fmla="*/ 117 w 136"/>
                <a:gd name="T19" fmla="*/ 115 h 135"/>
                <a:gd name="T20" fmla="*/ 102 w 136"/>
                <a:gd name="T21" fmla="*/ 126 h 135"/>
                <a:gd name="T22" fmla="*/ 87 w 136"/>
                <a:gd name="T23" fmla="*/ 133 h 135"/>
                <a:gd name="T24" fmla="*/ 69 w 136"/>
                <a:gd name="T25" fmla="*/ 135 h 135"/>
                <a:gd name="T26" fmla="*/ 51 w 136"/>
                <a:gd name="T27" fmla="*/ 133 h 135"/>
                <a:gd name="T28" fmla="*/ 35 w 136"/>
                <a:gd name="T29" fmla="*/ 126 h 135"/>
                <a:gd name="T30" fmla="*/ 20 w 136"/>
                <a:gd name="T31" fmla="*/ 115 h 135"/>
                <a:gd name="T32" fmla="*/ 10 w 136"/>
                <a:gd name="T33" fmla="*/ 102 h 135"/>
                <a:gd name="T34" fmla="*/ 3 w 136"/>
                <a:gd name="T35" fmla="*/ 85 h 135"/>
                <a:gd name="T36" fmla="*/ 0 w 136"/>
                <a:gd name="T37" fmla="*/ 68 h 135"/>
                <a:gd name="T38" fmla="*/ 3 w 136"/>
                <a:gd name="T39" fmla="*/ 50 h 135"/>
                <a:gd name="T40" fmla="*/ 10 w 136"/>
                <a:gd name="T41" fmla="*/ 33 h 135"/>
                <a:gd name="T42" fmla="*/ 20 w 136"/>
                <a:gd name="T43" fmla="*/ 20 h 135"/>
                <a:gd name="T44" fmla="*/ 35 w 136"/>
                <a:gd name="T45" fmla="*/ 9 h 135"/>
                <a:gd name="T46" fmla="*/ 51 w 136"/>
                <a:gd name="T47" fmla="*/ 2 h 135"/>
                <a:gd name="T48" fmla="*/ 69 w 136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5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3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5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5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1326" y="4961"/>
              <a:ext cx="25" cy="23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9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0 h 136"/>
                <a:gd name="T12" fmla="*/ 136 w 136"/>
                <a:gd name="T13" fmla="*/ 68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3 h 136"/>
                <a:gd name="T24" fmla="*/ 69 w 136"/>
                <a:gd name="T25" fmla="*/ 136 h 136"/>
                <a:gd name="T26" fmla="*/ 51 w 136"/>
                <a:gd name="T27" fmla="*/ 133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8 h 136"/>
                <a:gd name="T38" fmla="*/ 3 w 136"/>
                <a:gd name="T39" fmla="*/ 50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9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6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1326" y="5028"/>
              <a:ext cx="25" cy="23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10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1 h 136"/>
                <a:gd name="T12" fmla="*/ 136 w 136"/>
                <a:gd name="T13" fmla="*/ 69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4 h 136"/>
                <a:gd name="T24" fmla="*/ 69 w 136"/>
                <a:gd name="T25" fmla="*/ 136 h 136"/>
                <a:gd name="T26" fmla="*/ 51 w 136"/>
                <a:gd name="T27" fmla="*/ 134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9 h 136"/>
                <a:gd name="T38" fmla="*/ 3 w 136"/>
                <a:gd name="T39" fmla="*/ 51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10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10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1"/>
                  </a:lnTo>
                  <a:lnTo>
                    <a:pt x="136" y="69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4"/>
                  </a:lnTo>
                  <a:lnTo>
                    <a:pt x="69" y="136"/>
                  </a:lnTo>
                  <a:lnTo>
                    <a:pt x="51" y="134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1379" y="4893"/>
              <a:ext cx="192" cy="25"/>
            </a:xfrm>
            <a:custGeom>
              <a:avLst/>
              <a:gdLst>
                <a:gd name="T0" fmla="*/ 68 w 1101"/>
                <a:gd name="T1" fmla="*/ 0 h 135"/>
                <a:gd name="T2" fmla="*/ 1032 w 1101"/>
                <a:gd name="T3" fmla="*/ 0 h 135"/>
                <a:gd name="T4" fmla="*/ 1051 w 1101"/>
                <a:gd name="T5" fmla="*/ 3 h 135"/>
                <a:gd name="T6" fmla="*/ 1067 w 1101"/>
                <a:gd name="T7" fmla="*/ 9 h 135"/>
                <a:gd name="T8" fmla="*/ 1081 w 1101"/>
                <a:gd name="T9" fmla="*/ 20 h 135"/>
                <a:gd name="T10" fmla="*/ 1092 w 1101"/>
                <a:gd name="T11" fmla="*/ 33 h 135"/>
                <a:gd name="T12" fmla="*/ 1099 w 1101"/>
                <a:gd name="T13" fmla="*/ 50 h 135"/>
                <a:gd name="T14" fmla="*/ 1101 w 1101"/>
                <a:gd name="T15" fmla="*/ 68 h 135"/>
                <a:gd name="T16" fmla="*/ 1099 w 1101"/>
                <a:gd name="T17" fmla="*/ 86 h 135"/>
                <a:gd name="T18" fmla="*/ 1092 w 1101"/>
                <a:gd name="T19" fmla="*/ 102 h 135"/>
                <a:gd name="T20" fmla="*/ 1081 w 1101"/>
                <a:gd name="T21" fmla="*/ 115 h 135"/>
                <a:gd name="T22" fmla="*/ 1067 w 1101"/>
                <a:gd name="T23" fmla="*/ 126 h 135"/>
                <a:gd name="T24" fmla="*/ 1051 w 1101"/>
                <a:gd name="T25" fmla="*/ 133 h 135"/>
                <a:gd name="T26" fmla="*/ 1032 w 1101"/>
                <a:gd name="T27" fmla="*/ 135 h 135"/>
                <a:gd name="T28" fmla="*/ 68 w 1101"/>
                <a:gd name="T29" fmla="*/ 135 h 135"/>
                <a:gd name="T30" fmla="*/ 50 w 1101"/>
                <a:gd name="T31" fmla="*/ 133 h 135"/>
                <a:gd name="T32" fmla="*/ 34 w 1101"/>
                <a:gd name="T33" fmla="*/ 126 h 135"/>
                <a:gd name="T34" fmla="*/ 20 w 1101"/>
                <a:gd name="T35" fmla="*/ 115 h 135"/>
                <a:gd name="T36" fmla="*/ 10 w 1101"/>
                <a:gd name="T37" fmla="*/ 102 h 135"/>
                <a:gd name="T38" fmla="*/ 2 w 1101"/>
                <a:gd name="T39" fmla="*/ 86 h 135"/>
                <a:gd name="T40" fmla="*/ 0 w 1101"/>
                <a:gd name="T41" fmla="*/ 68 h 135"/>
                <a:gd name="T42" fmla="*/ 2 w 1101"/>
                <a:gd name="T43" fmla="*/ 50 h 135"/>
                <a:gd name="T44" fmla="*/ 10 w 1101"/>
                <a:gd name="T45" fmla="*/ 33 h 135"/>
                <a:gd name="T46" fmla="*/ 20 w 1101"/>
                <a:gd name="T47" fmla="*/ 20 h 135"/>
                <a:gd name="T48" fmla="*/ 34 w 1101"/>
                <a:gd name="T49" fmla="*/ 9 h 135"/>
                <a:gd name="T50" fmla="*/ 50 w 1101"/>
                <a:gd name="T51" fmla="*/ 3 h 135"/>
                <a:gd name="T52" fmla="*/ 68 w 1101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5">
                  <a:moveTo>
                    <a:pt x="68" y="0"/>
                  </a:moveTo>
                  <a:lnTo>
                    <a:pt x="1032" y="0"/>
                  </a:lnTo>
                  <a:lnTo>
                    <a:pt x="1051" y="3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3"/>
                  </a:lnTo>
                  <a:lnTo>
                    <a:pt x="1099" y="50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5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7" name="Freeform 28"/>
            <p:cNvSpPr>
              <a:spLocks noEditPoints="1"/>
            </p:cNvSpPr>
            <p:nvPr/>
          </p:nvSpPr>
          <p:spPr bwMode="auto">
            <a:xfrm>
              <a:off x="1599" y="4720"/>
              <a:ext cx="256" cy="400"/>
            </a:xfrm>
            <a:custGeom>
              <a:avLst/>
              <a:gdLst>
                <a:gd name="T0" fmla="*/ 153 w 1457"/>
                <a:gd name="T1" fmla="*/ 2043 h 2257"/>
                <a:gd name="T2" fmla="*/ 184 w 1457"/>
                <a:gd name="T3" fmla="*/ 1762 h 2257"/>
                <a:gd name="T4" fmla="*/ 221 w 1457"/>
                <a:gd name="T5" fmla="*/ 1628 h 2257"/>
                <a:gd name="T6" fmla="*/ 1166 w 1457"/>
                <a:gd name="T7" fmla="*/ 592 h 2257"/>
                <a:gd name="T8" fmla="*/ 1162 w 1457"/>
                <a:gd name="T9" fmla="*/ 135 h 2257"/>
                <a:gd name="T10" fmla="*/ 1105 w 1457"/>
                <a:gd name="T11" fmla="*/ 150 h 2257"/>
                <a:gd name="T12" fmla="*/ 1059 w 1457"/>
                <a:gd name="T13" fmla="*/ 186 h 2257"/>
                <a:gd name="T14" fmla="*/ 975 w 1457"/>
                <a:gd name="T15" fmla="*/ 326 h 2257"/>
                <a:gd name="T16" fmla="*/ 1301 w 1457"/>
                <a:gd name="T17" fmla="*/ 358 h 2257"/>
                <a:gd name="T18" fmla="*/ 1320 w 1457"/>
                <a:gd name="T19" fmla="*/ 304 h 2257"/>
                <a:gd name="T20" fmla="*/ 1316 w 1457"/>
                <a:gd name="T21" fmla="*/ 246 h 2257"/>
                <a:gd name="T22" fmla="*/ 1290 w 1457"/>
                <a:gd name="T23" fmla="*/ 193 h 2257"/>
                <a:gd name="T24" fmla="*/ 1246 w 1457"/>
                <a:gd name="T25" fmla="*/ 155 h 2257"/>
                <a:gd name="T26" fmla="*/ 1191 w 1457"/>
                <a:gd name="T27" fmla="*/ 137 h 2257"/>
                <a:gd name="T28" fmla="*/ 1172 w 1457"/>
                <a:gd name="T29" fmla="*/ 0 h 2257"/>
                <a:gd name="T30" fmla="*/ 1245 w 1457"/>
                <a:gd name="T31" fmla="*/ 9 h 2257"/>
                <a:gd name="T32" fmla="*/ 1315 w 1457"/>
                <a:gd name="T33" fmla="*/ 38 h 2257"/>
                <a:gd name="T34" fmla="*/ 1375 w 1457"/>
                <a:gd name="T35" fmla="*/ 84 h 2257"/>
                <a:gd name="T36" fmla="*/ 1419 w 1457"/>
                <a:gd name="T37" fmla="*/ 143 h 2257"/>
                <a:gd name="T38" fmla="*/ 1448 w 1457"/>
                <a:gd name="T39" fmla="*/ 210 h 2257"/>
                <a:gd name="T40" fmla="*/ 1457 w 1457"/>
                <a:gd name="T41" fmla="*/ 283 h 2257"/>
                <a:gd name="T42" fmla="*/ 1448 w 1457"/>
                <a:gd name="T43" fmla="*/ 356 h 2257"/>
                <a:gd name="T44" fmla="*/ 1419 w 1457"/>
                <a:gd name="T45" fmla="*/ 427 h 2257"/>
                <a:gd name="T46" fmla="*/ 555 w 1457"/>
                <a:gd name="T47" fmla="*/ 1914 h 2257"/>
                <a:gd name="T48" fmla="*/ 108 w 1457"/>
                <a:gd name="T49" fmla="*/ 2244 h 2257"/>
                <a:gd name="T50" fmla="*/ 82 w 1457"/>
                <a:gd name="T51" fmla="*/ 2256 h 2257"/>
                <a:gd name="T52" fmla="*/ 50 w 1457"/>
                <a:gd name="T53" fmla="*/ 2255 h 2257"/>
                <a:gd name="T54" fmla="*/ 21 w 1457"/>
                <a:gd name="T55" fmla="*/ 2238 h 2257"/>
                <a:gd name="T56" fmla="*/ 4 w 1457"/>
                <a:gd name="T57" fmla="*/ 2213 h 2257"/>
                <a:gd name="T58" fmla="*/ 0 w 1457"/>
                <a:gd name="T59" fmla="*/ 2182 h 2257"/>
                <a:gd name="T60" fmla="*/ 63 w 1457"/>
                <a:gd name="T61" fmla="*/ 1631 h 2257"/>
                <a:gd name="T62" fmla="*/ 924 w 1457"/>
                <a:gd name="T63" fmla="*/ 142 h 2257"/>
                <a:gd name="T64" fmla="*/ 970 w 1457"/>
                <a:gd name="T65" fmla="*/ 83 h 2257"/>
                <a:gd name="T66" fmla="*/ 1029 w 1457"/>
                <a:gd name="T67" fmla="*/ 38 h 2257"/>
                <a:gd name="T68" fmla="*/ 1097 w 1457"/>
                <a:gd name="T69" fmla="*/ 9 h 2257"/>
                <a:gd name="T70" fmla="*/ 1172 w 1457"/>
                <a:gd name="T71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57" h="2257">
                  <a:moveTo>
                    <a:pt x="184" y="1762"/>
                  </a:moveTo>
                  <a:lnTo>
                    <a:pt x="153" y="2043"/>
                  </a:lnTo>
                  <a:lnTo>
                    <a:pt x="380" y="1876"/>
                  </a:lnTo>
                  <a:lnTo>
                    <a:pt x="184" y="1762"/>
                  </a:lnTo>
                  <a:close/>
                  <a:moveTo>
                    <a:pt x="907" y="442"/>
                  </a:moveTo>
                  <a:lnTo>
                    <a:pt x="221" y="1628"/>
                  </a:lnTo>
                  <a:lnTo>
                    <a:pt x="479" y="1776"/>
                  </a:lnTo>
                  <a:lnTo>
                    <a:pt x="1166" y="592"/>
                  </a:lnTo>
                  <a:lnTo>
                    <a:pt x="907" y="442"/>
                  </a:lnTo>
                  <a:close/>
                  <a:moveTo>
                    <a:pt x="1162" y="135"/>
                  </a:moveTo>
                  <a:lnTo>
                    <a:pt x="1133" y="140"/>
                  </a:lnTo>
                  <a:lnTo>
                    <a:pt x="1105" y="150"/>
                  </a:lnTo>
                  <a:lnTo>
                    <a:pt x="1081" y="166"/>
                  </a:lnTo>
                  <a:lnTo>
                    <a:pt x="1059" y="186"/>
                  </a:lnTo>
                  <a:lnTo>
                    <a:pt x="1042" y="209"/>
                  </a:lnTo>
                  <a:lnTo>
                    <a:pt x="975" y="326"/>
                  </a:lnTo>
                  <a:lnTo>
                    <a:pt x="1234" y="474"/>
                  </a:lnTo>
                  <a:lnTo>
                    <a:pt x="1301" y="358"/>
                  </a:lnTo>
                  <a:lnTo>
                    <a:pt x="1314" y="332"/>
                  </a:lnTo>
                  <a:lnTo>
                    <a:pt x="1320" y="304"/>
                  </a:lnTo>
                  <a:lnTo>
                    <a:pt x="1321" y="274"/>
                  </a:lnTo>
                  <a:lnTo>
                    <a:pt x="1316" y="246"/>
                  </a:lnTo>
                  <a:lnTo>
                    <a:pt x="1305" y="217"/>
                  </a:lnTo>
                  <a:lnTo>
                    <a:pt x="1290" y="193"/>
                  </a:lnTo>
                  <a:lnTo>
                    <a:pt x="1270" y="172"/>
                  </a:lnTo>
                  <a:lnTo>
                    <a:pt x="1246" y="155"/>
                  </a:lnTo>
                  <a:lnTo>
                    <a:pt x="1220" y="143"/>
                  </a:lnTo>
                  <a:lnTo>
                    <a:pt x="1191" y="137"/>
                  </a:lnTo>
                  <a:lnTo>
                    <a:pt x="1162" y="135"/>
                  </a:lnTo>
                  <a:close/>
                  <a:moveTo>
                    <a:pt x="1172" y="0"/>
                  </a:moveTo>
                  <a:lnTo>
                    <a:pt x="1209" y="2"/>
                  </a:lnTo>
                  <a:lnTo>
                    <a:pt x="1245" y="9"/>
                  </a:lnTo>
                  <a:lnTo>
                    <a:pt x="1281" y="21"/>
                  </a:lnTo>
                  <a:lnTo>
                    <a:pt x="1315" y="38"/>
                  </a:lnTo>
                  <a:lnTo>
                    <a:pt x="1346" y="59"/>
                  </a:lnTo>
                  <a:lnTo>
                    <a:pt x="1375" y="84"/>
                  </a:lnTo>
                  <a:lnTo>
                    <a:pt x="1399" y="112"/>
                  </a:lnTo>
                  <a:lnTo>
                    <a:pt x="1419" y="143"/>
                  </a:lnTo>
                  <a:lnTo>
                    <a:pt x="1436" y="176"/>
                  </a:lnTo>
                  <a:lnTo>
                    <a:pt x="1448" y="210"/>
                  </a:lnTo>
                  <a:lnTo>
                    <a:pt x="1454" y="246"/>
                  </a:lnTo>
                  <a:lnTo>
                    <a:pt x="1457" y="283"/>
                  </a:lnTo>
                  <a:lnTo>
                    <a:pt x="1455" y="319"/>
                  </a:lnTo>
                  <a:lnTo>
                    <a:pt x="1448" y="356"/>
                  </a:lnTo>
                  <a:lnTo>
                    <a:pt x="1436" y="392"/>
                  </a:lnTo>
                  <a:lnTo>
                    <a:pt x="1419" y="427"/>
                  </a:lnTo>
                  <a:lnTo>
                    <a:pt x="564" y="1903"/>
                  </a:lnTo>
                  <a:lnTo>
                    <a:pt x="555" y="1914"/>
                  </a:lnTo>
                  <a:lnTo>
                    <a:pt x="545" y="1923"/>
                  </a:lnTo>
                  <a:lnTo>
                    <a:pt x="108" y="2244"/>
                  </a:lnTo>
                  <a:lnTo>
                    <a:pt x="96" y="2251"/>
                  </a:lnTo>
                  <a:lnTo>
                    <a:pt x="82" y="2256"/>
                  </a:lnTo>
                  <a:lnTo>
                    <a:pt x="67" y="2257"/>
                  </a:lnTo>
                  <a:lnTo>
                    <a:pt x="50" y="2255"/>
                  </a:lnTo>
                  <a:lnTo>
                    <a:pt x="33" y="2248"/>
                  </a:lnTo>
                  <a:lnTo>
                    <a:pt x="21" y="2238"/>
                  </a:lnTo>
                  <a:lnTo>
                    <a:pt x="11" y="2227"/>
                  </a:lnTo>
                  <a:lnTo>
                    <a:pt x="4" y="2213"/>
                  </a:lnTo>
                  <a:lnTo>
                    <a:pt x="1" y="2197"/>
                  </a:lnTo>
                  <a:lnTo>
                    <a:pt x="0" y="2182"/>
                  </a:lnTo>
                  <a:lnTo>
                    <a:pt x="61" y="1645"/>
                  </a:lnTo>
                  <a:lnTo>
                    <a:pt x="63" y="1631"/>
                  </a:lnTo>
                  <a:lnTo>
                    <a:pt x="69" y="1618"/>
                  </a:lnTo>
                  <a:lnTo>
                    <a:pt x="924" y="142"/>
                  </a:lnTo>
                  <a:lnTo>
                    <a:pt x="946" y="110"/>
                  </a:lnTo>
                  <a:lnTo>
                    <a:pt x="970" y="83"/>
                  </a:lnTo>
                  <a:lnTo>
                    <a:pt x="997" y="59"/>
                  </a:lnTo>
                  <a:lnTo>
                    <a:pt x="1029" y="38"/>
                  </a:lnTo>
                  <a:lnTo>
                    <a:pt x="1062" y="21"/>
                  </a:lnTo>
                  <a:lnTo>
                    <a:pt x="1097" y="9"/>
                  </a:lnTo>
                  <a:lnTo>
                    <a:pt x="1134" y="2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8" name="Oval 12"/>
            <p:cNvSpPr/>
            <p:nvPr/>
          </p:nvSpPr>
          <p:spPr bwMode="auto">
            <a:xfrm>
              <a:off x="960" y="5995"/>
              <a:ext cx="1100" cy="11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1536" y="6474"/>
              <a:ext cx="115" cy="61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4 h 346"/>
                <a:gd name="T4" fmla="*/ 630 w 634"/>
                <a:gd name="T5" fmla="*/ 40 h 346"/>
                <a:gd name="T6" fmla="*/ 632 w 634"/>
                <a:gd name="T7" fmla="*/ 70 h 346"/>
                <a:gd name="T8" fmla="*/ 618 w 634"/>
                <a:gd name="T9" fmla="*/ 95 h 346"/>
                <a:gd name="T10" fmla="*/ 593 w 634"/>
                <a:gd name="T11" fmla="*/ 112 h 346"/>
                <a:gd name="T12" fmla="*/ 538 w 634"/>
                <a:gd name="T13" fmla="*/ 131 h 346"/>
                <a:gd name="T14" fmla="*/ 476 w 634"/>
                <a:gd name="T15" fmla="*/ 156 h 346"/>
                <a:gd name="T16" fmla="*/ 410 w 634"/>
                <a:gd name="T17" fmla="*/ 184 h 346"/>
                <a:gd name="T18" fmla="*/ 343 w 634"/>
                <a:gd name="T19" fmla="*/ 214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299 h 346"/>
                <a:gd name="T26" fmla="*/ 122 w 634"/>
                <a:gd name="T27" fmla="*/ 320 h 346"/>
                <a:gd name="T28" fmla="*/ 94 w 634"/>
                <a:gd name="T29" fmla="*/ 334 h 346"/>
                <a:gd name="T30" fmla="*/ 83 w 634"/>
                <a:gd name="T31" fmla="*/ 339 h 346"/>
                <a:gd name="T32" fmla="*/ 58 w 634"/>
                <a:gd name="T33" fmla="*/ 346 h 346"/>
                <a:gd name="T34" fmla="*/ 28 w 634"/>
                <a:gd name="T35" fmla="*/ 337 h 346"/>
                <a:gd name="T36" fmla="*/ 7 w 634"/>
                <a:gd name="T37" fmla="*/ 314 h 346"/>
                <a:gd name="T38" fmla="*/ 0 w 634"/>
                <a:gd name="T39" fmla="*/ 285 h 346"/>
                <a:gd name="T40" fmla="*/ 9 w 634"/>
                <a:gd name="T41" fmla="*/ 256 h 346"/>
                <a:gd name="T42" fmla="*/ 32 w 634"/>
                <a:gd name="T43" fmla="*/ 236 h 346"/>
                <a:gd name="T44" fmla="*/ 47 w 634"/>
                <a:gd name="T45" fmla="*/ 229 h 346"/>
                <a:gd name="T46" fmla="*/ 79 w 634"/>
                <a:gd name="T47" fmla="*/ 213 h 346"/>
                <a:gd name="T48" fmla="*/ 126 w 634"/>
                <a:gd name="T49" fmla="*/ 189 h 346"/>
                <a:gd name="T50" fmla="*/ 185 w 634"/>
                <a:gd name="T51" fmla="*/ 161 h 346"/>
                <a:gd name="T52" fmla="*/ 251 w 634"/>
                <a:gd name="T53" fmla="*/ 129 h 346"/>
                <a:gd name="T54" fmla="*/ 323 w 634"/>
                <a:gd name="T55" fmla="*/ 96 h 346"/>
                <a:gd name="T56" fmla="*/ 395 w 634"/>
                <a:gd name="T57" fmla="*/ 65 h 346"/>
                <a:gd name="T58" fmla="*/ 465 w 634"/>
                <a:gd name="T59" fmla="*/ 36 h 346"/>
                <a:gd name="T60" fmla="*/ 530 w 634"/>
                <a:gd name="T61" fmla="*/ 12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4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5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5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1"/>
                  </a:lnTo>
                  <a:lnTo>
                    <a:pt x="538" y="131"/>
                  </a:lnTo>
                  <a:lnTo>
                    <a:pt x="508" y="143"/>
                  </a:lnTo>
                  <a:lnTo>
                    <a:pt x="476" y="156"/>
                  </a:lnTo>
                  <a:lnTo>
                    <a:pt x="444" y="170"/>
                  </a:lnTo>
                  <a:lnTo>
                    <a:pt x="410" y="184"/>
                  </a:lnTo>
                  <a:lnTo>
                    <a:pt x="376" y="199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59"/>
                  </a:lnTo>
                  <a:lnTo>
                    <a:pt x="217" y="274"/>
                  </a:lnTo>
                  <a:lnTo>
                    <a:pt x="188" y="287"/>
                  </a:lnTo>
                  <a:lnTo>
                    <a:pt x="163" y="299"/>
                  </a:lnTo>
                  <a:lnTo>
                    <a:pt x="141" y="310"/>
                  </a:lnTo>
                  <a:lnTo>
                    <a:pt x="122" y="320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7"/>
                  </a:lnTo>
                  <a:lnTo>
                    <a:pt x="83" y="339"/>
                  </a:lnTo>
                  <a:lnTo>
                    <a:pt x="71" y="343"/>
                  </a:lnTo>
                  <a:lnTo>
                    <a:pt x="58" y="346"/>
                  </a:lnTo>
                  <a:lnTo>
                    <a:pt x="42" y="343"/>
                  </a:lnTo>
                  <a:lnTo>
                    <a:pt x="28" y="337"/>
                  </a:lnTo>
                  <a:lnTo>
                    <a:pt x="15" y="328"/>
                  </a:lnTo>
                  <a:lnTo>
                    <a:pt x="7" y="314"/>
                  </a:lnTo>
                  <a:lnTo>
                    <a:pt x="1" y="299"/>
                  </a:lnTo>
                  <a:lnTo>
                    <a:pt x="0" y="285"/>
                  </a:lnTo>
                  <a:lnTo>
                    <a:pt x="3" y="270"/>
                  </a:lnTo>
                  <a:lnTo>
                    <a:pt x="9" y="256"/>
                  </a:lnTo>
                  <a:lnTo>
                    <a:pt x="18" y="245"/>
                  </a:lnTo>
                  <a:lnTo>
                    <a:pt x="32" y="236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89"/>
                  </a:lnTo>
                  <a:lnTo>
                    <a:pt x="155" y="175"/>
                  </a:lnTo>
                  <a:lnTo>
                    <a:pt x="185" y="161"/>
                  </a:lnTo>
                  <a:lnTo>
                    <a:pt x="218" y="146"/>
                  </a:lnTo>
                  <a:lnTo>
                    <a:pt x="251" y="129"/>
                  </a:lnTo>
                  <a:lnTo>
                    <a:pt x="287" y="113"/>
                  </a:lnTo>
                  <a:lnTo>
                    <a:pt x="323" y="96"/>
                  </a:lnTo>
                  <a:lnTo>
                    <a:pt x="359" y="81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6"/>
                  </a:lnTo>
                  <a:lnTo>
                    <a:pt x="498" y="24"/>
                  </a:lnTo>
                  <a:lnTo>
                    <a:pt x="530" y="12"/>
                  </a:lnTo>
                  <a:lnTo>
                    <a:pt x="558" y="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1536" y="6349"/>
              <a:ext cx="115" cy="63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5 h 346"/>
                <a:gd name="T4" fmla="*/ 630 w 634"/>
                <a:gd name="T5" fmla="*/ 40 h 346"/>
                <a:gd name="T6" fmla="*/ 632 w 634"/>
                <a:gd name="T7" fmla="*/ 70 h 346"/>
                <a:gd name="T8" fmla="*/ 618 w 634"/>
                <a:gd name="T9" fmla="*/ 97 h 346"/>
                <a:gd name="T10" fmla="*/ 593 w 634"/>
                <a:gd name="T11" fmla="*/ 112 h 346"/>
                <a:gd name="T12" fmla="*/ 538 w 634"/>
                <a:gd name="T13" fmla="*/ 131 h 346"/>
                <a:gd name="T14" fmla="*/ 476 w 634"/>
                <a:gd name="T15" fmla="*/ 157 h 346"/>
                <a:gd name="T16" fmla="*/ 410 w 634"/>
                <a:gd name="T17" fmla="*/ 185 h 346"/>
                <a:gd name="T18" fmla="*/ 343 w 634"/>
                <a:gd name="T19" fmla="*/ 214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300 h 346"/>
                <a:gd name="T26" fmla="*/ 122 w 634"/>
                <a:gd name="T27" fmla="*/ 321 h 346"/>
                <a:gd name="T28" fmla="*/ 94 w 634"/>
                <a:gd name="T29" fmla="*/ 334 h 346"/>
                <a:gd name="T30" fmla="*/ 83 w 634"/>
                <a:gd name="T31" fmla="*/ 340 h 346"/>
                <a:gd name="T32" fmla="*/ 58 w 634"/>
                <a:gd name="T33" fmla="*/ 346 h 346"/>
                <a:gd name="T34" fmla="*/ 28 w 634"/>
                <a:gd name="T35" fmla="*/ 337 h 346"/>
                <a:gd name="T36" fmla="*/ 7 w 634"/>
                <a:gd name="T37" fmla="*/ 314 h 346"/>
                <a:gd name="T38" fmla="*/ 0 w 634"/>
                <a:gd name="T39" fmla="*/ 285 h 346"/>
                <a:gd name="T40" fmla="*/ 9 w 634"/>
                <a:gd name="T41" fmla="*/ 258 h 346"/>
                <a:gd name="T42" fmla="*/ 32 w 634"/>
                <a:gd name="T43" fmla="*/ 237 h 346"/>
                <a:gd name="T44" fmla="*/ 47 w 634"/>
                <a:gd name="T45" fmla="*/ 229 h 346"/>
                <a:gd name="T46" fmla="*/ 79 w 634"/>
                <a:gd name="T47" fmla="*/ 213 h 346"/>
                <a:gd name="T48" fmla="*/ 126 w 634"/>
                <a:gd name="T49" fmla="*/ 190 h 346"/>
                <a:gd name="T50" fmla="*/ 185 w 634"/>
                <a:gd name="T51" fmla="*/ 162 h 346"/>
                <a:gd name="T52" fmla="*/ 251 w 634"/>
                <a:gd name="T53" fmla="*/ 130 h 346"/>
                <a:gd name="T54" fmla="*/ 323 w 634"/>
                <a:gd name="T55" fmla="*/ 98 h 346"/>
                <a:gd name="T56" fmla="*/ 395 w 634"/>
                <a:gd name="T57" fmla="*/ 65 h 346"/>
                <a:gd name="T58" fmla="*/ 465 w 634"/>
                <a:gd name="T59" fmla="*/ 37 h 346"/>
                <a:gd name="T60" fmla="*/ 530 w 634"/>
                <a:gd name="T61" fmla="*/ 13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5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6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7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2"/>
                  </a:lnTo>
                  <a:lnTo>
                    <a:pt x="538" y="131"/>
                  </a:lnTo>
                  <a:lnTo>
                    <a:pt x="508" y="144"/>
                  </a:lnTo>
                  <a:lnTo>
                    <a:pt x="476" y="157"/>
                  </a:lnTo>
                  <a:lnTo>
                    <a:pt x="444" y="170"/>
                  </a:lnTo>
                  <a:lnTo>
                    <a:pt x="410" y="185"/>
                  </a:lnTo>
                  <a:lnTo>
                    <a:pt x="376" y="200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60"/>
                  </a:lnTo>
                  <a:lnTo>
                    <a:pt x="217" y="274"/>
                  </a:lnTo>
                  <a:lnTo>
                    <a:pt x="188" y="288"/>
                  </a:lnTo>
                  <a:lnTo>
                    <a:pt x="163" y="300"/>
                  </a:lnTo>
                  <a:lnTo>
                    <a:pt x="141" y="311"/>
                  </a:lnTo>
                  <a:lnTo>
                    <a:pt x="122" y="321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8"/>
                  </a:lnTo>
                  <a:lnTo>
                    <a:pt x="83" y="340"/>
                  </a:lnTo>
                  <a:lnTo>
                    <a:pt x="71" y="345"/>
                  </a:lnTo>
                  <a:lnTo>
                    <a:pt x="58" y="346"/>
                  </a:lnTo>
                  <a:lnTo>
                    <a:pt x="42" y="344"/>
                  </a:lnTo>
                  <a:lnTo>
                    <a:pt x="28" y="337"/>
                  </a:lnTo>
                  <a:lnTo>
                    <a:pt x="15" y="328"/>
                  </a:lnTo>
                  <a:lnTo>
                    <a:pt x="7" y="314"/>
                  </a:lnTo>
                  <a:lnTo>
                    <a:pt x="1" y="300"/>
                  </a:lnTo>
                  <a:lnTo>
                    <a:pt x="0" y="285"/>
                  </a:lnTo>
                  <a:lnTo>
                    <a:pt x="3" y="270"/>
                  </a:lnTo>
                  <a:lnTo>
                    <a:pt x="9" y="258"/>
                  </a:lnTo>
                  <a:lnTo>
                    <a:pt x="18" y="246"/>
                  </a:lnTo>
                  <a:lnTo>
                    <a:pt x="32" y="237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90"/>
                  </a:lnTo>
                  <a:lnTo>
                    <a:pt x="155" y="177"/>
                  </a:lnTo>
                  <a:lnTo>
                    <a:pt x="185" y="162"/>
                  </a:lnTo>
                  <a:lnTo>
                    <a:pt x="218" y="146"/>
                  </a:lnTo>
                  <a:lnTo>
                    <a:pt x="251" y="130"/>
                  </a:lnTo>
                  <a:lnTo>
                    <a:pt x="287" y="114"/>
                  </a:lnTo>
                  <a:lnTo>
                    <a:pt x="323" y="98"/>
                  </a:lnTo>
                  <a:lnTo>
                    <a:pt x="359" y="81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7"/>
                  </a:lnTo>
                  <a:lnTo>
                    <a:pt x="498" y="24"/>
                  </a:lnTo>
                  <a:lnTo>
                    <a:pt x="530" y="13"/>
                  </a:lnTo>
                  <a:lnTo>
                    <a:pt x="558" y="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1184" y="6234"/>
              <a:ext cx="622" cy="622"/>
            </a:xfrm>
            <a:custGeom>
              <a:avLst/>
              <a:gdLst>
                <a:gd name="T0" fmla="*/ 2876 w 3454"/>
                <a:gd name="T1" fmla="*/ 43 h 3457"/>
                <a:gd name="T2" fmla="*/ 2780 w 3454"/>
                <a:gd name="T3" fmla="*/ 2495 h 3457"/>
                <a:gd name="T4" fmla="*/ 2371 w 3454"/>
                <a:gd name="T5" fmla="*/ 2664 h 3457"/>
                <a:gd name="T6" fmla="*/ 2019 w 3454"/>
                <a:gd name="T7" fmla="*/ 2841 h 3457"/>
                <a:gd name="T8" fmla="*/ 1797 w 3454"/>
                <a:gd name="T9" fmla="*/ 2964 h 3457"/>
                <a:gd name="T10" fmla="*/ 1713 w 3454"/>
                <a:gd name="T11" fmla="*/ 2994 h 3457"/>
                <a:gd name="T12" fmla="*/ 1648 w 3454"/>
                <a:gd name="T13" fmla="*/ 661 h 3457"/>
                <a:gd name="T14" fmla="*/ 1372 w 3454"/>
                <a:gd name="T15" fmla="*/ 588 h 3457"/>
                <a:gd name="T16" fmla="*/ 879 w 3454"/>
                <a:gd name="T17" fmla="*/ 591 h 3457"/>
                <a:gd name="T18" fmla="*/ 448 w 3454"/>
                <a:gd name="T19" fmla="*/ 654 h 3457"/>
                <a:gd name="T20" fmla="*/ 470 w 3454"/>
                <a:gd name="T21" fmla="*/ 3068 h 3457"/>
                <a:gd name="T22" fmla="*/ 947 w 3454"/>
                <a:gd name="T23" fmla="*/ 3005 h 3457"/>
                <a:gd name="T24" fmla="*/ 1439 w 3454"/>
                <a:gd name="T25" fmla="*/ 3017 h 3457"/>
                <a:gd name="T26" fmla="*/ 1710 w 3454"/>
                <a:gd name="T27" fmla="*/ 3097 h 3457"/>
                <a:gd name="T28" fmla="*/ 1927 w 3454"/>
                <a:gd name="T29" fmla="*/ 3046 h 3457"/>
                <a:gd name="T30" fmla="*/ 2303 w 3454"/>
                <a:gd name="T31" fmla="*/ 2995 h 3457"/>
                <a:gd name="T32" fmla="*/ 2867 w 3454"/>
                <a:gd name="T33" fmla="*/ 3041 h 3457"/>
                <a:gd name="T34" fmla="*/ 3087 w 3454"/>
                <a:gd name="T35" fmla="*/ 676 h 3457"/>
                <a:gd name="T36" fmla="*/ 2989 w 3454"/>
                <a:gd name="T37" fmla="*/ 599 h 3457"/>
                <a:gd name="T38" fmla="*/ 3114 w 3454"/>
                <a:gd name="T39" fmla="*/ 564 h 3457"/>
                <a:gd name="T40" fmla="*/ 3206 w 3454"/>
                <a:gd name="T41" fmla="*/ 591 h 3457"/>
                <a:gd name="T42" fmla="*/ 3209 w 3454"/>
                <a:gd name="T43" fmla="*/ 3206 h 3457"/>
                <a:gd name="T44" fmla="*/ 3119 w 3454"/>
                <a:gd name="T45" fmla="*/ 3215 h 3457"/>
                <a:gd name="T46" fmla="*/ 2861 w 3454"/>
                <a:gd name="T47" fmla="*/ 3157 h 3457"/>
                <a:gd name="T48" fmla="*/ 2385 w 3454"/>
                <a:gd name="T49" fmla="*/ 3112 h 3457"/>
                <a:gd name="T50" fmla="*/ 1994 w 3454"/>
                <a:gd name="T51" fmla="*/ 3149 h 3457"/>
                <a:gd name="T52" fmla="*/ 1784 w 3454"/>
                <a:gd name="T53" fmla="*/ 3341 h 3457"/>
                <a:gd name="T54" fmla="*/ 3315 w 3454"/>
                <a:gd name="T55" fmla="*/ 3256 h 3457"/>
                <a:gd name="T56" fmla="*/ 3362 w 3454"/>
                <a:gd name="T57" fmla="*/ 875 h 3457"/>
                <a:gd name="T58" fmla="*/ 3454 w 3454"/>
                <a:gd name="T59" fmla="*/ 921 h 3457"/>
                <a:gd name="T60" fmla="*/ 3354 w 3454"/>
                <a:gd name="T61" fmla="*/ 3386 h 3457"/>
                <a:gd name="T62" fmla="*/ 246 w 3454"/>
                <a:gd name="T63" fmla="*/ 3453 h 3457"/>
                <a:gd name="T64" fmla="*/ 27 w 3454"/>
                <a:gd name="T65" fmla="*/ 3289 h 3457"/>
                <a:gd name="T66" fmla="*/ 23 w 3454"/>
                <a:gd name="T67" fmla="*/ 875 h 3457"/>
                <a:gd name="T68" fmla="*/ 115 w 3454"/>
                <a:gd name="T69" fmla="*/ 921 h 3457"/>
                <a:gd name="T70" fmla="*/ 201 w 3454"/>
                <a:gd name="T71" fmla="*/ 3318 h 3457"/>
                <a:gd name="T72" fmla="*/ 1620 w 3454"/>
                <a:gd name="T73" fmla="*/ 3186 h 3457"/>
                <a:gd name="T74" fmla="*/ 1320 w 3454"/>
                <a:gd name="T75" fmla="*/ 3117 h 3457"/>
                <a:gd name="T76" fmla="*/ 839 w 3454"/>
                <a:gd name="T77" fmla="*/ 3130 h 3457"/>
                <a:gd name="T78" fmla="*/ 454 w 3454"/>
                <a:gd name="T79" fmla="*/ 3189 h 3457"/>
                <a:gd name="T80" fmla="*/ 303 w 3454"/>
                <a:gd name="T81" fmla="*/ 3224 h 3457"/>
                <a:gd name="T82" fmla="*/ 233 w 3454"/>
                <a:gd name="T83" fmla="*/ 3186 h 3457"/>
                <a:gd name="T84" fmla="*/ 272 w 3454"/>
                <a:gd name="T85" fmla="*/ 577 h 3457"/>
                <a:gd name="T86" fmla="*/ 434 w 3454"/>
                <a:gd name="T87" fmla="*/ 539 h 3457"/>
                <a:gd name="T88" fmla="*/ 827 w 3454"/>
                <a:gd name="T89" fmla="*/ 480 h 3457"/>
                <a:gd name="T90" fmla="*/ 1317 w 3454"/>
                <a:gd name="T91" fmla="*/ 465 h 3457"/>
                <a:gd name="T92" fmla="*/ 1623 w 3454"/>
                <a:gd name="T93" fmla="*/ 530 h 3457"/>
                <a:gd name="T94" fmla="*/ 1753 w 3454"/>
                <a:gd name="T95" fmla="*/ 581 h 3457"/>
                <a:gd name="T96" fmla="*/ 1861 w 3454"/>
                <a:gd name="T97" fmla="*/ 2795 h 3457"/>
                <a:gd name="T98" fmla="*/ 2259 w 3454"/>
                <a:gd name="T99" fmla="*/ 2589 h 3457"/>
                <a:gd name="T100" fmla="*/ 2763 w 3454"/>
                <a:gd name="T101" fmla="*/ 2378 h 3457"/>
                <a:gd name="T102" fmla="*/ 2428 w 3454"/>
                <a:gd name="T103" fmla="*/ 292 h 3457"/>
                <a:gd name="T104" fmla="*/ 2111 w 3454"/>
                <a:gd name="T105" fmla="*/ 461 h 3457"/>
                <a:gd name="T106" fmla="*/ 1941 w 3454"/>
                <a:gd name="T107" fmla="*/ 560 h 3457"/>
                <a:gd name="T108" fmla="*/ 1861 w 3454"/>
                <a:gd name="T109" fmla="*/ 560 h 3457"/>
                <a:gd name="T110" fmla="*/ 1869 w 3454"/>
                <a:gd name="T111" fmla="*/ 469 h 3457"/>
                <a:gd name="T112" fmla="*/ 1979 w 3454"/>
                <a:gd name="T113" fmla="*/ 403 h 3457"/>
                <a:gd name="T114" fmla="*/ 2256 w 3454"/>
                <a:gd name="T115" fmla="*/ 251 h 3457"/>
                <a:gd name="T116" fmla="*/ 2628 w 3454"/>
                <a:gd name="T117" fmla="*/ 73 h 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54" h="3457">
                  <a:moveTo>
                    <a:pt x="2813" y="0"/>
                  </a:moveTo>
                  <a:lnTo>
                    <a:pt x="2828" y="0"/>
                  </a:lnTo>
                  <a:lnTo>
                    <a:pt x="2841" y="3"/>
                  </a:lnTo>
                  <a:lnTo>
                    <a:pt x="2853" y="10"/>
                  </a:lnTo>
                  <a:lnTo>
                    <a:pt x="2864" y="19"/>
                  </a:lnTo>
                  <a:lnTo>
                    <a:pt x="2871" y="31"/>
                  </a:lnTo>
                  <a:lnTo>
                    <a:pt x="2876" y="43"/>
                  </a:lnTo>
                  <a:lnTo>
                    <a:pt x="2878" y="57"/>
                  </a:lnTo>
                  <a:lnTo>
                    <a:pt x="2878" y="2419"/>
                  </a:lnTo>
                  <a:lnTo>
                    <a:pt x="2875" y="2437"/>
                  </a:lnTo>
                  <a:lnTo>
                    <a:pt x="2867" y="2453"/>
                  </a:lnTo>
                  <a:lnTo>
                    <a:pt x="2854" y="2465"/>
                  </a:lnTo>
                  <a:lnTo>
                    <a:pt x="2838" y="2474"/>
                  </a:lnTo>
                  <a:lnTo>
                    <a:pt x="2780" y="2495"/>
                  </a:lnTo>
                  <a:lnTo>
                    <a:pt x="2721" y="2516"/>
                  </a:lnTo>
                  <a:lnTo>
                    <a:pt x="2662" y="2539"/>
                  </a:lnTo>
                  <a:lnTo>
                    <a:pt x="2603" y="2562"/>
                  </a:lnTo>
                  <a:lnTo>
                    <a:pt x="2544" y="2587"/>
                  </a:lnTo>
                  <a:lnTo>
                    <a:pt x="2486" y="2612"/>
                  </a:lnTo>
                  <a:lnTo>
                    <a:pt x="2428" y="2638"/>
                  </a:lnTo>
                  <a:lnTo>
                    <a:pt x="2371" y="2664"/>
                  </a:lnTo>
                  <a:lnTo>
                    <a:pt x="2316" y="2690"/>
                  </a:lnTo>
                  <a:lnTo>
                    <a:pt x="2262" y="2717"/>
                  </a:lnTo>
                  <a:lnTo>
                    <a:pt x="2209" y="2742"/>
                  </a:lnTo>
                  <a:lnTo>
                    <a:pt x="2159" y="2768"/>
                  </a:lnTo>
                  <a:lnTo>
                    <a:pt x="2110" y="2793"/>
                  </a:lnTo>
                  <a:lnTo>
                    <a:pt x="2063" y="2817"/>
                  </a:lnTo>
                  <a:lnTo>
                    <a:pt x="2019" y="2841"/>
                  </a:lnTo>
                  <a:lnTo>
                    <a:pt x="1977" y="2863"/>
                  </a:lnTo>
                  <a:lnTo>
                    <a:pt x="1940" y="2884"/>
                  </a:lnTo>
                  <a:lnTo>
                    <a:pt x="1904" y="2904"/>
                  </a:lnTo>
                  <a:lnTo>
                    <a:pt x="1871" y="2922"/>
                  </a:lnTo>
                  <a:lnTo>
                    <a:pt x="1843" y="2937"/>
                  </a:lnTo>
                  <a:lnTo>
                    <a:pt x="1818" y="2952"/>
                  </a:lnTo>
                  <a:lnTo>
                    <a:pt x="1797" y="2964"/>
                  </a:lnTo>
                  <a:lnTo>
                    <a:pt x="1780" y="2973"/>
                  </a:lnTo>
                  <a:lnTo>
                    <a:pt x="1767" y="2980"/>
                  </a:lnTo>
                  <a:lnTo>
                    <a:pt x="1760" y="2986"/>
                  </a:lnTo>
                  <a:lnTo>
                    <a:pt x="1757" y="2988"/>
                  </a:lnTo>
                  <a:lnTo>
                    <a:pt x="1742" y="2993"/>
                  </a:lnTo>
                  <a:lnTo>
                    <a:pt x="1727" y="2995"/>
                  </a:lnTo>
                  <a:lnTo>
                    <a:pt x="1713" y="2994"/>
                  </a:lnTo>
                  <a:lnTo>
                    <a:pt x="1698" y="2988"/>
                  </a:lnTo>
                  <a:lnTo>
                    <a:pt x="1686" y="2979"/>
                  </a:lnTo>
                  <a:lnTo>
                    <a:pt x="1677" y="2967"/>
                  </a:lnTo>
                  <a:lnTo>
                    <a:pt x="1672" y="2953"/>
                  </a:lnTo>
                  <a:lnTo>
                    <a:pt x="1670" y="2938"/>
                  </a:lnTo>
                  <a:lnTo>
                    <a:pt x="1670" y="671"/>
                  </a:lnTo>
                  <a:lnTo>
                    <a:pt x="1648" y="661"/>
                  </a:lnTo>
                  <a:lnTo>
                    <a:pt x="1620" y="652"/>
                  </a:lnTo>
                  <a:lnTo>
                    <a:pt x="1589" y="640"/>
                  </a:lnTo>
                  <a:lnTo>
                    <a:pt x="1553" y="629"/>
                  </a:lnTo>
                  <a:lnTo>
                    <a:pt x="1512" y="617"/>
                  </a:lnTo>
                  <a:lnTo>
                    <a:pt x="1469" y="607"/>
                  </a:lnTo>
                  <a:lnTo>
                    <a:pt x="1422" y="596"/>
                  </a:lnTo>
                  <a:lnTo>
                    <a:pt x="1372" y="588"/>
                  </a:lnTo>
                  <a:lnTo>
                    <a:pt x="1320" y="581"/>
                  </a:lnTo>
                  <a:lnTo>
                    <a:pt x="1265" y="577"/>
                  </a:lnTo>
                  <a:lnTo>
                    <a:pt x="1209" y="575"/>
                  </a:lnTo>
                  <a:lnTo>
                    <a:pt x="1123" y="576"/>
                  </a:lnTo>
                  <a:lnTo>
                    <a:pt x="1039" y="579"/>
                  </a:lnTo>
                  <a:lnTo>
                    <a:pt x="957" y="585"/>
                  </a:lnTo>
                  <a:lnTo>
                    <a:pt x="879" y="591"/>
                  </a:lnTo>
                  <a:lnTo>
                    <a:pt x="804" y="598"/>
                  </a:lnTo>
                  <a:lnTo>
                    <a:pt x="733" y="607"/>
                  </a:lnTo>
                  <a:lnTo>
                    <a:pt x="667" y="616"/>
                  </a:lnTo>
                  <a:lnTo>
                    <a:pt x="605" y="626"/>
                  </a:lnTo>
                  <a:lnTo>
                    <a:pt x="547" y="635"/>
                  </a:lnTo>
                  <a:lnTo>
                    <a:pt x="496" y="646"/>
                  </a:lnTo>
                  <a:lnTo>
                    <a:pt x="448" y="654"/>
                  </a:lnTo>
                  <a:lnTo>
                    <a:pt x="407" y="663"/>
                  </a:lnTo>
                  <a:lnTo>
                    <a:pt x="374" y="671"/>
                  </a:lnTo>
                  <a:lnTo>
                    <a:pt x="345" y="678"/>
                  </a:lnTo>
                  <a:lnTo>
                    <a:pt x="345" y="3094"/>
                  </a:lnTo>
                  <a:lnTo>
                    <a:pt x="381" y="3087"/>
                  </a:lnTo>
                  <a:lnTo>
                    <a:pt x="423" y="3077"/>
                  </a:lnTo>
                  <a:lnTo>
                    <a:pt x="470" y="3068"/>
                  </a:lnTo>
                  <a:lnTo>
                    <a:pt x="524" y="3057"/>
                  </a:lnTo>
                  <a:lnTo>
                    <a:pt x="583" y="3048"/>
                  </a:lnTo>
                  <a:lnTo>
                    <a:pt x="647" y="3037"/>
                  </a:lnTo>
                  <a:lnTo>
                    <a:pt x="716" y="3028"/>
                  </a:lnTo>
                  <a:lnTo>
                    <a:pt x="789" y="3019"/>
                  </a:lnTo>
                  <a:lnTo>
                    <a:pt x="866" y="3011"/>
                  </a:lnTo>
                  <a:lnTo>
                    <a:pt x="947" y="3005"/>
                  </a:lnTo>
                  <a:lnTo>
                    <a:pt x="1031" y="3000"/>
                  </a:lnTo>
                  <a:lnTo>
                    <a:pt x="1118" y="2997"/>
                  </a:lnTo>
                  <a:lnTo>
                    <a:pt x="1209" y="2995"/>
                  </a:lnTo>
                  <a:lnTo>
                    <a:pt x="1270" y="2997"/>
                  </a:lnTo>
                  <a:lnTo>
                    <a:pt x="1328" y="3001"/>
                  </a:lnTo>
                  <a:lnTo>
                    <a:pt x="1385" y="3009"/>
                  </a:lnTo>
                  <a:lnTo>
                    <a:pt x="1439" y="3017"/>
                  </a:lnTo>
                  <a:lnTo>
                    <a:pt x="1489" y="3028"/>
                  </a:lnTo>
                  <a:lnTo>
                    <a:pt x="1536" y="3039"/>
                  </a:lnTo>
                  <a:lnTo>
                    <a:pt x="1579" y="3052"/>
                  </a:lnTo>
                  <a:lnTo>
                    <a:pt x="1619" y="3064"/>
                  </a:lnTo>
                  <a:lnTo>
                    <a:pt x="1654" y="3076"/>
                  </a:lnTo>
                  <a:lnTo>
                    <a:pt x="1684" y="3088"/>
                  </a:lnTo>
                  <a:lnTo>
                    <a:pt x="1710" y="3097"/>
                  </a:lnTo>
                  <a:lnTo>
                    <a:pt x="1730" y="3105"/>
                  </a:lnTo>
                  <a:lnTo>
                    <a:pt x="1749" y="3098"/>
                  </a:lnTo>
                  <a:lnTo>
                    <a:pt x="1776" y="3090"/>
                  </a:lnTo>
                  <a:lnTo>
                    <a:pt x="1807" y="3079"/>
                  </a:lnTo>
                  <a:lnTo>
                    <a:pt x="1843" y="3069"/>
                  </a:lnTo>
                  <a:lnTo>
                    <a:pt x="1883" y="3057"/>
                  </a:lnTo>
                  <a:lnTo>
                    <a:pt x="1927" y="3046"/>
                  </a:lnTo>
                  <a:lnTo>
                    <a:pt x="1974" y="3035"/>
                  </a:lnTo>
                  <a:lnTo>
                    <a:pt x="2025" y="3025"/>
                  </a:lnTo>
                  <a:lnTo>
                    <a:pt x="2077" y="3015"/>
                  </a:lnTo>
                  <a:lnTo>
                    <a:pt x="2132" y="3007"/>
                  </a:lnTo>
                  <a:lnTo>
                    <a:pt x="2187" y="3001"/>
                  </a:lnTo>
                  <a:lnTo>
                    <a:pt x="2245" y="2997"/>
                  </a:lnTo>
                  <a:lnTo>
                    <a:pt x="2303" y="2995"/>
                  </a:lnTo>
                  <a:lnTo>
                    <a:pt x="2396" y="2997"/>
                  </a:lnTo>
                  <a:lnTo>
                    <a:pt x="2487" y="3000"/>
                  </a:lnTo>
                  <a:lnTo>
                    <a:pt x="2573" y="3006"/>
                  </a:lnTo>
                  <a:lnTo>
                    <a:pt x="2654" y="3013"/>
                  </a:lnTo>
                  <a:lnTo>
                    <a:pt x="2730" y="3021"/>
                  </a:lnTo>
                  <a:lnTo>
                    <a:pt x="2801" y="3031"/>
                  </a:lnTo>
                  <a:lnTo>
                    <a:pt x="2867" y="3041"/>
                  </a:lnTo>
                  <a:lnTo>
                    <a:pt x="2927" y="3052"/>
                  </a:lnTo>
                  <a:lnTo>
                    <a:pt x="2981" y="3062"/>
                  </a:lnTo>
                  <a:lnTo>
                    <a:pt x="3030" y="3073"/>
                  </a:lnTo>
                  <a:lnTo>
                    <a:pt x="3073" y="3082"/>
                  </a:lnTo>
                  <a:lnTo>
                    <a:pt x="3108" y="3092"/>
                  </a:lnTo>
                  <a:lnTo>
                    <a:pt x="3108" y="680"/>
                  </a:lnTo>
                  <a:lnTo>
                    <a:pt x="3087" y="676"/>
                  </a:lnTo>
                  <a:lnTo>
                    <a:pt x="3063" y="671"/>
                  </a:lnTo>
                  <a:lnTo>
                    <a:pt x="3035" y="666"/>
                  </a:lnTo>
                  <a:lnTo>
                    <a:pt x="3018" y="660"/>
                  </a:lnTo>
                  <a:lnTo>
                    <a:pt x="3003" y="649"/>
                  </a:lnTo>
                  <a:lnTo>
                    <a:pt x="2994" y="634"/>
                  </a:lnTo>
                  <a:lnTo>
                    <a:pt x="2989" y="617"/>
                  </a:lnTo>
                  <a:lnTo>
                    <a:pt x="2989" y="599"/>
                  </a:lnTo>
                  <a:lnTo>
                    <a:pt x="2995" y="581"/>
                  </a:lnTo>
                  <a:lnTo>
                    <a:pt x="3006" y="568"/>
                  </a:lnTo>
                  <a:lnTo>
                    <a:pt x="3020" y="557"/>
                  </a:lnTo>
                  <a:lnTo>
                    <a:pt x="3038" y="552"/>
                  </a:lnTo>
                  <a:lnTo>
                    <a:pt x="3056" y="553"/>
                  </a:lnTo>
                  <a:lnTo>
                    <a:pt x="3087" y="558"/>
                  </a:lnTo>
                  <a:lnTo>
                    <a:pt x="3114" y="564"/>
                  </a:lnTo>
                  <a:lnTo>
                    <a:pt x="3137" y="568"/>
                  </a:lnTo>
                  <a:lnTo>
                    <a:pt x="3155" y="572"/>
                  </a:lnTo>
                  <a:lnTo>
                    <a:pt x="3167" y="574"/>
                  </a:lnTo>
                  <a:lnTo>
                    <a:pt x="3176" y="576"/>
                  </a:lnTo>
                  <a:lnTo>
                    <a:pt x="3179" y="577"/>
                  </a:lnTo>
                  <a:lnTo>
                    <a:pt x="3193" y="583"/>
                  </a:lnTo>
                  <a:lnTo>
                    <a:pt x="3206" y="591"/>
                  </a:lnTo>
                  <a:lnTo>
                    <a:pt x="3215" y="604"/>
                  </a:lnTo>
                  <a:lnTo>
                    <a:pt x="3221" y="617"/>
                  </a:lnTo>
                  <a:lnTo>
                    <a:pt x="3224" y="633"/>
                  </a:lnTo>
                  <a:lnTo>
                    <a:pt x="3224" y="3169"/>
                  </a:lnTo>
                  <a:lnTo>
                    <a:pt x="3222" y="3182"/>
                  </a:lnTo>
                  <a:lnTo>
                    <a:pt x="3218" y="3195"/>
                  </a:lnTo>
                  <a:lnTo>
                    <a:pt x="3209" y="3206"/>
                  </a:lnTo>
                  <a:lnTo>
                    <a:pt x="3200" y="3215"/>
                  </a:lnTo>
                  <a:lnTo>
                    <a:pt x="3183" y="3223"/>
                  </a:lnTo>
                  <a:lnTo>
                    <a:pt x="3165" y="3226"/>
                  </a:lnTo>
                  <a:lnTo>
                    <a:pt x="3147" y="3223"/>
                  </a:lnTo>
                  <a:lnTo>
                    <a:pt x="3144" y="3222"/>
                  </a:lnTo>
                  <a:lnTo>
                    <a:pt x="3135" y="3219"/>
                  </a:lnTo>
                  <a:lnTo>
                    <a:pt x="3119" y="3215"/>
                  </a:lnTo>
                  <a:lnTo>
                    <a:pt x="3098" y="3209"/>
                  </a:lnTo>
                  <a:lnTo>
                    <a:pt x="3071" y="3201"/>
                  </a:lnTo>
                  <a:lnTo>
                    <a:pt x="3038" y="3194"/>
                  </a:lnTo>
                  <a:lnTo>
                    <a:pt x="3001" y="3185"/>
                  </a:lnTo>
                  <a:lnTo>
                    <a:pt x="2959" y="3176"/>
                  </a:lnTo>
                  <a:lnTo>
                    <a:pt x="2912" y="3166"/>
                  </a:lnTo>
                  <a:lnTo>
                    <a:pt x="2861" y="3157"/>
                  </a:lnTo>
                  <a:lnTo>
                    <a:pt x="2804" y="3149"/>
                  </a:lnTo>
                  <a:lnTo>
                    <a:pt x="2744" y="3140"/>
                  </a:lnTo>
                  <a:lnTo>
                    <a:pt x="2679" y="3132"/>
                  </a:lnTo>
                  <a:lnTo>
                    <a:pt x="2611" y="3124"/>
                  </a:lnTo>
                  <a:lnTo>
                    <a:pt x="2539" y="3119"/>
                  </a:lnTo>
                  <a:lnTo>
                    <a:pt x="2464" y="3115"/>
                  </a:lnTo>
                  <a:lnTo>
                    <a:pt x="2385" y="3112"/>
                  </a:lnTo>
                  <a:lnTo>
                    <a:pt x="2303" y="3111"/>
                  </a:lnTo>
                  <a:lnTo>
                    <a:pt x="2248" y="3112"/>
                  </a:lnTo>
                  <a:lnTo>
                    <a:pt x="2195" y="3116"/>
                  </a:lnTo>
                  <a:lnTo>
                    <a:pt x="2142" y="3122"/>
                  </a:lnTo>
                  <a:lnTo>
                    <a:pt x="2091" y="3130"/>
                  </a:lnTo>
                  <a:lnTo>
                    <a:pt x="2041" y="3139"/>
                  </a:lnTo>
                  <a:lnTo>
                    <a:pt x="1994" y="3149"/>
                  </a:lnTo>
                  <a:lnTo>
                    <a:pt x="1949" y="3159"/>
                  </a:lnTo>
                  <a:lnTo>
                    <a:pt x="1908" y="3171"/>
                  </a:lnTo>
                  <a:lnTo>
                    <a:pt x="1870" y="3181"/>
                  </a:lnTo>
                  <a:lnTo>
                    <a:pt x="1837" y="3192"/>
                  </a:lnTo>
                  <a:lnTo>
                    <a:pt x="1808" y="3201"/>
                  </a:lnTo>
                  <a:lnTo>
                    <a:pt x="1784" y="3209"/>
                  </a:lnTo>
                  <a:lnTo>
                    <a:pt x="1784" y="3341"/>
                  </a:lnTo>
                  <a:lnTo>
                    <a:pt x="3166" y="3341"/>
                  </a:lnTo>
                  <a:lnTo>
                    <a:pt x="3197" y="3339"/>
                  </a:lnTo>
                  <a:lnTo>
                    <a:pt x="3226" y="3330"/>
                  </a:lnTo>
                  <a:lnTo>
                    <a:pt x="3253" y="3318"/>
                  </a:lnTo>
                  <a:lnTo>
                    <a:pt x="3277" y="3301"/>
                  </a:lnTo>
                  <a:lnTo>
                    <a:pt x="3297" y="3280"/>
                  </a:lnTo>
                  <a:lnTo>
                    <a:pt x="3315" y="3256"/>
                  </a:lnTo>
                  <a:lnTo>
                    <a:pt x="3328" y="3228"/>
                  </a:lnTo>
                  <a:lnTo>
                    <a:pt x="3335" y="3199"/>
                  </a:lnTo>
                  <a:lnTo>
                    <a:pt x="3338" y="3169"/>
                  </a:lnTo>
                  <a:lnTo>
                    <a:pt x="3338" y="921"/>
                  </a:lnTo>
                  <a:lnTo>
                    <a:pt x="3341" y="903"/>
                  </a:lnTo>
                  <a:lnTo>
                    <a:pt x="3350" y="887"/>
                  </a:lnTo>
                  <a:lnTo>
                    <a:pt x="3362" y="875"/>
                  </a:lnTo>
                  <a:lnTo>
                    <a:pt x="3378" y="866"/>
                  </a:lnTo>
                  <a:lnTo>
                    <a:pt x="3396" y="863"/>
                  </a:lnTo>
                  <a:lnTo>
                    <a:pt x="3414" y="866"/>
                  </a:lnTo>
                  <a:lnTo>
                    <a:pt x="3430" y="875"/>
                  </a:lnTo>
                  <a:lnTo>
                    <a:pt x="3442" y="887"/>
                  </a:lnTo>
                  <a:lnTo>
                    <a:pt x="3451" y="903"/>
                  </a:lnTo>
                  <a:lnTo>
                    <a:pt x="3454" y="921"/>
                  </a:lnTo>
                  <a:lnTo>
                    <a:pt x="3454" y="3169"/>
                  </a:lnTo>
                  <a:lnTo>
                    <a:pt x="3451" y="3211"/>
                  </a:lnTo>
                  <a:lnTo>
                    <a:pt x="3441" y="3252"/>
                  </a:lnTo>
                  <a:lnTo>
                    <a:pt x="3427" y="3289"/>
                  </a:lnTo>
                  <a:lnTo>
                    <a:pt x="3408" y="3325"/>
                  </a:lnTo>
                  <a:lnTo>
                    <a:pt x="3382" y="3358"/>
                  </a:lnTo>
                  <a:lnTo>
                    <a:pt x="3354" y="3386"/>
                  </a:lnTo>
                  <a:lnTo>
                    <a:pt x="3323" y="3410"/>
                  </a:lnTo>
                  <a:lnTo>
                    <a:pt x="3287" y="3429"/>
                  </a:lnTo>
                  <a:lnTo>
                    <a:pt x="3249" y="3444"/>
                  </a:lnTo>
                  <a:lnTo>
                    <a:pt x="3208" y="3453"/>
                  </a:lnTo>
                  <a:lnTo>
                    <a:pt x="3166" y="3457"/>
                  </a:lnTo>
                  <a:lnTo>
                    <a:pt x="288" y="3457"/>
                  </a:lnTo>
                  <a:lnTo>
                    <a:pt x="246" y="3453"/>
                  </a:lnTo>
                  <a:lnTo>
                    <a:pt x="205" y="3444"/>
                  </a:lnTo>
                  <a:lnTo>
                    <a:pt x="167" y="3429"/>
                  </a:lnTo>
                  <a:lnTo>
                    <a:pt x="131" y="3410"/>
                  </a:lnTo>
                  <a:lnTo>
                    <a:pt x="99" y="3386"/>
                  </a:lnTo>
                  <a:lnTo>
                    <a:pt x="70" y="3358"/>
                  </a:lnTo>
                  <a:lnTo>
                    <a:pt x="46" y="3325"/>
                  </a:lnTo>
                  <a:lnTo>
                    <a:pt x="27" y="3289"/>
                  </a:lnTo>
                  <a:lnTo>
                    <a:pt x="13" y="3252"/>
                  </a:lnTo>
                  <a:lnTo>
                    <a:pt x="3" y="3211"/>
                  </a:lnTo>
                  <a:lnTo>
                    <a:pt x="0" y="3169"/>
                  </a:lnTo>
                  <a:lnTo>
                    <a:pt x="0" y="921"/>
                  </a:lnTo>
                  <a:lnTo>
                    <a:pt x="3" y="903"/>
                  </a:lnTo>
                  <a:lnTo>
                    <a:pt x="12" y="887"/>
                  </a:lnTo>
                  <a:lnTo>
                    <a:pt x="23" y="875"/>
                  </a:lnTo>
                  <a:lnTo>
                    <a:pt x="40" y="866"/>
                  </a:lnTo>
                  <a:lnTo>
                    <a:pt x="58" y="863"/>
                  </a:lnTo>
                  <a:lnTo>
                    <a:pt x="76" y="866"/>
                  </a:lnTo>
                  <a:lnTo>
                    <a:pt x="91" y="875"/>
                  </a:lnTo>
                  <a:lnTo>
                    <a:pt x="104" y="887"/>
                  </a:lnTo>
                  <a:lnTo>
                    <a:pt x="112" y="903"/>
                  </a:lnTo>
                  <a:lnTo>
                    <a:pt x="115" y="921"/>
                  </a:lnTo>
                  <a:lnTo>
                    <a:pt x="115" y="3169"/>
                  </a:lnTo>
                  <a:lnTo>
                    <a:pt x="118" y="3199"/>
                  </a:lnTo>
                  <a:lnTo>
                    <a:pt x="126" y="3228"/>
                  </a:lnTo>
                  <a:lnTo>
                    <a:pt x="139" y="3256"/>
                  </a:lnTo>
                  <a:lnTo>
                    <a:pt x="155" y="3280"/>
                  </a:lnTo>
                  <a:lnTo>
                    <a:pt x="176" y="3301"/>
                  </a:lnTo>
                  <a:lnTo>
                    <a:pt x="201" y="3318"/>
                  </a:lnTo>
                  <a:lnTo>
                    <a:pt x="228" y="3330"/>
                  </a:lnTo>
                  <a:lnTo>
                    <a:pt x="257" y="3339"/>
                  </a:lnTo>
                  <a:lnTo>
                    <a:pt x="288" y="3341"/>
                  </a:lnTo>
                  <a:lnTo>
                    <a:pt x="1670" y="3341"/>
                  </a:lnTo>
                  <a:lnTo>
                    <a:pt x="1670" y="3205"/>
                  </a:lnTo>
                  <a:lnTo>
                    <a:pt x="1648" y="3197"/>
                  </a:lnTo>
                  <a:lnTo>
                    <a:pt x="1620" y="3186"/>
                  </a:lnTo>
                  <a:lnTo>
                    <a:pt x="1589" y="3176"/>
                  </a:lnTo>
                  <a:lnTo>
                    <a:pt x="1553" y="3164"/>
                  </a:lnTo>
                  <a:lnTo>
                    <a:pt x="1513" y="3153"/>
                  </a:lnTo>
                  <a:lnTo>
                    <a:pt x="1469" y="3142"/>
                  </a:lnTo>
                  <a:lnTo>
                    <a:pt x="1422" y="3132"/>
                  </a:lnTo>
                  <a:lnTo>
                    <a:pt x="1372" y="3123"/>
                  </a:lnTo>
                  <a:lnTo>
                    <a:pt x="1320" y="3117"/>
                  </a:lnTo>
                  <a:lnTo>
                    <a:pt x="1265" y="3113"/>
                  </a:lnTo>
                  <a:lnTo>
                    <a:pt x="1209" y="3111"/>
                  </a:lnTo>
                  <a:lnTo>
                    <a:pt x="1130" y="3112"/>
                  </a:lnTo>
                  <a:lnTo>
                    <a:pt x="1053" y="3114"/>
                  </a:lnTo>
                  <a:lnTo>
                    <a:pt x="980" y="3118"/>
                  </a:lnTo>
                  <a:lnTo>
                    <a:pt x="907" y="3123"/>
                  </a:lnTo>
                  <a:lnTo>
                    <a:pt x="839" y="3130"/>
                  </a:lnTo>
                  <a:lnTo>
                    <a:pt x="773" y="3137"/>
                  </a:lnTo>
                  <a:lnTo>
                    <a:pt x="710" y="3145"/>
                  </a:lnTo>
                  <a:lnTo>
                    <a:pt x="651" y="3154"/>
                  </a:lnTo>
                  <a:lnTo>
                    <a:pt x="595" y="3162"/>
                  </a:lnTo>
                  <a:lnTo>
                    <a:pt x="544" y="3172"/>
                  </a:lnTo>
                  <a:lnTo>
                    <a:pt x="497" y="3180"/>
                  </a:lnTo>
                  <a:lnTo>
                    <a:pt x="454" y="3189"/>
                  </a:lnTo>
                  <a:lnTo>
                    <a:pt x="416" y="3197"/>
                  </a:lnTo>
                  <a:lnTo>
                    <a:pt x="383" y="3204"/>
                  </a:lnTo>
                  <a:lnTo>
                    <a:pt x="356" y="3211"/>
                  </a:lnTo>
                  <a:lnTo>
                    <a:pt x="334" y="3216"/>
                  </a:lnTo>
                  <a:lnTo>
                    <a:pt x="317" y="3220"/>
                  </a:lnTo>
                  <a:lnTo>
                    <a:pt x="308" y="3223"/>
                  </a:lnTo>
                  <a:lnTo>
                    <a:pt x="303" y="3224"/>
                  </a:lnTo>
                  <a:lnTo>
                    <a:pt x="296" y="3225"/>
                  </a:lnTo>
                  <a:lnTo>
                    <a:pt x="288" y="3226"/>
                  </a:lnTo>
                  <a:lnTo>
                    <a:pt x="275" y="3224"/>
                  </a:lnTo>
                  <a:lnTo>
                    <a:pt x="264" y="3221"/>
                  </a:lnTo>
                  <a:lnTo>
                    <a:pt x="253" y="3215"/>
                  </a:lnTo>
                  <a:lnTo>
                    <a:pt x="240" y="3202"/>
                  </a:lnTo>
                  <a:lnTo>
                    <a:pt x="233" y="3186"/>
                  </a:lnTo>
                  <a:lnTo>
                    <a:pt x="230" y="3169"/>
                  </a:lnTo>
                  <a:lnTo>
                    <a:pt x="230" y="633"/>
                  </a:lnTo>
                  <a:lnTo>
                    <a:pt x="232" y="618"/>
                  </a:lnTo>
                  <a:lnTo>
                    <a:pt x="237" y="605"/>
                  </a:lnTo>
                  <a:lnTo>
                    <a:pt x="247" y="593"/>
                  </a:lnTo>
                  <a:lnTo>
                    <a:pt x="258" y="584"/>
                  </a:lnTo>
                  <a:lnTo>
                    <a:pt x="272" y="577"/>
                  </a:lnTo>
                  <a:lnTo>
                    <a:pt x="278" y="576"/>
                  </a:lnTo>
                  <a:lnTo>
                    <a:pt x="290" y="573"/>
                  </a:lnTo>
                  <a:lnTo>
                    <a:pt x="308" y="568"/>
                  </a:lnTo>
                  <a:lnTo>
                    <a:pt x="331" y="563"/>
                  </a:lnTo>
                  <a:lnTo>
                    <a:pt x="360" y="555"/>
                  </a:lnTo>
                  <a:lnTo>
                    <a:pt x="394" y="548"/>
                  </a:lnTo>
                  <a:lnTo>
                    <a:pt x="434" y="539"/>
                  </a:lnTo>
                  <a:lnTo>
                    <a:pt x="478" y="531"/>
                  </a:lnTo>
                  <a:lnTo>
                    <a:pt x="526" y="522"/>
                  </a:lnTo>
                  <a:lnTo>
                    <a:pt x="579" y="513"/>
                  </a:lnTo>
                  <a:lnTo>
                    <a:pt x="635" y="504"/>
                  </a:lnTo>
                  <a:lnTo>
                    <a:pt x="696" y="495"/>
                  </a:lnTo>
                  <a:lnTo>
                    <a:pt x="760" y="487"/>
                  </a:lnTo>
                  <a:lnTo>
                    <a:pt x="827" y="480"/>
                  </a:lnTo>
                  <a:lnTo>
                    <a:pt x="899" y="473"/>
                  </a:lnTo>
                  <a:lnTo>
                    <a:pt x="972" y="468"/>
                  </a:lnTo>
                  <a:lnTo>
                    <a:pt x="1049" y="464"/>
                  </a:lnTo>
                  <a:lnTo>
                    <a:pt x="1128" y="462"/>
                  </a:lnTo>
                  <a:lnTo>
                    <a:pt x="1209" y="461"/>
                  </a:lnTo>
                  <a:lnTo>
                    <a:pt x="1264" y="462"/>
                  </a:lnTo>
                  <a:lnTo>
                    <a:pt x="1317" y="465"/>
                  </a:lnTo>
                  <a:lnTo>
                    <a:pt x="1368" y="471"/>
                  </a:lnTo>
                  <a:lnTo>
                    <a:pt x="1418" y="478"/>
                  </a:lnTo>
                  <a:lnTo>
                    <a:pt x="1465" y="488"/>
                  </a:lnTo>
                  <a:lnTo>
                    <a:pt x="1509" y="497"/>
                  </a:lnTo>
                  <a:lnTo>
                    <a:pt x="1550" y="508"/>
                  </a:lnTo>
                  <a:lnTo>
                    <a:pt x="1589" y="519"/>
                  </a:lnTo>
                  <a:lnTo>
                    <a:pt x="1623" y="530"/>
                  </a:lnTo>
                  <a:lnTo>
                    <a:pt x="1655" y="542"/>
                  </a:lnTo>
                  <a:lnTo>
                    <a:pt x="1682" y="551"/>
                  </a:lnTo>
                  <a:lnTo>
                    <a:pt x="1705" y="560"/>
                  </a:lnTo>
                  <a:lnTo>
                    <a:pt x="1724" y="569"/>
                  </a:lnTo>
                  <a:lnTo>
                    <a:pt x="1739" y="575"/>
                  </a:lnTo>
                  <a:lnTo>
                    <a:pt x="1748" y="579"/>
                  </a:lnTo>
                  <a:lnTo>
                    <a:pt x="1753" y="581"/>
                  </a:lnTo>
                  <a:lnTo>
                    <a:pt x="1765" y="591"/>
                  </a:lnTo>
                  <a:lnTo>
                    <a:pt x="1776" y="603"/>
                  </a:lnTo>
                  <a:lnTo>
                    <a:pt x="1782" y="617"/>
                  </a:lnTo>
                  <a:lnTo>
                    <a:pt x="1784" y="633"/>
                  </a:lnTo>
                  <a:lnTo>
                    <a:pt x="1784" y="2837"/>
                  </a:lnTo>
                  <a:lnTo>
                    <a:pt x="1820" y="2817"/>
                  </a:lnTo>
                  <a:lnTo>
                    <a:pt x="1861" y="2795"/>
                  </a:lnTo>
                  <a:lnTo>
                    <a:pt x="1906" y="2770"/>
                  </a:lnTo>
                  <a:lnTo>
                    <a:pt x="1956" y="2743"/>
                  </a:lnTo>
                  <a:lnTo>
                    <a:pt x="2010" y="2714"/>
                  </a:lnTo>
                  <a:lnTo>
                    <a:pt x="2068" y="2685"/>
                  </a:lnTo>
                  <a:lnTo>
                    <a:pt x="2129" y="2653"/>
                  </a:lnTo>
                  <a:lnTo>
                    <a:pt x="2192" y="2622"/>
                  </a:lnTo>
                  <a:lnTo>
                    <a:pt x="2259" y="2589"/>
                  </a:lnTo>
                  <a:lnTo>
                    <a:pt x="2327" y="2558"/>
                  </a:lnTo>
                  <a:lnTo>
                    <a:pt x="2397" y="2525"/>
                  </a:lnTo>
                  <a:lnTo>
                    <a:pt x="2469" y="2494"/>
                  </a:lnTo>
                  <a:lnTo>
                    <a:pt x="2541" y="2463"/>
                  </a:lnTo>
                  <a:lnTo>
                    <a:pt x="2615" y="2433"/>
                  </a:lnTo>
                  <a:lnTo>
                    <a:pt x="2689" y="2404"/>
                  </a:lnTo>
                  <a:lnTo>
                    <a:pt x="2763" y="2378"/>
                  </a:lnTo>
                  <a:lnTo>
                    <a:pt x="2763" y="141"/>
                  </a:lnTo>
                  <a:lnTo>
                    <a:pt x="2705" y="165"/>
                  </a:lnTo>
                  <a:lnTo>
                    <a:pt x="2648" y="189"/>
                  </a:lnTo>
                  <a:lnTo>
                    <a:pt x="2592" y="215"/>
                  </a:lnTo>
                  <a:lnTo>
                    <a:pt x="2536" y="240"/>
                  </a:lnTo>
                  <a:lnTo>
                    <a:pt x="2481" y="266"/>
                  </a:lnTo>
                  <a:lnTo>
                    <a:pt x="2428" y="292"/>
                  </a:lnTo>
                  <a:lnTo>
                    <a:pt x="2376" y="318"/>
                  </a:lnTo>
                  <a:lnTo>
                    <a:pt x="2327" y="344"/>
                  </a:lnTo>
                  <a:lnTo>
                    <a:pt x="2279" y="369"/>
                  </a:lnTo>
                  <a:lnTo>
                    <a:pt x="2233" y="393"/>
                  </a:lnTo>
                  <a:lnTo>
                    <a:pt x="2189" y="416"/>
                  </a:lnTo>
                  <a:lnTo>
                    <a:pt x="2149" y="440"/>
                  </a:lnTo>
                  <a:lnTo>
                    <a:pt x="2111" y="461"/>
                  </a:lnTo>
                  <a:lnTo>
                    <a:pt x="2075" y="481"/>
                  </a:lnTo>
                  <a:lnTo>
                    <a:pt x="2044" y="499"/>
                  </a:lnTo>
                  <a:lnTo>
                    <a:pt x="2015" y="515"/>
                  </a:lnTo>
                  <a:lnTo>
                    <a:pt x="1991" y="530"/>
                  </a:lnTo>
                  <a:lnTo>
                    <a:pt x="1970" y="543"/>
                  </a:lnTo>
                  <a:lnTo>
                    <a:pt x="1953" y="552"/>
                  </a:lnTo>
                  <a:lnTo>
                    <a:pt x="1941" y="560"/>
                  </a:lnTo>
                  <a:lnTo>
                    <a:pt x="1933" y="565"/>
                  </a:lnTo>
                  <a:lnTo>
                    <a:pt x="1930" y="567"/>
                  </a:lnTo>
                  <a:lnTo>
                    <a:pt x="1915" y="573"/>
                  </a:lnTo>
                  <a:lnTo>
                    <a:pt x="1901" y="575"/>
                  </a:lnTo>
                  <a:lnTo>
                    <a:pt x="1886" y="574"/>
                  </a:lnTo>
                  <a:lnTo>
                    <a:pt x="1872" y="569"/>
                  </a:lnTo>
                  <a:lnTo>
                    <a:pt x="1861" y="560"/>
                  </a:lnTo>
                  <a:lnTo>
                    <a:pt x="1850" y="549"/>
                  </a:lnTo>
                  <a:lnTo>
                    <a:pt x="1844" y="534"/>
                  </a:lnTo>
                  <a:lnTo>
                    <a:pt x="1842" y="519"/>
                  </a:lnTo>
                  <a:lnTo>
                    <a:pt x="1843" y="505"/>
                  </a:lnTo>
                  <a:lnTo>
                    <a:pt x="1848" y="491"/>
                  </a:lnTo>
                  <a:lnTo>
                    <a:pt x="1857" y="478"/>
                  </a:lnTo>
                  <a:lnTo>
                    <a:pt x="1869" y="469"/>
                  </a:lnTo>
                  <a:lnTo>
                    <a:pt x="1872" y="467"/>
                  </a:lnTo>
                  <a:lnTo>
                    <a:pt x="1880" y="463"/>
                  </a:lnTo>
                  <a:lnTo>
                    <a:pt x="1891" y="455"/>
                  </a:lnTo>
                  <a:lnTo>
                    <a:pt x="1908" y="446"/>
                  </a:lnTo>
                  <a:lnTo>
                    <a:pt x="1928" y="433"/>
                  </a:lnTo>
                  <a:lnTo>
                    <a:pt x="1952" y="420"/>
                  </a:lnTo>
                  <a:lnTo>
                    <a:pt x="1979" y="403"/>
                  </a:lnTo>
                  <a:lnTo>
                    <a:pt x="2010" y="385"/>
                  </a:lnTo>
                  <a:lnTo>
                    <a:pt x="2045" y="366"/>
                  </a:lnTo>
                  <a:lnTo>
                    <a:pt x="2081" y="345"/>
                  </a:lnTo>
                  <a:lnTo>
                    <a:pt x="2121" y="323"/>
                  </a:lnTo>
                  <a:lnTo>
                    <a:pt x="2163" y="300"/>
                  </a:lnTo>
                  <a:lnTo>
                    <a:pt x="2208" y="276"/>
                  </a:lnTo>
                  <a:lnTo>
                    <a:pt x="2256" y="251"/>
                  </a:lnTo>
                  <a:lnTo>
                    <a:pt x="2304" y="226"/>
                  </a:lnTo>
                  <a:lnTo>
                    <a:pt x="2355" y="200"/>
                  </a:lnTo>
                  <a:lnTo>
                    <a:pt x="2408" y="175"/>
                  </a:lnTo>
                  <a:lnTo>
                    <a:pt x="2461" y="148"/>
                  </a:lnTo>
                  <a:lnTo>
                    <a:pt x="2516" y="123"/>
                  </a:lnTo>
                  <a:lnTo>
                    <a:pt x="2572" y="97"/>
                  </a:lnTo>
                  <a:lnTo>
                    <a:pt x="2628" y="73"/>
                  </a:lnTo>
                  <a:lnTo>
                    <a:pt x="2685" y="49"/>
                  </a:lnTo>
                  <a:lnTo>
                    <a:pt x="2743" y="25"/>
                  </a:lnTo>
                  <a:lnTo>
                    <a:pt x="2801" y="3"/>
                  </a:lnTo>
                  <a:lnTo>
                    <a:pt x="2813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1536" y="6411"/>
              <a:ext cx="115" cy="63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5 h 346"/>
                <a:gd name="T4" fmla="*/ 630 w 634"/>
                <a:gd name="T5" fmla="*/ 40 h 346"/>
                <a:gd name="T6" fmla="*/ 632 w 634"/>
                <a:gd name="T7" fmla="*/ 70 h 346"/>
                <a:gd name="T8" fmla="*/ 618 w 634"/>
                <a:gd name="T9" fmla="*/ 97 h 346"/>
                <a:gd name="T10" fmla="*/ 593 w 634"/>
                <a:gd name="T11" fmla="*/ 112 h 346"/>
                <a:gd name="T12" fmla="*/ 538 w 634"/>
                <a:gd name="T13" fmla="*/ 131 h 346"/>
                <a:gd name="T14" fmla="*/ 476 w 634"/>
                <a:gd name="T15" fmla="*/ 156 h 346"/>
                <a:gd name="T16" fmla="*/ 410 w 634"/>
                <a:gd name="T17" fmla="*/ 185 h 346"/>
                <a:gd name="T18" fmla="*/ 343 w 634"/>
                <a:gd name="T19" fmla="*/ 214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299 h 346"/>
                <a:gd name="T26" fmla="*/ 122 w 634"/>
                <a:gd name="T27" fmla="*/ 320 h 346"/>
                <a:gd name="T28" fmla="*/ 94 w 634"/>
                <a:gd name="T29" fmla="*/ 334 h 346"/>
                <a:gd name="T30" fmla="*/ 83 w 634"/>
                <a:gd name="T31" fmla="*/ 339 h 346"/>
                <a:gd name="T32" fmla="*/ 58 w 634"/>
                <a:gd name="T33" fmla="*/ 346 h 346"/>
                <a:gd name="T34" fmla="*/ 28 w 634"/>
                <a:gd name="T35" fmla="*/ 337 h 346"/>
                <a:gd name="T36" fmla="*/ 7 w 634"/>
                <a:gd name="T37" fmla="*/ 314 h 346"/>
                <a:gd name="T38" fmla="*/ 0 w 634"/>
                <a:gd name="T39" fmla="*/ 285 h 346"/>
                <a:gd name="T40" fmla="*/ 9 w 634"/>
                <a:gd name="T41" fmla="*/ 256 h 346"/>
                <a:gd name="T42" fmla="*/ 32 w 634"/>
                <a:gd name="T43" fmla="*/ 236 h 346"/>
                <a:gd name="T44" fmla="*/ 47 w 634"/>
                <a:gd name="T45" fmla="*/ 229 h 346"/>
                <a:gd name="T46" fmla="*/ 79 w 634"/>
                <a:gd name="T47" fmla="*/ 213 h 346"/>
                <a:gd name="T48" fmla="*/ 126 w 634"/>
                <a:gd name="T49" fmla="*/ 189 h 346"/>
                <a:gd name="T50" fmla="*/ 185 w 634"/>
                <a:gd name="T51" fmla="*/ 161 h 346"/>
                <a:gd name="T52" fmla="*/ 251 w 634"/>
                <a:gd name="T53" fmla="*/ 130 h 346"/>
                <a:gd name="T54" fmla="*/ 323 w 634"/>
                <a:gd name="T55" fmla="*/ 98 h 346"/>
                <a:gd name="T56" fmla="*/ 395 w 634"/>
                <a:gd name="T57" fmla="*/ 65 h 346"/>
                <a:gd name="T58" fmla="*/ 465 w 634"/>
                <a:gd name="T59" fmla="*/ 37 h 346"/>
                <a:gd name="T60" fmla="*/ 530 w 634"/>
                <a:gd name="T61" fmla="*/ 12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5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6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7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1"/>
                  </a:lnTo>
                  <a:lnTo>
                    <a:pt x="538" y="131"/>
                  </a:lnTo>
                  <a:lnTo>
                    <a:pt x="508" y="143"/>
                  </a:lnTo>
                  <a:lnTo>
                    <a:pt x="476" y="156"/>
                  </a:lnTo>
                  <a:lnTo>
                    <a:pt x="444" y="170"/>
                  </a:lnTo>
                  <a:lnTo>
                    <a:pt x="410" y="185"/>
                  </a:lnTo>
                  <a:lnTo>
                    <a:pt x="376" y="200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59"/>
                  </a:lnTo>
                  <a:lnTo>
                    <a:pt x="217" y="274"/>
                  </a:lnTo>
                  <a:lnTo>
                    <a:pt x="188" y="287"/>
                  </a:lnTo>
                  <a:lnTo>
                    <a:pt x="163" y="299"/>
                  </a:lnTo>
                  <a:lnTo>
                    <a:pt x="141" y="311"/>
                  </a:lnTo>
                  <a:lnTo>
                    <a:pt x="122" y="320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7"/>
                  </a:lnTo>
                  <a:lnTo>
                    <a:pt x="83" y="339"/>
                  </a:lnTo>
                  <a:lnTo>
                    <a:pt x="71" y="344"/>
                  </a:lnTo>
                  <a:lnTo>
                    <a:pt x="58" y="346"/>
                  </a:lnTo>
                  <a:lnTo>
                    <a:pt x="42" y="344"/>
                  </a:lnTo>
                  <a:lnTo>
                    <a:pt x="28" y="337"/>
                  </a:lnTo>
                  <a:lnTo>
                    <a:pt x="15" y="328"/>
                  </a:lnTo>
                  <a:lnTo>
                    <a:pt x="7" y="314"/>
                  </a:lnTo>
                  <a:lnTo>
                    <a:pt x="1" y="299"/>
                  </a:lnTo>
                  <a:lnTo>
                    <a:pt x="0" y="285"/>
                  </a:lnTo>
                  <a:lnTo>
                    <a:pt x="3" y="270"/>
                  </a:lnTo>
                  <a:lnTo>
                    <a:pt x="9" y="256"/>
                  </a:lnTo>
                  <a:lnTo>
                    <a:pt x="18" y="246"/>
                  </a:lnTo>
                  <a:lnTo>
                    <a:pt x="32" y="236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89"/>
                  </a:lnTo>
                  <a:lnTo>
                    <a:pt x="155" y="175"/>
                  </a:lnTo>
                  <a:lnTo>
                    <a:pt x="185" y="161"/>
                  </a:lnTo>
                  <a:lnTo>
                    <a:pt x="218" y="146"/>
                  </a:lnTo>
                  <a:lnTo>
                    <a:pt x="251" y="130"/>
                  </a:lnTo>
                  <a:lnTo>
                    <a:pt x="287" y="113"/>
                  </a:lnTo>
                  <a:lnTo>
                    <a:pt x="323" y="98"/>
                  </a:lnTo>
                  <a:lnTo>
                    <a:pt x="359" y="81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7"/>
                  </a:lnTo>
                  <a:lnTo>
                    <a:pt x="498" y="24"/>
                  </a:lnTo>
                  <a:lnTo>
                    <a:pt x="530" y="12"/>
                  </a:lnTo>
                  <a:lnTo>
                    <a:pt x="558" y="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1536" y="6534"/>
              <a:ext cx="115" cy="63"/>
            </a:xfrm>
            <a:custGeom>
              <a:avLst/>
              <a:gdLst>
                <a:gd name="T0" fmla="*/ 588 w 634"/>
                <a:gd name="T1" fmla="*/ 1 h 345"/>
                <a:gd name="T2" fmla="*/ 615 w 634"/>
                <a:gd name="T3" fmla="*/ 14 h 345"/>
                <a:gd name="T4" fmla="*/ 630 w 634"/>
                <a:gd name="T5" fmla="*/ 40 h 345"/>
                <a:gd name="T6" fmla="*/ 632 w 634"/>
                <a:gd name="T7" fmla="*/ 70 h 345"/>
                <a:gd name="T8" fmla="*/ 618 w 634"/>
                <a:gd name="T9" fmla="*/ 95 h 345"/>
                <a:gd name="T10" fmla="*/ 593 w 634"/>
                <a:gd name="T11" fmla="*/ 112 h 345"/>
                <a:gd name="T12" fmla="*/ 538 w 634"/>
                <a:gd name="T13" fmla="*/ 131 h 345"/>
                <a:gd name="T14" fmla="*/ 476 w 634"/>
                <a:gd name="T15" fmla="*/ 155 h 345"/>
                <a:gd name="T16" fmla="*/ 410 w 634"/>
                <a:gd name="T17" fmla="*/ 184 h 345"/>
                <a:gd name="T18" fmla="*/ 343 w 634"/>
                <a:gd name="T19" fmla="*/ 214 h 345"/>
                <a:gd name="T20" fmla="*/ 277 w 634"/>
                <a:gd name="T21" fmla="*/ 244 h 345"/>
                <a:gd name="T22" fmla="*/ 217 w 634"/>
                <a:gd name="T23" fmla="*/ 273 h 345"/>
                <a:gd name="T24" fmla="*/ 163 w 634"/>
                <a:gd name="T25" fmla="*/ 299 h 345"/>
                <a:gd name="T26" fmla="*/ 122 w 634"/>
                <a:gd name="T27" fmla="*/ 319 h 345"/>
                <a:gd name="T28" fmla="*/ 94 w 634"/>
                <a:gd name="T29" fmla="*/ 334 h 345"/>
                <a:gd name="T30" fmla="*/ 83 w 634"/>
                <a:gd name="T31" fmla="*/ 339 h 345"/>
                <a:gd name="T32" fmla="*/ 58 w 634"/>
                <a:gd name="T33" fmla="*/ 345 h 345"/>
                <a:gd name="T34" fmla="*/ 28 w 634"/>
                <a:gd name="T35" fmla="*/ 337 h 345"/>
                <a:gd name="T36" fmla="*/ 7 w 634"/>
                <a:gd name="T37" fmla="*/ 314 h 345"/>
                <a:gd name="T38" fmla="*/ 0 w 634"/>
                <a:gd name="T39" fmla="*/ 284 h 345"/>
                <a:gd name="T40" fmla="*/ 9 w 634"/>
                <a:gd name="T41" fmla="*/ 256 h 345"/>
                <a:gd name="T42" fmla="*/ 32 w 634"/>
                <a:gd name="T43" fmla="*/ 236 h 345"/>
                <a:gd name="T44" fmla="*/ 47 w 634"/>
                <a:gd name="T45" fmla="*/ 229 h 345"/>
                <a:gd name="T46" fmla="*/ 79 w 634"/>
                <a:gd name="T47" fmla="*/ 212 h 345"/>
                <a:gd name="T48" fmla="*/ 126 w 634"/>
                <a:gd name="T49" fmla="*/ 189 h 345"/>
                <a:gd name="T50" fmla="*/ 185 w 634"/>
                <a:gd name="T51" fmla="*/ 160 h 345"/>
                <a:gd name="T52" fmla="*/ 251 w 634"/>
                <a:gd name="T53" fmla="*/ 129 h 345"/>
                <a:gd name="T54" fmla="*/ 323 w 634"/>
                <a:gd name="T55" fmla="*/ 96 h 345"/>
                <a:gd name="T56" fmla="*/ 395 w 634"/>
                <a:gd name="T57" fmla="*/ 65 h 345"/>
                <a:gd name="T58" fmla="*/ 465 w 634"/>
                <a:gd name="T59" fmla="*/ 36 h 345"/>
                <a:gd name="T60" fmla="*/ 530 w 634"/>
                <a:gd name="T61" fmla="*/ 12 h 345"/>
                <a:gd name="T62" fmla="*/ 574 w 634"/>
                <a:gd name="T6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5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4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5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5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0"/>
                  </a:lnTo>
                  <a:lnTo>
                    <a:pt x="538" y="131"/>
                  </a:lnTo>
                  <a:lnTo>
                    <a:pt x="508" y="143"/>
                  </a:lnTo>
                  <a:lnTo>
                    <a:pt x="476" y="155"/>
                  </a:lnTo>
                  <a:lnTo>
                    <a:pt x="444" y="170"/>
                  </a:lnTo>
                  <a:lnTo>
                    <a:pt x="410" y="184"/>
                  </a:lnTo>
                  <a:lnTo>
                    <a:pt x="376" y="199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4"/>
                  </a:lnTo>
                  <a:lnTo>
                    <a:pt x="246" y="259"/>
                  </a:lnTo>
                  <a:lnTo>
                    <a:pt x="217" y="273"/>
                  </a:lnTo>
                  <a:lnTo>
                    <a:pt x="188" y="287"/>
                  </a:lnTo>
                  <a:lnTo>
                    <a:pt x="163" y="299"/>
                  </a:lnTo>
                  <a:lnTo>
                    <a:pt x="141" y="310"/>
                  </a:lnTo>
                  <a:lnTo>
                    <a:pt x="122" y="319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7"/>
                  </a:lnTo>
                  <a:lnTo>
                    <a:pt x="83" y="339"/>
                  </a:lnTo>
                  <a:lnTo>
                    <a:pt x="71" y="343"/>
                  </a:lnTo>
                  <a:lnTo>
                    <a:pt x="58" y="345"/>
                  </a:lnTo>
                  <a:lnTo>
                    <a:pt x="42" y="343"/>
                  </a:lnTo>
                  <a:lnTo>
                    <a:pt x="28" y="337"/>
                  </a:lnTo>
                  <a:lnTo>
                    <a:pt x="15" y="326"/>
                  </a:lnTo>
                  <a:lnTo>
                    <a:pt x="7" y="314"/>
                  </a:lnTo>
                  <a:lnTo>
                    <a:pt x="1" y="299"/>
                  </a:lnTo>
                  <a:lnTo>
                    <a:pt x="0" y="284"/>
                  </a:lnTo>
                  <a:lnTo>
                    <a:pt x="3" y="270"/>
                  </a:lnTo>
                  <a:lnTo>
                    <a:pt x="9" y="256"/>
                  </a:lnTo>
                  <a:lnTo>
                    <a:pt x="18" y="244"/>
                  </a:lnTo>
                  <a:lnTo>
                    <a:pt x="32" y="236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1"/>
                  </a:lnTo>
                  <a:lnTo>
                    <a:pt x="79" y="212"/>
                  </a:lnTo>
                  <a:lnTo>
                    <a:pt x="101" y="201"/>
                  </a:lnTo>
                  <a:lnTo>
                    <a:pt x="126" y="189"/>
                  </a:lnTo>
                  <a:lnTo>
                    <a:pt x="155" y="175"/>
                  </a:lnTo>
                  <a:lnTo>
                    <a:pt x="185" y="160"/>
                  </a:lnTo>
                  <a:lnTo>
                    <a:pt x="218" y="145"/>
                  </a:lnTo>
                  <a:lnTo>
                    <a:pt x="251" y="129"/>
                  </a:lnTo>
                  <a:lnTo>
                    <a:pt x="287" y="113"/>
                  </a:lnTo>
                  <a:lnTo>
                    <a:pt x="323" y="96"/>
                  </a:lnTo>
                  <a:lnTo>
                    <a:pt x="359" y="80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6"/>
                  </a:lnTo>
                  <a:lnTo>
                    <a:pt x="498" y="23"/>
                  </a:lnTo>
                  <a:lnTo>
                    <a:pt x="530" y="12"/>
                  </a:lnTo>
                  <a:lnTo>
                    <a:pt x="558" y="2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1287" y="6422"/>
              <a:ext cx="156" cy="30"/>
            </a:xfrm>
            <a:custGeom>
              <a:avLst/>
              <a:gdLst>
                <a:gd name="T0" fmla="*/ 593 w 864"/>
                <a:gd name="T1" fmla="*/ 2 h 172"/>
                <a:gd name="T2" fmla="*/ 706 w 864"/>
                <a:gd name="T3" fmla="*/ 11 h 172"/>
                <a:gd name="T4" fmla="*/ 820 w 864"/>
                <a:gd name="T5" fmla="*/ 31 h 172"/>
                <a:gd name="T6" fmla="*/ 846 w 864"/>
                <a:gd name="T7" fmla="*/ 46 h 172"/>
                <a:gd name="T8" fmla="*/ 862 w 864"/>
                <a:gd name="T9" fmla="*/ 71 h 172"/>
                <a:gd name="T10" fmla="*/ 863 w 864"/>
                <a:gd name="T11" fmla="*/ 101 h 172"/>
                <a:gd name="T12" fmla="*/ 848 w 864"/>
                <a:gd name="T13" fmla="*/ 127 h 172"/>
                <a:gd name="T14" fmla="*/ 824 w 864"/>
                <a:gd name="T15" fmla="*/ 143 h 172"/>
                <a:gd name="T16" fmla="*/ 793 w 864"/>
                <a:gd name="T17" fmla="*/ 144 h 172"/>
                <a:gd name="T18" fmla="*/ 688 w 864"/>
                <a:gd name="T19" fmla="*/ 125 h 172"/>
                <a:gd name="T20" fmla="*/ 582 w 864"/>
                <a:gd name="T21" fmla="*/ 116 h 172"/>
                <a:gd name="T22" fmla="*/ 478 w 864"/>
                <a:gd name="T23" fmla="*/ 115 h 172"/>
                <a:gd name="T24" fmla="*/ 381 w 864"/>
                <a:gd name="T25" fmla="*/ 122 h 172"/>
                <a:gd name="T26" fmla="*/ 290 w 864"/>
                <a:gd name="T27" fmla="*/ 130 h 172"/>
                <a:gd name="T28" fmla="*/ 212 w 864"/>
                <a:gd name="T29" fmla="*/ 142 h 172"/>
                <a:gd name="T30" fmla="*/ 147 w 864"/>
                <a:gd name="T31" fmla="*/ 153 h 172"/>
                <a:gd name="T32" fmla="*/ 102 w 864"/>
                <a:gd name="T33" fmla="*/ 164 h 172"/>
                <a:gd name="T34" fmla="*/ 77 w 864"/>
                <a:gd name="T35" fmla="*/ 169 h 172"/>
                <a:gd name="T36" fmla="*/ 66 w 864"/>
                <a:gd name="T37" fmla="*/ 172 h 172"/>
                <a:gd name="T38" fmla="*/ 43 w 864"/>
                <a:gd name="T39" fmla="*/ 170 h 172"/>
                <a:gd name="T40" fmla="*/ 18 w 864"/>
                <a:gd name="T41" fmla="*/ 156 h 172"/>
                <a:gd name="T42" fmla="*/ 3 w 864"/>
                <a:gd name="T43" fmla="*/ 130 h 172"/>
                <a:gd name="T44" fmla="*/ 3 w 864"/>
                <a:gd name="T45" fmla="*/ 100 h 172"/>
                <a:gd name="T46" fmla="*/ 17 w 864"/>
                <a:gd name="T47" fmla="*/ 74 h 172"/>
                <a:gd name="T48" fmla="*/ 43 w 864"/>
                <a:gd name="T49" fmla="*/ 60 h 172"/>
                <a:gd name="T50" fmla="*/ 61 w 864"/>
                <a:gd name="T51" fmla="*/ 54 h 172"/>
                <a:gd name="T52" fmla="*/ 101 w 864"/>
                <a:gd name="T53" fmla="*/ 45 h 172"/>
                <a:gd name="T54" fmla="*/ 161 w 864"/>
                <a:gd name="T55" fmla="*/ 33 h 172"/>
                <a:gd name="T56" fmla="*/ 238 w 864"/>
                <a:gd name="T57" fmla="*/ 21 h 172"/>
                <a:gd name="T58" fmla="*/ 328 w 864"/>
                <a:gd name="T59" fmla="*/ 10 h 172"/>
                <a:gd name="T60" fmla="*/ 429 w 864"/>
                <a:gd name="T61" fmla="*/ 2 h 172"/>
                <a:gd name="T62" fmla="*/ 537 w 864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2">
                  <a:moveTo>
                    <a:pt x="537" y="0"/>
                  </a:moveTo>
                  <a:lnTo>
                    <a:pt x="593" y="2"/>
                  </a:lnTo>
                  <a:lnTo>
                    <a:pt x="649" y="5"/>
                  </a:lnTo>
                  <a:lnTo>
                    <a:pt x="706" y="11"/>
                  </a:lnTo>
                  <a:lnTo>
                    <a:pt x="763" y="20"/>
                  </a:lnTo>
                  <a:lnTo>
                    <a:pt x="820" y="31"/>
                  </a:lnTo>
                  <a:lnTo>
                    <a:pt x="834" y="38"/>
                  </a:lnTo>
                  <a:lnTo>
                    <a:pt x="846" y="46"/>
                  </a:lnTo>
                  <a:lnTo>
                    <a:pt x="855" y="57"/>
                  </a:lnTo>
                  <a:lnTo>
                    <a:pt x="862" y="71"/>
                  </a:lnTo>
                  <a:lnTo>
                    <a:pt x="864" y="86"/>
                  </a:lnTo>
                  <a:lnTo>
                    <a:pt x="863" y="101"/>
                  </a:lnTo>
                  <a:lnTo>
                    <a:pt x="857" y="115"/>
                  </a:lnTo>
                  <a:lnTo>
                    <a:pt x="848" y="127"/>
                  </a:lnTo>
                  <a:lnTo>
                    <a:pt x="836" y="136"/>
                  </a:lnTo>
                  <a:lnTo>
                    <a:pt x="824" y="143"/>
                  </a:lnTo>
                  <a:lnTo>
                    <a:pt x="809" y="146"/>
                  </a:lnTo>
                  <a:lnTo>
                    <a:pt x="793" y="144"/>
                  </a:lnTo>
                  <a:lnTo>
                    <a:pt x="741" y="133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6"/>
                  </a:lnTo>
                  <a:lnTo>
                    <a:pt x="530" y="115"/>
                  </a:lnTo>
                  <a:lnTo>
                    <a:pt x="478" y="115"/>
                  </a:lnTo>
                  <a:lnTo>
                    <a:pt x="429" y="117"/>
                  </a:lnTo>
                  <a:lnTo>
                    <a:pt x="381" y="122"/>
                  </a:lnTo>
                  <a:lnTo>
                    <a:pt x="334" y="126"/>
                  </a:lnTo>
                  <a:lnTo>
                    <a:pt x="290" y="130"/>
                  </a:lnTo>
                  <a:lnTo>
                    <a:pt x="249" y="136"/>
                  </a:lnTo>
                  <a:lnTo>
                    <a:pt x="212" y="142"/>
                  </a:lnTo>
                  <a:lnTo>
                    <a:pt x="178" y="148"/>
                  </a:lnTo>
                  <a:lnTo>
                    <a:pt x="147" y="153"/>
                  </a:lnTo>
                  <a:lnTo>
                    <a:pt x="122" y="158"/>
                  </a:lnTo>
                  <a:lnTo>
                    <a:pt x="102" y="164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0"/>
                  </a:lnTo>
                  <a:lnTo>
                    <a:pt x="66" y="172"/>
                  </a:lnTo>
                  <a:lnTo>
                    <a:pt x="58" y="172"/>
                  </a:lnTo>
                  <a:lnTo>
                    <a:pt x="43" y="170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4"/>
                  </a:lnTo>
                  <a:lnTo>
                    <a:pt x="3" y="100"/>
                  </a:lnTo>
                  <a:lnTo>
                    <a:pt x="8" y="86"/>
                  </a:lnTo>
                  <a:lnTo>
                    <a:pt x="17" y="74"/>
                  </a:lnTo>
                  <a:lnTo>
                    <a:pt x="29" y="65"/>
                  </a:lnTo>
                  <a:lnTo>
                    <a:pt x="43" y="60"/>
                  </a:lnTo>
                  <a:lnTo>
                    <a:pt x="49" y="57"/>
                  </a:lnTo>
                  <a:lnTo>
                    <a:pt x="61" y="54"/>
                  </a:lnTo>
                  <a:lnTo>
                    <a:pt x="78" y="50"/>
                  </a:lnTo>
                  <a:lnTo>
                    <a:pt x="101" y="45"/>
                  </a:lnTo>
                  <a:lnTo>
                    <a:pt x="130" y="40"/>
                  </a:lnTo>
                  <a:lnTo>
                    <a:pt x="161" y="33"/>
                  </a:lnTo>
                  <a:lnTo>
                    <a:pt x="198" y="27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1287" y="6483"/>
              <a:ext cx="156" cy="32"/>
            </a:xfrm>
            <a:custGeom>
              <a:avLst/>
              <a:gdLst>
                <a:gd name="T0" fmla="*/ 593 w 864"/>
                <a:gd name="T1" fmla="*/ 2 h 172"/>
                <a:gd name="T2" fmla="*/ 706 w 864"/>
                <a:gd name="T3" fmla="*/ 11 h 172"/>
                <a:gd name="T4" fmla="*/ 820 w 864"/>
                <a:gd name="T5" fmla="*/ 31 h 172"/>
                <a:gd name="T6" fmla="*/ 846 w 864"/>
                <a:gd name="T7" fmla="*/ 46 h 172"/>
                <a:gd name="T8" fmla="*/ 862 w 864"/>
                <a:gd name="T9" fmla="*/ 71 h 172"/>
                <a:gd name="T10" fmla="*/ 863 w 864"/>
                <a:gd name="T11" fmla="*/ 100 h 172"/>
                <a:gd name="T12" fmla="*/ 848 w 864"/>
                <a:gd name="T13" fmla="*/ 127 h 172"/>
                <a:gd name="T14" fmla="*/ 824 w 864"/>
                <a:gd name="T15" fmla="*/ 142 h 172"/>
                <a:gd name="T16" fmla="*/ 793 w 864"/>
                <a:gd name="T17" fmla="*/ 144 h 172"/>
                <a:gd name="T18" fmla="*/ 688 w 864"/>
                <a:gd name="T19" fmla="*/ 125 h 172"/>
                <a:gd name="T20" fmla="*/ 582 w 864"/>
                <a:gd name="T21" fmla="*/ 116 h 172"/>
                <a:gd name="T22" fmla="*/ 478 w 864"/>
                <a:gd name="T23" fmla="*/ 115 h 172"/>
                <a:gd name="T24" fmla="*/ 381 w 864"/>
                <a:gd name="T25" fmla="*/ 120 h 172"/>
                <a:gd name="T26" fmla="*/ 290 w 864"/>
                <a:gd name="T27" fmla="*/ 130 h 172"/>
                <a:gd name="T28" fmla="*/ 212 w 864"/>
                <a:gd name="T29" fmla="*/ 141 h 172"/>
                <a:gd name="T30" fmla="*/ 147 w 864"/>
                <a:gd name="T31" fmla="*/ 153 h 172"/>
                <a:gd name="T32" fmla="*/ 102 w 864"/>
                <a:gd name="T33" fmla="*/ 164 h 172"/>
                <a:gd name="T34" fmla="*/ 77 w 864"/>
                <a:gd name="T35" fmla="*/ 169 h 172"/>
                <a:gd name="T36" fmla="*/ 66 w 864"/>
                <a:gd name="T37" fmla="*/ 172 h 172"/>
                <a:gd name="T38" fmla="*/ 43 w 864"/>
                <a:gd name="T39" fmla="*/ 170 h 172"/>
                <a:gd name="T40" fmla="*/ 18 w 864"/>
                <a:gd name="T41" fmla="*/ 155 h 172"/>
                <a:gd name="T42" fmla="*/ 3 w 864"/>
                <a:gd name="T43" fmla="*/ 130 h 172"/>
                <a:gd name="T44" fmla="*/ 3 w 864"/>
                <a:gd name="T45" fmla="*/ 99 h 172"/>
                <a:gd name="T46" fmla="*/ 17 w 864"/>
                <a:gd name="T47" fmla="*/ 74 h 172"/>
                <a:gd name="T48" fmla="*/ 43 w 864"/>
                <a:gd name="T49" fmla="*/ 58 h 172"/>
                <a:gd name="T50" fmla="*/ 61 w 864"/>
                <a:gd name="T51" fmla="*/ 54 h 172"/>
                <a:gd name="T52" fmla="*/ 101 w 864"/>
                <a:gd name="T53" fmla="*/ 45 h 172"/>
                <a:gd name="T54" fmla="*/ 161 w 864"/>
                <a:gd name="T55" fmla="*/ 33 h 172"/>
                <a:gd name="T56" fmla="*/ 238 w 864"/>
                <a:gd name="T57" fmla="*/ 21 h 172"/>
                <a:gd name="T58" fmla="*/ 328 w 864"/>
                <a:gd name="T59" fmla="*/ 10 h 172"/>
                <a:gd name="T60" fmla="*/ 429 w 864"/>
                <a:gd name="T61" fmla="*/ 2 h 172"/>
                <a:gd name="T62" fmla="*/ 537 w 864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2">
                  <a:moveTo>
                    <a:pt x="537" y="0"/>
                  </a:moveTo>
                  <a:lnTo>
                    <a:pt x="593" y="2"/>
                  </a:lnTo>
                  <a:lnTo>
                    <a:pt x="649" y="5"/>
                  </a:lnTo>
                  <a:lnTo>
                    <a:pt x="706" y="11"/>
                  </a:lnTo>
                  <a:lnTo>
                    <a:pt x="763" y="19"/>
                  </a:lnTo>
                  <a:lnTo>
                    <a:pt x="820" y="31"/>
                  </a:lnTo>
                  <a:lnTo>
                    <a:pt x="834" y="37"/>
                  </a:lnTo>
                  <a:lnTo>
                    <a:pt x="846" y="46"/>
                  </a:lnTo>
                  <a:lnTo>
                    <a:pt x="855" y="57"/>
                  </a:lnTo>
                  <a:lnTo>
                    <a:pt x="862" y="71"/>
                  </a:lnTo>
                  <a:lnTo>
                    <a:pt x="864" y="86"/>
                  </a:lnTo>
                  <a:lnTo>
                    <a:pt x="863" y="100"/>
                  </a:lnTo>
                  <a:lnTo>
                    <a:pt x="857" y="115"/>
                  </a:lnTo>
                  <a:lnTo>
                    <a:pt x="848" y="127"/>
                  </a:lnTo>
                  <a:lnTo>
                    <a:pt x="836" y="136"/>
                  </a:lnTo>
                  <a:lnTo>
                    <a:pt x="824" y="142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3"/>
                  </a:lnTo>
                  <a:lnTo>
                    <a:pt x="688" y="125"/>
                  </a:lnTo>
                  <a:lnTo>
                    <a:pt x="636" y="119"/>
                  </a:lnTo>
                  <a:lnTo>
                    <a:pt x="582" y="116"/>
                  </a:lnTo>
                  <a:lnTo>
                    <a:pt x="530" y="115"/>
                  </a:lnTo>
                  <a:lnTo>
                    <a:pt x="478" y="115"/>
                  </a:lnTo>
                  <a:lnTo>
                    <a:pt x="429" y="117"/>
                  </a:lnTo>
                  <a:lnTo>
                    <a:pt x="381" y="120"/>
                  </a:lnTo>
                  <a:lnTo>
                    <a:pt x="334" y="125"/>
                  </a:lnTo>
                  <a:lnTo>
                    <a:pt x="290" y="130"/>
                  </a:lnTo>
                  <a:lnTo>
                    <a:pt x="249" y="136"/>
                  </a:lnTo>
                  <a:lnTo>
                    <a:pt x="212" y="141"/>
                  </a:lnTo>
                  <a:lnTo>
                    <a:pt x="178" y="148"/>
                  </a:lnTo>
                  <a:lnTo>
                    <a:pt x="147" y="153"/>
                  </a:lnTo>
                  <a:lnTo>
                    <a:pt x="122" y="158"/>
                  </a:lnTo>
                  <a:lnTo>
                    <a:pt x="102" y="164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0"/>
                  </a:lnTo>
                  <a:lnTo>
                    <a:pt x="66" y="172"/>
                  </a:lnTo>
                  <a:lnTo>
                    <a:pt x="58" y="172"/>
                  </a:lnTo>
                  <a:lnTo>
                    <a:pt x="43" y="170"/>
                  </a:lnTo>
                  <a:lnTo>
                    <a:pt x="30" y="165"/>
                  </a:lnTo>
                  <a:lnTo>
                    <a:pt x="18" y="155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4"/>
                  </a:lnTo>
                  <a:lnTo>
                    <a:pt x="3" y="99"/>
                  </a:lnTo>
                  <a:lnTo>
                    <a:pt x="8" y="86"/>
                  </a:lnTo>
                  <a:lnTo>
                    <a:pt x="17" y="74"/>
                  </a:lnTo>
                  <a:lnTo>
                    <a:pt x="29" y="65"/>
                  </a:lnTo>
                  <a:lnTo>
                    <a:pt x="43" y="58"/>
                  </a:lnTo>
                  <a:lnTo>
                    <a:pt x="49" y="57"/>
                  </a:lnTo>
                  <a:lnTo>
                    <a:pt x="61" y="54"/>
                  </a:lnTo>
                  <a:lnTo>
                    <a:pt x="78" y="50"/>
                  </a:lnTo>
                  <a:lnTo>
                    <a:pt x="101" y="45"/>
                  </a:lnTo>
                  <a:lnTo>
                    <a:pt x="130" y="39"/>
                  </a:lnTo>
                  <a:lnTo>
                    <a:pt x="161" y="33"/>
                  </a:lnTo>
                  <a:lnTo>
                    <a:pt x="198" y="27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1536" y="6597"/>
              <a:ext cx="115" cy="63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5 h 346"/>
                <a:gd name="T4" fmla="*/ 630 w 634"/>
                <a:gd name="T5" fmla="*/ 40 h 346"/>
                <a:gd name="T6" fmla="*/ 632 w 634"/>
                <a:gd name="T7" fmla="*/ 71 h 346"/>
                <a:gd name="T8" fmla="*/ 618 w 634"/>
                <a:gd name="T9" fmla="*/ 96 h 346"/>
                <a:gd name="T10" fmla="*/ 593 w 634"/>
                <a:gd name="T11" fmla="*/ 113 h 346"/>
                <a:gd name="T12" fmla="*/ 538 w 634"/>
                <a:gd name="T13" fmla="*/ 132 h 346"/>
                <a:gd name="T14" fmla="*/ 476 w 634"/>
                <a:gd name="T15" fmla="*/ 156 h 346"/>
                <a:gd name="T16" fmla="*/ 410 w 634"/>
                <a:gd name="T17" fmla="*/ 184 h 346"/>
                <a:gd name="T18" fmla="*/ 343 w 634"/>
                <a:gd name="T19" fmla="*/ 215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300 h 346"/>
                <a:gd name="T26" fmla="*/ 122 w 634"/>
                <a:gd name="T27" fmla="*/ 320 h 346"/>
                <a:gd name="T28" fmla="*/ 94 w 634"/>
                <a:gd name="T29" fmla="*/ 334 h 346"/>
                <a:gd name="T30" fmla="*/ 83 w 634"/>
                <a:gd name="T31" fmla="*/ 340 h 346"/>
                <a:gd name="T32" fmla="*/ 58 w 634"/>
                <a:gd name="T33" fmla="*/ 346 h 346"/>
                <a:gd name="T34" fmla="*/ 28 w 634"/>
                <a:gd name="T35" fmla="*/ 338 h 346"/>
                <a:gd name="T36" fmla="*/ 7 w 634"/>
                <a:gd name="T37" fmla="*/ 315 h 346"/>
                <a:gd name="T38" fmla="*/ 0 w 634"/>
                <a:gd name="T39" fmla="*/ 285 h 346"/>
                <a:gd name="T40" fmla="*/ 9 w 634"/>
                <a:gd name="T41" fmla="*/ 257 h 346"/>
                <a:gd name="T42" fmla="*/ 32 w 634"/>
                <a:gd name="T43" fmla="*/ 237 h 346"/>
                <a:gd name="T44" fmla="*/ 47 w 634"/>
                <a:gd name="T45" fmla="*/ 230 h 346"/>
                <a:gd name="T46" fmla="*/ 79 w 634"/>
                <a:gd name="T47" fmla="*/ 213 h 346"/>
                <a:gd name="T48" fmla="*/ 126 w 634"/>
                <a:gd name="T49" fmla="*/ 190 h 346"/>
                <a:gd name="T50" fmla="*/ 185 w 634"/>
                <a:gd name="T51" fmla="*/ 161 h 346"/>
                <a:gd name="T52" fmla="*/ 251 w 634"/>
                <a:gd name="T53" fmla="*/ 130 h 346"/>
                <a:gd name="T54" fmla="*/ 323 w 634"/>
                <a:gd name="T55" fmla="*/ 97 h 346"/>
                <a:gd name="T56" fmla="*/ 395 w 634"/>
                <a:gd name="T57" fmla="*/ 66 h 346"/>
                <a:gd name="T58" fmla="*/ 465 w 634"/>
                <a:gd name="T59" fmla="*/ 36 h 346"/>
                <a:gd name="T60" fmla="*/ 530 w 634"/>
                <a:gd name="T61" fmla="*/ 12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7"/>
                  </a:lnTo>
                  <a:lnTo>
                    <a:pt x="615" y="15"/>
                  </a:lnTo>
                  <a:lnTo>
                    <a:pt x="624" y="27"/>
                  </a:lnTo>
                  <a:lnTo>
                    <a:pt x="630" y="40"/>
                  </a:lnTo>
                  <a:lnTo>
                    <a:pt x="634" y="55"/>
                  </a:lnTo>
                  <a:lnTo>
                    <a:pt x="632" y="71"/>
                  </a:lnTo>
                  <a:lnTo>
                    <a:pt x="626" y="85"/>
                  </a:lnTo>
                  <a:lnTo>
                    <a:pt x="618" y="96"/>
                  </a:lnTo>
                  <a:lnTo>
                    <a:pt x="607" y="106"/>
                  </a:lnTo>
                  <a:lnTo>
                    <a:pt x="593" y="113"/>
                  </a:lnTo>
                  <a:lnTo>
                    <a:pt x="566" y="121"/>
                  </a:lnTo>
                  <a:lnTo>
                    <a:pt x="538" y="132"/>
                  </a:lnTo>
                  <a:lnTo>
                    <a:pt x="508" y="143"/>
                  </a:lnTo>
                  <a:lnTo>
                    <a:pt x="476" y="156"/>
                  </a:lnTo>
                  <a:lnTo>
                    <a:pt x="444" y="170"/>
                  </a:lnTo>
                  <a:lnTo>
                    <a:pt x="410" y="184"/>
                  </a:lnTo>
                  <a:lnTo>
                    <a:pt x="376" y="199"/>
                  </a:lnTo>
                  <a:lnTo>
                    <a:pt x="343" y="215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60"/>
                  </a:lnTo>
                  <a:lnTo>
                    <a:pt x="217" y="274"/>
                  </a:lnTo>
                  <a:lnTo>
                    <a:pt x="188" y="287"/>
                  </a:lnTo>
                  <a:lnTo>
                    <a:pt x="163" y="300"/>
                  </a:lnTo>
                  <a:lnTo>
                    <a:pt x="141" y="311"/>
                  </a:lnTo>
                  <a:lnTo>
                    <a:pt x="122" y="320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8"/>
                  </a:lnTo>
                  <a:lnTo>
                    <a:pt x="83" y="340"/>
                  </a:lnTo>
                  <a:lnTo>
                    <a:pt x="71" y="344"/>
                  </a:lnTo>
                  <a:lnTo>
                    <a:pt x="58" y="346"/>
                  </a:lnTo>
                  <a:lnTo>
                    <a:pt x="42" y="343"/>
                  </a:lnTo>
                  <a:lnTo>
                    <a:pt x="28" y="338"/>
                  </a:lnTo>
                  <a:lnTo>
                    <a:pt x="15" y="327"/>
                  </a:lnTo>
                  <a:lnTo>
                    <a:pt x="7" y="315"/>
                  </a:lnTo>
                  <a:lnTo>
                    <a:pt x="1" y="300"/>
                  </a:lnTo>
                  <a:lnTo>
                    <a:pt x="0" y="285"/>
                  </a:lnTo>
                  <a:lnTo>
                    <a:pt x="3" y="271"/>
                  </a:lnTo>
                  <a:lnTo>
                    <a:pt x="9" y="257"/>
                  </a:lnTo>
                  <a:lnTo>
                    <a:pt x="18" y="245"/>
                  </a:lnTo>
                  <a:lnTo>
                    <a:pt x="32" y="237"/>
                  </a:lnTo>
                  <a:lnTo>
                    <a:pt x="36" y="235"/>
                  </a:lnTo>
                  <a:lnTo>
                    <a:pt x="47" y="230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90"/>
                  </a:lnTo>
                  <a:lnTo>
                    <a:pt x="155" y="176"/>
                  </a:lnTo>
                  <a:lnTo>
                    <a:pt x="185" y="161"/>
                  </a:lnTo>
                  <a:lnTo>
                    <a:pt x="218" y="145"/>
                  </a:lnTo>
                  <a:lnTo>
                    <a:pt x="251" y="130"/>
                  </a:lnTo>
                  <a:lnTo>
                    <a:pt x="287" y="114"/>
                  </a:lnTo>
                  <a:lnTo>
                    <a:pt x="323" y="97"/>
                  </a:lnTo>
                  <a:lnTo>
                    <a:pt x="359" y="81"/>
                  </a:lnTo>
                  <a:lnTo>
                    <a:pt x="395" y="66"/>
                  </a:lnTo>
                  <a:lnTo>
                    <a:pt x="430" y="51"/>
                  </a:lnTo>
                  <a:lnTo>
                    <a:pt x="465" y="36"/>
                  </a:lnTo>
                  <a:lnTo>
                    <a:pt x="498" y="24"/>
                  </a:lnTo>
                  <a:lnTo>
                    <a:pt x="530" y="12"/>
                  </a:lnTo>
                  <a:lnTo>
                    <a:pt x="558" y="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1287" y="6545"/>
              <a:ext cx="156" cy="32"/>
            </a:xfrm>
            <a:custGeom>
              <a:avLst/>
              <a:gdLst>
                <a:gd name="T0" fmla="*/ 593 w 864"/>
                <a:gd name="T1" fmla="*/ 1 h 173"/>
                <a:gd name="T2" fmla="*/ 706 w 864"/>
                <a:gd name="T3" fmla="*/ 12 h 173"/>
                <a:gd name="T4" fmla="*/ 820 w 864"/>
                <a:gd name="T5" fmla="*/ 32 h 173"/>
                <a:gd name="T6" fmla="*/ 846 w 864"/>
                <a:gd name="T7" fmla="*/ 47 h 173"/>
                <a:gd name="T8" fmla="*/ 862 w 864"/>
                <a:gd name="T9" fmla="*/ 71 h 173"/>
                <a:gd name="T10" fmla="*/ 863 w 864"/>
                <a:gd name="T11" fmla="*/ 101 h 173"/>
                <a:gd name="T12" fmla="*/ 848 w 864"/>
                <a:gd name="T13" fmla="*/ 128 h 173"/>
                <a:gd name="T14" fmla="*/ 824 w 864"/>
                <a:gd name="T15" fmla="*/ 143 h 173"/>
                <a:gd name="T16" fmla="*/ 793 w 864"/>
                <a:gd name="T17" fmla="*/ 144 h 173"/>
                <a:gd name="T18" fmla="*/ 688 w 864"/>
                <a:gd name="T19" fmla="*/ 125 h 173"/>
                <a:gd name="T20" fmla="*/ 582 w 864"/>
                <a:gd name="T21" fmla="*/ 117 h 173"/>
                <a:gd name="T22" fmla="*/ 478 w 864"/>
                <a:gd name="T23" fmla="*/ 116 h 173"/>
                <a:gd name="T24" fmla="*/ 381 w 864"/>
                <a:gd name="T25" fmla="*/ 121 h 173"/>
                <a:gd name="T26" fmla="*/ 290 w 864"/>
                <a:gd name="T27" fmla="*/ 131 h 173"/>
                <a:gd name="T28" fmla="*/ 212 w 864"/>
                <a:gd name="T29" fmla="*/ 142 h 173"/>
                <a:gd name="T30" fmla="*/ 147 w 864"/>
                <a:gd name="T31" fmla="*/ 154 h 173"/>
                <a:gd name="T32" fmla="*/ 102 w 864"/>
                <a:gd name="T33" fmla="*/ 164 h 173"/>
                <a:gd name="T34" fmla="*/ 77 w 864"/>
                <a:gd name="T35" fmla="*/ 170 h 173"/>
                <a:gd name="T36" fmla="*/ 66 w 864"/>
                <a:gd name="T37" fmla="*/ 173 h 173"/>
                <a:gd name="T38" fmla="*/ 43 w 864"/>
                <a:gd name="T39" fmla="*/ 171 h 173"/>
                <a:gd name="T40" fmla="*/ 18 w 864"/>
                <a:gd name="T41" fmla="*/ 156 h 173"/>
                <a:gd name="T42" fmla="*/ 3 w 864"/>
                <a:gd name="T43" fmla="*/ 130 h 173"/>
                <a:gd name="T44" fmla="*/ 3 w 864"/>
                <a:gd name="T45" fmla="*/ 100 h 173"/>
                <a:gd name="T46" fmla="*/ 17 w 864"/>
                <a:gd name="T47" fmla="*/ 75 h 173"/>
                <a:gd name="T48" fmla="*/ 43 w 864"/>
                <a:gd name="T49" fmla="*/ 59 h 173"/>
                <a:gd name="T50" fmla="*/ 61 w 864"/>
                <a:gd name="T51" fmla="*/ 55 h 173"/>
                <a:gd name="T52" fmla="*/ 101 w 864"/>
                <a:gd name="T53" fmla="*/ 46 h 173"/>
                <a:gd name="T54" fmla="*/ 161 w 864"/>
                <a:gd name="T55" fmla="*/ 34 h 173"/>
                <a:gd name="T56" fmla="*/ 238 w 864"/>
                <a:gd name="T57" fmla="*/ 21 h 173"/>
                <a:gd name="T58" fmla="*/ 328 w 864"/>
                <a:gd name="T59" fmla="*/ 10 h 173"/>
                <a:gd name="T60" fmla="*/ 429 w 864"/>
                <a:gd name="T61" fmla="*/ 2 h 173"/>
                <a:gd name="T62" fmla="*/ 537 w 864"/>
                <a:gd name="T6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3">
                  <a:moveTo>
                    <a:pt x="537" y="0"/>
                  </a:moveTo>
                  <a:lnTo>
                    <a:pt x="593" y="1"/>
                  </a:lnTo>
                  <a:lnTo>
                    <a:pt x="649" y="6"/>
                  </a:lnTo>
                  <a:lnTo>
                    <a:pt x="706" y="12"/>
                  </a:lnTo>
                  <a:lnTo>
                    <a:pt x="763" y="20"/>
                  </a:lnTo>
                  <a:lnTo>
                    <a:pt x="820" y="32"/>
                  </a:lnTo>
                  <a:lnTo>
                    <a:pt x="834" y="37"/>
                  </a:lnTo>
                  <a:lnTo>
                    <a:pt x="846" y="47"/>
                  </a:lnTo>
                  <a:lnTo>
                    <a:pt x="855" y="58"/>
                  </a:lnTo>
                  <a:lnTo>
                    <a:pt x="862" y="71"/>
                  </a:lnTo>
                  <a:lnTo>
                    <a:pt x="864" y="86"/>
                  </a:lnTo>
                  <a:lnTo>
                    <a:pt x="863" y="101"/>
                  </a:lnTo>
                  <a:lnTo>
                    <a:pt x="857" y="116"/>
                  </a:lnTo>
                  <a:lnTo>
                    <a:pt x="848" y="128"/>
                  </a:lnTo>
                  <a:lnTo>
                    <a:pt x="836" y="137"/>
                  </a:lnTo>
                  <a:lnTo>
                    <a:pt x="824" y="143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4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7"/>
                  </a:lnTo>
                  <a:lnTo>
                    <a:pt x="530" y="116"/>
                  </a:lnTo>
                  <a:lnTo>
                    <a:pt x="478" y="116"/>
                  </a:lnTo>
                  <a:lnTo>
                    <a:pt x="429" y="118"/>
                  </a:lnTo>
                  <a:lnTo>
                    <a:pt x="381" y="121"/>
                  </a:lnTo>
                  <a:lnTo>
                    <a:pt x="334" y="125"/>
                  </a:lnTo>
                  <a:lnTo>
                    <a:pt x="290" y="131"/>
                  </a:lnTo>
                  <a:lnTo>
                    <a:pt x="249" y="137"/>
                  </a:lnTo>
                  <a:lnTo>
                    <a:pt x="212" y="142"/>
                  </a:lnTo>
                  <a:lnTo>
                    <a:pt x="178" y="149"/>
                  </a:lnTo>
                  <a:lnTo>
                    <a:pt x="147" y="154"/>
                  </a:lnTo>
                  <a:lnTo>
                    <a:pt x="122" y="159"/>
                  </a:lnTo>
                  <a:lnTo>
                    <a:pt x="102" y="164"/>
                  </a:lnTo>
                  <a:lnTo>
                    <a:pt x="87" y="168"/>
                  </a:lnTo>
                  <a:lnTo>
                    <a:pt x="77" y="170"/>
                  </a:lnTo>
                  <a:lnTo>
                    <a:pt x="73" y="171"/>
                  </a:lnTo>
                  <a:lnTo>
                    <a:pt x="66" y="173"/>
                  </a:lnTo>
                  <a:lnTo>
                    <a:pt x="58" y="173"/>
                  </a:lnTo>
                  <a:lnTo>
                    <a:pt x="43" y="171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5"/>
                  </a:lnTo>
                  <a:lnTo>
                    <a:pt x="3" y="100"/>
                  </a:lnTo>
                  <a:lnTo>
                    <a:pt x="8" y="87"/>
                  </a:lnTo>
                  <a:lnTo>
                    <a:pt x="17" y="75"/>
                  </a:lnTo>
                  <a:lnTo>
                    <a:pt x="29" y="66"/>
                  </a:lnTo>
                  <a:lnTo>
                    <a:pt x="43" y="59"/>
                  </a:lnTo>
                  <a:lnTo>
                    <a:pt x="49" y="58"/>
                  </a:lnTo>
                  <a:lnTo>
                    <a:pt x="61" y="55"/>
                  </a:lnTo>
                  <a:lnTo>
                    <a:pt x="78" y="51"/>
                  </a:lnTo>
                  <a:lnTo>
                    <a:pt x="101" y="46"/>
                  </a:lnTo>
                  <a:lnTo>
                    <a:pt x="130" y="40"/>
                  </a:lnTo>
                  <a:lnTo>
                    <a:pt x="161" y="34"/>
                  </a:lnTo>
                  <a:lnTo>
                    <a:pt x="198" y="28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6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1287" y="6671"/>
              <a:ext cx="156" cy="30"/>
            </a:xfrm>
            <a:custGeom>
              <a:avLst/>
              <a:gdLst>
                <a:gd name="T0" fmla="*/ 593 w 864"/>
                <a:gd name="T1" fmla="*/ 1 h 172"/>
                <a:gd name="T2" fmla="*/ 706 w 864"/>
                <a:gd name="T3" fmla="*/ 12 h 172"/>
                <a:gd name="T4" fmla="*/ 820 w 864"/>
                <a:gd name="T5" fmla="*/ 32 h 172"/>
                <a:gd name="T6" fmla="*/ 846 w 864"/>
                <a:gd name="T7" fmla="*/ 46 h 172"/>
                <a:gd name="T8" fmla="*/ 862 w 864"/>
                <a:gd name="T9" fmla="*/ 71 h 172"/>
                <a:gd name="T10" fmla="*/ 863 w 864"/>
                <a:gd name="T11" fmla="*/ 101 h 172"/>
                <a:gd name="T12" fmla="*/ 848 w 864"/>
                <a:gd name="T13" fmla="*/ 127 h 172"/>
                <a:gd name="T14" fmla="*/ 824 w 864"/>
                <a:gd name="T15" fmla="*/ 143 h 172"/>
                <a:gd name="T16" fmla="*/ 793 w 864"/>
                <a:gd name="T17" fmla="*/ 144 h 172"/>
                <a:gd name="T18" fmla="*/ 688 w 864"/>
                <a:gd name="T19" fmla="*/ 125 h 172"/>
                <a:gd name="T20" fmla="*/ 582 w 864"/>
                <a:gd name="T21" fmla="*/ 117 h 172"/>
                <a:gd name="T22" fmla="*/ 478 w 864"/>
                <a:gd name="T23" fmla="*/ 116 h 172"/>
                <a:gd name="T24" fmla="*/ 381 w 864"/>
                <a:gd name="T25" fmla="*/ 121 h 172"/>
                <a:gd name="T26" fmla="*/ 290 w 864"/>
                <a:gd name="T27" fmla="*/ 130 h 172"/>
                <a:gd name="T28" fmla="*/ 212 w 864"/>
                <a:gd name="T29" fmla="*/ 142 h 172"/>
                <a:gd name="T30" fmla="*/ 147 w 864"/>
                <a:gd name="T31" fmla="*/ 154 h 172"/>
                <a:gd name="T32" fmla="*/ 102 w 864"/>
                <a:gd name="T33" fmla="*/ 163 h 172"/>
                <a:gd name="T34" fmla="*/ 77 w 864"/>
                <a:gd name="T35" fmla="*/ 169 h 172"/>
                <a:gd name="T36" fmla="*/ 66 w 864"/>
                <a:gd name="T37" fmla="*/ 171 h 172"/>
                <a:gd name="T38" fmla="*/ 43 w 864"/>
                <a:gd name="T39" fmla="*/ 170 h 172"/>
                <a:gd name="T40" fmla="*/ 18 w 864"/>
                <a:gd name="T41" fmla="*/ 156 h 172"/>
                <a:gd name="T42" fmla="*/ 3 w 864"/>
                <a:gd name="T43" fmla="*/ 129 h 172"/>
                <a:gd name="T44" fmla="*/ 3 w 864"/>
                <a:gd name="T45" fmla="*/ 99 h 172"/>
                <a:gd name="T46" fmla="*/ 17 w 864"/>
                <a:gd name="T47" fmla="*/ 74 h 172"/>
                <a:gd name="T48" fmla="*/ 43 w 864"/>
                <a:gd name="T49" fmla="*/ 59 h 172"/>
                <a:gd name="T50" fmla="*/ 61 w 864"/>
                <a:gd name="T51" fmla="*/ 55 h 172"/>
                <a:gd name="T52" fmla="*/ 101 w 864"/>
                <a:gd name="T53" fmla="*/ 45 h 172"/>
                <a:gd name="T54" fmla="*/ 161 w 864"/>
                <a:gd name="T55" fmla="*/ 34 h 172"/>
                <a:gd name="T56" fmla="*/ 238 w 864"/>
                <a:gd name="T57" fmla="*/ 21 h 172"/>
                <a:gd name="T58" fmla="*/ 328 w 864"/>
                <a:gd name="T59" fmla="*/ 10 h 172"/>
                <a:gd name="T60" fmla="*/ 429 w 864"/>
                <a:gd name="T61" fmla="*/ 2 h 172"/>
                <a:gd name="T62" fmla="*/ 537 w 864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2">
                  <a:moveTo>
                    <a:pt x="537" y="0"/>
                  </a:moveTo>
                  <a:lnTo>
                    <a:pt x="593" y="1"/>
                  </a:lnTo>
                  <a:lnTo>
                    <a:pt x="649" y="5"/>
                  </a:lnTo>
                  <a:lnTo>
                    <a:pt x="706" y="12"/>
                  </a:lnTo>
                  <a:lnTo>
                    <a:pt x="763" y="20"/>
                  </a:lnTo>
                  <a:lnTo>
                    <a:pt x="820" y="32"/>
                  </a:lnTo>
                  <a:lnTo>
                    <a:pt x="834" y="37"/>
                  </a:lnTo>
                  <a:lnTo>
                    <a:pt x="846" y="46"/>
                  </a:lnTo>
                  <a:lnTo>
                    <a:pt x="855" y="57"/>
                  </a:lnTo>
                  <a:lnTo>
                    <a:pt x="862" y="71"/>
                  </a:lnTo>
                  <a:lnTo>
                    <a:pt x="864" y="85"/>
                  </a:lnTo>
                  <a:lnTo>
                    <a:pt x="863" y="101"/>
                  </a:lnTo>
                  <a:lnTo>
                    <a:pt x="857" y="115"/>
                  </a:lnTo>
                  <a:lnTo>
                    <a:pt x="848" y="127"/>
                  </a:lnTo>
                  <a:lnTo>
                    <a:pt x="836" y="137"/>
                  </a:lnTo>
                  <a:lnTo>
                    <a:pt x="824" y="143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3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7"/>
                  </a:lnTo>
                  <a:lnTo>
                    <a:pt x="530" y="115"/>
                  </a:lnTo>
                  <a:lnTo>
                    <a:pt x="478" y="116"/>
                  </a:lnTo>
                  <a:lnTo>
                    <a:pt x="429" y="118"/>
                  </a:lnTo>
                  <a:lnTo>
                    <a:pt x="381" y="121"/>
                  </a:lnTo>
                  <a:lnTo>
                    <a:pt x="334" y="125"/>
                  </a:lnTo>
                  <a:lnTo>
                    <a:pt x="290" y="130"/>
                  </a:lnTo>
                  <a:lnTo>
                    <a:pt x="249" y="136"/>
                  </a:lnTo>
                  <a:lnTo>
                    <a:pt x="212" y="142"/>
                  </a:lnTo>
                  <a:lnTo>
                    <a:pt x="178" y="148"/>
                  </a:lnTo>
                  <a:lnTo>
                    <a:pt x="147" y="154"/>
                  </a:lnTo>
                  <a:lnTo>
                    <a:pt x="122" y="159"/>
                  </a:lnTo>
                  <a:lnTo>
                    <a:pt x="102" y="163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0"/>
                  </a:lnTo>
                  <a:lnTo>
                    <a:pt x="66" y="171"/>
                  </a:lnTo>
                  <a:lnTo>
                    <a:pt x="58" y="172"/>
                  </a:lnTo>
                  <a:lnTo>
                    <a:pt x="43" y="170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29"/>
                  </a:lnTo>
                  <a:lnTo>
                    <a:pt x="0" y="115"/>
                  </a:lnTo>
                  <a:lnTo>
                    <a:pt x="3" y="99"/>
                  </a:lnTo>
                  <a:lnTo>
                    <a:pt x="8" y="86"/>
                  </a:lnTo>
                  <a:lnTo>
                    <a:pt x="17" y="74"/>
                  </a:lnTo>
                  <a:lnTo>
                    <a:pt x="29" y="65"/>
                  </a:lnTo>
                  <a:lnTo>
                    <a:pt x="43" y="59"/>
                  </a:lnTo>
                  <a:lnTo>
                    <a:pt x="49" y="58"/>
                  </a:lnTo>
                  <a:lnTo>
                    <a:pt x="61" y="55"/>
                  </a:lnTo>
                  <a:lnTo>
                    <a:pt x="78" y="51"/>
                  </a:lnTo>
                  <a:lnTo>
                    <a:pt x="101" y="45"/>
                  </a:lnTo>
                  <a:lnTo>
                    <a:pt x="130" y="40"/>
                  </a:lnTo>
                  <a:lnTo>
                    <a:pt x="161" y="34"/>
                  </a:lnTo>
                  <a:lnTo>
                    <a:pt x="198" y="27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1287" y="6608"/>
              <a:ext cx="156" cy="30"/>
            </a:xfrm>
            <a:custGeom>
              <a:avLst/>
              <a:gdLst>
                <a:gd name="T0" fmla="*/ 593 w 864"/>
                <a:gd name="T1" fmla="*/ 1 h 173"/>
                <a:gd name="T2" fmla="*/ 706 w 864"/>
                <a:gd name="T3" fmla="*/ 12 h 173"/>
                <a:gd name="T4" fmla="*/ 820 w 864"/>
                <a:gd name="T5" fmla="*/ 32 h 173"/>
                <a:gd name="T6" fmla="*/ 846 w 864"/>
                <a:gd name="T7" fmla="*/ 46 h 173"/>
                <a:gd name="T8" fmla="*/ 862 w 864"/>
                <a:gd name="T9" fmla="*/ 71 h 173"/>
                <a:gd name="T10" fmla="*/ 863 w 864"/>
                <a:gd name="T11" fmla="*/ 101 h 173"/>
                <a:gd name="T12" fmla="*/ 848 w 864"/>
                <a:gd name="T13" fmla="*/ 127 h 173"/>
                <a:gd name="T14" fmla="*/ 824 w 864"/>
                <a:gd name="T15" fmla="*/ 143 h 173"/>
                <a:gd name="T16" fmla="*/ 793 w 864"/>
                <a:gd name="T17" fmla="*/ 144 h 173"/>
                <a:gd name="T18" fmla="*/ 688 w 864"/>
                <a:gd name="T19" fmla="*/ 125 h 173"/>
                <a:gd name="T20" fmla="*/ 582 w 864"/>
                <a:gd name="T21" fmla="*/ 117 h 173"/>
                <a:gd name="T22" fmla="*/ 478 w 864"/>
                <a:gd name="T23" fmla="*/ 116 h 173"/>
                <a:gd name="T24" fmla="*/ 381 w 864"/>
                <a:gd name="T25" fmla="*/ 121 h 173"/>
                <a:gd name="T26" fmla="*/ 290 w 864"/>
                <a:gd name="T27" fmla="*/ 131 h 173"/>
                <a:gd name="T28" fmla="*/ 212 w 864"/>
                <a:gd name="T29" fmla="*/ 142 h 173"/>
                <a:gd name="T30" fmla="*/ 147 w 864"/>
                <a:gd name="T31" fmla="*/ 154 h 173"/>
                <a:gd name="T32" fmla="*/ 102 w 864"/>
                <a:gd name="T33" fmla="*/ 163 h 173"/>
                <a:gd name="T34" fmla="*/ 77 w 864"/>
                <a:gd name="T35" fmla="*/ 169 h 173"/>
                <a:gd name="T36" fmla="*/ 66 w 864"/>
                <a:gd name="T37" fmla="*/ 172 h 173"/>
                <a:gd name="T38" fmla="*/ 43 w 864"/>
                <a:gd name="T39" fmla="*/ 171 h 173"/>
                <a:gd name="T40" fmla="*/ 18 w 864"/>
                <a:gd name="T41" fmla="*/ 156 h 173"/>
                <a:gd name="T42" fmla="*/ 3 w 864"/>
                <a:gd name="T43" fmla="*/ 130 h 173"/>
                <a:gd name="T44" fmla="*/ 3 w 864"/>
                <a:gd name="T45" fmla="*/ 100 h 173"/>
                <a:gd name="T46" fmla="*/ 17 w 864"/>
                <a:gd name="T47" fmla="*/ 75 h 173"/>
                <a:gd name="T48" fmla="*/ 43 w 864"/>
                <a:gd name="T49" fmla="*/ 59 h 173"/>
                <a:gd name="T50" fmla="*/ 61 w 864"/>
                <a:gd name="T51" fmla="*/ 55 h 173"/>
                <a:gd name="T52" fmla="*/ 101 w 864"/>
                <a:gd name="T53" fmla="*/ 45 h 173"/>
                <a:gd name="T54" fmla="*/ 161 w 864"/>
                <a:gd name="T55" fmla="*/ 34 h 173"/>
                <a:gd name="T56" fmla="*/ 238 w 864"/>
                <a:gd name="T57" fmla="*/ 21 h 173"/>
                <a:gd name="T58" fmla="*/ 328 w 864"/>
                <a:gd name="T59" fmla="*/ 10 h 173"/>
                <a:gd name="T60" fmla="*/ 429 w 864"/>
                <a:gd name="T61" fmla="*/ 2 h 173"/>
                <a:gd name="T62" fmla="*/ 537 w 864"/>
                <a:gd name="T6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3">
                  <a:moveTo>
                    <a:pt x="537" y="0"/>
                  </a:moveTo>
                  <a:lnTo>
                    <a:pt x="593" y="1"/>
                  </a:lnTo>
                  <a:lnTo>
                    <a:pt x="649" y="5"/>
                  </a:lnTo>
                  <a:lnTo>
                    <a:pt x="706" y="12"/>
                  </a:lnTo>
                  <a:lnTo>
                    <a:pt x="763" y="20"/>
                  </a:lnTo>
                  <a:lnTo>
                    <a:pt x="820" y="32"/>
                  </a:lnTo>
                  <a:lnTo>
                    <a:pt x="834" y="37"/>
                  </a:lnTo>
                  <a:lnTo>
                    <a:pt x="846" y="46"/>
                  </a:lnTo>
                  <a:lnTo>
                    <a:pt x="855" y="58"/>
                  </a:lnTo>
                  <a:lnTo>
                    <a:pt x="862" y="71"/>
                  </a:lnTo>
                  <a:lnTo>
                    <a:pt x="864" y="85"/>
                  </a:lnTo>
                  <a:lnTo>
                    <a:pt x="863" y="101"/>
                  </a:lnTo>
                  <a:lnTo>
                    <a:pt x="857" y="116"/>
                  </a:lnTo>
                  <a:lnTo>
                    <a:pt x="848" y="127"/>
                  </a:lnTo>
                  <a:lnTo>
                    <a:pt x="836" y="137"/>
                  </a:lnTo>
                  <a:lnTo>
                    <a:pt x="824" y="143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4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7"/>
                  </a:lnTo>
                  <a:lnTo>
                    <a:pt x="530" y="116"/>
                  </a:lnTo>
                  <a:lnTo>
                    <a:pt x="478" y="116"/>
                  </a:lnTo>
                  <a:lnTo>
                    <a:pt x="429" y="118"/>
                  </a:lnTo>
                  <a:lnTo>
                    <a:pt x="381" y="121"/>
                  </a:lnTo>
                  <a:lnTo>
                    <a:pt x="334" y="125"/>
                  </a:lnTo>
                  <a:lnTo>
                    <a:pt x="290" y="131"/>
                  </a:lnTo>
                  <a:lnTo>
                    <a:pt x="249" y="136"/>
                  </a:lnTo>
                  <a:lnTo>
                    <a:pt x="212" y="142"/>
                  </a:lnTo>
                  <a:lnTo>
                    <a:pt x="178" y="148"/>
                  </a:lnTo>
                  <a:lnTo>
                    <a:pt x="147" y="154"/>
                  </a:lnTo>
                  <a:lnTo>
                    <a:pt x="122" y="159"/>
                  </a:lnTo>
                  <a:lnTo>
                    <a:pt x="102" y="163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1"/>
                  </a:lnTo>
                  <a:lnTo>
                    <a:pt x="66" y="172"/>
                  </a:lnTo>
                  <a:lnTo>
                    <a:pt x="58" y="173"/>
                  </a:lnTo>
                  <a:lnTo>
                    <a:pt x="43" y="171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5"/>
                  </a:lnTo>
                  <a:lnTo>
                    <a:pt x="3" y="100"/>
                  </a:lnTo>
                  <a:lnTo>
                    <a:pt x="8" y="86"/>
                  </a:lnTo>
                  <a:lnTo>
                    <a:pt x="17" y="75"/>
                  </a:lnTo>
                  <a:lnTo>
                    <a:pt x="29" y="65"/>
                  </a:lnTo>
                  <a:lnTo>
                    <a:pt x="43" y="59"/>
                  </a:lnTo>
                  <a:lnTo>
                    <a:pt x="49" y="58"/>
                  </a:lnTo>
                  <a:lnTo>
                    <a:pt x="61" y="55"/>
                  </a:lnTo>
                  <a:lnTo>
                    <a:pt x="78" y="51"/>
                  </a:lnTo>
                  <a:lnTo>
                    <a:pt x="101" y="45"/>
                  </a:lnTo>
                  <a:lnTo>
                    <a:pt x="130" y="40"/>
                  </a:lnTo>
                  <a:lnTo>
                    <a:pt x="161" y="34"/>
                  </a:lnTo>
                  <a:lnTo>
                    <a:pt x="198" y="28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00639B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0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1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835814"/>
            <a:ext cx="4517088" cy="943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280" y="0"/>
            <a:ext cx="9725926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-71755" y="0"/>
            <a:ext cx="9287510" cy="5143500"/>
          </a:xfrm>
          <a:prstGeom prst="rect">
            <a:avLst/>
          </a:prstGeom>
          <a:gradFill>
            <a:gsLst>
              <a:gs pos="0">
                <a:srgbClr val="0598E4">
                  <a:alpha val="50000"/>
                </a:srgbClr>
              </a:gs>
              <a:gs pos="100000">
                <a:srgbClr val="00639B">
                  <a:alpha val="8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177" y="1870751"/>
            <a:ext cx="3411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0260" y="3105151"/>
            <a:ext cx="36576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汇报人：前沿探索小组 22</a:t>
            </a: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蔡煜焘</a:t>
            </a:r>
            <a:r>
              <a:rPr lang="en-US" altLang="zh-CN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李烨  刘熠  覃声  张宇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20212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核心特征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04" y="446031"/>
            <a:ext cx="8977392" cy="477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高可用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独创 “三地五中心” 容灾架构方案，建立金融行业无损容灾新标准。支持同城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异地容灾，可实现多地多活，满足金融行业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6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级容灾标准（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RPO=0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RTO&lt; 8s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），数据零丢失。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高兼容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  高度兼容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Oracle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和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MySQL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，覆盖绝大多数常见功能，支持过程语言、触发器等高级特性，提供自动迁移工具，支持迁移评估和反向同步以保障数据迁移安全，可支撑金融、政府、运营商等关键行业核心场景替代。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水平扩展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   实现透明水平扩展，支持业务快速的扩容缩容，同时通过准内存处理架构实现高性能。支持集群节点超过数千个，单集群最大数据量超过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3PB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，最大单表行数达万亿级。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低成本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   基于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LSM-Tree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的高压缩引擎，存储成本降低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70% - 90%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；原生支持多租户架构，同集群可为多个独立业务提供服务，租户间数据隔离，降低部署和运维成本。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实时 </a:t>
            </a:r>
            <a:r>
              <a:rPr lang="en-US" altLang="zh-CN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HTAP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   基于“同一份数据，同一个引擎”，同时支持在线实时交易及实时分析两种场景，“一份数据”的多个副本可以存储成多种形态，用于不同工作负载，从根本上保持数据一致性。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+mn-ea"/>
                <a:sym typeface="字魂58号-创中黑" panose="00000500000000000000" pitchFamily="2" charset="-122"/>
              </a:rPr>
              <a:t>安全可靠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      自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2010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年开始完全自主研发，代码级可控，自研单机分布式一体化架构，连续多年通过大规模金融核心场景的可靠性验证；完备的角色权限管理体系，数据存储和通信全链路透明加密，支持国密算法，通过等保三级专项合规检测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1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8055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整体架构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61971" y="2507761"/>
            <a:ext cx="1743075" cy="533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dist="38100" dir="5400000" algn="t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68914" y="3069313"/>
            <a:ext cx="1743075" cy="19150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62877" y="2520462"/>
            <a:ext cx="1743075" cy="5334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241300" dist="38100" dir="5400000" algn="t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63733" y="3089415"/>
            <a:ext cx="1743075" cy="19150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673303" y="2507761"/>
            <a:ext cx="1743075" cy="533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41300" dist="38100" dir="5400000" algn="t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675295" y="3089414"/>
            <a:ext cx="1743075" cy="19150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9132" y="2525551"/>
            <a:ext cx="146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Shared </a:t>
            </a:r>
            <a:r>
              <a:rPr lang="en-US" altLang="zh-CN" sz="1400" b="1" dirty="0" err="1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Everthting</a:t>
            </a:r>
            <a:endParaRPr lang="en-US" sz="1400" b="1" dirty="0">
              <a:solidFill>
                <a:schemeClr val="bg1"/>
              </a:solidFill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08981" y="2633273"/>
            <a:ext cx="165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Shared Disk</a:t>
            </a:r>
            <a:endParaRPr lang="en-US" sz="14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2585" y="2506272"/>
            <a:ext cx="154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Shared Nothing</a:t>
            </a:r>
            <a:endParaRPr lang="en-US" sz="14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79844" y="3294395"/>
            <a:ext cx="1462638" cy="147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一般是针对单个主机，完全透明共享</a:t>
            </a:r>
            <a:r>
              <a:rPr lang="en-US" altLang="zh-CN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CPU/MEMORY/IO</a:t>
            </a:r>
            <a:r>
              <a:rPr lang="zh-CN" altLang="en-US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，并行处理能力是最差的，典型的代表</a:t>
            </a:r>
            <a:r>
              <a:rPr lang="en-US" altLang="zh-CN" sz="10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SQLServer</a:t>
            </a:r>
            <a:endParaRPr lang="en-US" altLang="zh-CN" sz="10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762878" y="3112980"/>
            <a:ext cx="1706258" cy="173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各个处理单元使用自己的私有 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CPU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Memory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，共享磁盘系统。典型的代表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Oracle </a:t>
            </a:r>
            <a:r>
              <a:rPr lang="en-US" altLang="zh-CN" sz="8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Rac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 它是数据共享，可通过增加节点来提高并行处理的能力，扩展能力较好。其类似于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SMP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（对称多处理）模式，但是当存储器接口达到饱和的时候，增加节点并不能获得更高的性能 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806542" y="3086224"/>
            <a:ext cx="1462638" cy="210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各个处理单元都有自己私有的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CPU/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内存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/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硬盘等，不存在共享资源，类似于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MPP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（大规模并行处理）模式，各处理单元之间通过协议通信，并行处理和扩展能力更好。典型代表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DB2 DPF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Hadoop </a:t>
            </a:r>
            <a:r>
              <a:rPr lang="zh-CN" altLang="en-US" sz="8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，各节点相互独立，各自处理自己的数据，处理后的结果可能向上层汇总或在节点间流转。</a:t>
            </a:r>
            <a:endParaRPr lang="en-US" sz="8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262709" y="787833"/>
            <a:ext cx="8240578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OceanBase 数据库采用 Shared-Nothing架构，各个节点之间完全对等，每个节点都有自己的 </a:t>
            </a:r>
            <a:r>
              <a:rPr lang="en-US" altLang="zh-CN" dirty="0"/>
              <a:t>SQL </a:t>
            </a:r>
            <a:r>
              <a:rPr lang="zh-CN" altLang="en-US" dirty="0"/>
              <a:t>引擎、存储引擎、事务引擎，运行在普通 </a:t>
            </a:r>
            <a:r>
              <a:rPr lang="en-US" altLang="zh-CN" dirty="0"/>
              <a:t>PC </a:t>
            </a:r>
            <a:r>
              <a:rPr lang="zh-CN" altLang="en-US" dirty="0"/>
              <a:t>服务器组成的集群之上，具备高可扩展性、高可用性、高性能、低成本、与主流数据库高兼容等核心特性。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3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386876" y="436928"/>
            <a:ext cx="416971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PingFangSC-Regular"/>
              </a:rPr>
              <a:t>         </a:t>
            </a:r>
            <a:r>
              <a:rPr lang="en-US" altLang="zh-CN" sz="1400" b="0" i="0" dirty="0" err="1">
                <a:effectLst/>
                <a:latin typeface="PingFangSC-Regular"/>
              </a:rPr>
              <a:t>OceanBase</a:t>
            </a:r>
            <a:r>
              <a:rPr lang="en-US" altLang="zh-CN" sz="1400" b="0" i="0" dirty="0">
                <a:effectLst/>
                <a:latin typeface="PingFangSC-Regular"/>
              </a:rPr>
              <a:t> </a:t>
            </a:r>
            <a:r>
              <a:rPr lang="zh-CN" altLang="en-US" sz="1400" b="0" i="0" dirty="0">
                <a:effectLst/>
                <a:latin typeface="PingFangSC-Regular"/>
              </a:rPr>
              <a:t>集群部署需要配置可用区（</a:t>
            </a:r>
            <a:r>
              <a:rPr lang="en-US" altLang="zh-CN" sz="1400" b="0" i="0" dirty="0">
                <a:effectLst/>
                <a:latin typeface="PingFangSC-Regular"/>
              </a:rPr>
              <a:t>Zone</a:t>
            </a:r>
            <a:r>
              <a:rPr lang="zh-CN" altLang="en-US" sz="1400" b="0" i="0" dirty="0">
                <a:effectLst/>
                <a:latin typeface="PingFangSC-Regular"/>
              </a:rPr>
              <a:t>），由若干个服务器组成。可用区是一个逻辑概念，表示集群内具有相似硬件可用性的一组节点，它在不同的部署模式下代表不同的含义。例如，当整个集群部署在同一个数据中心（</a:t>
            </a:r>
            <a:r>
              <a:rPr lang="en-US" altLang="zh-CN" sz="1400" b="0" i="0" dirty="0">
                <a:effectLst/>
                <a:latin typeface="PingFangSC-Regular"/>
              </a:rPr>
              <a:t>IDC</a:t>
            </a:r>
            <a:r>
              <a:rPr lang="zh-CN" altLang="en-US" sz="1400" b="0" i="0" dirty="0">
                <a:effectLst/>
                <a:latin typeface="PingFangSC-Regular"/>
              </a:rPr>
              <a:t>）内的时候，一个可用区的节点可以属于同一个机架，同一个交换机等。当集群分布在多个数据中心的时候，每个可用区可以对应于一个数据中心。</a:t>
            </a:r>
            <a:endParaRPr lang="en-US" altLang="zh-CN" sz="1400" b="0" i="0" dirty="0">
              <a:effectLst/>
              <a:latin typeface="PingFangSC-Regular"/>
            </a:endParaRPr>
          </a:p>
          <a:p>
            <a:pPr algn="l"/>
            <a:endParaRPr lang="zh-CN" altLang="en-US" sz="1400" b="0" i="0" dirty="0">
              <a:effectLst/>
              <a:latin typeface="PingFangSC-Regular"/>
            </a:endParaRPr>
          </a:p>
          <a:p>
            <a:pPr algn="l"/>
            <a:r>
              <a:rPr lang="zh-CN" altLang="en-US" sz="1400" b="0" i="0" dirty="0">
                <a:effectLst/>
                <a:latin typeface="PingFangSC-Regular"/>
              </a:rPr>
              <a:t>         用户存储的数据在分布式集群内部可以存储多个副本，用于故障容灾，也可以用于分散读取压力。同一个租户在一个可用区内部的数据只有一个副本，不同的可用区可以存储同一个数据的多个副本，副本之间由共识协议保证数据的一致性。</a:t>
            </a:r>
            <a:endParaRPr lang="en-US" altLang="zh-CN" sz="1400" b="0" i="0" dirty="0">
              <a:effectLst/>
              <a:latin typeface="PingFangSC-Regular"/>
            </a:endParaRPr>
          </a:p>
          <a:p>
            <a:pPr algn="l"/>
            <a:endParaRPr lang="zh-CN" altLang="en-US" sz="1400" b="0" i="0" dirty="0">
              <a:effectLst/>
              <a:latin typeface="PingFangSC-Regular"/>
            </a:endParaRPr>
          </a:p>
          <a:p>
            <a:pPr algn="l"/>
            <a:r>
              <a:rPr lang="en-US" altLang="zh-CN" sz="1400" b="0" i="0" dirty="0">
                <a:effectLst/>
                <a:latin typeface="PingFangSC-Regular"/>
              </a:rPr>
              <a:t>         </a:t>
            </a:r>
            <a:r>
              <a:rPr lang="en-US" altLang="zh-CN" sz="1400" b="0" i="0" dirty="0" err="1">
                <a:effectLst/>
                <a:latin typeface="PingFangSC-Regular"/>
              </a:rPr>
              <a:t>OceanBase</a:t>
            </a:r>
            <a:r>
              <a:rPr lang="en-US" altLang="zh-CN" sz="1400" b="0" i="0" dirty="0">
                <a:effectLst/>
                <a:latin typeface="PingFangSC-Regular"/>
              </a:rPr>
              <a:t> </a:t>
            </a:r>
            <a:r>
              <a:rPr lang="zh-CN" altLang="en-US" sz="1400" b="0" i="0" dirty="0">
                <a:effectLst/>
                <a:latin typeface="PingFangSC-Regular"/>
              </a:rPr>
              <a:t>内置多租户特性，每个租户对于使用者是一个独立的数据库，一个租户能够在租户级别设置租户的分布式部署方式。租户之间 </a:t>
            </a:r>
            <a:r>
              <a:rPr lang="en-US" altLang="zh-CN" sz="1400" b="0" i="0" dirty="0">
                <a:effectLst/>
                <a:latin typeface="PingFangSC-Regular"/>
              </a:rPr>
              <a:t>CPU</a:t>
            </a:r>
            <a:r>
              <a:rPr lang="zh-CN" altLang="en-US" sz="1400" b="0" i="0" dirty="0">
                <a:effectLst/>
                <a:latin typeface="PingFangSC-Regular"/>
              </a:rPr>
              <a:t>、内存和 </a:t>
            </a:r>
            <a:r>
              <a:rPr lang="en-US" altLang="zh-CN" sz="1400" b="0" i="0" dirty="0">
                <a:effectLst/>
                <a:latin typeface="PingFangSC-Regular"/>
              </a:rPr>
              <a:t>IO </a:t>
            </a:r>
            <a:r>
              <a:rPr lang="zh-CN" altLang="en-US" sz="1400" b="0" i="0" dirty="0">
                <a:effectLst/>
                <a:latin typeface="PingFangSC-Regular"/>
              </a:rPr>
              <a:t>都是隔离的。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280" y="430349"/>
            <a:ext cx="3602693" cy="4378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2231" y="362777"/>
            <a:ext cx="5388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  <a:latin typeface="PingFangSC-Regular"/>
              </a:rPr>
              <a:t>OceanBase</a:t>
            </a:r>
            <a:r>
              <a:rPr lang="en-US" altLang="zh-CN" b="0" i="0" dirty="0">
                <a:effectLst/>
                <a:latin typeface="PingFangSC-Regular"/>
              </a:rPr>
              <a:t> </a:t>
            </a:r>
            <a:r>
              <a:rPr lang="zh-CN" altLang="en-US" b="0" i="0" dirty="0">
                <a:effectLst/>
                <a:latin typeface="PingFangSC-Regular"/>
              </a:rPr>
              <a:t>的数据库实例内部由不同的组件相互协作，这些组件从底层向上由</a:t>
            </a:r>
            <a:r>
              <a:rPr lang="zh-CN" altLang="en-US" b="1" i="1" dirty="0">
                <a:effectLst/>
                <a:latin typeface="PingFangSC-Regular"/>
              </a:rPr>
              <a:t>存储层、复制层、均衡层、事务层、</a:t>
            </a:r>
            <a:r>
              <a:rPr lang="en-US" altLang="zh-CN" b="1" i="1" dirty="0">
                <a:effectLst/>
                <a:latin typeface="PingFangSC-Regular"/>
              </a:rPr>
              <a:t>SQL </a:t>
            </a:r>
            <a:r>
              <a:rPr lang="zh-CN" altLang="en-US" b="1" i="1" dirty="0">
                <a:effectLst/>
                <a:latin typeface="PingFangSC-Regular"/>
              </a:rPr>
              <a:t>层、接入层</a:t>
            </a:r>
            <a:r>
              <a:rPr lang="zh-CN" altLang="en-US" b="0" i="0" dirty="0">
                <a:effectLst/>
                <a:latin typeface="PingFangSC-Regular"/>
              </a:rPr>
              <a:t>组成。</a:t>
            </a:r>
            <a:endParaRPr lang="zh-CN" altLang="en-US" dirty="0"/>
          </a:p>
        </p:txBody>
      </p:sp>
      <p:sp>
        <p:nvSpPr>
          <p:cNvPr id="117" name="Freeform 104"/>
          <p:cNvSpPr/>
          <p:nvPr/>
        </p:nvSpPr>
        <p:spPr bwMode="auto">
          <a:xfrm>
            <a:off x="2938671" y="2189214"/>
            <a:ext cx="1049679" cy="1014037"/>
          </a:xfrm>
          <a:custGeom>
            <a:avLst/>
            <a:gdLst>
              <a:gd name="T0" fmla="*/ 485 w 1178"/>
              <a:gd name="T1" fmla="*/ 0 h 1139"/>
              <a:gd name="T2" fmla="*/ 499 w 1178"/>
              <a:gd name="T3" fmla="*/ 5 h 1139"/>
              <a:gd name="T4" fmla="*/ 511 w 1178"/>
              <a:gd name="T5" fmla="*/ 14 h 1139"/>
              <a:gd name="T6" fmla="*/ 1165 w 1178"/>
              <a:gd name="T7" fmla="*/ 667 h 1139"/>
              <a:gd name="T8" fmla="*/ 1175 w 1178"/>
              <a:gd name="T9" fmla="*/ 680 h 1139"/>
              <a:gd name="T10" fmla="*/ 1178 w 1178"/>
              <a:gd name="T11" fmla="*/ 696 h 1139"/>
              <a:gd name="T12" fmla="*/ 1177 w 1178"/>
              <a:gd name="T13" fmla="*/ 712 h 1139"/>
              <a:gd name="T14" fmla="*/ 1169 w 1178"/>
              <a:gd name="T15" fmla="*/ 726 h 1139"/>
              <a:gd name="T16" fmla="*/ 1131 w 1178"/>
              <a:gd name="T17" fmla="*/ 782 h 1139"/>
              <a:gd name="T18" fmla="*/ 1099 w 1178"/>
              <a:gd name="T19" fmla="*/ 840 h 1139"/>
              <a:gd name="T20" fmla="*/ 1070 w 1178"/>
              <a:gd name="T21" fmla="*/ 902 h 1139"/>
              <a:gd name="T22" fmla="*/ 1046 w 1178"/>
              <a:gd name="T23" fmla="*/ 965 h 1139"/>
              <a:gd name="T24" fmla="*/ 1027 w 1178"/>
              <a:gd name="T25" fmla="*/ 1031 h 1139"/>
              <a:gd name="T26" fmla="*/ 1015 w 1178"/>
              <a:gd name="T27" fmla="*/ 1100 h 1139"/>
              <a:gd name="T28" fmla="*/ 1009 w 1178"/>
              <a:gd name="T29" fmla="*/ 1115 h 1139"/>
              <a:gd name="T30" fmla="*/ 999 w 1178"/>
              <a:gd name="T31" fmla="*/ 1128 h 1139"/>
              <a:gd name="T32" fmla="*/ 986 w 1178"/>
              <a:gd name="T33" fmla="*/ 1135 h 1139"/>
              <a:gd name="T34" fmla="*/ 970 w 1178"/>
              <a:gd name="T35" fmla="*/ 1139 h 1139"/>
              <a:gd name="T36" fmla="*/ 45 w 1178"/>
              <a:gd name="T37" fmla="*/ 1139 h 1139"/>
              <a:gd name="T38" fmla="*/ 30 w 1178"/>
              <a:gd name="T39" fmla="*/ 1137 h 1139"/>
              <a:gd name="T40" fmla="*/ 17 w 1178"/>
              <a:gd name="T41" fmla="*/ 1129 h 1139"/>
              <a:gd name="T42" fmla="*/ 7 w 1178"/>
              <a:gd name="T43" fmla="*/ 1119 h 1139"/>
              <a:gd name="T44" fmla="*/ 1 w 1178"/>
              <a:gd name="T45" fmla="*/ 1105 h 1139"/>
              <a:gd name="T46" fmla="*/ 0 w 1178"/>
              <a:gd name="T47" fmla="*/ 1091 h 1139"/>
              <a:gd name="T48" fmla="*/ 10 w 1178"/>
              <a:gd name="T49" fmla="*/ 980 h 1139"/>
              <a:gd name="T50" fmla="*/ 28 w 1178"/>
              <a:gd name="T51" fmla="*/ 870 h 1139"/>
              <a:gd name="T52" fmla="*/ 52 w 1178"/>
              <a:gd name="T53" fmla="*/ 764 h 1139"/>
              <a:gd name="T54" fmla="*/ 82 w 1178"/>
              <a:gd name="T55" fmla="*/ 660 h 1139"/>
              <a:gd name="T56" fmla="*/ 118 w 1178"/>
              <a:gd name="T57" fmla="*/ 558 h 1139"/>
              <a:gd name="T58" fmla="*/ 159 w 1178"/>
              <a:gd name="T59" fmla="*/ 460 h 1139"/>
              <a:gd name="T60" fmla="*/ 206 w 1178"/>
              <a:gd name="T61" fmla="*/ 364 h 1139"/>
              <a:gd name="T62" fmla="*/ 259 w 1178"/>
              <a:gd name="T63" fmla="*/ 272 h 1139"/>
              <a:gd name="T64" fmla="*/ 316 w 1178"/>
              <a:gd name="T65" fmla="*/ 182 h 1139"/>
              <a:gd name="T66" fmla="*/ 378 w 1178"/>
              <a:gd name="T67" fmla="*/ 97 h 1139"/>
              <a:gd name="T68" fmla="*/ 444 w 1178"/>
              <a:gd name="T69" fmla="*/ 16 h 1139"/>
              <a:gd name="T70" fmla="*/ 457 w 1178"/>
              <a:gd name="T71" fmla="*/ 6 h 1139"/>
              <a:gd name="T72" fmla="*/ 470 w 1178"/>
              <a:gd name="T73" fmla="*/ 1 h 1139"/>
              <a:gd name="T74" fmla="*/ 485 w 1178"/>
              <a:gd name="T7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78" h="1139">
                <a:moveTo>
                  <a:pt x="485" y="0"/>
                </a:moveTo>
                <a:lnTo>
                  <a:pt x="499" y="5"/>
                </a:lnTo>
                <a:lnTo>
                  <a:pt x="511" y="14"/>
                </a:lnTo>
                <a:lnTo>
                  <a:pt x="1165" y="667"/>
                </a:lnTo>
                <a:lnTo>
                  <a:pt x="1175" y="680"/>
                </a:lnTo>
                <a:lnTo>
                  <a:pt x="1178" y="696"/>
                </a:lnTo>
                <a:lnTo>
                  <a:pt x="1177" y="712"/>
                </a:lnTo>
                <a:lnTo>
                  <a:pt x="1169" y="726"/>
                </a:lnTo>
                <a:lnTo>
                  <a:pt x="1131" y="782"/>
                </a:lnTo>
                <a:lnTo>
                  <a:pt x="1099" y="840"/>
                </a:lnTo>
                <a:lnTo>
                  <a:pt x="1070" y="902"/>
                </a:lnTo>
                <a:lnTo>
                  <a:pt x="1046" y="965"/>
                </a:lnTo>
                <a:lnTo>
                  <a:pt x="1027" y="1031"/>
                </a:lnTo>
                <a:lnTo>
                  <a:pt x="1015" y="1100"/>
                </a:lnTo>
                <a:lnTo>
                  <a:pt x="1009" y="1115"/>
                </a:lnTo>
                <a:lnTo>
                  <a:pt x="999" y="1128"/>
                </a:lnTo>
                <a:lnTo>
                  <a:pt x="986" y="1135"/>
                </a:lnTo>
                <a:lnTo>
                  <a:pt x="970" y="1139"/>
                </a:lnTo>
                <a:lnTo>
                  <a:pt x="45" y="1139"/>
                </a:lnTo>
                <a:lnTo>
                  <a:pt x="30" y="1137"/>
                </a:lnTo>
                <a:lnTo>
                  <a:pt x="17" y="1129"/>
                </a:lnTo>
                <a:lnTo>
                  <a:pt x="7" y="1119"/>
                </a:lnTo>
                <a:lnTo>
                  <a:pt x="1" y="1105"/>
                </a:lnTo>
                <a:lnTo>
                  <a:pt x="0" y="1091"/>
                </a:lnTo>
                <a:lnTo>
                  <a:pt x="10" y="980"/>
                </a:lnTo>
                <a:lnTo>
                  <a:pt x="28" y="870"/>
                </a:lnTo>
                <a:lnTo>
                  <a:pt x="52" y="764"/>
                </a:lnTo>
                <a:lnTo>
                  <a:pt x="82" y="660"/>
                </a:lnTo>
                <a:lnTo>
                  <a:pt x="118" y="558"/>
                </a:lnTo>
                <a:lnTo>
                  <a:pt x="159" y="460"/>
                </a:lnTo>
                <a:lnTo>
                  <a:pt x="206" y="364"/>
                </a:lnTo>
                <a:lnTo>
                  <a:pt x="259" y="272"/>
                </a:lnTo>
                <a:lnTo>
                  <a:pt x="316" y="182"/>
                </a:lnTo>
                <a:lnTo>
                  <a:pt x="378" y="97"/>
                </a:lnTo>
                <a:lnTo>
                  <a:pt x="444" y="16"/>
                </a:lnTo>
                <a:lnTo>
                  <a:pt x="457" y="6"/>
                </a:lnTo>
                <a:lnTo>
                  <a:pt x="470" y="1"/>
                </a:lnTo>
                <a:lnTo>
                  <a:pt x="485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18" name="Freeform 105"/>
          <p:cNvSpPr>
            <a:spLocks noEditPoints="1"/>
          </p:cNvSpPr>
          <p:nvPr/>
        </p:nvSpPr>
        <p:spPr bwMode="auto">
          <a:xfrm>
            <a:off x="2927978" y="2180304"/>
            <a:ext cx="1069282" cy="1031858"/>
          </a:xfrm>
          <a:custGeom>
            <a:avLst/>
            <a:gdLst>
              <a:gd name="T0" fmla="*/ 475 w 1199"/>
              <a:gd name="T1" fmla="*/ 24 h 1159"/>
              <a:gd name="T2" fmla="*/ 395 w 1199"/>
              <a:gd name="T3" fmla="*/ 116 h 1159"/>
              <a:gd name="T4" fmla="*/ 274 w 1199"/>
              <a:gd name="T5" fmla="*/ 293 h 1159"/>
              <a:gd name="T6" fmla="*/ 176 w 1199"/>
              <a:gd name="T7" fmla="*/ 482 h 1159"/>
              <a:gd name="T8" fmla="*/ 101 w 1199"/>
              <a:gd name="T9" fmla="*/ 680 h 1159"/>
              <a:gd name="T10" fmla="*/ 48 w 1199"/>
              <a:gd name="T11" fmla="*/ 887 h 1159"/>
              <a:gd name="T12" fmla="*/ 21 w 1199"/>
              <a:gd name="T13" fmla="*/ 1101 h 1159"/>
              <a:gd name="T14" fmla="*/ 30 w 1199"/>
              <a:gd name="T15" fmla="*/ 1128 h 1159"/>
              <a:gd name="T16" fmla="*/ 56 w 1199"/>
              <a:gd name="T17" fmla="*/ 1138 h 1159"/>
              <a:gd name="T18" fmla="*/ 993 w 1199"/>
              <a:gd name="T19" fmla="*/ 1135 h 1159"/>
              <a:gd name="T20" fmla="*/ 1011 w 1199"/>
              <a:gd name="T21" fmla="*/ 1120 h 1159"/>
              <a:gd name="T22" fmla="*/ 1028 w 1199"/>
              <a:gd name="T23" fmla="*/ 1040 h 1159"/>
              <a:gd name="T24" fmla="*/ 1071 w 1199"/>
              <a:gd name="T25" fmla="*/ 909 h 1159"/>
              <a:gd name="T26" fmla="*/ 1133 w 1199"/>
              <a:gd name="T27" fmla="*/ 788 h 1159"/>
              <a:gd name="T28" fmla="*/ 1178 w 1199"/>
              <a:gd name="T29" fmla="*/ 719 h 1159"/>
              <a:gd name="T30" fmla="*/ 1176 w 1199"/>
              <a:gd name="T31" fmla="*/ 695 h 1159"/>
              <a:gd name="T32" fmla="*/ 515 w 1199"/>
              <a:gd name="T33" fmla="*/ 31 h 1159"/>
              <a:gd name="T34" fmla="*/ 489 w 1199"/>
              <a:gd name="T35" fmla="*/ 20 h 1159"/>
              <a:gd name="T36" fmla="*/ 503 w 1199"/>
              <a:gd name="T37" fmla="*/ 1 h 1159"/>
              <a:gd name="T38" fmla="*/ 529 w 1199"/>
              <a:gd name="T39" fmla="*/ 16 h 1159"/>
              <a:gd name="T40" fmla="*/ 1194 w 1199"/>
              <a:gd name="T41" fmla="*/ 682 h 1159"/>
              <a:gd name="T42" fmla="*/ 1199 w 1199"/>
              <a:gd name="T43" fmla="*/ 713 h 1159"/>
              <a:gd name="T44" fmla="*/ 1189 w 1199"/>
              <a:gd name="T45" fmla="*/ 743 h 1159"/>
              <a:gd name="T46" fmla="*/ 1118 w 1199"/>
              <a:gd name="T47" fmla="*/ 857 h 1159"/>
              <a:gd name="T48" fmla="*/ 1066 w 1199"/>
              <a:gd name="T49" fmla="*/ 981 h 1159"/>
              <a:gd name="T50" fmla="*/ 1036 w 1199"/>
              <a:gd name="T51" fmla="*/ 1111 h 1159"/>
              <a:gd name="T52" fmla="*/ 1023 w 1199"/>
              <a:gd name="T53" fmla="*/ 1140 h 1159"/>
              <a:gd name="T54" fmla="*/ 997 w 1199"/>
              <a:gd name="T55" fmla="*/ 1157 h 1159"/>
              <a:gd name="T56" fmla="*/ 56 w 1199"/>
              <a:gd name="T57" fmla="*/ 1159 h 1159"/>
              <a:gd name="T58" fmla="*/ 27 w 1199"/>
              <a:gd name="T59" fmla="*/ 1151 h 1159"/>
              <a:gd name="T60" fmla="*/ 7 w 1199"/>
              <a:gd name="T61" fmla="*/ 1129 h 1159"/>
              <a:gd name="T62" fmla="*/ 0 w 1199"/>
              <a:gd name="T63" fmla="*/ 1100 h 1159"/>
              <a:gd name="T64" fmla="*/ 25 w 1199"/>
              <a:gd name="T65" fmla="*/ 899 h 1159"/>
              <a:gd name="T66" fmla="*/ 72 w 1199"/>
              <a:gd name="T67" fmla="*/ 704 h 1159"/>
              <a:gd name="T68" fmla="*/ 139 w 1199"/>
              <a:gd name="T69" fmla="*/ 515 h 1159"/>
              <a:gd name="T70" fmla="*/ 224 w 1199"/>
              <a:gd name="T71" fmla="*/ 339 h 1159"/>
              <a:gd name="T72" fmla="*/ 328 w 1199"/>
              <a:gd name="T73" fmla="*/ 173 h 1159"/>
              <a:gd name="T74" fmla="*/ 448 w 1199"/>
              <a:gd name="T75" fmla="*/ 19 h 1159"/>
              <a:gd name="T76" fmla="*/ 473 w 1199"/>
              <a:gd name="T77" fmla="*/ 2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9" h="1159">
                <a:moveTo>
                  <a:pt x="489" y="20"/>
                </a:moveTo>
                <a:lnTo>
                  <a:pt x="475" y="24"/>
                </a:lnTo>
                <a:lnTo>
                  <a:pt x="464" y="33"/>
                </a:lnTo>
                <a:lnTo>
                  <a:pt x="395" y="116"/>
                </a:lnTo>
                <a:lnTo>
                  <a:pt x="332" y="204"/>
                </a:lnTo>
                <a:lnTo>
                  <a:pt x="274" y="293"/>
                </a:lnTo>
                <a:lnTo>
                  <a:pt x="223" y="386"/>
                </a:lnTo>
                <a:lnTo>
                  <a:pt x="176" y="482"/>
                </a:lnTo>
                <a:lnTo>
                  <a:pt x="135" y="581"/>
                </a:lnTo>
                <a:lnTo>
                  <a:pt x="101" y="680"/>
                </a:lnTo>
                <a:lnTo>
                  <a:pt x="72" y="783"/>
                </a:lnTo>
                <a:lnTo>
                  <a:pt x="48" y="887"/>
                </a:lnTo>
                <a:lnTo>
                  <a:pt x="31" y="993"/>
                </a:lnTo>
                <a:lnTo>
                  <a:pt x="21" y="1101"/>
                </a:lnTo>
                <a:lnTo>
                  <a:pt x="23" y="1115"/>
                </a:lnTo>
                <a:lnTo>
                  <a:pt x="30" y="1128"/>
                </a:lnTo>
                <a:lnTo>
                  <a:pt x="43" y="1135"/>
                </a:lnTo>
                <a:lnTo>
                  <a:pt x="56" y="1138"/>
                </a:lnTo>
                <a:lnTo>
                  <a:pt x="981" y="1138"/>
                </a:lnTo>
                <a:lnTo>
                  <a:pt x="993" y="1135"/>
                </a:lnTo>
                <a:lnTo>
                  <a:pt x="1004" y="1130"/>
                </a:lnTo>
                <a:lnTo>
                  <a:pt x="1011" y="1120"/>
                </a:lnTo>
                <a:lnTo>
                  <a:pt x="1015" y="1109"/>
                </a:lnTo>
                <a:lnTo>
                  <a:pt x="1028" y="1040"/>
                </a:lnTo>
                <a:lnTo>
                  <a:pt x="1046" y="974"/>
                </a:lnTo>
                <a:lnTo>
                  <a:pt x="1071" y="909"/>
                </a:lnTo>
                <a:lnTo>
                  <a:pt x="1099" y="847"/>
                </a:lnTo>
                <a:lnTo>
                  <a:pt x="1133" y="788"/>
                </a:lnTo>
                <a:lnTo>
                  <a:pt x="1172" y="730"/>
                </a:lnTo>
                <a:lnTo>
                  <a:pt x="1178" y="719"/>
                </a:lnTo>
                <a:lnTo>
                  <a:pt x="1179" y="707"/>
                </a:lnTo>
                <a:lnTo>
                  <a:pt x="1176" y="695"/>
                </a:lnTo>
                <a:lnTo>
                  <a:pt x="1169" y="685"/>
                </a:lnTo>
                <a:lnTo>
                  <a:pt x="515" y="31"/>
                </a:lnTo>
                <a:lnTo>
                  <a:pt x="502" y="24"/>
                </a:lnTo>
                <a:lnTo>
                  <a:pt x="489" y="20"/>
                </a:lnTo>
                <a:close/>
                <a:moveTo>
                  <a:pt x="488" y="0"/>
                </a:moveTo>
                <a:lnTo>
                  <a:pt x="503" y="1"/>
                </a:lnTo>
                <a:lnTo>
                  <a:pt x="517" y="7"/>
                </a:lnTo>
                <a:lnTo>
                  <a:pt x="529" y="16"/>
                </a:lnTo>
                <a:lnTo>
                  <a:pt x="1184" y="670"/>
                </a:lnTo>
                <a:lnTo>
                  <a:pt x="1194" y="682"/>
                </a:lnTo>
                <a:lnTo>
                  <a:pt x="1198" y="698"/>
                </a:lnTo>
                <a:lnTo>
                  <a:pt x="1199" y="713"/>
                </a:lnTo>
                <a:lnTo>
                  <a:pt x="1197" y="728"/>
                </a:lnTo>
                <a:lnTo>
                  <a:pt x="1189" y="743"/>
                </a:lnTo>
                <a:lnTo>
                  <a:pt x="1151" y="799"/>
                </a:lnTo>
                <a:lnTo>
                  <a:pt x="1118" y="857"/>
                </a:lnTo>
                <a:lnTo>
                  <a:pt x="1090" y="917"/>
                </a:lnTo>
                <a:lnTo>
                  <a:pt x="1066" y="981"/>
                </a:lnTo>
                <a:lnTo>
                  <a:pt x="1048" y="1045"/>
                </a:lnTo>
                <a:lnTo>
                  <a:pt x="1036" y="1111"/>
                </a:lnTo>
                <a:lnTo>
                  <a:pt x="1032" y="1126"/>
                </a:lnTo>
                <a:lnTo>
                  <a:pt x="1023" y="1140"/>
                </a:lnTo>
                <a:lnTo>
                  <a:pt x="1011" y="1150"/>
                </a:lnTo>
                <a:lnTo>
                  <a:pt x="997" y="1157"/>
                </a:lnTo>
                <a:lnTo>
                  <a:pt x="981" y="1159"/>
                </a:lnTo>
                <a:lnTo>
                  <a:pt x="56" y="1159"/>
                </a:lnTo>
                <a:lnTo>
                  <a:pt x="40" y="1157"/>
                </a:lnTo>
                <a:lnTo>
                  <a:pt x="27" y="1151"/>
                </a:lnTo>
                <a:lnTo>
                  <a:pt x="15" y="1141"/>
                </a:lnTo>
                <a:lnTo>
                  <a:pt x="7" y="1129"/>
                </a:lnTo>
                <a:lnTo>
                  <a:pt x="1" y="1114"/>
                </a:lnTo>
                <a:lnTo>
                  <a:pt x="0" y="1100"/>
                </a:lnTo>
                <a:lnTo>
                  <a:pt x="10" y="999"/>
                </a:lnTo>
                <a:lnTo>
                  <a:pt x="25" y="899"/>
                </a:lnTo>
                <a:lnTo>
                  <a:pt x="46" y="801"/>
                </a:lnTo>
                <a:lnTo>
                  <a:pt x="72" y="704"/>
                </a:lnTo>
                <a:lnTo>
                  <a:pt x="103" y="609"/>
                </a:lnTo>
                <a:lnTo>
                  <a:pt x="139" y="515"/>
                </a:lnTo>
                <a:lnTo>
                  <a:pt x="179" y="425"/>
                </a:lnTo>
                <a:lnTo>
                  <a:pt x="224" y="339"/>
                </a:lnTo>
                <a:lnTo>
                  <a:pt x="274" y="255"/>
                </a:lnTo>
                <a:lnTo>
                  <a:pt x="328" y="173"/>
                </a:lnTo>
                <a:lnTo>
                  <a:pt x="386" y="94"/>
                </a:lnTo>
                <a:lnTo>
                  <a:pt x="448" y="19"/>
                </a:lnTo>
                <a:lnTo>
                  <a:pt x="460" y="9"/>
                </a:lnTo>
                <a:lnTo>
                  <a:pt x="473" y="2"/>
                </a:lnTo>
                <a:lnTo>
                  <a:pt x="48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19" name="Freeform 106"/>
          <p:cNvSpPr/>
          <p:nvPr/>
        </p:nvSpPr>
        <p:spPr bwMode="auto">
          <a:xfrm>
            <a:off x="5155650" y="3349386"/>
            <a:ext cx="1051461" cy="1014037"/>
          </a:xfrm>
          <a:custGeom>
            <a:avLst/>
            <a:gdLst>
              <a:gd name="T0" fmla="*/ 209 w 1180"/>
              <a:gd name="T1" fmla="*/ 0 h 1139"/>
              <a:gd name="T2" fmla="*/ 1134 w 1180"/>
              <a:gd name="T3" fmla="*/ 0 h 1139"/>
              <a:gd name="T4" fmla="*/ 1149 w 1180"/>
              <a:gd name="T5" fmla="*/ 2 h 1139"/>
              <a:gd name="T6" fmla="*/ 1162 w 1180"/>
              <a:gd name="T7" fmla="*/ 9 h 1139"/>
              <a:gd name="T8" fmla="*/ 1172 w 1180"/>
              <a:gd name="T9" fmla="*/ 20 h 1139"/>
              <a:gd name="T10" fmla="*/ 1177 w 1180"/>
              <a:gd name="T11" fmla="*/ 34 h 1139"/>
              <a:gd name="T12" fmla="*/ 1180 w 1180"/>
              <a:gd name="T13" fmla="*/ 48 h 1139"/>
              <a:gd name="T14" fmla="*/ 1169 w 1180"/>
              <a:gd name="T15" fmla="*/ 159 h 1139"/>
              <a:gd name="T16" fmla="*/ 1151 w 1180"/>
              <a:gd name="T17" fmla="*/ 269 h 1139"/>
              <a:gd name="T18" fmla="*/ 1127 w 1180"/>
              <a:gd name="T19" fmla="*/ 375 h 1139"/>
              <a:gd name="T20" fmla="*/ 1097 w 1180"/>
              <a:gd name="T21" fmla="*/ 479 h 1139"/>
              <a:gd name="T22" fmla="*/ 1061 w 1180"/>
              <a:gd name="T23" fmla="*/ 581 h 1139"/>
              <a:gd name="T24" fmla="*/ 1020 w 1180"/>
              <a:gd name="T25" fmla="*/ 679 h 1139"/>
              <a:gd name="T26" fmla="*/ 973 w 1180"/>
              <a:gd name="T27" fmla="*/ 774 h 1139"/>
              <a:gd name="T28" fmla="*/ 920 w 1180"/>
              <a:gd name="T29" fmla="*/ 867 h 1139"/>
              <a:gd name="T30" fmla="*/ 863 w 1180"/>
              <a:gd name="T31" fmla="*/ 956 h 1139"/>
              <a:gd name="T32" fmla="*/ 800 w 1180"/>
              <a:gd name="T33" fmla="*/ 1041 h 1139"/>
              <a:gd name="T34" fmla="*/ 734 w 1180"/>
              <a:gd name="T35" fmla="*/ 1123 h 1139"/>
              <a:gd name="T36" fmla="*/ 722 w 1180"/>
              <a:gd name="T37" fmla="*/ 1133 h 1139"/>
              <a:gd name="T38" fmla="*/ 709 w 1180"/>
              <a:gd name="T39" fmla="*/ 1138 h 1139"/>
              <a:gd name="T40" fmla="*/ 694 w 1180"/>
              <a:gd name="T41" fmla="*/ 1139 h 1139"/>
              <a:gd name="T42" fmla="*/ 680 w 1180"/>
              <a:gd name="T43" fmla="*/ 1134 h 1139"/>
              <a:gd name="T44" fmla="*/ 667 w 1180"/>
              <a:gd name="T45" fmla="*/ 1125 h 1139"/>
              <a:gd name="T46" fmla="*/ 14 w 1180"/>
              <a:gd name="T47" fmla="*/ 471 h 1139"/>
              <a:gd name="T48" fmla="*/ 5 w 1180"/>
              <a:gd name="T49" fmla="*/ 458 h 1139"/>
              <a:gd name="T50" fmla="*/ 0 w 1180"/>
              <a:gd name="T51" fmla="*/ 443 h 1139"/>
              <a:gd name="T52" fmla="*/ 2 w 1180"/>
              <a:gd name="T53" fmla="*/ 427 h 1139"/>
              <a:gd name="T54" fmla="*/ 9 w 1180"/>
              <a:gd name="T55" fmla="*/ 413 h 1139"/>
              <a:gd name="T56" fmla="*/ 47 w 1180"/>
              <a:gd name="T57" fmla="*/ 357 h 1139"/>
              <a:gd name="T58" fmla="*/ 81 w 1180"/>
              <a:gd name="T59" fmla="*/ 299 h 1139"/>
              <a:gd name="T60" fmla="*/ 109 w 1180"/>
              <a:gd name="T61" fmla="*/ 237 h 1139"/>
              <a:gd name="T62" fmla="*/ 133 w 1180"/>
              <a:gd name="T63" fmla="*/ 174 h 1139"/>
              <a:gd name="T64" fmla="*/ 152 w 1180"/>
              <a:gd name="T65" fmla="*/ 108 h 1139"/>
              <a:gd name="T66" fmla="*/ 164 w 1180"/>
              <a:gd name="T67" fmla="*/ 39 h 1139"/>
              <a:gd name="T68" fmla="*/ 169 w 1180"/>
              <a:gd name="T69" fmla="*/ 24 h 1139"/>
              <a:gd name="T70" fmla="*/ 179 w 1180"/>
              <a:gd name="T71" fmla="*/ 11 h 1139"/>
              <a:gd name="T72" fmla="*/ 193 w 1180"/>
              <a:gd name="T73" fmla="*/ 3 h 1139"/>
              <a:gd name="T74" fmla="*/ 209 w 1180"/>
              <a:gd name="T7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0" h="1139">
                <a:moveTo>
                  <a:pt x="209" y="0"/>
                </a:moveTo>
                <a:lnTo>
                  <a:pt x="1134" y="0"/>
                </a:lnTo>
                <a:lnTo>
                  <a:pt x="1149" y="2"/>
                </a:lnTo>
                <a:lnTo>
                  <a:pt x="1162" y="9"/>
                </a:lnTo>
                <a:lnTo>
                  <a:pt x="1172" y="20"/>
                </a:lnTo>
                <a:lnTo>
                  <a:pt x="1177" y="34"/>
                </a:lnTo>
                <a:lnTo>
                  <a:pt x="1180" y="48"/>
                </a:lnTo>
                <a:lnTo>
                  <a:pt x="1169" y="159"/>
                </a:lnTo>
                <a:lnTo>
                  <a:pt x="1151" y="269"/>
                </a:lnTo>
                <a:lnTo>
                  <a:pt x="1127" y="375"/>
                </a:lnTo>
                <a:lnTo>
                  <a:pt x="1097" y="479"/>
                </a:lnTo>
                <a:lnTo>
                  <a:pt x="1061" y="581"/>
                </a:lnTo>
                <a:lnTo>
                  <a:pt x="1020" y="679"/>
                </a:lnTo>
                <a:lnTo>
                  <a:pt x="973" y="774"/>
                </a:lnTo>
                <a:lnTo>
                  <a:pt x="920" y="867"/>
                </a:lnTo>
                <a:lnTo>
                  <a:pt x="863" y="956"/>
                </a:lnTo>
                <a:lnTo>
                  <a:pt x="800" y="1041"/>
                </a:lnTo>
                <a:lnTo>
                  <a:pt x="734" y="1123"/>
                </a:lnTo>
                <a:lnTo>
                  <a:pt x="722" y="1133"/>
                </a:lnTo>
                <a:lnTo>
                  <a:pt x="709" y="1138"/>
                </a:lnTo>
                <a:lnTo>
                  <a:pt x="694" y="1139"/>
                </a:lnTo>
                <a:lnTo>
                  <a:pt x="680" y="1134"/>
                </a:lnTo>
                <a:lnTo>
                  <a:pt x="667" y="1125"/>
                </a:lnTo>
                <a:lnTo>
                  <a:pt x="14" y="471"/>
                </a:lnTo>
                <a:lnTo>
                  <a:pt x="5" y="458"/>
                </a:lnTo>
                <a:lnTo>
                  <a:pt x="0" y="443"/>
                </a:lnTo>
                <a:lnTo>
                  <a:pt x="2" y="427"/>
                </a:lnTo>
                <a:lnTo>
                  <a:pt x="9" y="413"/>
                </a:lnTo>
                <a:lnTo>
                  <a:pt x="47" y="357"/>
                </a:lnTo>
                <a:lnTo>
                  <a:pt x="81" y="299"/>
                </a:lnTo>
                <a:lnTo>
                  <a:pt x="109" y="237"/>
                </a:lnTo>
                <a:lnTo>
                  <a:pt x="133" y="174"/>
                </a:lnTo>
                <a:lnTo>
                  <a:pt x="152" y="108"/>
                </a:lnTo>
                <a:lnTo>
                  <a:pt x="164" y="39"/>
                </a:lnTo>
                <a:lnTo>
                  <a:pt x="169" y="24"/>
                </a:lnTo>
                <a:lnTo>
                  <a:pt x="179" y="11"/>
                </a:lnTo>
                <a:lnTo>
                  <a:pt x="193" y="3"/>
                </a:lnTo>
                <a:lnTo>
                  <a:pt x="20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0" name="Freeform 107"/>
          <p:cNvSpPr>
            <a:spLocks noEditPoints="1"/>
          </p:cNvSpPr>
          <p:nvPr/>
        </p:nvSpPr>
        <p:spPr bwMode="auto">
          <a:xfrm>
            <a:off x="5146740" y="3340475"/>
            <a:ext cx="1069282" cy="1031858"/>
          </a:xfrm>
          <a:custGeom>
            <a:avLst/>
            <a:gdLst>
              <a:gd name="T0" fmla="*/ 206 w 1200"/>
              <a:gd name="T1" fmla="*/ 22 h 1159"/>
              <a:gd name="T2" fmla="*/ 188 w 1200"/>
              <a:gd name="T3" fmla="*/ 39 h 1159"/>
              <a:gd name="T4" fmla="*/ 172 w 1200"/>
              <a:gd name="T5" fmla="*/ 119 h 1159"/>
              <a:gd name="T6" fmla="*/ 130 w 1200"/>
              <a:gd name="T7" fmla="*/ 249 h 1159"/>
              <a:gd name="T8" fmla="*/ 66 w 1200"/>
              <a:gd name="T9" fmla="*/ 371 h 1159"/>
              <a:gd name="T10" fmla="*/ 23 w 1200"/>
              <a:gd name="T11" fmla="*/ 440 h 1159"/>
              <a:gd name="T12" fmla="*/ 24 w 1200"/>
              <a:gd name="T13" fmla="*/ 464 h 1159"/>
              <a:gd name="T14" fmla="*/ 685 w 1200"/>
              <a:gd name="T15" fmla="*/ 1128 h 1159"/>
              <a:gd name="T16" fmla="*/ 711 w 1200"/>
              <a:gd name="T17" fmla="*/ 1138 h 1159"/>
              <a:gd name="T18" fmla="*/ 737 w 1200"/>
              <a:gd name="T19" fmla="*/ 1126 h 1159"/>
              <a:gd name="T20" fmla="*/ 867 w 1200"/>
              <a:gd name="T21" fmla="*/ 955 h 1159"/>
              <a:gd name="T22" fmla="*/ 978 w 1200"/>
              <a:gd name="T23" fmla="*/ 772 h 1159"/>
              <a:gd name="T24" fmla="*/ 1064 w 1200"/>
              <a:gd name="T25" fmla="*/ 578 h 1159"/>
              <a:gd name="T26" fmla="*/ 1128 w 1200"/>
              <a:gd name="T27" fmla="*/ 376 h 1159"/>
              <a:gd name="T28" fmla="*/ 1168 w 1200"/>
              <a:gd name="T29" fmla="*/ 166 h 1159"/>
              <a:gd name="T30" fmla="*/ 1177 w 1200"/>
              <a:gd name="T31" fmla="*/ 44 h 1159"/>
              <a:gd name="T32" fmla="*/ 1158 w 1200"/>
              <a:gd name="T33" fmla="*/ 24 h 1159"/>
              <a:gd name="T34" fmla="*/ 219 w 1200"/>
              <a:gd name="T35" fmla="*/ 20 h 1159"/>
              <a:gd name="T36" fmla="*/ 1144 w 1200"/>
              <a:gd name="T37" fmla="*/ 0 h 1159"/>
              <a:gd name="T38" fmla="*/ 1173 w 1200"/>
              <a:gd name="T39" fmla="*/ 8 h 1159"/>
              <a:gd name="T40" fmla="*/ 1194 w 1200"/>
              <a:gd name="T41" fmla="*/ 30 h 1159"/>
              <a:gd name="T42" fmla="*/ 1200 w 1200"/>
              <a:gd name="T43" fmla="*/ 59 h 1159"/>
              <a:gd name="T44" fmla="*/ 1175 w 1200"/>
              <a:gd name="T45" fmla="*/ 260 h 1159"/>
              <a:gd name="T46" fmla="*/ 1128 w 1200"/>
              <a:gd name="T47" fmla="*/ 454 h 1159"/>
              <a:gd name="T48" fmla="*/ 1061 w 1200"/>
              <a:gd name="T49" fmla="*/ 644 h 1159"/>
              <a:gd name="T50" fmla="*/ 976 w 1200"/>
              <a:gd name="T51" fmla="*/ 820 h 1159"/>
              <a:gd name="T52" fmla="*/ 872 w 1200"/>
              <a:gd name="T53" fmla="*/ 985 h 1159"/>
              <a:gd name="T54" fmla="*/ 752 w 1200"/>
              <a:gd name="T55" fmla="*/ 1140 h 1159"/>
              <a:gd name="T56" fmla="*/ 727 w 1200"/>
              <a:gd name="T57" fmla="*/ 1157 h 1159"/>
              <a:gd name="T58" fmla="*/ 710 w 1200"/>
              <a:gd name="T59" fmla="*/ 1159 h 1159"/>
              <a:gd name="T60" fmla="*/ 682 w 1200"/>
              <a:gd name="T61" fmla="*/ 1152 h 1159"/>
              <a:gd name="T62" fmla="*/ 16 w 1200"/>
              <a:gd name="T63" fmla="*/ 489 h 1159"/>
              <a:gd name="T64" fmla="*/ 2 w 1200"/>
              <a:gd name="T65" fmla="*/ 461 h 1159"/>
              <a:gd name="T66" fmla="*/ 4 w 1200"/>
              <a:gd name="T67" fmla="*/ 431 h 1159"/>
              <a:gd name="T68" fmla="*/ 49 w 1200"/>
              <a:gd name="T69" fmla="*/ 360 h 1159"/>
              <a:gd name="T70" fmla="*/ 110 w 1200"/>
              <a:gd name="T71" fmla="*/ 242 h 1159"/>
              <a:gd name="T72" fmla="*/ 151 w 1200"/>
              <a:gd name="T73" fmla="*/ 113 h 1159"/>
              <a:gd name="T74" fmla="*/ 168 w 1200"/>
              <a:gd name="T75" fmla="*/ 32 h 1159"/>
              <a:gd name="T76" fmla="*/ 188 w 1200"/>
              <a:gd name="T77" fmla="*/ 9 h 1159"/>
              <a:gd name="T78" fmla="*/ 219 w 1200"/>
              <a:gd name="T79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0" h="1159">
                <a:moveTo>
                  <a:pt x="219" y="20"/>
                </a:moveTo>
                <a:lnTo>
                  <a:pt x="206" y="22"/>
                </a:lnTo>
                <a:lnTo>
                  <a:pt x="196" y="29"/>
                </a:lnTo>
                <a:lnTo>
                  <a:pt x="188" y="39"/>
                </a:lnTo>
                <a:lnTo>
                  <a:pt x="185" y="50"/>
                </a:lnTo>
                <a:lnTo>
                  <a:pt x="172" y="119"/>
                </a:lnTo>
                <a:lnTo>
                  <a:pt x="154" y="185"/>
                </a:lnTo>
                <a:lnTo>
                  <a:pt x="130" y="249"/>
                </a:lnTo>
                <a:lnTo>
                  <a:pt x="101" y="312"/>
                </a:lnTo>
                <a:lnTo>
                  <a:pt x="66" y="371"/>
                </a:lnTo>
                <a:lnTo>
                  <a:pt x="27" y="428"/>
                </a:lnTo>
                <a:lnTo>
                  <a:pt x="23" y="440"/>
                </a:lnTo>
                <a:lnTo>
                  <a:pt x="22" y="452"/>
                </a:lnTo>
                <a:lnTo>
                  <a:pt x="24" y="464"/>
                </a:lnTo>
                <a:lnTo>
                  <a:pt x="32" y="474"/>
                </a:lnTo>
                <a:lnTo>
                  <a:pt x="685" y="1128"/>
                </a:lnTo>
                <a:lnTo>
                  <a:pt x="697" y="1135"/>
                </a:lnTo>
                <a:lnTo>
                  <a:pt x="711" y="1138"/>
                </a:lnTo>
                <a:lnTo>
                  <a:pt x="725" y="1134"/>
                </a:lnTo>
                <a:lnTo>
                  <a:pt x="737" y="1126"/>
                </a:lnTo>
                <a:lnTo>
                  <a:pt x="805" y="1043"/>
                </a:lnTo>
                <a:lnTo>
                  <a:pt x="867" y="955"/>
                </a:lnTo>
                <a:lnTo>
                  <a:pt x="926" y="865"/>
                </a:lnTo>
                <a:lnTo>
                  <a:pt x="978" y="772"/>
                </a:lnTo>
                <a:lnTo>
                  <a:pt x="1024" y="677"/>
                </a:lnTo>
                <a:lnTo>
                  <a:pt x="1064" y="578"/>
                </a:lnTo>
                <a:lnTo>
                  <a:pt x="1099" y="479"/>
                </a:lnTo>
                <a:lnTo>
                  <a:pt x="1128" y="376"/>
                </a:lnTo>
                <a:lnTo>
                  <a:pt x="1152" y="272"/>
                </a:lnTo>
                <a:lnTo>
                  <a:pt x="1168" y="166"/>
                </a:lnTo>
                <a:lnTo>
                  <a:pt x="1179" y="58"/>
                </a:lnTo>
                <a:lnTo>
                  <a:pt x="1177" y="44"/>
                </a:lnTo>
                <a:lnTo>
                  <a:pt x="1170" y="31"/>
                </a:lnTo>
                <a:lnTo>
                  <a:pt x="1158" y="24"/>
                </a:lnTo>
                <a:lnTo>
                  <a:pt x="1144" y="20"/>
                </a:lnTo>
                <a:lnTo>
                  <a:pt x="219" y="20"/>
                </a:lnTo>
                <a:close/>
                <a:moveTo>
                  <a:pt x="219" y="0"/>
                </a:moveTo>
                <a:lnTo>
                  <a:pt x="1144" y="0"/>
                </a:lnTo>
                <a:lnTo>
                  <a:pt x="1159" y="1"/>
                </a:lnTo>
                <a:lnTo>
                  <a:pt x="1173" y="8"/>
                </a:lnTo>
                <a:lnTo>
                  <a:pt x="1185" y="17"/>
                </a:lnTo>
                <a:lnTo>
                  <a:pt x="1194" y="30"/>
                </a:lnTo>
                <a:lnTo>
                  <a:pt x="1199" y="44"/>
                </a:lnTo>
                <a:lnTo>
                  <a:pt x="1200" y="59"/>
                </a:lnTo>
                <a:lnTo>
                  <a:pt x="1190" y="160"/>
                </a:lnTo>
                <a:lnTo>
                  <a:pt x="1175" y="260"/>
                </a:lnTo>
                <a:lnTo>
                  <a:pt x="1154" y="358"/>
                </a:lnTo>
                <a:lnTo>
                  <a:pt x="1128" y="454"/>
                </a:lnTo>
                <a:lnTo>
                  <a:pt x="1097" y="550"/>
                </a:lnTo>
                <a:lnTo>
                  <a:pt x="1061" y="644"/>
                </a:lnTo>
                <a:lnTo>
                  <a:pt x="1021" y="733"/>
                </a:lnTo>
                <a:lnTo>
                  <a:pt x="976" y="820"/>
                </a:lnTo>
                <a:lnTo>
                  <a:pt x="927" y="904"/>
                </a:lnTo>
                <a:lnTo>
                  <a:pt x="872" y="985"/>
                </a:lnTo>
                <a:lnTo>
                  <a:pt x="815" y="1064"/>
                </a:lnTo>
                <a:lnTo>
                  <a:pt x="752" y="1140"/>
                </a:lnTo>
                <a:lnTo>
                  <a:pt x="741" y="1150"/>
                </a:lnTo>
                <a:lnTo>
                  <a:pt x="727" y="1157"/>
                </a:lnTo>
                <a:lnTo>
                  <a:pt x="712" y="1159"/>
                </a:lnTo>
                <a:lnTo>
                  <a:pt x="710" y="1159"/>
                </a:lnTo>
                <a:lnTo>
                  <a:pt x="695" y="1158"/>
                </a:lnTo>
                <a:lnTo>
                  <a:pt x="682" y="1152"/>
                </a:lnTo>
                <a:lnTo>
                  <a:pt x="671" y="1143"/>
                </a:lnTo>
                <a:lnTo>
                  <a:pt x="16" y="489"/>
                </a:lnTo>
                <a:lnTo>
                  <a:pt x="7" y="475"/>
                </a:lnTo>
                <a:lnTo>
                  <a:pt x="2" y="461"/>
                </a:lnTo>
                <a:lnTo>
                  <a:pt x="0" y="445"/>
                </a:lnTo>
                <a:lnTo>
                  <a:pt x="4" y="431"/>
                </a:lnTo>
                <a:lnTo>
                  <a:pt x="10" y="416"/>
                </a:lnTo>
                <a:lnTo>
                  <a:pt x="49" y="360"/>
                </a:lnTo>
                <a:lnTo>
                  <a:pt x="82" y="302"/>
                </a:lnTo>
                <a:lnTo>
                  <a:pt x="110" y="242"/>
                </a:lnTo>
                <a:lnTo>
                  <a:pt x="134" y="178"/>
                </a:lnTo>
                <a:lnTo>
                  <a:pt x="151" y="113"/>
                </a:lnTo>
                <a:lnTo>
                  <a:pt x="164" y="47"/>
                </a:lnTo>
                <a:lnTo>
                  <a:pt x="168" y="32"/>
                </a:lnTo>
                <a:lnTo>
                  <a:pt x="177" y="19"/>
                </a:lnTo>
                <a:lnTo>
                  <a:pt x="188" y="9"/>
                </a:lnTo>
                <a:lnTo>
                  <a:pt x="203" y="2"/>
                </a:lnTo>
                <a:lnTo>
                  <a:pt x="21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1" name="Freeform 108"/>
          <p:cNvSpPr/>
          <p:nvPr/>
        </p:nvSpPr>
        <p:spPr bwMode="auto">
          <a:xfrm>
            <a:off x="5155650" y="2189214"/>
            <a:ext cx="1051461" cy="1014037"/>
          </a:xfrm>
          <a:custGeom>
            <a:avLst/>
            <a:gdLst>
              <a:gd name="T0" fmla="*/ 694 w 1180"/>
              <a:gd name="T1" fmla="*/ 0 h 1139"/>
              <a:gd name="T2" fmla="*/ 709 w 1180"/>
              <a:gd name="T3" fmla="*/ 1 h 1139"/>
              <a:gd name="T4" fmla="*/ 722 w 1180"/>
              <a:gd name="T5" fmla="*/ 6 h 1139"/>
              <a:gd name="T6" fmla="*/ 734 w 1180"/>
              <a:gd name="T7" fmla="*/ 16 h 1139"/>
              <a:gd name="T8" fmla="*/ 800 w 1180"/>
              <a:gd name="T9" fmla="*/ 97 h 1139"/>
              <a:gd name="T10" fmla="*/ 863 w 1180"/>
              <a:gd name="T11" fmla="*/ 182 h 1139"/>
              <a:gd name="T12" fmla="*/ 920 w 1180"/>
              <a:gd name="T13" fmla="*/ 272 h 1139"/>
              <a:gd name="T14" fmla="*/ 973 w 1180"/>
              <a:gd name="T15" fmla="*/ 364 h 1139"/>
              <a:gd name="T16" fmla="*/ 1020 w 1180"/>
              <a:gd name="T17" fmla="*/ 460 h 1139"/>
              <a:gd name="T18" fmla="*/ 1061 w 1180"/>
              <a:gd name="T19" fmla="*/ 558 h 1139"/>
              <a:gd name="T20" fmla="*/ 1097 w 1180"/>
              <a:gd name="T21" fmla="*/ 660 h 1139"/>
              <a:gd name="T22" fmla="*/ 1127 w 1180"/>
              <a:gd name="T23" fmla="*/ 764 h 1139"/>
              <a:gd name="T24" fmla="*/ 1151 w 1180"/>
              <a:gd name="T25" fmla="*/ 870 h 1139"/>
              <a:gd name="T26" fmla="*/ 1169 w 1180"/>
              <a:gd name="T27" fmla="*/ 980 h 1139"/>
              <a:gd name="T28" fmla="*/ 1180 w 1180"/>
              <a:gd name="T29" fmla="*/ 1091 h 1139"/>
              <a:gd name="T30" fmla="*/ 1177 w 1180"/>
              <a:gd name="T31" fmla="*/ 1105 h 1139"/>
              <a:gd name="T32" fmla="*/ 1172 w 1180"/>
              <a:gd name="T33" fmla="*/ 1119 h 1139"/>
              <a:gd name="T34" fmla="*/ 1162 w 1180"/>
              <a:gd name="T35" fmla="*/ 1129 h 1139"/>
              <a:gd name="T36" fmla="*/ 1149 w 1180"/>
              <a:gd name="T37" fmla="*/ 1137 h 1139"/>
              <a:gd name="T38" fmla="*/ 1134 w 1180"/>
              <a:gd name="T39" fmla="*/ 1139 h 1139"/>
              <a:gd name="T40" fmla="*/ 209 w 1180"/>
              <a:gd name="T41" fmla="*/ 1139 h 1139"/>
              <a:gd name="T42" fmla="*/ 193 w 1180"/>
              <a:gd name="T43" fmla="*/ 1135 h 1139"/>
              <a:gd name="T44" fmla="*/ 179 w 1180"/>
              <a:gd name="T45" fmla="*/ 1128 h 1139"/>
              <a:gd name="T46" fmla="*/ 169 w 1180"/>
              <a:gd name="T47" fmla="*/ 1115 h 1139"/>
              <a:gd name="T48" fmla="*/ 164 w 1180"/>
              <a:gd name="T49" fmla="*/ 1100 h 1139"/>
              <a:gd name="T50" fmla="*/ 152 w 1180"/>
              <a:gd name="T51" fmla="*/ 1031 h 1139"/>
              <a:gd name="T52" fmla="*/ 133 w 1180"/>
              <a:gd name="T53" fmla="*/ 965 h 1139"/>
              <a:gd name="T54" fmla="*/ 109 w 1180"/>
              <a:gd name="T55" fmla="*/ 902 h 1139"/>
              <a:gd name="T56" fmla="*/ 81 w 1180"/>
              <a:gd name="T57" fmla="*/ 840 h 1139"/>
              <a:gd name="T58" fmla="*/ 47 w 1180"/>
              <a:gd name="T59" fmla="*/ 782 h 1139"/>
              <a:gd name="T60" fmla="*/ 9 w 1180"/>
              <a:gd name="T61" fmla="*/ 726 h 1139"/>
              <a:gd name="T62" fmla="*/ 2 w 1180"/>
              <a:gd name="T63" fmla="*/ 712 h 1139"/>
              <a:gd name="T64" fmla="*/ 0 w 1180"/>
              <a:gd name="T65" fmla="*/ 696 h 1139"/>
              <a:gd name="T66" fmla="*/ 5 w 1180"/>
              <a:gd name="T67" fmla="*/ 680 h 1139"/>
              <a:gd name="T68" fmla="*/ 14 w 1180"/>
              <a:gd name="T69" fmla="*/ 667 h 1139"/>
              <a:gd name="T70" fmla="*/ 667 w 1180"/>
              <a:gd name="T71" fmla="*/ 14 h 1139"/>
              <a:gd name="T72" fmla="*/ 680 w 1180"/>
              <a:gd name="T73" fmla="*/ 5 h 1139"/>
              <a:gd name="T74" fmla="*/ 694 w 1180"/>
              <a:gd name="T7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0" h="1139">
                <a:moveTo>
                  <a:pt x="694" y="0"/>
                </a:moveTo>
                <a:lnTo>
                  <a:pt x="709" y="1"/>
                </a:lnTo>
                <a:lnTo>
                  <a:pt x="722" y="6"/>
                </a:lnTo>
                <a:lnTo>
                  <a:pt x="734" y="16"/>
                </a:lnTo>
                <a:lnTo>
                  <a:pt x="800" y="97"/>
                </a:lnTo>
                <a:lnTo>
                  <a:pt x="863" y="182"/>
                </a:lnTo>
                <a:lnTo>
                  <a:pt x="920" y="272"/>
                </a:lnTo>
                <a:lnTo>
                  <a:pt x="973" y="364"/>
                </a:lnTo>
                <a:lnTo>
                  <a:pt x="1020" y="460"/>
                </a:lnTo>
                <a:lnTo>
                  <a:pt x="1061" y="558"/>
                </a:lnTo>
                <a:lnTo>
                  <a:pt x="1097" y="660"/>
                </a:lnTo>
                <a:lnTo>
                  <a:pt x="1127" y="764"/>
                </a:lnTo>
                <a:lnTo>
                  <a:pt x="1151" y="870"/>
                </a:lnTo>
                <a:lnTo>
                  <a:pt x="1169" y="980"/>
                </a:lnTo>
                <a:lnTo>
                  <a:pt x="1180" y="1091"/>
                </a:lnTo>
                <a:lnTo>
                  <a:pt x="1177" y="1105"/>
                </a:lnTo>
                <a:lnTo>
                  <a:pt x="1172" y="1119"/>
                </a:lnTo>
                <a:lnTo>
                  <a:pt x="1162" y="1129"/>
                </a:lnTo>
                <a:lnTo>
                  <a:pt x="1149" y="1137"/>
                </a:lnTo>
                <a:lnTo>
                  <a:pt x="1134" y="1139"/>
                </a:lnTo>
                <a:lnTo>
                  <a:pt x="209" y="1139"/>
                </a:lnTo>
                <a:lnTo>
                  <a:pt x="193" y="1135"/>
                </a:lnTo>
                <a:lnTo>
                  <a:pt x="179" y="1128"/>
                </a:lnTo>
                <a:lnTo>
                  <a:pt x="169" y="1115"/>
                </a:lnTo>
                <a:lnTo>
                  <a:pt x="164" y="1100"/>
                </a:lnTo>
                <a:lnTo>
                  <a:pt x="152" y="1031"/>
                </a:lnTo>
                <a:lnTo>
                  <a:pt x="133" y="965"/>
                </a:lnTo>
                <a:lnTo>
                  <a:pt x="109" y="902"/>
                </a:lnTo>
                <a:lnTo>
                  <a:pt x="81" y="840"/>
                </a:lnTo>
                <a:lnTo>
                  <a:pt x="47" y="782"/>
                </a:lnTo>
                <a:lnTo>
                  <a:pt x="9" y="726"/>
                </a:lnTo>
                <a:lnTo>
                  <a:pt x="2" y="712"/>
                </a:lnTo>
                <a:lnTo>
                  <a:pt x="0" y="696"/>
                </a:lnTo>
                <a:lnTo>
                  <a:pt x="5" y="680"/>
                </a:lnTo>
                <a:lnTo>
                  <a:pt x="14" y="667"/>
                </a:lnTo>
                <a:lnTo>
                  <a:pt x="667" y="14"/>
                </a:lnTo>
                <a:lnTo>
                  <a:pt x="680" y="5"/>
                </a:lnTo>
                <a:lnTo>
                  <a:pt x="694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2" name="Freeform 109"/>
          <p:cNvSpPr>
            <a:spLocks noEditPoints="1"/>
          </p:cNvSpPr>
          <p:nvPr/>
        </p:nvSpPr>
        <p:spPr bwMode="auto">
          <a:xfrm>
            <a:off x="5146740" y="2180304"/>
            <a:ext cx="1069282" cy="1031858"/>
          </a:xfrm>
          <a:custGeom>
            <a:avLst/>
            <a:gdLst>
              <a:gd name="T0" fmla="*/ 696 w 1200"/>
              <a:gd name="T1" fmla="*/ 24 h 1159"/>
              <a:gd name="T2" fmla="*/ 32 w 1200"/>
              <a:gd name="T3" fmla="*/ 685 h 1159"/>
              <a:gd name="T4" fmla="*/ 22 w 1200"/>
              <a:gd name="T5" fmla="*/ 707 h 1159"/>
              <a:gd name="T6" fmla="*/ 28 w 1200"/>
              <a:gd name="T7" fmla="*/ 730 h 1159"/>
              <a:gd name="T8" fmla="*/ 101 w 1200"/>
              <a:gd name="T9" fmla="*/ 847 h 1159"/>
              <a:gd name="T10" fmla="*/ 154 w 1200"/>
              <a:gd name="T11" fmla="*/ 974 h 1159"/>
              <a:gd name="T12" fmla="*/ 185 w 1200"/>
              <a:gd name="T13" fmla="*/ 1109 h 1159"/>
              <a:gd name="T14" fmla="*/ 196 w 1200"/>
              <a:gd name="T15" fmla="*/ 1130 h 1159"/>
              <a:gd name="T16" fmla="*/ 219 w 1200"/>
              <a:gd name="T17" fmla="*/ 1138 h 1159"/>
              <a:gd name="T18" fmla="*/ 1158 w 1200"/>
              <a:gd name="T19" fmla="*/ 1135 h 1159"/>
              <a:gd name="T20" fmla="*/ 1177 w 1200"/>
              <a:gd name="T21" fmla="*/ 1115 h 1159"/>
              <a:gd name="T22" fmla="*/ 1168 w 1200"/>
              <a:gd name="T23" fmla="*/ 993 h 1159"/>
              <a:gd name="T24" fmla="*/ 1128 w 1200"/>
              <a:gd name="T25" fmla="*/ 783 h 1159"/>
              <a:gd name="T26" fmla="*/ 1064 w 1200"/>
              <a:gd name="T27" fmla="*/ 581 h 1159"/>
              <a:gd name="T28" fmla="*/ 978 w 1200"/>
              <a:gd name="T29" fmla="*/ 386 h 1159"/>
              <a:gd name="T30" fmla="*/ 867 w 1200"/>
              <a:gd name="T31" fmla="*/ 204 h 1159"/>
              <a:gd name="T32" fmla="*/ 737 w 1200"/>
              <a:gd name="T33" fmla="*/ 33 h 1159"/>
              <a:gd name="T34" fmla="*/ 711 w 1200"/>
              <a:gd name="T35" fmla="*/ 20 h 1159"/>
              <a:gd name="T36" fmla="*/ 712 w 1200"/>
              <a:gd name="T37" fmla="*/ 0 h 1159"/>
              <a:gd name="T38" fmla="*/ 741 w 1200"/>
              <a:gd name="T39" fmla="*/ 9 h 1159"/>
              <a:gd name="T40" fmla="*/ 815 w 1200"/>
              <a:gd name="T41" fmla="*/ 94 h 1159"/>
              <a:gd name="T42" fmla="*/ 927 w 1200"/>
              <a:gd name="T43" fmla="*/ 255 h 1159"/>
              <a:gd name="T44" fmla="*/ 1021 w 1200"/>
              <a:gd name="T45" fmla="*/ 425 h 1159"/>
              <a:gd name="T46" fmla="*/ 1097 w 1200"/>
              <a:gd name="T47" fmla="*/ 609 h 1159"/>
              <a:gd name="T48" fmla="*/ 1154 w 1200"/>
              <a:gd name="T49" fmla="*/ 801 h 1159"/>
              <a:gd name="T50" fmla="*/ 1190 w 1200"/>
              <a:gd name="T51" fmla="*/ 999 h 1159"/>
              <a:gd name="T52" fmla="*/ 1199 w 1200"/>
              <a:gd name="T53" fmla="*/ 1114 h 1159"/>
              <a:gd name="T54" fmla="*/ 1185 w 1200"/>
              <a:gd name="T55" fmla="*/ 1141 h 1159"/>
              <a:gd name="T56" fmla="*/ 1159 w 1200"/>
              <a:gd name="T57" fmla="*/ 1157 h 1159"/>
              <a:gd name="T58" fmla="*/ 219 w 1200"/>
              <a:gd name="T59" fmla="*/ 1159 h 1159"/>
              <a:gd name="T60" fmla="*/ 188 w 1200"/>
              <a:gd name="T61" fmla="*/ 1150 h 1159"/>
              <a:gd name="T62" fmla="*/ 168 w 1200"/>
              <a:gd name="T63" fmla="*/ 1126 h 1159"/>
              <a:gd name="T64" fmla="*/ 151 w 1200"/>
              <a:gd name="T65" fmla="*/ 1045 h 1159"/>
              <a:gd name="T66" fmla="*/ 110 w 1200"/>
              <a:gd name="T67" fmla="*/ 917 h 1159"/>
              <a:gd name="T68" fmla="*/ 49 w 1200"/>
              <a:gd name="T69" fmla="*/ 799 h 1159"/>
              <a:gd name="T70" fmla="*/ 4 w 1200"/>
              <a:gd name="T71" fmla="*/ 728 h 1159"/>
              <a:gd name="T72" fmla="*/ 2 w 1200"/>
              <a:gd name="T73" fmla="*/ 698 h 1159"/>
              <a:gd name="T74" fmla="*/ 16 w 1200"/>
              <a:gd name="T75" fmla="*/ 670 h 1159"/>
              <a:gd name="T76" fmla="*/ 683 w 1200"/>
              <a:gd name="T77" fmla="*/ 7 h 1159"/>
              <a:gd name="T78" fmla="*/ 712 w 1200"/>
              <a:gd name="T79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0" h="1159">
                <a:moveTo>
                  <a:pt x="710" y="20"/>
                </a:moveTo>
                <a:lnTo>
                  <a:pt x="696" y="24"/>
                </a:lnTo>
                <a:lnTo>
                  <a:pt x="685" y="31"/>
                </a:lnTo>
                <a:lnTo>
                  <a:pt x="32" y="685"/>
                </a:lnTo>
                <a:lnTo>
                  <a:pt x="24" y="695"/>
                </a:lnTo>
                <a:lnTo>
                  <a:pt x="22" y="707"/>
                </a:lnTo>
                <a:lnTo>
                  <a:pt x="23" y="719"/>
                </a:lnTo>
                <a:lnTo>
                  <a:pt x="28" y="730"/>
                </a:lnTo>
                <a:lnTo>
                  <a:pt x="66" y="788"/>
                </a:lnTo>
                <a:lnTo>
                  <a:pt x="101" y="847"/>
                </a:lnTo>
                <a:lnTo>
                  <a:pt x="130" y="909"/>
                </a:lnTo>
                <a:lnTo>
                  <a:pt x="154" y="974"/>
                </a:lnTo>
                <a:lnTo>
                  <a:pt x="172" y="1040"/>
                </a:lnTo>
                <a:lnTo>
                  <a:pt x="185" y="1109"/>
                </a:lnTo>
                <a:lnTo>
                  <a:pt x="188" y="1120"/>
                </a:lnTo>
                <a:lnTo>
                  <a:pt x="196" y="1130"/>
                </a:lnTo>
                <a:lnTo>
                  <a:pt x="206" y="1135"/>
                </a:lnTo>
                <a:lnTo>
                  <a:pt x="219" y="1138"/>
                </a:lnTo>
                <a:lnTo>
                  <a:pt x="1144" y="1138"/>
                </a:lnTo>
                <a:lnTo>
                  <a:pt x="1158" y="1135"/>
                </a:lnTo>
                <a:lnTo>
                  <a:pt x="1170" y="1128"/>
                </a:lnTo>
                <a:lnTo>
                  <a:pt x="1177" y="1115"/>
                </a:lnTo>
                <a:lnTo>
                  <a:pt x="1179" y="1101"/>
                </a:lnTo>
                <a:lnTo>
                  <a:pt x="1168" y="993"/>
                </a:lnTo>
                <a:lnTo>
                  <a:pt x="1152" y="887"/>
                </a:lnTo>
                <a:lnTo>
                  <a:pt x="1128" y="783"/>
                </a:lnTo>
                <a:lnTo>
                  <a:pt x="1099" y="680"/>
                </a:lnTo>
                <a:lnTo>
                  <a:pt x="1064" y="581"/>
                </a:lnTo>
                <a:lnTo>
                  <a:pt x="1024" y="482"/>
                </a:lnTo>
                <a:lnTo>
                  <a:pt x="978" y="386"/>
                </a:lnTo>
                <a:lnTo>
                  <a:pt x="926" y="293"/>
                </a:lnTo>
                <a:lnTo>
                  <a:pt x="867" y="204"/>
                </a:lnTo>
                <a:lnTo>
                  <a:pt x="805" y="116"/>
                </a:lnTo>
                <a:lnTo>
                  <a:pt x="737" y="33"/>
                </a:lnTo>
                <a:lnTo>
                  <a:pt x="725" y="24"/>
                </a:lnTo>
                <a:lnTo>
                  <a:pt x="711" y="20"/>
                </a:lnTo>
                <a:lnTo>
                  <a:pt x="710" y="20"/>
                </a:lnTo>
                <a:close/>
                <a:moveTo>
                  <a:pt x="712" y="0"/>
                </a:moveTo>
                <a:lnTo>
                  <a:pt x="727" y="2"/>
                </a:lnTo>
                <a:lnTo>
                  <a:pt x="741" y="9"/>
                </a:lnTo>
                <a:lnTo>
                  <a:pt x="752" y="19"/>
                </a:lnTo>
                <a:lnTo>
                  <a:pt x="815" y="94"/>
                </a:lnTo>
                <a:lnTo>
                  <a:pt x="872" y="173"/>
                </a:lnTo>
                <a:lnTo>
                  <a:pt x="927" y="255"/>
                </a:lnTo>
                <a:lnTo>
                  <a:pt x="976" y="339"/>
                </a:lnTo>
                <a:lnTo>
                  <a:pt x="1021" y="425"/>
                </a:lnTo>
                <a:lnTo>
                  <a:pt x="1061" y="515"/>
                </a:lnTo>
                <a:lnTo>
                  <a:pt x="1097" y="609"/>
                </a:lnTo>
                <a:lnTo>
                  <a:pt x="1128" y="704"/>
                </a:lnTo>
                <a:lnTo>
                  <a:pt x="1154" y="801"/>
                </a:lnTo>
                <a:lnTo>
                  <a:pt x="1175" y="899"/>
                </a:lnTo>
                <a:lnTo>
                  <a:pt x="1190" y="999"/>
                </a:lnTo>
                <a:lnTo>
                  <a:pt x="1200" y="1100"/>
                </a:lnTo>
                <a:lnTo>
                  <a:pt x="1199" y="1114"/>
                </a:lnTo>
                <a:lnTo>
                  <a:pt x="1194" y="1129"/>
                </a:lnTo>
                <a:lnTo>
                  <a:pt x="1185" y="1141"/>
                </a:lnTo>
                <a:lnTo>
                  <a:pt x="1173" y="1151"/>
                </a:lnTo>
                <a:lnTo>
                  <a:pt x="1159" y="1157"/>
                </a:lnTo>
                <a:lnTo>
                  <a:pt x="1144" y="1159"/>
                </a:lnTo>
                <a:lnTo>
                  <a:pt x="219" y="1159"/>
                </a:lnTo>
                <a:lnTo>
                  <a:pt x="203" y="1157"/>
                </a:lnTo>
                <a:lnTo>
                  <a:pt x="188" y="1150"/>
                </a:lnTo>
                <a:lnTo>
                  <a:pt x="177" y="1140"/>
                </a:lnTo>
                <a:lnTo>
                  <a:pt x="168" y="1126"/>
                </a:lnTo>
                <a:lnTo>
                  <a:pt x="164" y="1111"/>
                </a:lnTo>
                <a:lnTo>
                  <a:pt x="151" y="1045"/>
                </a:lnTo>
                <a:lnTo>
                  <a:pt x="134" y="981"/>
                </a:lnTo>
                <a:lnTo>
                  <a:pt x="110" y="917"/>
                </a:lnTo>
                <a:lnTo>
                  <a:pt x="82" y="857"/>
                </a:lnTo>
                <a:lnTo>
                  <a:pt x="49" y="799"/>
                </a:lnTo>
                <a:lnTo>
                  <a:pt x="10" y="743"/>
                </a:lnTo>
                <a:lnTo>
                  <a:pt x="4" y="728"/>
                </a:lnTo>
                <a:lnTo>
                  <a:pt x="0" y="713"/>
                </a:lnTo>
                <a:lnTo>
                  <a:pt x="2" y="698"/>
                </a:lnTo>
                <a:lnTo>
                  <a:pt x="7" y="682"/>
                </a:lnTo>
                <a:lnTo>
                  <a:pt x="16" y="670"/>
                </a:lnTo>
                <a:lnTo>
                  <a:pt x="671" y="16"/>
                </a:lnTo>
                <a:lnTo>
                  <a:pt x="683" y="7"/>
                </a:lnTo>
                <a:lnTo>
                  <a:pt x="696" y="1"/>
                </a:lnTo>
                <a:lnTo>
                  <a:pt x="71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3" name="Freeform 110"/>
          <p:cNvSpPr/>
          <p:nvPr/>
        </p:nvSpPr>
        <p:spPr bwMode="auto">
          <a:xfrm>
            <a:off x="4644177" y="1642098"/>
            <a:ext cx="1015818" cy="1051461"/>
          </a:xfrm>
          <a:custGeom>
            <a:avLst/>
            <a:gdLst>
              <a:gd name="T0" fmla="*/ 48 w 1138"/>
              <a:gd name="T1" fmla="*/ 0 h 1179"/>
              <a:gd name="T2" fmla="*/ 158 w 1138"/>
              <a:gd name="T3" fmla="*/ 11 h 1179"/>
              <a:gd name="T4" fmla="*/ 268 w 1138"/>
              <a:gd name="T5" fmla="*/ 29 h 1179"/>
              <a:gd name="T6" fmla="*/ 374 w 1138"/>
              <a:gd name="T7" fmla="*/ 53 h 1179"/>
              <a:gd name="T8" fmla="*/ 478 w 1138"/>
              <a:gd name="T9" fmla="*/ 83 h 1179"/>
              <a:gd name="T10" fmla="*/ 580 w 1138"/>
              <a:gd name="T11" fmla="*/ 119 h 1179"/>
              <a:gd name="T12" fmla="*/ 679 w 1138"/>
              <a:gd name="T13" fmla="*/ 160 h 1179"/>
              <a:gd name="T14" fmla="*/ 775 w 1138"/>
              <a:gd name="T15" fmla="*/ 207 h 1179"/>
              <a:gd name="T16" fmla="*/ 867 w 1138"/>
              <a:gd name="T17" fmla="*/ 260 h 1179"/>
              <a:gd name="T18" fmla="*/ 956 w 1138"/>
              <a:gd name="T19" fmla="*/ 317 h 1179"/>
              <a:gd name="T20" fmla="*/ 1041 w 1138"/>
              <a:gd name="T21" fmla="*/ 379 h 1179"/>
              <a:gd name="T22" fmla="*/ 1123 w 1138"/>
              <a:gd name="T23" fmla="*/ 445 h 1179"/>
              <a:gd name="T24" fmla="*/ 1133 w 1138"/>
              <a:gd name="T25" fmla="*/ 458 h 1179"/>
              <a:gd name="T26" fmla="*/ 1137 w 1138"/>
              <a:gd name="T27" fmla="*/ 471 h 1179"/>
              <a:gd name="T28" fmla="*/ 1138 w 1138"/>
              <a:gd name="T29" fmla="*/ 486 h 1179"/>
              <a:gd name="T30" fmla="*/ 1134 w 1138"/>
              <a:gd name="T31" fmla="*/ 500 h 1179"/>
              <a:gd name="T32" fmla="*/ 1125 w 1138"/>
              <a:gd name="T33" fmla="*/ 512 h 1179"/>
              <a:gd name="T34" fmla="*/ 472 w 1138"/>
              <a:gd name="T35" fmla="*/ 1166 h 1179"/>
              <a:gd name="T36" fmla="*/ 458 w 1138"/>
              <a:gd name="T37" fmla="*/ 1175 h 1179"/>
              <a:gd name="T38" fmla="*/ 443 w 1138"/>
              <a:gd name="T39" fmla="*/ 1179 h 1179"/>
              <a:gd name="T40" fmla="*/ 427 w 1138"/>
              <a:gd name="T41" fmla="*/ 1177 h 1179"/>
              <a:gd name="T42" fmla="*/ 412 w 1138"/>
              <a:gd name="T43" fmla="*/ 1170 h 1179"/>
              <a:gd name="T44" fmla="*/ 356 w 1138"/>
              <a:gd name="T45" fmla="*/ 1132 h 1179"/>
              <a:gd name="T46" fmla="*/ 298 w 1138"/>
              <a:gd name="T47" fmla="*/ 1098 h 1179"/>
              <a:gd name="T48" fmla="*/ 237 w 1138"/>
              <a:gd name="T49" fmla="*/ 1071 h 1179"/>
              <a:gd name="T50" fmla="*/ 173 w 1138"/>
              <a:gd name="T51" fmla="*/ 1047 h 1179"/>
              <a:gd name="T52" fmla="*/ 107 w 1138"/>
              <a:gd name="T53" fmla="*/ 1028 h 1179"/>
              <a:gd name="T54" fmla="*/ 39 w 1138"/>
              <a:gd name="T55" fmla="*/ 1016 h 1179"/>
              <a:gd name="T56" fmla="*/ 23 w 1138"/>
              <a:gd name="T57" fmla="*/ 1010 h 1179"/>
              <a:gd name="T58" fmla="*/ 11 w 1138"/>
              <a:gd name="T59" fmla="*/ 1000 h 1179"/>
              <a:gd name="T60" fmla="*/ 3 w 1138"/>
              <a:gd name="T61" fmla="*/ 987 h 1179"/>
              <a:gd name="T62" fmla="*/ 0 w 1138"/>
              <a:gd name="T63" fmla="*/ 971 h 1179"/>
              <a:gd name="T64" fmla="*/ 0 w 1138"/>
              <a:gd name="T65" fmla="*/ 46 h 1179"/>
              <a:gd name="T66" fmla="*/ 2 w 1138"/>
              <a:gd name="T67" fmla="*/ 30 h 1179"/>
              <a:gd name="T68" fmla="*/ 10 w 1138"/>
              <a:gd name="T69" fmla="*/ 18 h 1179"/>
              <a:gd name="T70" fmla="*/ 20 w 1138"/>
              <a:gd name="T71" fmla="*/ 8 h 1179"/>
              <a:gd name="T72" fmla="*/ 33 w 1138"/>
              <a:gd name="T73" fmla="*/ 2 h 1179"/>
              <a:gd name="T74" fmla="*/ 48 w 1138"/>
              <a:gd name="T75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8" h="1179">
                <a:moveTo>
                  <a:pt x="48" y="0"/>
                </a:moveTo>
                <a:lnTo>
                  <a:pt x="158" y="11"/>
                </a:lnTo>
                <a:lnTo>
                  <a:pt x="268" y="29"/>
                </a:lnTo>
                <a:lnTo>
                  <a:pt x="374" y="53"/>
                </a:lnTo>
                <a:lnTo>
                  <a:pt x="478" y="83"/>
                </a:lnTo>
                <a:lnTo>
                  <a:pt x="580" y="119"/>
                </a:lnTo>
                <a:lnTo>
                  <a:pt x="679" y="160"/>
                </a:lnTo>
                <a:lnTo>
                  <a:pt x="775" y="207"/>
                </a:lnTo>
                <a:lnTo>
                  <a:pt x="867" y="260"/>
                </a:lnTo>
                <a:lnTo>
                  <a:pt x="956" y="317"/>
                </a:lnTo>
                <a:lnTo>
                  <a:pt x="1041" y="379"/>
                </a:lnTo>
                <a:lnTo>
                  <a:pt x="1123" y="445"/>
                </a:lnTo>
                <a:lnTo>
                  <a:pt x="1133" y="458"/>
                </a:lnTo>
                <a:lnTo>
                  <a:pt x="1137" y="471"/>
                </a:lnTo>
                <a:lnTo>
                  <a:pt x="1138" y="486"/>
                </a:lnTo>
                <a:lnTo>
                  <a:pt x="1134" y="500"/>
                </a:lnTo>
                <a:lnTo>
                  <a:pt x="1125" y="512"/>
                </a:lnTo>
                <a:lnTo>
                  <a:pt x="472" y="1166"/>
                </a:lnTo>
                <a:lnTo>
                  <a:pt x="458" y="1175"/>
                </a:lnTo>
                <a:lnTo>
                  <a:pt x="443" y="1179"/>
                </a:lnTo>
                <a:lnTo>
                  <a:pt x="427" y="1177"/>
                </a:lnTo>
                <a:lnTo>
                  <a:pt x="412" y="1170"/>
                </a:lnTo>
                <a:lnTo>
                  <a:pt x="356" y="1132"/>
                </a:lnTo>
                <a:lnTo>
                  <a:pt x="298" y="1098"/>
                </a:lnTo>
                <a:lnTo>
                  <a:pt x="237" y="1071"/>
                </a:lnTo>
                <a:lnTo>
                  <a:pt x="173" y="1047"/>
                </a:lnTo>
                <a:lnTo>
                  <a:pt x="107" y="1028"/>
                </a:lnTo>
                <a:lnTo>
                  <a:pt x="39" y="1016"/>
                </a:lnTo>
                <a:lnTo>
                  <a:pt x="23" y="1010"/>
                </a:lnTo>
                <a:lnTo>
                  <a:pt x="11" y="1000"/>
                </a:lnTo>
                <a:lnTo>
                  <a:pt x="3" y="987"/>
                </a:lnTo>
                <a:lnTo>
                  <a:pt x="0" y="971"/>
                </a:lnTo>
                <a:lnTo>
                  <a:pt x="0" y="46"/>
                </a:lnTo>
                <a:lnTo>
                  <a:pt x="2" y="30"/>
                </a:lnTo>
                <a:lnTo>
                  <a:pt x="10" y="18"/>
                </a:lnTo>
                <a:lnTo>
                  <a:pt x="20" y="8"/>
                </a:lnTo>
                <a:lnTo>
                  <a:pt x="33" y="2"/>
                </a:lnTo>
                <a:lnTo>
                  <a:pt x="4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4" name="Freeform 111"/>
          <p:cNvSpPr>
            <a:spLocks noEditPoints="1"/>
          </p:cNvSpPr>
          <p:nvPr/>
        </p:nvSpPr>
        <p:spPr bwMode="auto">
          <a:xfrm>
            <a:off x="4635266" y="1633187"/>
            <a:ext cx="1033640" cy="1069283"/>
          </a:xfrm>
          <a:custGeom>
            <a:avLst/>
            <a:gdLst>
              <a:gd name="T0" fmla="*/ 43 w 1160"/>
              <a:gd name="T1" fmla="*/ 23 h 1199"/>
              <a:gd name="T2" fmla="*/ 24 w 1160"/>
              <a:gd name="T3" fmla="*/ 41 h 1199"/>
              <a:gd name="T4" fmla="*/ 22 w 1160"/>
              <a:gd name="T5" fmla="*/ 981 h 1199"/>
              <a:gd name="T6" fmla="*/ 30 w 1160"/>
              <a:gd name="T7" fmla="*/ 1003 h 1199"/>
              <a:gd name="T8" fmla="*/ 51 w 1160"/>
              <a:gd name="T9" fmla="*/ 1015 h 1199"/>
              <a:gd name="T10" fmla="*/ 185 w 1160"/>
              <a:gd name="T11" fmla="*/ 1046 h 1199"/>
              <a:gd name="T12" fmla="*/ 313 w 1160"/>
              <a:gd name="T13" fmla="*/ 1098 h 1199"/>
              <a:gd name="T14" fmla="*/ 429 w 1160"/>
              <a:gd name="T15" fmla="*/ 1171 h 1199"/>
              <a:gd name="T16" fmla="*/ 452 w 1160"/>
              <a:gd name="T17" fmla="*/ 1178 h 1199"/>
              <a:gd name="T18" fmla="*/ 475 w 1160"/>
              <a:gd name="T19" fmla="*/ 1168 h 1199"/>
              <a:gd name="T20" fmla="*/ 1136 w 1160"/>
              <a:gd name="T21" fmla="*/ 502 h 1199"/>
              <a:gd name="T22" fmla="*/ 1136 w 1160"/>
              <a:gd name="T23" fmla="*/ 474 h 1199"/>
              <a:gd name="T24" fmla="*/ 1043 w 1160"/>
              <a:gd name="T25" fmla="*/ 395 h 1199"/>
              <a:gd name="T26" fmla="*/ 866 w 1160"/>
              <a:gd name="T27" fmla="*/ 274 h 1199"/>
              <a:gd name="T28" fmla="*/ 677 w 1160"/>
              <a:gd name="T29" fmla="*/ 176 h 1199"/>
              <a:gd name="T30" fmla="*/ 479 w 1160"/>
              <a:gd name="T31" fmla="*/ 101 h 1199"/>
              <a:gd name="T32" fmla="*/ 272 w 1160"/>
              <a:gd name="T33" fmla="*/ 48 h 1199"/>
              <a:gd name="T34" fmla="*/ 59 w 1160"/>
              <a:gd name="T35" fmla="*/ 21 h 1199"/>
              <a:gd name="T36" fmla="*/ 60 w 1160"/>
              <a:gd name="T37" fmla="*/ 0 h 1199"/>
              <a:gd name="T38" fmla="*/ 260 w 1160"/>
              <a:gd name="T39" fmla="*/ 25 h 1199"/>
              <a:gd name="T40" fmla="*/ 456 w 1160"/>
              <a:gd name="T41" fmla="*/ 72 h 1199"/>
              <a:gd name="T42" fmla="*/ 645 w 1160"/>
              <a:gd name="T43" fmla="*/ 139 h 1199"/>
              <a:gd name="T44" fmla="*/ 821 w 1160"/>
              <a:gd name="T45" fmla="*/ 224 h 1199"/>
              <a:gd name="T46" fmla="*/ 986 w 1160"/>
              <a:gd name="T47" fmla="*/ 327 h 1199"/>
              <a:gd name="T48" fmla="*/ 1141 w 1160"/>
              <a:gd name="T49" fmla="*/ 447 h 1199"/>
              <a:gd name="T50" fmla="*/ 1157 w 1160"/>
              <a:gd name="T51" fmla="*/ 473 h 1199"/>
              <a:gd name="T52" fmla="*/ 1158 w 1160"/>
              <a:gd name="T53" fmla="*/ 503 h 1199"/>
              <a:gd name="T54" fmla="*/ 1144 w 1160"/>
              <a:gd name="T55" fmla="*/ 529 h 1199"/>
              <a:gd name="T56" fmla="*/ 478 w 1160"/>
              <a:gd name="T57" fmla="*/ 1192 h 1199"/>
              <a:gd name="T58" fmla="*/ 450 w 1160"/>
              <a:gd name="T59" fmla="*/ 1199 h 1199"/>
              <a:gd name="T60" fmla="*/ 417 w 1160"/>
              <a:gd name="T61" fmla="*/ 1189 h 1199"/>
              <a:gd name="T62" fmla="*/ 303 w 1160"/>
              <a:gd name="T63" fmla="*/ 1117 h 1199"/>
              <a:gd name="T64" fmla="*/ 178 w 1160"/>
              <a:gd name="T65" fmla="*/ 1066 h 1199"/>
              <a:gd name="T66" fmla="*/ 49 w 1160"/>
              <a:gd name="T67" fmla="*/ 1036 h 1199"/>
              <a:gd name="T68" fmla="*/ 20 w 1160"/>
              <a:gd name="T69" fmla="*/ 1022 h 1199"/>
              <a:gd name="T70" fmla="*/ 3 w 1160"/>
              <a:gd name="T71" fmla="*/ 997 h 1199"/>
              <a:gd name="T72" fmla="*/ 0 w 1160"/>
              <a:gd name="T73" fmla="*/ 56 h 1199"/>
              <a:gd name="T74" fmla="*/ 8 w 1160"/>
              <a:gd name="T75" fmla="*/ 27 h 1199"/>
              <a:gd name="T76" fmla="*/ 31 w 1160"/>
              <a:gd name="T77" fmla="*/ 6 h 1199"/>
              <a:gd name="T78" fmla="*/ 60 w 1160"/>
              <a:gd name="T79" fmla="*/ 0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60" h="1199">
                <a:moveTo>
                  <a:pt x="55" y="21"/>
                </a:moveTo>
                <a:lnTo>
                  <a:pt x="43" y="23"/>
                </a:lnTo>
                <a:lnTo>
                  <a:pt x="32" y="30"/>
                </a:lnTo>
                <a:lnTo>
                  <a:pt x="24" y="41"/>
                </a:lnTo>
                <a:lnTo>
                  <a:pt x="22" y="56"/>
                </a:lnTo>
                <a:lnTo>
                  <a:pt x="22" y="981"/>
                </a:lnTo>
                <a:lnTo>
                  <a:pt x="24" y="992"/>
                </a:lnTo>
                <a:lnTo>
                  <a:pt x="30" y="1003"/>
                </a:lnTo>
                <a:lnTo>
                  <a:pt x="40" y="1011"/>
                </a:lnTo>
                <a:lnTo>
                  <a:pt x="51" y="1015"/>
                </a:lnTo>
                <a:lnTo>
                  <a:pt x="119" y="1028"/>
                </a:lnTo>
                <a:lnTo>
                  <a:pt x="185" y="1046"/>
                </a:lnTo>
                <a:lnTo>
                  <a:pt x="250" y="1069"/>
                </a:lnTo>
                <a:lnTo>
                  <a:pt x="313" y="1098"/>
                </a:lnTo>
                <a:lnTo>
                  <a:pt x="372" y="1133"/>
                </a:lnTo>
                <a:lnTo>
                  <a:pt x="429" y="1171"/>
                </a:lnTo>
                <a:lnTo>
                  <a:pt x="440" y="1177"/>
                </a:lnTo>
                <a:lnTo>
                  <a:pt x="452" y="1178"/>
                </a:lnTo>
                <a:lnTo>
                  <a:pt x="465" y="1176"/>
                </a:lnTo>
                <a:lnTo>
                  <a:pt x="475" y="1168"/>
                </a:lnTo>
                <a:lnTo>
                  <a:pt x="1128" y="515"/>
                </a:lnTo>
                <a:lnTo>
                  <a:pt x="1136" y="502"/>
                </a:lnTo>
                <a:lnTo>
                  <a:pt x="1139" y="489"/>
                </a:lnTo>
                <a:lnTo>
                  <a:pt x="1136" y="474"/>
                </a:lnTo>
                <a:lnTo>
                  <a:pt x="1127" y="463"/>
                </a:lnTo>
                <a:lnTo>
                  <a:pt x="1043" y="395"/>
                </a:lnTo>
                <a:lnTo>
                  <a:pt x="956" y="332"/>
                </a:lnTo>
                <a:lnTo>
                  <a:pt x="866" y="274"/>
                </a:lnTo>
                <a:lnTo>
                  <a:pt x="772" y="221"/>
                </a:lnTo>
                <a:lnTo>
                  <a:pt x="677" y="176"/>
                </a:lnTo>
                <a:lnTo>
                  <a:pt x="579" y="135"/>
                </a:lnTo>
                <a:lnTo>
                  <a:pt x="479" y="101"/>
                </a:lnTo>
                <a:lnTo>
                  <a:pt x="376" y="72"/>
                </a:lnTo>
                <a:lnTo>
                  <a:pt x="272" y="48"/>
                </a:lnTo>
                <a:lnTo>
                  <a:pt x="166" y="31"/>
                </a:lnTo>
                <a:lnTo>
                  <a:pt x="59" y="21"/>
                </a:lnTo>
                <a:lnTo>
                  <a:pt x="55" y="21"/>
                </a:lnTo>
                <a:close/>
                <a:moveTo>
                  <a:pt x="60" y="0"/>
                </a:moveTo>
                <a:lnTo>
                  <a:pt x="160" y="10"/>
                </a:lnTo>
                <a:lnTo>
                  <a:pt x="260" y="25"/>
                </a:lnTo>
                <a:lnTo>
                  <a:pt x="358" y="46"/>
                </a:lnTo>
                <a:lnTo>
                  <a:pt x="456" y="72"/>
                </a:lnTo>
                <a:lnTo>
                  <a:pt x="551" y="103"/>
                </a:lnTo>
                <a:lnTo>
                  <a:pt x="645" y="139"/>
                </a:lnTo>
                <a:lnTo>
                  <a:pt x="734" y="179"/>
                </a:lnTo>
                <a:lnTo>
                  <a:pt x="821" y="224"/>
                </a:lnTo>
                <a:lnTo>
                  <a:pt x="904" y="273"/>
                </a:lnTo>
                <a:lnTo>
                  <a:pt x="986" y="327"/>
                </a:lnTo>
                <a:lnTo>
                  <a:pt x="1066" y="385"/>
                </a:lnTo>
                <a:lnTo>
                  <a:pt x="1141" y="447"/>
                </a:lnTo>
                <a:lnTo>
                  <a:pt x="1151" y="459"/>
                </a:lnTo>
                <a:lnTo>
                  <a:pt x="1157" y="473"/>
                </a:lnTo>
                <a:lnTo>
                  <a:pt x="1160" y="488"/>
                </a:lnTo>
                <a:lnTo>
                  <a:pt x="1158" y="503"/>
                </a:lnTo>
                <a:lnTo>
                  <a:pt x="1153" y="517"/>
                </a:lnTo>
                <a:lnTo>
                  <a:pt x="1144" y="529"/>
                </a:lnTo>
                <a:lnTo>
                  <a:pt x="489" y="1183"/>
                </a:lnTo>
                <a:lnTo>
                  <a:pt x="478" y="1192"/>
                </a:lnTo>
                <a:lnTo>
                  <a:pt x="465" y="1198"/>
                </a:lnTo>
                <a:lnTo>
                  <a:pt x="450" y="1199"/>
                </a:lnTo>
                <a:lnTo>
                  <a:pt x="432" y="1197"/>
                </a:lnTo>
                <a:lnTo>
                  <a:pt x="417" y="1189"/>
                </a:lnTo>
                <a:lnTo>
                  <a:pt x="361" y="1151"/>
                </a:lnTo>
                <a:lnTo>
                  <a:pt x="303" y="1117"/>
                </a:lnTo>
                <a:lnTo>
                  <a:pt x="242" y="1089"/>
                </a:lnTo>
                <a:lnTo>
                  <a:pt x="178" y="1066"/>
                </a:lnTo>
                <a:lnTo>
                  <a:pt x="115" y="1048"/>
                </a:lnTo>
                <a:lnTo>
                  <a:pt x="49" y="1036"/>
                </a:lnTo>
                <a:lnTo>
                  <a:pt x="33" y="1031"/>
                </a:lnTo>
                <a:lnTo>
                  <a:pt x="20" y="1022"/>
                </a:lnTo>
                <a:lnTo>
                  <a:pt x="9" y="1011"/>
                </a:lnTo>
                <a:lnTo>
                  <a:pt x="3" y="997"/>
                </a:lnTo>
                <a:lnTo>
                  <a:pt x="0" y="981"/>
                </a:lnTo>
                <a:lnTo>
                  <a:pt x="0" y="56"/>
                </a:lnTo>
                <a:lnTo>
                  <a:pt x="3" y="40"/>
                </a:lnTo>
                <a:lnTo>
                  <a:pt x="8" y="27"/>
                </a:lnTo>
                <a:lnTo>
                  <a:pt x="18" y="15"/>
                </a:lnTo>
                <a:lnTo>
                  <a:pt x="31" y="6"/>
                </a:lnTo>
                <a:lnTo>
                  <a:pt x="44" y="1"/>
                </a:lnTo>
                <a:lnTo>
                  <a:pt x="6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5" name="Freeform 112"/>
          <p:cNvSpPr/>
          <p:nvPr/>
        </p:nvSpPr>
        <p:spPr bwMode="auto">
          <a:xfrm>
            <a:off x="2938671" y="3349386"/>
            <a:ext cx="1049679" cy="1014037"/>
          </a:xfrm>
          <a:custGeom>
            <a:avLst/>
            <a:gdLst>
              <a:gd name="T0" fmla="*/ 45 w 1178"/>
              <a:gd name="T1" fmla="*/ 0 h 1139"/>
              <a:gd name="T2" fmla="*/ 970 w 1178"/>
              <a:gd name="T3" fmla="*/ 0 h 1139"/>
              <a:gd name="T4" fmla="*/ 986 w 1178"/>
              <a:gd name="T5" fmla="*/ 3 h 1139"/>
              <a:gd name="T6" fmla="*/ 999 w 1178"/>
              <a:gd name="T7" fmla="*/ 11 h 1139"/>
              <a:gd name="T8" fmla="*/ 1009 w 1178"/>
              <a:gd name="T9" fmla="*/ 24 h 1139"/>
              <a:gd name="T10" fmla="*/ 1015 w 1178"/>
              <a:gd name="T11" fmla="*/ 39 h 1139"/>
              <a:gd name="T12" fmla="*/ 1027 w 1178"/>
              <a:gd name="T13" fmla="*/ 108 h 1139"/>
              <a:gd name="T14" fmla="*/ 1046 w 1178"/>
              <a:gd name="T15" fmla="*/ 174 h 1139"/>
              <a:gd name="T16" fmla="*/ 1070 w 1178"/>
              <a:gd name="T17" fmla="*/ 237 h 1139"/>
              <a:gd name="T18" fmla="*/ 1099 w 1178"/>
              <a:gd name="T19" fmla="*/ 299 h 1139"/>
              <a:gd name="T20" fmla="*/ 1131 w 1178"/>
              <a:gd name="T21" fmla="*/ 357 h 1139"/>
              <a:gd name="T22" fmla="*/ 1169 w 1178"/>
              <a:gd name="T23" fmla="*/ 413 h 1139"/>
              <a:gd name="T24" fmla="*/ 1177 w 1178"/>
              <a:gd name="T25" fmla="*/ 427 h 1139"/>
              <a:gd name="T26" fmla="*/ 1178 w 1178"/>
              <a:gd name="T27" fmla="*/ 443 h 1139"/>
              <a:gd name="T28" fmla="*/ 1175 w 1178"/>
              <a:gd name="T29" fmla="*/ 458 h 1139"/>
              <a:gd name="T30" fmla="*/ 1165 w 1178"/>
              <a:gd name="T31" fmla="*/ 471 h 1139"/>
              <a:gd name="T32" fmla="*/ 511 w 1178"/>
              <a:gd name="T33" fmla="*/ 1125 h 1139"/>
              <a:gd name="T34" fmla="*/ 499 w 1178"/>
              <a:gd name="T35" fmla="*/ 1134 h 1139"/>
              <a:gd name="T36" fmla="*/ 485 w 1178"/>
              <a:gd name="T37" fmla="*/ 1139 h 1139"/>
              <a:gd name="T38" fmla="*/ 470 w 1178"/>
              <a:gd name="T39" fmla="*/ 1138 h 1139"/>
              <a:gd name="T40" fmla="*/ 457 w 1178"/>
              <a:gd name="T41" fmla="*/ 1133 h 1139"/>
              <a:gd name="T42" fmla="*/ 444 w 1178"/>
              <a:gd name="T43" fmla="*/ 1123 h 1139"/>
              <a:gd name="T44" fmla="*/ 378 w 1178"/>
              <a:gd name="T45" fmla="*/ 1041 h 1139"/>
              <a:gd name="T46" fmla="*/ 316 w 1178"/>
              <a:gd name="T47" fmla="*/ 956 h 1139"/>
              <a:gd name="T48" fmla="*/ 259 w 1178"/>
              <a:gd name="T49" fmla="*/ 867 h 1139"/>
              <a:gd name="T50" fmla="*/ 206 w 1178"/>
              <a:gd name="T51" fmla="*/ 774 h 1139"/>
              <a:gd name="T52" fmla="*/ 159 w 1178"/>
              <a:gd name="T53" fmla="*/ 679 h 1139"/>
              <a:gd name="T54" fmla="*/ 118 w 1178"/>
              <a:gd name="T55" fmla="*/ 581 h 1139"/>
              <a:gd name="T56" fmla="*/ 82 w 1178"/>
              <a:gd name="T57" fmla="*/ 479 h 1139"/>
              <a:gd name="T58" fmla="*/ 52 w 1178"/>
              <a:gd name="T59" fmla="*/ 375 h 1139"/>
              <a:gd name="T60" fmla="*/ 28 w 1178"/>
              <a:gd name="T61" fmla="*/ 269 h 1139"/>
              <a:gd name="T62" fmla="*/ 10 w 1178"/>
              <a:gd name="T63" fmla="*/ 159 h 1139"/>
              <a:gd name="T64" fmla="*/ 0 w 1178"/>
              <a:gd name="T65" fmla="*/ 48 h 1139"/>
              <a:gd name="T66" fmla="*/ 1 w 1178"/>
              <a:gd name="T67" fmla="*/ 34 h 1139"/>
              <a:gd name="T68" fmla="*/ 7 w 1178"/>
              <a:gd name="T69" fmla="*/ 20 h 1139"/>
              <a:gd name="T70" fmla="*/ 17 w 1178"/>
              <a:gd name="T71" fmla="*/ 9 h 1139"/>
              <a:gd name="T72" fmla="*/ 30 w 1178"/>
              <a:gd name="T73" fmla="*/ 2 h 1139"/>
              <a:gd name="T74" fmla="*/ 45 w 1178"/>
              <a:gd name="T75" fmla="*/ 0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78" h="1139">
                <a:moveTo>
                  <a:pt x="45" y="0"/>
                </a:moveTo>
                <a:lnTo>
                  <a:pt x="970" y="0"/>
                </a:lnTo>
                <a:lnTo>
                  <a:pt x="986" y="3"/>
                </a:lnTo>
                <a:lnTo>
                  <a:pt x="999" y="11"/>
                </a:lnTo>
                <a:lnTo>
                  <a:pt x="1009" y="24"/>
                </a:lnTo>
                <a:lnTo>
                  <a:pt x="1015" y="39"/>
                </a:lnTo>
                <a:lnTo>
                  <a:pt x="1027" y="108"/>
                </a:lnTo>
                <a:lnTo>
                  <a:pt x="1046" y="174"/>
                </a:lnTo>
                <a:lnTo>
                  <a:pt x="1070" y="237"/>
                </a:lnTo>
                <a:lnTo>
                  <a:pt x="1099" y="299"/>
                </a:lnTo>
                <a:lnTo>
                  <a:pt x="1131" y="357"/>
                </a:lnTo>
                <a:lnTo>
                  <a:pt x="1169" y="413"/>
                </a:lnTo>
                <a:lnTo>
                  <a:pt x="1177" y="427"/>
                </a:lnTo>
                <a:lnTo>
                  <a:pt x="1178" y="443"/>
                </a:lnTo>
                <a:lnTo>
                  <a:pt x="1175" y="458"/>
                </a:lnTo>
                <a:lnTo>
                  <a:pt x="1165" y="471"/>
                </a:lnTo>
                <a:lnTo>
                  <a:pt x="511" y="1125"/>
                </a:lnTo>
                <a:lnTo>
                  <a:pt x="499" y="1134"/>
                </a:lnTo>
                <a:lnTo>
                  <a:pt x="485" y="1139"/>
                </a:lnTo>
                <a:lnTo>
                  <a:pt x="470" y="1138"/>
                </a:lnTo>
                <a:lnTo>
                  <a:pt x="457" y="1133"/>
                </a:lnTo>
                <a:lnTo>
                  <a:pt x="444" y="1123"/>
                </a:lnTo>
                <a:lnTo>
                  <a:pt x="378" y="1041"/>
                </a:lnTo>
                <a:lnTo>
                  <a:pt x="316" y="956"/>
                </a:lnTo>
                <a:lnTo>
                  <a:pt x="259" y="867"/>
                </a:lnTo>
                <a:lnTo>
                  <a:pt x="206" y="774"/>
                </a:lnTo>
                <a:lnTo>
                  <a:pt x="159" y="679"/>
                </a:lnTo>
                <a:lnTo>
                  <a:pt x="118" y="581"/>
                </a:lnTo>
                <a:lnTo>
                  <a:pt x="82" y="479"/>
                </a:lnTo>
                <a:lnTo>
                  <a:pt x="52" y="375"/>
                </a:lnTo>
                <a:lnTo>
                  <a:pt x="28" y="269"/>
                </a:lnTo>
                <a:lnTo>
                  <a:pt x="10" y="159"/>
                </a:lnTo>
                <a:lnTo>
                  <a:pt x="0" y="48"/>
                </a:lnTo>
                <a:lnTo>
                  <a:pt x="1" y="34"/>
                </a:lnTo>
                <a:lnTo>
                  <a:pt x="7" y="20"/>
                </a:lnTo>
                <a:lnTo>
                  <a:pt x="17" y="9"/>
                </a:lnTo>
                <a:lnTo>
                  <a:pt x="30" y="2"/>
                </a:lnTo>
                <a:lnTo>
                  <a:pt x="45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6" name="Freeform 113"/>
          <p:cNvSpPr>
            <a:spLocks noEditPoints="1"/>
          </p:cNvSpPr>
          <p:nvPr/>
        </p:nvSpPr>
        <p:spPr bwMode="auto">
          <a:xfrm>
            <a:off x="2927978" y="3340475"/>
            <a:ext cx="1069282" cy="1031858"/>
          </a:xfrm>
          <a:custGeom>
            <a:avLst/>
            <a:gdLst>
              <a:gd name="T0" fmla="*/ 43 w 1199"/>
              <a:gd name="T1" fmla="*/ 24 h 1159"/>
              <a:gd name="T2" fmla="*/ 23 w 1199"/>
              <a:gd name="T3" fmla="*/ 44 h 1159"/>
              <a:gd name="T4" fmla="*/ 31 w 1199"/>
              <a:gd name="T5" fmla="*/ 166 h 1159"/>
              <a:gd name="T6" fmla="*/ 72 w 1199"/>
              <a:gd name="T7" fmla="*/ 376 h 1159"/>
              <a:gd name="T8" fmla="*/ 135 w 1199"/>
              <a:gd name="T9" fmla="*/ 578 h 1159"/>
              <a:gd name="T10" fmla="*/ 223 w 1199"/>
              <a:gd name="T11" fmla="*/ 772 h 1159"/>
              <a:gd name="T12" fmla="*/ 332 w 1199"/>
              <a:gd name="T13" fmla="*/ 955 h 1159"/>
              <a:gd name="T14" fmla="*/ 464 w 1199"/>
              <a:gd name="T15" fmla="*/ 1126 h 1159"/>
              <a:gd name="T16" fmla="*/ 489 w 1199"/>
              <a:gd name="T17" fmla="*/ 1138 h 1159"/>
              <a:gd name="T18" fmla="*/ 515 w 1199"/>
              <a:gd name="T19" fmla="*/ 1128 h 1159"/>
              <a:gd name="T20" fmla="*/ 1176 w 1199"/>
              <a:gd name="T21" fmla="*/ 464 h 1159"/>
              <a:gd name="T22" fmla="*/ 1178 w 1199"/>
              <a:gd name="T23" fmla="*/ 440 h 1159"/>
              <a:gd name="T24" fmla="*/ 1133 w 1199"/>
              <a:gd name="T25" fmla="*/ 371 h 1159"/>
              <a:gd name="T26" fmla="*/ 1071 w 1199"/>
              <a:gd name="T27" fmla="*/ 249 h 1159"/>
              <a:gd name="T28" fmla="*/ 1028 w 1199"/>
              <a:gd name="T29" fmla="*/ 119 h 1159"/>
              <a:gd name="T30" fmla="*/ 1011 w 1199"/>
              <a:gd name="T31" fmla="*/ 39 h 1159"/>
              <a:gd name="T32" fmla="*/ 993 w 1199"/>
              <a:gd name="T33" fmla="*/ 22 h 1159"/>
              <a:gd name="T34" fmla="*/ 56 w 1199"/>
              <a:gd name="T35" fmla="*/ 20 h 1159"/>
              <a:gd name="T36" fmla="*/ 981 w 1199"/>
              <a:gd name="T37" fmla="*/ 0 h 1159"/>
              <a:gd name="T38" fmla="*/ 1011 w 1199"/>
              <a:gd name="T39" fmla="*/ 9 h 1159"/>
              <a:gd name="T40" fmla="*/ 1032 w 1199"/>
              <a:gd name="T41" fmla="*/ 32 h 1159"/>
              <a:gd name="T42" fmla="*/ 1048 w 1199"/>
              <a:gd name="T43" fmla="*/ 113 h 1159"/>
              <a:gd name="T44" fmla="*/ 1090 w 1199"/>
              <a:gd name="T45" fmla="*/ 242 h 1159"/>
              <a:gd name="T46" fmla="*/ 1151 w 1199"/>
              <a:gd name="T47" fmla="*/ 360 h 1159"/>
              <a:gd name="T48" fmla="*/ 1197 w 1199"/>
              <a:gd name="T49" fmla="*/ 431 h 1159"/>
              <a:gd name="T50" fmla="*/ 1198 w 1199"/>
              <a:gd name="T51" fmla="*/ 461 h 1159"/>
              <a:gd name="T52" fmla="*/ 1184 w 1199"/>
              <a:gd name="T53" fmla="*/ 489 h 1159"/>
              <a:gd name="T54" fmla="*/ 518 w 1199"/>
              <a:gd name="T55" fmla="*/ 1152 h 1159"/>
              <a:gd name="T56" fmla="*/ 490 w 1199"/>
              <a:gd name="T57" fmla="*/ 1159 h 1159"/>
              <a:gd name="T58" fmla="*/ 473 w 1199"/>
              <a:gd name="T59" fmla="*/ 1157 h 1159"/>
              <a:gd name="T60" fmla="*/ 448 w 1199"/>
              <a:gd name="T61" fmla="*/ 1140 h 1159"/>
              <a:gd name="T62" fmla="*/ 328 w 1199"/>
              <a:gd name="T63" fmla="*/ 985 h 1159"/>
              <a:gd name="T64" fmla="*/ 224 w 1199"/>
              <a:gd name="T65" fmla="*/ 820 h 1159"/>
              <a:gd name="T66" fmla="*/ 139 w 1199"/>
              <a:gd name="T67" fmla="*/ 644 h 1159"/>
              <a:gd name="T68" fmla="*/ 72 w 1199"/>
              <a:gd name="T69" fmla="*/ 454 h 1159"/>
              <a:gd name="T70" fmla="*/ 25 w 1199"/>
              <a:gd name="T71" fmla="*/ 260 h 1159"/>
              <a:gd name="T72" fmla="*/ 0 w 1199"/>
              <a:gd name="T73" fmla="*/ 59 h 1159"/>
              <a:gd name="T74" fmla="*/ 7 w 1199"/>
              <a:gd name="T75" fmla="*/ 30 h 1159"/>
              <a:gd name="T76" fmla="*/ 27 w 1199"/>
              <a:gd name="T77" fmla="*/ 8 h 1159"/>
              <a:gd name="T78" fmla="*/ 56 w 1199"/>
              <a:gd name="T79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99" h="1159">
                <a:moveTo>
                  <a:pt x="56" y="20"/>
                </a:moveTo>
                <a:lnTo>
                  <a:pt x="43" y="24"/>
                </a:lnTo>
                <a:lnTo>
                  <a:pt x="30" y="31"/>
                </a:lnTo>
                <a:lnTo>
                  <a:pt x="23" y="44"/>
                </a:lnTo>
                <a:lnTo>
                  <a:pt x="21" y="58"/>
                </a:lnTo>
                <a:lnTo>
                  <a:pt x="31" y="166"/>
                </a:lnTo>
                <a:lnTo>
                  <a:pt x="48" y="272"/>
                </a:lnTo>
                <a:lnTo>
                  <a:pt x="72" y="376"/>
                </a:lnTo>
                <a:lnTo>
                  <a:pt x="101" y="479"/>
                </a:lnTo>
                <a:lnTo>
                  <a:pt x="135" y="578"/>
                </a:lnTo>
                <a:lnTo>
                  <a:pt x="176" y="677"/>
                </a:lnTo>
                <a:lnTo>
                  <a:pt x="223" y="772"/>
                </a:lnTo>
                <a:lnTo>
                  <a:pt x="274" y="865"/>
                </a:lnTo>
                <a:lnTo>
                  <a:pt x="332" y="955"/>
                </a:lnTo>
                <a:lnTo>
                  <a:pt x="395" y="1043"/>
                </a:lnTo>
                <a:lnTo>
                  <a:pt x="464" y="1126"/>
                </a:lnTo>
                <a:lnTo>
                  <a:pt x="475" y="1134"/>
                </a:lnTo>
                <a:lnTo>
                  <a:pt x="489" y="1138"/>
                </a:lnTo>
                <a:lnTo>
                  <a:pt x="502" y="1135"/>
                </a:lnTo>
                <a:lnTo>
                  <a:pt x="515" y="1128"/>
                </a:lnTo>
                <a:lnTo>
                  <a:pt x="1169" y="474"/>
                </a:lnTo>
                <a:lnTo>
                  <a:pt x="1176" y="464"/>
                </a:lnTo>
                <a:lnTo>
                  <a:pt x="1179" y="452"/>
                </a:lnTo>
                <a:lnTo>
                  <a:pt x="1178" y="440"/>
                </a:lnTo>
                <a:lnTo>
                  <a:pt x="1172" y="428"/>
                </a:lnTo>
                <a:lnTo>
                  <a:pt x="1133" y="371"/>
                </a:lnTo>
                <a:lnTo>
                  <a:pt x="1099" y="312"/>
                </a:lnTo>
                <a:lnTo>
                  <a:pt x="1071" y="249"/>
                </a:lnTo>
                <a:lnTo>
                  <a:pt x="1046" y="185"/>
                </a:lnTo>
                <a:lnTo>
                  <a:pt x="1028" y="119"/>
                </a:lnTo>
                <a:lnTo>
                  <a:pt x="1015" y="50"/>
                </a:lnTo>
                <a:lnTo>
                  <a:pt x="1011" y="39"/>
                </a:lnTo>
                <a:lnTo>
                  <a:pt x="1004" y="29"/>
                </a:lnTo>
                <a:lnTo>
                  <a:pt x="993" y="22"/>
                </a:lnTo>
                <a:lnTo>
                  <a:pt x="981" y="20"/>
                </a:lnTo>
                <a:lnTo>
                  <a:pt x="56" y="20"/>
                </a:lnTo>
                <a:close/>
                <a:moveTo>
                  <a:pt x="56" y="0"/>
                </a:moveTo>
                <a:lnTo>
                  <a:pt x="981" y="0"/>
                </a:lnTo>
                <a:lnTo>
                  <a:pt x="997" y="2"/>
                </a:lnTo>
                <a:lnTo>
                  <a:pt x="1011" y="9"/>
                </a:lnTo>
                <a:lnTo>
                  <a:pt x="1023" y="19"/>
                </a:lnTo>
                <a:lnTo>
                  <a:pt x="1032" y="32"/>
                </a:lnTo>
                <a:lnTo>
                  <a:pt x="1036" y="47"/>
                </a:lnTo>
                <a:lnTo>
                  <a:pt x="1048" y="113"/>
                </a:lnTo>
                <a:lnTo>
                  <a:pt x="1066" y="178"/>
                </a:lnTo>
                <a:lnTo>
                  <a:pt x="1090" y="242"/>
                </a:lnTo>
                <a:lnTo>
                  <a:pt x="1118" y="302"/>
                </a:lnTo>
                <a:lnTo>
                  <a:pt x="1151" y="360"/>
                </a:lnTo>
                <a:lnTo>
                  <a:pt x="1189" y="416"/>
                </a:lnTo>
                <a:lnTo>
                  <a:pt x="1197" y="431"/>
                </a:lnTo>
                <a:lnTo>
                  <a:pt x="1199" y="445"/>
                </a:lnTo>
                <a:lnTo>
                  <a:pt x="1198" y="461"/>
                </a:lnTo>
                <a:lnTo>
                  <a:pt x="1194" y="475"/>
                </a:lnTo>
                <a:lnTo>
                  <a:pt x="1184" y="489"/>
                </a:lnTo>
                <a:lnTo>
                  <a:pt x="529" y="1143"/>
                </a:lnTo>
                <a:lnTo>
                  <a:pt x="518" y="1152"/>
                </a:lnTo>
                <a:lnTo>
                  <a:pt x="505" y="1158"/>
                </a:lnTo>
                <a:lnTo>
                  <a:pt x="490" y="1159"/>
                </a:lnTo>
                <a:lnTo>
                  <a:pt x="488" y="1159"/>
                </a:lnTo>
                <a:lnTo>
                  <a:pt x="473" y="1157"/>
                </a:lnTo>
                <a:lnTo>
                  <a:pt x="460" y="1150"/>
                </a:lnTo>
                <a:lnTo>
                  <a:pt x="448" y="1140"/>
                </a:lnTo>
                <a:lnTo>
                  <a:pt x="386" y="1064"/>
                </a:lnTo>
                <a:lnTo>
                  <a:pt x="328" y="985"/>
                </a:lnTo>
                <a:lnTo>
                  <a:pt x="274" y="904"/>
                </a:lnTo>
                <a:lnTo>
                  <a:pt x="224" y="820"/>
                </a:lnTo>
                <a:lnTo>
                  <a:pt x="179" y="733"/>
                </a:lnTo>
                <a:lnTo>
                  <a:pt x="139" y="644"/>
                </a:lnTo>
                <a:lnTo>
                  <a:pt x="103" y="550"/>
                </a:lnTo>
                <a:lnTo>
                  <a:pt x="72" y="454"/>
                </a:lnTo>
                <a:lnTo>
                  <a:pt x="46" y="358"/>
                </a:lnTo>
                <a:lnTo>
                  <a:pt x="25" y="260"/>
                </a:lnTo>
                <a:lnTo>
                  <a:pt x="10" y="160"/>
                </a:lnTo>
                <a:lnTo>
                  <a:pt x="0" y="59"/>
                </a:lnTo>
                <a:lnTo>
                  <a:pt x="1" y="44"/>
                </a:lnTo>
                <a:lnTo>
                  <a:pt x="7" y="30"/>
                </a:lnTo>
                <a:lnTo>
                  <a:pt x="15" y="17"/>
                </a:lnTo>
                <a:lnTo>
                  <a:pt x="27" y="8"/>
                </a:lnTo>
                <a:lnTo>
                  <a:pt x="40" y="1"/>
                </a:lnTo>
                <a:lnTo>
                  <a:pt x="56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7" name="Freeform 114"/>
          <p:cNvSpPr/>
          <p:nvPr/>
        </p:nvSpPr>
        <p:spPr bwMode="auto">
          <a:xfrm>
            <a:off x="3484005" y="1642098"/>
            <a:ext cx="1015818" cy="1051461"/>
          </a:xfrm>
          <a:custGeom>
            <a:avLst/>
            <a:gdLst>
              <a:gd name="T0" fmla="*/ 1091 w 1139"/>
              <a:gd name="T1" fmla="*/ 0 h 1179"/>
              <a:gd name="T2" fmla="*/ 1106 w 1139"/>
              <a:gd name="T3" fmla="*/ 2 h 1179"/>
              <a:gd name="T4" fmla="*/ 1119 w 1139"/>
              <a:gd name="T5" fmla="*/ 8 h 1179"/>
              <a:gd name="T6" fmla="*/ 1130 w 1139"/>
              <a:gd name="T7" fmla="*/ 18 h 1179"/>
              <a:gd name="T8" fmla="*/ 1137 w 1139"/>
              <a:gd name="T9" fmla="*/ 30 h 1179"/>
              <a:gd name="T10" fmla="*/ 1139 w 1139"/>
              <a:gd name="T11" fmla="*/ 46 h 1179"/>
              <a:gd name="T12" fmla="*/ 1139 w 1139"/>
              <a:gd name="T13" fmla="*/ 971 h 1179"/>
              <a:gd name="T14" fmla="*/ 1136 w 1139"/>
              <a:gd name="T15" fmla="*/ 987 h 1179"/>
              <a:gd name="T16" fmla="*/ 1128 w 1139"/>
              <a:gd name="T17" fmla="*/ 1000 h 1179"/>
              <a:gd name="T18" fmla="*/ 1116 w 1139"/>
              <a:gd name="T19" fmla="*/ 1010 h 1179"/>
              <a:gd name="T20" fmla="*/ 1100 w 1139"/>
              <a:gd name="T21" fmla="*/ 1016 h 1179"/>
              <a:gd name="T22" fmla="*/ 1032 w 1139"/>
              <a:gd name="T23" fmla="*/ 1028 h 1179"/>
              <a:gd name="T24" fmla="*/ 966 w 1139"/>
              <a:gd name="T25" fmla="*/ 1047 h 1179"/>
              <a:gd name="T26" fmla="*/ 902 w 1139"/>
              <a:gd name="T27" fmla="*/ 1071 h 1179"/>
              <a:gd name="T28" fmla="*/ 840 w 1139"/>
              <a:gd name="T29" fmla="*/ 1098 h 1179"/>
              <a:gd name="T30" fmla="*/ 782 w 1139"/>
              <a:gd name="T31" fmla="*/ 1132 h 1179"/>
              <a:gd name="T32" fmla="*/ 726 w 1139"/>
              <a:gd name="T33" fmla="*/ 1170 h 1179"/>
              <a:gd name="T34" fmla="*/ 712 w 1139"/>
              <a:gd name="T35" fmla="*/ 1177 h 1179"/>
              <a:gd name="T36" fmla="*/ 696 w 1139"/>
              <a:gd name="T37" fmla="*/ 1179 h 1179"/>
              <a:gd name="T38" fmla="*/ 682 w 1139"/>
              <a:gd name="T39" fmla="*/ 1175 h 1179"/>
              <a:gd name="T40" fmla="*/ 668 w 1139"/>
              <a:gd name="T41" fmla="*/ 1166 h 1179"/>
              <a:gd name="T42" fmla="*/ 14 w 1139"/>
              <a:gd name="T43" fmla="*/ 512 h 1179"/>
              <a:gd name="T44" fmla="*/ 5 w 1139"/>
              <a:gd name="T45" fmla="*/ 500 h 1179"/>
              <a:gd name="T46" fmla="*/ 0 w 1139"/>
              <a:gd name="T47" fmla="*/ 486 h 1179"/>
              <a:gd name="T48" fmla="*/ 1 w 1139"/>
              <a:gd name="T49" fmla="*/ 471 h 1179"/>
              <a:gd name="T50" fmla="*/ 6 w 1139"/>
              <a:gd name="T51" fmla="*/ 458 h 1179"/>
              <a:gd name="T52" fmla="*/ 16 w 1139"/>
              <a:gd name="T53" fmla="*/ 445 h 1179"/>
              <a:gd name="T54" fmla="*/ 98 w 1139"/>
              <a:gd name="T55" fmla="*/ 379 h 1179"/>
              <a:gd name="T56" fmla="*/ 183 w 1139"/>
              <a:gd name="T57" fmla="*/ 317 h 1179"/>
              <a:gd name="T58" fmla="*/ 272 w 1139"/>
              <a:gd name="T59" fmla="*/ 260 h 1179"/>
              <a:gd name="T60" fmla="*/ 365 w 1139"/>
              <a:gd name="T61" fmla="*/ 207 h 1179"/>
              <a:gd name="T62" fmla="*/ 460 w 1139"/>
              <a:gd name="T63" fmla="*/ 160 h 1179"/>
              <a:gd name="T64" fmla="*/ 559 w 1139"/>
              <a:gd name="T65" fmla="*/ 119 h 1179"/>
              <a:gd name="T66" fmla="*/ 660 w 1139"/>
              <a:gd name="T67" fmla="*/ 83 h 1179"/>
              <a:gd name="T68" fmla="*/ 764 w 1139"/>
              <a:gd name="T69" fmla="*/ 53 h 1179"/>
              <a:gd name="T70" fmla="*/ 871 w 1139"/>
              <a:gd name="T71" fmla="*/ 29 h 1179"/>
              <a:gd name="T72" fmla="*/ 980 w 1139"/>
              <a:gd name="T73" fmla="*/ 11 h 1179"/>
              <a:gd name="T74" fmla="*/ 1091 w 1139"/>
              <a:gd name="T75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9" h="1179">
                <a:moveTo>
                  <a:pt x="1091" y="0"/>
                </a:moveTo>
                <a:lnTo>
                  <a:pt x="1106" y="2"/>
                </a:lnTo>
                <a:lnTo>
                  <a:pt x="1119" y="8"/>
                </a:lnTo>
                <a:lnTo>
                  <a:pt x="1130" y="18"/>
                </a:lnTo>
                <a:lnTo>
                  <a:pt x="1137" y="30"/>
                </a:lnTo>
                <a:lnTo>
                  <a:pt x="1139" y="46"/>
                </a:lnTo>
                <a:lnTo>
                  <a:pt x="1139" y="971"/>
                </a:lnTo>
                <a:lnTo>
                  <a:pt x="1136" y="987"/>
                </a:lnTo>
                <a:lnTo>
                  <a:pt x="1128" y="1000"/>
                </a:lnTo>
                <a:lnTo>
                  <a:pt x="1116" y="1010"/>
                </a:lnTo>
                <a:lnTo>
                  <a:pt x="1100" y="1016"/>
                </a:lnTo>
                <a:lnTo>
                  <a:pt x="1032" y="1028"/>
                </a:lnTo>
                <a:lnTo>
                  <a:pt x="966" y="1047"/>
                </a:lnTo>
                <a:lnTo>
                  <a:pt x="902" y="1071"/>
                </a:lnTo>
                <a:lnTo>
                  <a:pt x="840" y="1098"/>
                </a:lnTo>
                <a:lnTo>
                  <a:pt x="782" y="1132"/>
                </a:lnTo>
                <a:lnTo>
                  <a:pt x="726" y="1170"/>
                </a:lnTo>
                <a:lnTo>
                  <a:pt x="712" y="1177"/>
                </a:lnTo>
                <a:lnTo>
                  <a:pt x="696" y="1179"/>
                </a:lnTo>
                <a:lnTo>
                  <a:pt x="682" y="1175"/>
                </a:lnTo>
                <a:lnTo>
                  <a:pt x="668" y="1166"/>
                </a:lnTo>
                <a:lnTo>
                  <a:pt x="14" y="512"/>
                </a:lnTo>
                <a:lnTo>
                  <a:pt x="5" y="500"/>
                </a:lnTo>
                <a:lnTo>
                  <a:pt x="0" y="486"/>
                </a:lnTo>
                <a:lnTo>
                  <a:pt x="1" y="471"/>
                </a:lnTo>
                <a:lnTo>
                  <a:pt x="6" y="458"/>
                </a:lnTo>
                <a:lnTo>
                  <a:pt x="16" y="445"/>
                </a:lnTo>
                <a:lnTo>
                  <a:pt x="98" y="379"/>
                </a:lnTo>
                <a:lnTo>
                  <a:pt x="183" y="317"/>
                </a:lnTo>
                <a:lnTo>
                  <a:pt x="272" y="260"/>
                </a:lnTo>
                <a:lnTo>
                  <a:pt x="365" y="207"/>
                </a:lnTo>
                <a:lnTo>
                  <a:pt x="460" y="160"/>
                </a:lnTo>
                <a:lnTo>
                  <a:pt x="559" y="119"/>
                </a:lnTo>
                <a:lnTo>
                  <a:pt x="660" y="83"/>
                </a:lnTo>
                <a:lnTo>
                  <a:pt x="764" y="53"/>
                </a:lnTo>
                <a:lnTo>
                  <a:pt x="871" y="29"/>
                </a:lnTo>
                <a:lnTo>
                  <a:pt x="980" y="11"/>
                </a:lnTo>
                <a:lnTo>
                  <a:pt x="109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8" name="Freeform 115"/>
          <p:cNvSpPr>
            <a:spLocks noEditPoints="1"/>
          </p:cNvSpPr>
          <p:nvPr/>
        </p:nvSpPr>
        <p:spPr bwMode="auto">
          <a:xfrm>
            <a:off x="3475095" y="1633187"/>
            <a:ext cx="1033640" cy="1069283"/>
          </a:xfrm>
          <a:custGeom>
            <a:avLst/>
            <a:gdLst>
              <a:gd name="T0" fmla="*/ 1101 w 1159"/>
              <a:gd name="T1" fmla="*/ 21 h 1199"/>
              <a:gd name="T2" fmla="*/ 887 w 1159"/>
              <a:gd name="T3" fmla="*/ 48 h 1199"/>
              <a:gd name="T4" fmla="*/ 680 w 1159"/>
              <a:gd name="T5" fmla="*/ 101 h 1199"/>
              <a:gd name="T6" fmla="*/ 482 w 1159"/>
              <a:gd name="T7" fmla="*/ 176 h 1199"/>
              <a:gd name="T8" fmla="*/ 294 w 1159"/>
              <a:gd name="T9" fmla="*/ 274 h 1199"/>
              <a:gd name="T10" fmla="*/ 117 w 1159"/>
              <a:gd name="T11" fmla="*/ 395 h 1199"/>
              <a:gd name="T12" fmla="*/ 25 w 1159"/>
              <a:gd name="T13" fmla="*/ 474 h 1199"/>
              <a:gd name="T14" fmla="*/ 24 w 1159"/>
              <a:gd name="T15" fmla="*/ 502 h 1199"/>
              <a:gd name="T16" fmla="*/ 32 w 1159"/>
              <a:gd name="T17" fmla="*/ 515 h 1199"/>
              <a:gd name="T18" fmla="*/ 695 w 1159"/>
              <a:gd name="T19" fmla="*/ 1176 h 1199"/>
              <a:gd name="T20" fmla="*/ 720 w 1159"/>
              <a:gd name="T21" fmla="*/ 1177 h 1199"/>
              <a:gd name="T22" fmla="*/ 788 w 1159"/>
              <a:gd name="T23" fmla="*/ 1133 h 1199"/>
              <a:gd name="T24" fmla="*/ 910 w 1159"/>
              <a:gd name="T25" fmla="*/ 1069 h 1199"/>
              <a:gd name="T26" fmla="*/ 1041 w 1159"/>
              <a:gd name="T27" fmla="*/ 1028 h 1199"/>
              <a:gd name="T28" fmla="*/ 1120 w 1159"/>
              <a:gd name="T29" fmla="*/ 1011 h 1199"/>
              <a:gd name="T30" fmla="*/ 1137 w 1159"/>
              <a:gd name="T31" fmla="*/ 992 h 1199"/>
              <a:gd name="T32" fmla="*/ 1139 w 1159"/>
              <a:gd name="T33" fmla="*/ 56 h 1199"/>
              <a:gd name="T34" fmla="*/ 1128 w 1159"/>
              <a:gd name="T35" fmla="*/ 30 h 1199"/>
              <a:gd name="T36" fmla="*/ 1104 w 1159"/>
              <a:gd name="T37" fmla="*/ 21 h 1199"/>
              <a:gd name="T38" fmla="*/ 1116 w 1159"/>
              <a:gd name="T39" fmla="*/ 1 h 1199"/>
              <a:gd name="T40" fmla="*/ 1142 w 1159"/>
              <a:gd name="T41" fmla="*/ 15 h 1199"/>
              <a:gd name="T42" fmla="*/ 1158 w 1159"/>
              <a:gd name="T43" fmla="*/ 40 h 1199"/>
              <a:gd name="T44" fmla="*/ 1159 w 1159"/>
              <a:gd name="T45" fmla="*/ 981 h 1199"/>
              <a:gd name="T46" fmla="*/ 1150 w 1159"/>
              <a:gd name="T47" fmla="*/ 1011 h 1199"/>
              <a:gd name="T48" fmla="*/ 1127 w 1159"/>
              <a:gd name="T49" fmla="*/ 1031 h 1199"/>
              <a:gd name="T50" fmla="*/ 1046 w 1159"/>
              <a:gd name="T51" fmla="*/ 1048 h 1199"/>
              <a:gd name="T52" fmla="*/ 918 w 1159"/>
              <a:gd name="T53" fmla="*/ 1089 h 1199"/>
              <a:gd name="T54" fmla="*/ 799 w 1159"/>
              <a:gd name="T55" fmla="*/ 1151 h 1199"/>
              <a:gd name="T56" fmla="*/ 727 w 1159"/>
              <a:gd name="T57" fmla="*/ 1197 h 1199"/>
              <a:gd name="T58" fmla="*/ 696 w 1159"/>
              <a:gd name="T59" fmla="*/ 1198 h 1199"/>
              <a:gd name="T60" fmla="*/ 670 w 1159"/>
              <a:gd name="T61" fmla="*/ 1183 h 1199"/>
              <a:gd name="T62" fmla="*/ 7 w 1159"/>
              <a:gd name="T63" fmla="*/ 517 h 1199"/>
              <a:gd name="T64" fmla="*/ 0 w 1159"/>
              <a:gd name="T65" fmla="*/ 488 h 1199"/>
              <a:gd name="T66" fmla="*/ 9 w 1159"/>
              <a:gd name="T67" fmla="*/ 459 h 1199"/>
              <a:gd name="T68" fmla="*/ 95 w 1159"/>
              <a:gd name="T69" fmla="*/ 385 h 1199"/>
              <a:gd name="T70" fmla="*/ 255 w 1159"/>
              <a:gd name="T71" fmla="*/ 273 h 1199"/>
              <a:gd name="T72" fmla="*/ 426 w 1159"/>
              <a:gd name="T73" fmla="*/ 179 h 1199"/>
              <a:gd name="T74" fmla="*/ 609 w 1159"/>
              <a:gd name="T75" fmla="*/ 103 h 1199"/>
              <a:gd name="T76" fmla="*/ 801 w 1159"/>
              <a:gd name="T77" fmla="*/ 46 h 1199"/>
              <a:gd name="T78" fmla="*/ 999 w 1159"/>
              <a:gd name="T79" fmla="*/ 10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59" h="1199">
                <a:moveTo>
                  <a:pt x="1104" y="21"/>
                </a:moveTo>
                <a:lnTo>
                  <a:pt x="1101" y="21"/>
                </a:lnTo>
                <a:lnTo>
                  <a:pt x="994" y="31"/>
                </a:lnTo>
                <a:lnTo>
                  <a:pt x="887" y="48"/>
                </a:lnTo>
                <a:lnTo>
                  <a:pt x="783" y="72"/>
                </a:lnTo>
                <a:lnTo>
                  <a:pt x="680" y="101"/>
                </a:lnTo>
                <a:lnTo>
                  <a:pt x="581" y="135"/>
                </a:lnTo>
                <a:lnTo>
                  <a:pt x="482" y="176"/>
                </a:lnTo>
                <a:lnTo>
                  <a:pt x="387" y="221"/>
                </a:lnTo>
                <a:lnTo>
                  <a:pt x="294" y="274"/>
                </a:lnTo>
                <a:lnTo>
                  <a:pt x="204" y="332"/>
                </a:lnTo>
                <a:lnTo>
                  <a:pt x="117" y="395"/>
                </a:lnTo>
                <a:lnTo>
                  <a:pt x="33" y="463"/>
                </a:lnTo>
                <a:lnTo>
                  <a:pt x="25" y="474"/>
                </a:lnTo>
                <a:lnTo>
                  <a:pt x="21" y="489"/>
                </a:lnTo>
                <a:lnTo>
                  <a:pt x="24" y="502"/>
                </a:lnTo>
                <a:lnTo>
                  <a:pt x="32" y="515"/>
                </a:lnTo>
                <a:lnTo>
                  <a:pt x="32" y="515"/>
                </a:lnTo>
                <a:lnTo>
                  <a:pt x="685" y="1168"/>
                </a:lnTo>
                <a:lnTo>
                  <a:pt x="695" y="1176"/>
                </a:lnTo>
                <a:lnTo>
                  <a:pt x="707" y="1178"/>
                </a:lnTo>
                <a:lnTo>
                  <a:pt x="720" y="1177"/>
                </a:lnTo>
                <a:lnTo>
                  <a:pt x="731" y="1171"/>
                </a:lnTo>
                <a:lnTo>
                  <a:pt x="788" y="1133"/>
                </a:lnTo>
                <a:lnTo>
                  <a:pt x="847" y="1098"/>
                </a:lnTo>
                <a:lnTo>
                  <a:pt x="910" y="1069"/>
                </a:lnTo>
                <a:lnTo>
                  <a:pt x="975" y="1046"/>
                </a:lnTo>
                <a:lnTo>
                  <a:pt x="1041" y="1028"/>
                </a:lnTo>
                <a:lnTo>
                  <a:pt x="1109" y="1015"/>
                </a:lnTo>
                <a:lnTo>
                  <a:pt x="1120" y="1011"/>
                </a:lnTo>
                <a:lnTo>
                  <a:pt x="1130" y="1003"/>
                </a:lnTo>
                <a:lnTo>
                  <a:pt x="1137" y="992"/>
                </a:lnTo>
                <a:lnTo>
                  <a:pt x="1139" y="981"/>
                </a:lnTo>
                <a:lnTo>
                  <a:pt x="1139" y="56"/>
                </a:lnTo>
                <a:lnTo>
                  <a:pt x="1136" y="41"/>
                </a:lnTo>
                <a:lnTo>
                  <a:pt x="1128" y="30"/>
                </a:lnTo>
                <a:lnTo>
                  <a:pt x="1117" y="23"/>
                </a:lnTo>
                <a:lnTo>
                  <a:pt x="1104" y="21"/>
                </a:lnTo>
                <a:close/>
                <a:moveTo>
                  <a:pt x="1100" y="0"/>
                </a:moveTo>
                <a:lnTo>
                  <a:pt x="1116" y="1"/>
                </a:lnTo>
                <a:lnTo>
                  <a:pt x="1129" y="6"/>
                </a:lnTo>
                <a:lnTo>
                  <a:pt x="1142" y="15"/>
                </a:lnTo>
                <a:lnTo>
                  <a:pt x="1151" y="27"/>
                </a:lnTo>
                <a:lnTo>
                  <a:pt x="1158" y="40"/>
                </a:lnTo>
                <a:lnTo>
                  <a:pt x="1159" y="56"/>
                </a:lnTo>
                <a:lnTo>
                  <a:pt x="1159" y="981"/>
                </a:lnTo>
                <a:lnTo>
                  <a:pt x="1157" y="997"/>
                </a:lnTo>
                <a:lnTo>
                  <a:pt x="1150" y="1011"/>
                </a:lnTo>
                <a:lnTo>
                  <a:pt x="1140" y="1022"/>
                </a:lnTo>
                <a:lnTo>
                  <a:pt x="1127" y="1031"/>
                </a:lnTo>
                <a:lnTo>
                  <a:pt x="1112" y="1036"/>
                </a:lnTo>
                <a:lnTo>
                  <a:pt x="1046" y="1048"/>
                </a:lnTo>
                <a:lnTo>
                  <a:pt x="981" y="1066"/>
                </a:lnTo>
                <a:lnTo>
                  <a:pt x="918" y="1089"/>
                </a:lnTo>
                <a:lnTo>
                  <a:pt x="857" y="1117"/>
                </a:lnTo>
                <a:lnTo>
                  <a:pt x="799" y="1151"/>
                </a:lnTo>
                <a:lnTo>
                  <a:pt x="743" y="1189"/>
                </a:lnTo>
                <a:lnTo>
                  <a:pt x="727" y="1197"/>
                </a:lnTo>
                <a:lnTo>
                  <a:pt x="710" y="1199"/>
                </a:lnTo>
                <a:lnTo>
                  <a:pt x="696" y="1198"/>
                </a:lnTo>
                <a:lnTo>
                  <a:pt x="683" y="1192"/>
                </a:lnTo>
                <a:lnTo>
                  <a:pt x="670" y="1183"/>
                </a:lnTo>
                <a:lnTo>
                  <a:pt x="16" y="529"/>
                </a:lnTo>
                <a:lnTo>
                  <a:pt x="7" y="517"/>
                </a:lnTo>
                <a:lnTo>
                  <a:pt x="1" y="503"/>
                </a:lnTo>
                <a:lnTo>
                  <a:pt x="0" y="488"/>
                </a:lnTo>
                <a:lnTo>
                  <a:pt x="2" y="473"/>
                </a:lnTo>
                <a:lnTo>
                  <a:pt x="9" y="459"/>
                </a:lnTo>
                <a:lnTo>
                  <a:pt x="19" y="447"/>
                </a:lnTo>
                <a:lnTo>
                  <a:pt x="95" y="385"/>
                </a:lnTo>
                <a:lnTo>
                  <a:pt x="174" y="327"/>
                </a:lnTo>
                <a:lnTo>
                  <a:pt x="255" y="273"/>
                </a:lnTo>
                <a:lnTo>
                  <a:pt x="339" y="224"/>
                </a:lnTo>
                <a:lnTo>
                  <a:pt x="426" y="179"/>
                </a:lnTo>
                <a:lnTo>
                  <a:pt x="515" y="139"/>
                </a:lnTo>
                <a:lnTo>
                  <a:pt x="609" y="103"/>
                </a:lnTo>
                <a:lnTo>
                  <a:pt x="705" y="72"/>
                </a:lnTo>
                <a:lnTo>
                  <a:pt x="801" y="46"/>
                </a:lnTo>
                <a:lnTo>
                  <a:pt x="900" y="25"/>
                </a:lnTo>
                <a:lnTo>
                  <a:pt x="999" y="10"/>
                </a:lnTo>
                <a:lnTo>
                  <a:pt x="110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9" name="Freeform 116"/>
          <p:cNvSpPr>
            <a:spLocks noEditPoints="1"/>
          </p:cNvSpPr>
          <p:nvPr/>
        </p:nvSpPr>
        <p:spPr bwMode="auto">
          <a:xfrm>
            <a:off x="3009956" y="3393939"/>
            <a:ext cx="73068" cy="110493"/>
          </a:xfrm>
          <a:custGeom>
            <a:avLst/>
            <a:gdLst>
              <a:gd name="T0" fmla="*/ 40 w 81"/>
              <a:gd name="T1" fmla="*/ 18 h 125"/>
              <a:gd name="T2" fmla="*/ 37 w 81"/>
              <a:gd name="T3" fmla="*/ 19 h 125"/>
              <a:gd name="T4" fmla="*/ 33 w 81"/>
              <a:gd name="T5" fmla="*/ 20 h 125"/>
              <a:gd name="T6" fmla="*/ 30 w 81"/>
              <a:gd name="T7" fmla="*/ 23 h 125"/>
              <a:gd name="T8" fmla="*/ 28 w 81"/>
              <a:gd name="T9" fmla="*/ 25 h 125"/>
              <a:gd name="T10" fmla="*/ 24 w 81"/>
              <a:gd name="T11" fmla="*/ 34 h 125"/>
              <a:gd name="T12" fmla="*/ 24 w 81"/>
              <a:gd name="T13" fmla="*/ 46 h 125"/>
              <a:gd name="T14" fmla="*/ 24 w 81"/>
              <a:gd name="T15" fmla="*/ 78 h 125"/>
              <a:gd name="T16" fmla="*/ 24 w 81"/>
              <a:gd name="T17" fmla="*/ 90 h 125"/>
              <a:gd name="T18" fmla="*/ 28 w 81"/>
              <a:gd name="T19" fmla="*/ 99 h 125"/>
              <a:gd name="T20" fmla="*/ 30 w 81"/>
              <a:gd name="T21" fmla="*/ 102 h 125"/>
              <a:gd name="T22" fmla="*/ 33 w 81"/>
              <a:gd name="T23" fmla="*/ 104 h 125"/>
              <a:gd name="T24" fmla="*/ 37 w 81"/>
              <a:gd name="T25" fmla="*/ 105 h 125"/>
              <a:gd name="T26" fmla="*/ 41 w 81"/>
              <a:gd name="T27" fmla="*/ 105 h 125"/>
              <a:gd name="T28" fmla="*/ 44 w 81"/>
              <a:gd name="T29" fmla="*/ 105 h 125"/>
              <a:gd name="T30" fmla="*/ 48 w 81"/>
              <a:gd name="T31" fmla="*/ 104 h 125"/>
              <a:gd name="T32" fmla="*/ 50 w 81"/>
              <a:gd name="T33" fmla="*/ 102 h 125"/>
              <a:gd name="T34" fmla="*/ 53 w 81"/>
              <a:gd name="T35" fmla="*/ 99 h 125"/>
              <a:gd name="T36" fmla="*/ 56 w 81"/>
              <a:gd name="T37" fmla="*/ 90 h 125"/>
              <a:gd name="T38" fmla="*/ 57 w 81"/>
              <a:gd name="T39" fmla="*/ 78 h 125"/>
              <a:gd name="T40" fmla="*/ 57 w 81"/>
              <a:gd name="T41" fmla="*/ 46 h 125"/>
              <a:gd name="T42" fmla="*/ 56 w 81"/>
              <a:gd name="T43" fmla="*/ 34 h 125"/>
              <a:gd name="T44" fmla="*/ 53 w 81"/>
              <a:gd name="T45" fmla="*/ 25 h 125"/>
              <a:gd name="T46" fmla="*/ 50 w 81"/>
              <a:gd name="T47" fmla="*/ 23 h 125"/>
              <a:gd name="T48" fmla="*/ 48 w 81"/>
              <a:gd name="T49" fmla="*/ 20 h 125"/>
              <a:gd name="T50" fmla="*/ 44 w 81"/>
              <a:gd name="T51" fmla="*/ 19 h 125"/>
              <a:gd name="T52" fmla="*/ 40 w 81"/>
              <a:gd name="T53" fmla="*/ 18 h 125"/>
              <a:gd name="T54" fmla="*/ 40 w 81"/>
              <a:gd name="T55" fmla="*/ 0 h 125"/>
              <a:gd name="T56" fmla="*/ 52 w 81"/>
              <a:gd name="T57" fmla="*/ 1 h 125"/>
              <a:gd name="T58" fmla="*/ 62 w 81"/>
              <a:gd name="T59" fmla="*/ 6 h 125"/>
              <a:gd name="T60" fmla="*/ 70 w 81"/>
              <a:gd name="T61" fmla="*/ 13 h 125"/>
              <a:gd name="T62" fmla="*/ 77 w 81"/>
              <a:gd name="T63" fmla="*/ 22 h 125"/>
              <a:gd name="T64" fmla="*/ 80 w 81"/>
              <a:gd name="T65" fmla="*/ 34 h 125"/>
              <a:gd name="T66" fmla="*/ 81 w 81"/>
              <a:gd name="T67" fmla="*/ 48 h 125"/>
              <a:gd name="T68" fmla="*/ 81 w 81"/>
              <a:gd name="T69" fmla="*/ 75 h 125"/>
              <a:gd name="T70" fmla="*/ 80 w 81"/>
              <a:gd name="T71" fmla="*/ 90 h 125"/>
              <a:gd name="T72" fmla="*/ 77 w 81"/>
              <a:gd name="T73" fmla="*/ 102 h 125"/>
              <a:gd name="T74" fmla="*/ 70 w 81"/>
              <a:gd name="T75" fmla="*/ 112 h 125"/>
              <a:gd name="T76" fmla="*/ 62 w 81"/>
              <a:gd name="T77" fmla="*/ 119 h 125"/>
              <a:gd name="T78" fmla="*/ 52 w 81"/>
              <a:gd name="T79" fmla="*/ 122 h 125"/>
              <a:gd name="T80" fmla="*/ 41 w 81"/>
              <a:gd name="T81" fmla="*/ 125 h 125"/>
              <a:gd name="T82" fmla="*/ 29 w 81"/>
              <a:gd name="T83" fmla="*/ 122 h 125"/>
              <a:gd name="T84" fmla="*/ 19 w 81"/>
              <a:gd name="T85" fmla="*/ 119 h 125"/>
              <a:gd name="T86" fmla="*/ 11 w 81"/>
              <a:gd name="T87" fmla="*/ 112 h 125"/>
              <a:gd name="T88" fmla="*/ 4 w 81"/>
              <a:gd name="T89" fmla="*/ 102 h 125"/>
              <a:gd name="T90" fmla="*/ 1 w 81"/>
              <a:gd name="T91" fmla="*/ 90 h 125"/>
              <a:gd name="T92" fmla="*/ 0 w 81"/>
              <a:gd name="T93" fmla="*/ 75 h 125"/>
              <a:gd name="T94" fmla="*/ 0 w 81"/>
              <a:gd name="T95" fmla="*/ 48 h 125"/>
              <a:gd name="T96" fmla="*/ 1 w 81"/>
              <a:gd name="T97" fmla="*/ 34 h 125"/>
              <a:gd name="T98" fmla="*/ 4 w 81"/>
              <a:gd name="T99" fmla="*/ 22 h 125"/>
              <a:gd name="T100" fmla="*/ 11 w 81"/>
              <a:gd name="T101" fmla="*/ 13 h 125"/>
              <a:gd name="T102" fmla="*/ 19 w 81"/>
              <a:gd name="T103" fmla="*/ 6 h 125"/>
              <a:gd name="T104" fmla="*/ 29 w 81"/>
              <a:gd name="T105" fmla="*/ 1 h 125"/>
              <a:gd name="T106" fmla="*/ 40 w 81"/>
              <a:gd name="T10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" h="125">
                <a:moveTo>
                  <a:pt x="40" y="18"/>
                </a:moveTo>
                <a:lnTo>
                  <a:pt x="37" y="19"/>
                </a:lnTo>
                <a:lnTo>
                  <a:pt x="33" y="20"/>
                </a:lnTo>
                <a:lnTo>
                  <a:pt x="30" y="23"/>
                </a:lnTo>
                <a:lnTo>
                  <a:pt x="28" y="25"/>
                </a:lnTo>
                <a:lnTo>
                  <a:pt x="24" y="34"/>
                </a:lnTo>
                <a:lnTo>
                  <a:pt x="24" y="46"/>
                </a:lnTo>
                <a:lnTo>
                  <a:pt x="24" y="78"/>
                </a:lnTo>
                <a:lnTo>
                  <a:pt x="24" y="90"/>
                </a:lnTo>
                <a:lnTo>
                  <a:pt x="28" y="99"/>
                </a:lnTo>
                <a:lnTo>
                  <a:pt x="30" y="102"/>
                </a:lnTo>
                <a:lnTo>
                  <a:pt x="33" y="104"/>
                </a:lnTo>
                <a:lnTo>
                  <a:pt x="37" y="105"/>
                </a:lnTo>
                <a:lnTo>
                  <a:pt x="41" y="105"/>
                </a:lnTo>
                <a:lnTo>
                  <a:pt x="44" y="105"/>
                </a:lnTo>
                <a:lnTo>
                  <a:pt x="48" y="104"/>
                </a:lnTo>
                <a:lnTo>
                  <a:pt x="50" y="102"/>
                </a:lnTo>
                <a:lnTo>
                  <a:pt x="53" y="99"/>
                </a:lnTo>
                <a:lnTo>
                  <a:pt x="56" y="90"/>
                </a:lnTo>
                <a:lnTo>
                  <a:pt x="57" y="78"/>
                </a:lnTo>
                <a:lnTo>
                  <a:pt x="57" y="46"/>
                </a:lnTo>
                <a:lnTo>
                  <a:pt x="56" y="34"/>
                </a:lnTo>
                <a:lnTo>
                  <a:pt x="53" y="25"/>
                </a:lnTo>
                <a:lnTo>
                  <a:pt x="50" y="23"/>
                </a:lnTo>
                <a:lnTo>
                  <a:pt x="48" y="20"/>
                </a:lnTo>
                <a:lnTo>
                  <a:pt x="44" y="19"/>
                </a:lnTo>
                <a:lnTo>
                  <a:pt x="40" y="18"/>
                </a:lnTo>
                <a:close/>
                <a:moveTo>
                  <a:pt x="40" y="0"/>
                </a:moveTo>
                <a:lnTo>
                  <a:pt x="52" y="1"/>
                </a:lnTo>
                <a:lnTo>
                  <a:pt x="62" y="6"/>
                </a:lnTo>
                <a:lnTo>
                  <a:pt x="70" y="13"/>
                </a:lnTo>
                <a:lnTo>
                  <a:pt x="77" y="22"/>
                </a:lnTo>
                <a:lnTo>
                  <a:pt x="80" y="34"/>
                </a:lnTo>
                <a:lnTo>
                  <a:pt x="81" y="48"/>
                </a:lnTo>
                <a:lnTo>
                  <a:pt x="81" y="75"/>
                </a:lnTo>
                <a:lnTo>
                  <a:pt x="80" y="90"/>
                </a:lnTo>
                <a:lnTo>
                  <a:pt x="77" y="102"/>
                </a:lnTo>
                <a:lnTo>
                  <a:pt x="70" y="112"/>
                </a:lnTo>
                <a:lnTo>
                  <a:pt x="62" y="119"/>
                </a:lnTo>
                <a:lnTo>
                  <a:pt x="52" y="122"/>
                </a:lnTo>
                <a:lnTo>
                  <a:pt x="41" y="125"/>
                </a:lnTo>
                <a:lnTo>
                  <a:pt x="29" y="122"/>
                </a:lnTo>
                <a:lnTo>
                  <a:pt x="19" y="119"/>
                </a:lnTo>
                <a:lnTo>
                  <a:pt x="11" y="112"/>
                </a:lnTo>
                <a:lnTo>
                  <a:pt x="4" y="102"/>
                </a:lnTo>
                <a:lnTo>
                  <a:pt x="1" y="90"/>
                </a:lnTo>
                <a:lnTo>
                  <a:pt x="0" y="75"/>
                </a:lnTo>
                <a:lnTo>
                  <a:pt x="0" y="48"/>
                </a:lnTo>
                <a:lnTo>
                  <a:pt x="1" y="34"/>
                </a:lnTo>
                <a:lnTo>
                  <a:pt x="4" y="22"/>
                </a:lnTo>
                <a:lnTo>
                  <a:pt x="11" y="13"/>
                </a:lnTo>
                <a:lnTo>
                  <a:pt x="19" y="6"/>
                </a:lnTo>
                <a:lnTo>
                  <a:pt x="29" y="1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0" name="Freeform 117"/>
          <p:cNvSpPr/>
          <p:nvPr/>
        </p:nvSpPr>
        <p:spPr bwMode="auto">
          <a:xfrm>
            <a:off x="3102627" y="3393939"/>
            <a:ext cx="42771" cy="108711"/>
          </a:xfrm>
          <a:custGeom>
            <a:avLst/>
            <a:gdLst>
              <a:gd name="T0" fmla="*/ 48 w 48"/>
              <a:gd name="T1" fmla="*/ 0 h 121"/>
              <a:gd name="T2" fmla="*/ 48 w 48"/>
              <a:gd name="T3" fmla="*/ 121 h 121"/>
              <a:gd name="T4" fmla="*/ 24 w 48"/>
              <a:gd name="T5" fmla="*/ 121 h 121"/>
              <a:gd name="T6" fmla="*/ 24 w 48"/>
              <a:gd name="T7" fmla="*/ 22 h 121"/>
              <a:gd name="T8" fmla="*/ 0 w 48"/>
              <a:gd name="T9" fmla="*/ 22 h 121"/>
              <a:gd name="T10" fmla="*/ 0 w 48"/>
              <a:gd name="T11" fmla="*/ 5 h 121"/>
              <a:gd name="T12" fmla="*/ 48 w 48"/>
              <a:gd name="T13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121">
                <a:moveTo>
                  <a:pt x="48" y="0"/>
                </a:moveTo>
                <a:lnTo>
                  <a:pt x="48" y="121"/>
                </a:lnTo>
                <a:lnTo>
                  <a:pt x="24" y="121"/>
                </a:lnTo>
                <a:lnTo>
                  <a:pt x="24" y="22"/>
                </a:lnTo>
                <a:lnTo>
                  <a:pt x="0" y="22"/>
                </a:lnTo>
                <a:lnTo>
                  <a:pt x="0" y="5"/>
                </a:lnTo>
                <a:lnTo>
                  <a:pt x="4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1" name="Freeform 118"/>
          <p:cNvSpPr>
            <a:spLocks noEditPoints="1"/>
          </p:cNvSpPr>
          <p:nvPr/>
        </p:nvSpPr>
        <p:spPr bwMode="auto">
          <a:xfrm>
            <a:off x="3279060" y="2335349"/>
            <a:ext cx="73068" cy="110493"/>
          </a:xfrm>
          <a:custGeom>
            <a:avLst/>
            <a:gdLst>
              <a:gd name="T0" fmla="*/ 40 w 82"/>
              <a:gd name="T1" fmla="*/ 19 h 125"/>
              <a:gd name="T2" fmla="*/ 37 w 82"/>
              <a:gd name="T3" fmla="*/ 19 h 125"/>
              <a:gd name="T4" fmla="*/ 33 w 82"/>
              <a:gd name="T5" fmla="*/ 21 h 125"/>
              <a:gd name="T6" fmla="*/ 30 w 82"/>
              <a:gd name="T7" fmla="*/ 23 h 125"/>
              <a:gd name="T8" fmla="*/ 28 w 82"/>
              <a:gd name="T9" fmla="*/ 25 h 125"/>
              <a:gd name="T10" fmla="*/ 25 w 82"/>
              <a:gd name="T11" fmla="*/ 34 h 125"/>
              <a:gd name="T12" fmla="*/ 25 w 82"/>
              <a:gd name="T13" fmla="*/ 46 h 125"/>
              <a:gd name="T14" fmla="*/ 25 w 82"/>
              <a:gd name="T15" fmla="*/ 78 h 125"/>
              <a:gd name="T16" fmla="*/ 25 w 82"/>
              <a:gd name="T17" fmla="*/ 91 h 125"/>
              <a:gd name="T18" fmla="*/ 28 w 82"/>
              <a:gd name="T19" fmla="*/ 99 h 125"/>
              <a:gd name="T20" fmla="*/ 30 w 82"/>
              <a:gd name="T21" fmla="*/ 102 h 125"/>
              <a:gd name="T22" fmla="*/ 33 w 82"/>
              <a:gd name="T23" fmla="*/ 104 h 125"/>
              <a:gd name="T24" fmla="*/ 37 w 82"/>
              <a:gd name="T25" fmla="*/ 106 h 125"/>
              <a:gd name="T26" fmla="*/ 41 w 82"/>
              <a:gd name="T27" fmla="*/ 106 h 125"/>
              <a:gd name="T28" fmla="*/ 45 w 82"/>
              <a:gd name="T29" fmla="*/ 106 h 125"/>
              <a:gd name="T30" fmla="*/ 48 w 82"/>
              <a:gd name="T31" fmla="*/ 104 h 125"/>
              <a:gd name="T32" fmla="*/ 50 w 82"/>
              <a:gd name="T33" fmla="*/ 102 h 125"/>
              <a:gd name="T34" fmla="*/ 54 w 82"/>
              <a:gd name="T35" fmla="*/ 99 h 125"/>
              <a:gd name="T36" fmla="*/ 56 w 82"/>
              <a:gd name="T37" fmla="*/ 91 h 125"/>
              <a:gd name="T38" fmla="*/ 57 w 82"/>
              <a:gd name="T39" fmla="*/ 78 h 125"/>
              <a:gd name="T40" fmla="*/ 57 w 82"/>
              <a:gd name="T41" fmla="*/ 46 h 125"/>
              <a:gd name="T42" fmla="*/ 56 w 82"/>
              <a:gd name="T43" fmla="*/ 34 h 125"/>
              <a:gd name="T44" fmla="*/ 54 w 82"/>
              <a:gd name="T45" fmla="*/ 25 h 125"/>
              <a:gd name="T46" fmla="*/ 50 w 82"/>
              <a:gd name="T47" fmla="*/ 23 h 125"/>
              <a:gd name="T48" fmla="*/ 48 w 82"/>
              <a:gd name="T49" fmla="*/ 21 h 125"/>
              <a:gd name="T50" fmla="*/ 45 w 82"/>
              <a:gd name="T51" fmla="*/ 19 h 125"/>
              <a:gd name="T52" fmla="*/ 40 w 82"/>
              <a:gd name="T53" fmla="*/ 19 h 125"/>
              <a:gd name="T54" fmla="*/ 40 w 82"/>
              <a:gd name="T55" fmla="*/ 0 h 125"/>
              <a:gd name="T56" fmla="*/ 53 w 82"/>
              <a:gd name="T57" fmla="*/ 2 h 125"/>
              <a:gd name="T58" fmla="*/ 63 w 82"/>
              <a:gd name="T59" fmla="*/ 6 h 125"/>
              <a:gd name="T60" fmla="*/ 70 w 82"/>
              <a:gd name="T61" fmla="*/ 13 h 125"/>
              <a:gd name="T62" fmla="*/ 77 w 82"/>
              <a:gd name="T63" fmla="*/ 23 h 125"/>
              <a:gd name="T64" fmla="*/ 80 w 82"/>
              <a:gd name="T65" fmla="*/ 34 h 125"/>
              <a:gd name="T66" fmla="*/ 82 w 82"/>
              <a:gd name="T67" fmla="*/ 49 h 125"/>
              <a:gd name="T68" fmla="*/ 82 w 82"/>
              <a:gd name="T69" fmla="*/ 75 h 125"/>
              <a:gd name="T70" fmla="*/ 80 w 82"/>
              <a:gd name="T71" fmla="*/ 90 h 125"/>
              <a:gd name="T72" fmla="*/ 77 w 82"/>
              <a:gd name="T73" fmla="*/ 102 h 125"/>
              <a:gd name="T74" fmla="*/ 70 w 82"/>
              <a:gd name="T75" fmla="*/ 112 h 125"/>
              <a:gd name="T76" fmla="*/ 63 w 82"/>
              <a:gd name="T77" fmla="*/ 119 h 125"/>
              <a:gd name="T78" fmla="*/ 53 w 82"/>
              <a:gd name="T79" fmla="*/ 123 h 125"/>
              <a:gd name="T80" fmla="*/ 41 w 82"/>
              <a:gd name="T81" fmla="*/ 125 h 125"/>
              <a:gd name="T82" fmla="*/ 29 w 82"/>
              <a:gd name="T83" fmla="*/ 123 h 125"/>
              <a:gd name="T84" fmla="*/ 19 w 82"/>
              <a:gd name="T85" fmla="*/ 119 h 125"/>
              <a:gd name="T86" fmla="*/ 11 w 82"/>
              <a:gd name="T87" fmla="*/ 112 h 125"/>
              <a:gd name="T88" fmla="*/ 4 w 82"/>
              <a:gd name="T89" fmla="*/ 102 h 125"/>
              <a:gd name="T90" fmla="*/ 1 w 82"/>
              <a:gd name="T91" fmla="*/ 90 h 125"/>
              <a:gd name="T92" fmla="*/ 0 w 82"/>
              <a:gd name="T93" fmla="*/ 75 h 125"/>
              <a:gd name="T94" fmla="*/ 0 w 82"/>
              <a:gd name="T95" fmla="*/ 49 h 125"/>
              <a:gd name="T96" fmla="*/ 1 w 82"/>
              <a:gd name="T97" fmla="*/ 34 h 125"/>
              <a:gd name="T98" fmla="*/ 4 w 82"/>
              <a:gd name="T99" fmla="*/ 23 h 125"/>
              <a:gd name="T100" fmla="*/ 11 w 82"/>
              <a:gd name="T101" fmla="*/ 13 h 125"/>
              <a:gd name="T102" fmla="*/ 19 w 82"/>
              <a:gd name="T103" fmla="*/ 6 h 125"/>
              <a:gd name="T104" fmla="*/ 29 w 82"/>
              <a:gd name="T105" fmla="*/ 2 h 125"/>
              <a:gd name="T106" fmla="*/ 40 w 82"/>
              <a:gd name="T10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" h="125">
                <a:moveTo>
                  <a:pt x="40" y="19"/>
                </a:moveTo>
                <a:lnTo>
                  <a:pt x="37" y="19"/>
                </a:lnTo>
                <a:lnTo>
                  <a:pt x="33" y="21"/>
                </a:lnTo>
                <a:lnTo>
                  <a:pt x="30" y="23"/>
                </a:lnTo>
                <a:lnTo>
                  <a:pt x="28" y="25"/>
                </a:lnTo>
                <a:lnTo>
                  <a:pt x="25" y="34"/>
                </a:lnTo>
                <a:lnTo>
                  <a:pt x="25" y="46"/>
                </a:lnTo>
                <a:lnTo>
                  <a:pt x="25" y="78"/>
                </a:lnTo>
                <a:lnTo>
                  <a:pt x="25" y="91"/>
                </a:lnTo>
                <a:lnTo>
                  <a:pt x="28" y="99"/>
                </a:lnTo>
                <a:lnTo>
                  <a:pt x="30" y="102"/>
                </a:lnTo>
                <a:lnTo>
                  <a:pt x="33" y="104"/>
                </a:lnTo>
                <a:lnTo>
                  <a:pt x="37" y="106"/>
                </a:lnTo>
                <a:lnTo>
                  <a:pt x="41" y="106"/>
                </a:lnTo>
                <a:lnTo>
                  <a:pt x="45" y="106"/>
                </a:lnTo>
                <a:lnTo>
                  <a:pt x="48" y="104"/>
                </a:lnTo>
                <a:lnTo>
                  <a:pt x="50" y="102"/>
                </a:lnTo>
                <a:lnTo>
                  <a:pt x="54" y="99"/>
                </a:lnTo>
                <a:lnTo>
                  <a:pt x="56" y="91"/>
                </a:lnTo>
                <a:lnTo>
                  <a:pt x="57" y="78"/>
                </a:lnTo>
                <a:lnTo>
                  <a:pt x="57" y="46"/>
                </a:lnTo>
                <a:lnTo>
                  <a:pt x="56" y="34"/>
                </a:lnTo>
                <a:lnTo>
                  <a:pt x="54" y="25"/>
                </a:lnTo>
                <a:lnTo>
                  <a:pt x="50" y="23"/>
                </a:lnTo>
                <a:lnTo>
                  <a:pt x="48" y="21"/>
                </a:lnTo>
                <a:lnTo>
                  <a:pt x="45" y="19"/>
                </a:lnTo>
                <a:lnTo>
                  <a:pt x="40" y="19"/>
                </a:lnTo>
                <a:close/>
                <a:moveTo>
                  <a:pt x="40" y="0"/>
                </a:moveTo>
                <a:lnTo>
                  <a:pt x="53" y="2"/>
                </a:lnTo>
                <a:lnTo>
                  <a:pt x="63" y="6"/>
                </a:lnTo>
                <a:lnTo>
                  <a:pt x="70" y="13"/>
                </a:lnTo>
                <a:lnTo>
                  <a:pt x="77" y="23"/>
                </a:lnTo>
                <a:lnTo>
                  <a:pt x="80" y="34"/>
                </a:lnTo>
                <a:lnTo>
                  <a:pt x="82" y="49"/>
                </a:lnTo>
                <a:lnTo>
                  <a:pt x="82" y="75"/>
                </a:lnTo>
                <a:lnTo>
                  <a:pt x="80" y="90"/>
                </a:lnTo>
                <a:lnTo>
                  <a:pt x="77" y="102"/>
                </a:lnTo>
                <a:lnTo>
                  <a:pt x="70" y="112"/>
                </a:lnTo>
                <a:lnTo>
                  <a:pt x="63" y="119"/>
                </a:lnTo>
                <a:lnTo>
                  <a:pt x="53" y="123"/>
                </a:lnTo>
                <a:lnTo>
                  <a:pt x="41" y="125"/>
                </a:lnTo>
                <a:lnTo>
                  <a:pt x="29" y="123"/>
                </a:lnTo>
                <a:lnTo>
                  <a:pt x="19" y="119"/>
                </a:lnTo>
                <a:lnTo>
                  <a:pt x="11" y="112"/>
                </a:lnTo>
                <a:lnTo>
                  <a:pt x="4" y="102"/>
                </a:lnTo>
                <a:lnTo>
                  <a:pt x="1" y="90"/>
                </a:lnTo>
                <a:lnTo>
                  <a:pt x="0" y="75"/>
                </a:lnTo>
                <a:lnTo>
                  <a:pt x="0" y="49"/>
                </a:lnTo>
                <a:lnTo>
                  <a:pt x="1" y="34"/>
                </a:lnTo>
                <a:lnTo>
                  <a:pt x="4" y="23"/>
                </a:lnTo>
                <a:lnTo>
                  <a:pt x="11" y="13"/>
                </a:lnTo>
                <a:lnTo>
                  <a:pt x="19" y="6"/>
                </a:lnTo>
                <a:lnTo>
                  <a:pt x="29" y="2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2" name="Freeform 119"/>
          <p:cNvSpPr/>
          <p:nvPr/>
        </p:nvSpPr>
        <p:spPr bwMode="auto">
          <a:xfrm>
            <a:off x="3366384" y="2335349"/>
            <a:ext cx="74850" cy="108711"/>
          </a:xfrm>
          <a:custGeom>
            <a:avLst/>
            <a:gdLst>
              <a:gd name="T0" fmla="*/ 40 w 84"/>
              <a:gd name="T1" fmla="*/ 0 h 122"/>
              <a:gd name="T2" fmla="*/ 57 w 84"/>
              <a:gd name="T3" fmla="*/ 3 h 122"/>
              <a:gd name="T4" fmla="*/ 70 w 84"/>
              <a:gd name="T5" fmla="*/ 11 h 122"/>
              <a:gd name="T6" fmla="*/ 77 w 84"/>
              <a:gd name="T7" fmla="*/ 22 h 122"/>
              <a:gd name="T8" fmla="*/ 81 w 84"/>
              <a:gd name="T9" fmla="*/ 36 h 122"/>
              <a:gd name="T10" fmla="*/ 78 w 84"/>
              <a:gd name="T11" fmla="*/ 46 h 122"/>
              <a:gd name="T12" fmla="*/ 74 w 84"/>
              <a:gd name="T13" fmla="*/ 56 h 122"/>
              <a:gd name="T14" fmla="*/ 66 w 84"/>
              <a:gd name="T15" fmla="*/ 66 h 122"/>
              <a:gd name="T16" fmla="*/ 55 w 84"/>
              <a:gd name="T17" fmla="*/ 80 h 122"/>
              <a:gd name="T18" fmla="*/ 33 w 84"/>
              <a:gd name="T19" fmla="*/ 103 h 122"/>
              <a:gd name="T20" fmla="*/ 34 w 84"/>
              <a:gd name="T21" fmla="*/ 104 h 122"/>
              <a:gd name="T22" fmla="*/ 84 w 84"/>
              <a:gd name="T23" fmla="*/ 104 h 122"/>
              <a:gd name="T24" fmla="*/ 84 w 84"/>
              <a:gd name="T25" fmla="*/ 122 h 122"/>
              <a:gd name="T26" fmla="*/ 1 w 84"/>
              <a:gd name="T27" fmla="*/ 122 h 122"/>
              <a:gd name="T28" fmla="*/ 1 w 84"/>
              <a:gd name="T29" fmla="*/ 107 h 122"/>
              <a:gd name="T30" fmla="*/ 40 w 84"/>
              <a:gd name="T31" fmla="*/ 65 h 122"/>
              <a:gd name="T32" fmla="*/ 46 w 84"/>
              <a:gd name="T33" fmla="*/ 59 h 122"/>
              <a:gd name="T34" fmla="*/ 49 w 84"/>
              <a:gd name="T35" fmla="*/ 53 h 122"/>
              <a:gd name="T36" fmla="*/ 53 w 84"/>
              <a:gd name="T37" fmla="*/ 49 h 122"/>
              <a:gd name="T38" fmla="*/ 55 w 84"/>
              <a:gd name="T39" fmla="*/ 44 h 122"/>
              <a:gd name="T40" fmla="*/ 56 w 84"/>
              <a:gd name="T41" fmla="*/ 40 h 122"/>
              <a:gd name="T42" fmla="*/ 56 w 84"/>
              <a:gd name="T43" fmla="*/ 36 h 122"/>
              <a:gd name="T44" fmla="*/ 56 w 84"/>
              <a:gd name="T45" fmla="*/ 32 h 122"/>
              <a:gd name="T46" fmla="*/ 54 w 84"/>
              <a:gd name="T47" fmla="*/ 27 h 122"/>
              <a:gd name="T48" fmla="*/ 52 w 84"/>
              <a:gd name="T49" fmla="*/ 24 h 122"/>
              <a:gd name="T50" fmla="*/ 49 w 84"/>
              <a:gd name="T51" fmla="*/ 21 h 122"/>
              <a:gd name="T52" fmla="*/ 45 w 84"/>
              <a:gd name="T53" fmla="*/ 19 h 122"/>
              <a:gd name="T54" fmla="*/ 40 w 84"/>
              <a:gd name="T55" fmla="*/ 19 h 122"/>
              <a:gd name="T56" fmla="*/ 35 w 84"/>
              <a:gd name="T57" fmla="*/ 19 h 122"/>
              <a:gd name="T58" fmla="*/ 31 w 84"/>
              <a:gd name="T59" fmla="*/ 22 h 122"/>
              <a:gd name="T60" fmla="*/ 28 w 84"/>
              <a:gd name="T61" fmla="*/ 25 h 122"/>
              <a:gd name="T62" fmla="*/ 25 w 84"/>
              <a:gd name="T63" fmla="*/ 28 h 122"/>
              <a:gd name="T64" fmla="*/ 24 w 84"/>
              <a:gd name="T65" fmla="*/ 34 h 122"/>
              <a:gd name="T66" fmla="*/ 24 w 84"/>
              <a:gd name="T67" fmla="*/ 40 h 122"/>
              <a:gd name="T68" fmla="*/ 0 w 84"/>
              <a:gd name="T69" fmla="*/ 40 h 122"/>
              <a:gd name="T70" fmla="*/ 0 w 84"/>
              <a:gd name="T71" fmla="*/ 40 h 122"/>
              <a:gd name="T72" fmla="*/ 2 w 84"/>
              <a:gd name="T73" fmla="*/ 24 h 122"/>
              <a:gd name="T74" fmla="*/ 10 w 84"/>
              <a:gd name="T75" fmla="*/ 12 h 122"/>
              <a:gd name="T76" fmla="*/ 19 w 84"/>
              <a:gd name="T77" fmla="*/ 5 h 122"/>
              <a:gd name="T78" fmla="*/ 29 w 84"/>
              <a:gd name="T79" fmla="*/ 2 h 122"/>
              <a:gd name="T80" fmla="*/ 40 w 84"/>
              <a:gd name="T81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4" h="122">
                <a:moveTo>
                  <a:pt x="40" y="0"/>
                </a:moveTo>
                <a:lnTo>
                  <a:pt x="57" y="3"/>
                </a:lnTo>
                <a:lnTo>
                  <a:pt x="70" y="11"/>
                </a:lnTo>
                <a:lnTo>
                  <a:pt x="77" y="22"/>
                </a:lnTo>
                <a:lnTo>
                  <a:pt x="81" y="36"/>
                </a:lnTo>
                <a:lnTo>
                  <a:pt x="78" y="46"/>
                </a:lnTo>
                <a:lnTo>
                  <a:pt x="74" y="56"/>
                </a:lnTo>
                <a:lnTo>
                  <a:pt x="66" y="66"/>
                </a:lnTo>
                <a:lnTo>
                  <a:pt x="55" y="80"/>
                </a:lnTo>
                <a:lnTo>
                  <a:pt x="33" y="103"/>
                </a:lnTo>
                <a:lnTo>
                  <a:pt x="34" y="104"/>
                </a:lnTo>
                <a:lnTo>
                  <a:pt x="84" y="104"/>
                </a:lnTo>
                <a:lnTo>
                  <a:pt x="84" y="122"/>
                </a:lnTo>
                <a:lnTo>
                  <a:pt x="1" y="122"/>
                </a:lnTo>
                <a:lnTo>
                  <a:pt x="1" y="107"/>
                </a:lnTo>
                <a:lnTo>
                  <a:pt x="40" y="65"/>
                </a:lnTo>
                <a:lnTo>
                  <a:pt x="46" y="59"/>
                </a:lnTo>
                <a:lnTo>
                  <a:pt x="49" y="53"/>
                </a:lnTo>
                <a:lnTo>
                  <a:pt x="53" y="49"/>
                </a:lnTo>
                <a:lnTo>
                  <a:pt x="55" y="44"/>
                </a:lnTo>
                <a:lnTo>
                  <a:pt x="56" y="40"/>
                </a:lnTo>
                <a:lnTo>
                  <a:pt x="56" y="36"/>
                </a:lnTo>
                <a:lnTo>
                  <a:pt x="56" y="32"/>
                </a:lnTo>
                <a:lnTo>
                  <a:pt x="54" y="27"/>
                </a:lnTo>
                <a:lnTo>
                  <a:pt x="52" y="24"/>
                </a:lnTo>
                <a:lnTo>
                  <a:pt x="49" y="21"/>
                </a:lnTo>
                <a:lnTo>
                  <a:pt x="45" y="19"/>
                </a:lnTo>
                <a:lnTo>
                  <a:pt x="40" y="19"/>
                </a:lnTo>
                <a:lnTo>
                  <a:pt x="35" y="19"/>
                </a:lnTo>
                <a:lnTo>
                  <a:pt x="31" y="22"/>
                </a:lnTo>
                <a:lnTo>
                  <a:pt x="28" y="25"/>
                </a:lnTo>
                <a:lnTo>
                  <a:pt x="25" y="28"/>
                </a:lnTo>
                <a:lnTo>
                  <a:pt x="24" y="34"/>
                </a:lnTo>
                <a:lnTo>
                  <a:pt x="24" y="40"/>
                </a:lnTo>
                <a:lnTo>
                  <a:pt x="0" y="40"/>
                </a:lnTo>
                <a:lnTo>
                  <a:pt x="0" y="40"/>
                </a:lnTo>
                <a:lnTo>
                  <a:pt x="2" y="24"/>
                </a:lnTo>
                <a:lnTo>
                  <a:pt x="10" y="12"/>
                </a:lnTo>
                <a:lnTo>
                  <a:pt x="19" y="5"/>
                </a:lnTo>
                <a:lnTo>
                  <a:pt x="29" y="2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3" name="Freeform 120"/>
          <p:cNvSpPr>
            <a:spLocks noEditPoints="1"/>
          </p:cNvSpPr>
          <p:nvPr/>
        </p:nvSpPr>
        <p:spPr bwMode="auto">
          <a:xfrm>
            <a:off x="4277057" y="1704473"/>
            <a:ext cx="73068" cy="110493"/>
          </a:xfrm>
          <a:custGeom>
            <a:avLst/>
            <a:gdLst>
              <a:gd name="T0" fmla="*/ 41 w 82"/>
              <a:gd name="T1" fmla="*/ 19 h 124"/>
              <a:gd name="T2" fmla="*/ 37 w 82"/>
              <a:gd name="T3" fmla="*/ 19 h 124"/>
              <a:gd name="T4" fmla="*/ 33 w 82"/>
              <a:gd name="T5" fmla="*/ 20 h 124"/>
              <a:gd name="T6" fmla="*/ 31 w 82"/>
              <a:gd name="T7" fmla="*/ 22 h 124"/>
              <a:gd name="T8" fmla="*/ 29 w 82"/>
              <a:gd name="T9" fmla="*/ 25 h 124"/>
              <a:gd name="T10" fmla="*/ 26 w 82"/>
              <a:gd name="T11" fmla="*/ 33 h 124"/>
              <a:gd name="T12" fmla="*/ 24 w 82"/>
              <a:gd name="T13" fmla="*/ 45 h 124"/>
              <a:gd name="T14" fmla="*/ 24 w 82"/>
              <a:gd name="T15" fmla="*/ 77 h 124"/>
              <a:gd name="T16" fmla="*/ 26 w 82"/>
              <a:gd name="T17" fmla="*/ 90 h 124"/>
              <a:gd name="T18" fmla="*/ 29 w 82"/>
              <a:gd name="T19" fmla="*/ 98 h 124"/>
              <a:gd name="T20" fmla="*/ 31 w 82"/>
              <a:gd name="T21" fmla="*/ 101 h 124"/>
              <a:gd name="T22" fmla="*/ 35 w 82"/>
              <a:gd name="T23" fmla="*/ 104 h 124"/>
              <a:gd name="T24" fmla="*/ 38 w 82"/>
              <a:gd name="T25" fmla="*/ 105 h 124"/>
              <a:gd name="T26" fmla="*/ 41 w 82"/>
              <a:gd name="T27" fmla="*/ 105 h 124"/>
              <a:gd name="T28" fmla="*/ 45 w 82"/>
              <a:gd name="T29" fmla="*/ 105 h 124"/>
              <a:gd name="T30" fmla="*/ 48 w 82"/>
              <a:gd name="T31" fmla="*/ 104 h 124"/>
              <a:gd name="T32" fmla="*/ 51 w 82"/>
              <a:gd name="T33" fmla="*/ 101 h 124"/>
              <a:gd name="T34" fmla="*/ 54 w 82"/>
              <a:gd name="T35" fmla="*/ 98 h 124"/>
              <a:gd name="T36" fmla="*/ 57 w 82"/>
              <a:gd name="T37" fmla="*/ 90 h 124"/>
              <a:gd name="T38" fmla="*/ 58 w 82"/>
              <a:gd name="T39" fmla="*/ 77 h 124"/>
              <a:gd name="T40" fmla="*/ 58 w 82"/>
              <a:gd name="T41" fmla="*/ 45 h 124"/>
              <a:gd name="T42" fmla="*/ 57 w 82"/>
              <a:gd name="T43" fmla="*/ 33 h 124"/>
              <a:gd name="T44" fmla="*/ 54 w 82"/>
              <a:gd name="T45" fmla="*/ 25 h 124"/>
              <a:gd name="T46" fmla="*/ 51 w 82"/>
              <a:gd name="T47" fmla="*/ 22 h 124"/>
              <a:gd name="T48" fmla="*/ 48 w 82"/>
              <a:gd name="T49" fmla="*/ 20 h 124"/>
              <a:gd name="T50" fmla="*/ 45 w 82"/>
              <a:gd name="T51" fmla="*/ 19 h 124"/>
              <a:gd name="T52" fmla="*/ 41 w 82"/>
              <a:gd name="T53" fmla="*/ 19 h 124"/>
              <a:gd name="T54" fmla="*/ 41 w 82"/>
              <a:gd name="T55" fmla="*/ 0 h 124"/>
              <a:gd name="T56" fmla="*/ 52 w 82"/>
              <a:gd name="T57" fmla="*/ 1 h 124"/>
              <a:gd name="T58" fmla="*/ 62 w 82"/>
              <a:gd name="T59" fmla="*/ 5 h 124"/>
              <a:gd name="T60" fmla="*/ 71 w 82"/>
              <a:gd name="T61" fmla="*/ 12 h 124"/>
              <a:gd name="T62" fmla="*/ 77 w 82"/>
              <a:gd name="T63" fmla="*/ 22 h 124"/>
              <a:gd name="T64" fmla="*/ 80 w 82"/>
              <a:gd name="T65" fmla="*/ 34 h 124"/>
              <a:gd name="T66" fmla="*/ 82 w 82"/>
              <a:gd name="T67" fmla="*/ 49 h 124"/>
              <a:gd name="T68" fmla="*/ 82 w 82"/>
              <a:gd name="T69" fmla="*/ 74 h 124"/>
              <a:gd name="T70" fmla="*/ 80 w 82"/>
              <a:gd name="T71" fmla="*/ 90 h 124"/>
              <a:gd name="T72" fmla="*/ 77 w 82"/>
              <a:gd name="T73" fmla="*/ 101 h 124"/>
              <a:gd name="T74" fmla="*/ 71 w 82"/>
              <a:gd name="T75" fmla="*/ 111 h 124"/>
              <a:gd name="T76" fmla="*/ 62 w 82"/>
              <a:gd name="T77" fmla="*/ 118 h 124"/>
              <a:gd name="T78" fmla="*/ 52 w 82"/>
              <a:gd name="T79" fmla="*/ 123 h 124"/>
              <a:gd name="T80" fmla="*/ 41 w 82"/>
              <a:gd name="T81" fmla="*/ 124 h 124"/>
              <a:gd name="T82" fmla="*/ 30 w 82"/>
              <a:gd name="T83" fmla="*/ 123 h 124"/>
              <a:gd name="T84" fmla="*/ 20 w 82"/>
              <a:gd name="T85" fmla="*/ 118 h 124"/>
              <a:gd name="T86" fmla="*/ 11 w 82"/>
              <a:gd name="T87" fmla="*/ 111 h 124"/>
              <a:gd name="T88" fmla="*/ 5 w 82"/>
              <a:gd name="T89" fmla="*/ 101 h 124"/>
              <a:gd name="T90" fmla="*/ 2 w 82"/>
              <a:gd name="T91" fmla="*/ 90 h 124"/>
              <a:gd name="T92" fmla="*/ 0 w 82"/>
              <a:gd name="T93" fmla="*/ 74 h 124"/>
              <a:gd name="T94" fmla="*/ 0 w 82"/>
              <a:gd name="T95" fmla="*/ 49 h 124"/>
              <a:gd name="T96" fmla="*/ 2 w 82"/>
              <a:gd name="T97" fmla="*/ 34 h 124"/>
              <a:gd name="T98" fmla="*/ 5 w 82"/>
              <a:gd name="T99" fmla="*/ 22 h 124"/>
              <a:gd name="T100" fmla="*/ 11 w 82"/>
              <a:gd name="T101" fmla="*/ 12 h 124"/>
              <a:gd name="T102" fmla="*/ 20 w 82"/>
              <a:gd name="T103" fmla="*/ 5 h 124"/>
              <a:gd name="T104" fmla="*/ 29 w 82"/>
              <a:gd name="T105" fmla="*/ 1 h 124"/>
              <a:gd name="T106" fmla="*/ 41 w 82"/>
              <a:gd name="T10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" h="124">
                <a:moveTo>
                  <a:pt x="41" y="19"/>
                </a:moveTo>
                <a:lnTo>
                  <a:pt x="37" y="19"/>
                </a:lnTo>
                <a:lnTo>
                  <a:pt x="33" y="20"/>
                </a:lnTo>
                <a:lnTo>
                  <a:pt x="31" y="22"/>
                </a:lnTo>
                <a:lnTo>
                  <a:pt x="29" y="25"/>
                </a:lnTo>
                <a:lnTo>
                  <a:pt x="26" y="33"/>
                </a:lnTo>
                <a:lnTo>
                  <a:pt x="24" y="45"/>
                </a:lnTo>
                <a:lnTo>
                  <a:pt x="24" y="77"/>
                </a:lnTo>
                <a:lnTo>
                  <a:pt x="26" y="90"/>
                </a:lnTo>
                <a:lnTo>
                  <a:pt x="29" y="98"/>
                </a:lnTo>
                <a:lnTo>
                  <a:pt x="31" y="101"/>
                </a:lnTo>
                <a:lnTo>
                  <a:pt x="35" y="104"/>
                </a:lnTo>
                <a:lnTo>
                  <a:pt x="38" y="105"/>
                </a:lnTo>
                <a:lnTo>
                  <a:pt x="41" y="105"/>
                </a:lnTo>
                <a:lnTo>
                  <a:pt x="45" y="105"/>
                </a:lnTo>
                <a:lnTo>
                  <a:pt x="48" y="104"/>
                </a:lnTo>
                <a:lnTo>
                  <a:pt x="51" y="101"/>
                </a:lnTo>
                <a:lnTo>
                  <a:pt x="54" y="98"/>
                </a:lnTo>
                <a:lnTo>
                  <a:pt x="57" y="90"/>
                </a:lnTo>
                <a:lnTo>
                  <a:pt x="58" y="77"/>
                </a:lnTo>
                <a:lnTo>
                  <a:pt x="58" y="45"/>
                </a:lnTo>
                <a:lnTo>
                  <a:pt x="57" y="33"/>
                </a:lnTo>
                <a:lnTo>
                  <a:pt x="54" y="25"/>
                </a:lnTo>
                <a:lnTo>
                  <a:pt x="51" y="22"/>
                </a:lnTo>
                <a:lnTo>
                  <a:pt x="48" y="20"/>
                </a:lnTo>
                <a:lnTo>
                  <a:pt x="45" y="19"/>
                </a:lnTo>
                <a:lnTo>
                  <a:pt x="41" y="19"/>
                </a:lnTo>
                <a:close/>
                <a:moveTo>
                  <a:pt x="41" y="0"/>
                </a:moveTo>
                <a:lnTo>
                  <a:pt x="52" y="1"/>
                </a:lnTo>
                <a:lnTo>
                  <a:pt x="62" y="5"/>
                </a:lnTo>
                <a:lnTo>
                  <a:pt x="71" y="12"/>
                </a:lnTo>
                <a:lnTo>
                  <a:pt x="77" y="22"/>
                </a:lnTo>
                <a:lnTo>
                  <a:pt x="80" y="34"/>
                </a:lnTo>
                <a:lnTo>
                  <a:pt x="82" y="49"/>
                </a:lnTo>
                <a:lnTo>
                  <a:pt x="82" y="74"/>
                </a:lnTo>
                <a:lnTo>
                  <a:pt x="80" y="90"/>
                </a:lnTo>
                <a:lnTo>
                  <a:pt x="77" y="101"/>
                </a:lnTo>
                <a:lnTo>
                  <a:pt x="71" y="111"/>
                </a:lnTo>
                <a:lnTo>
                  <a:pt x="62" y="118"/>
                </a:lnTo>
                <a:lnTo>
                  <a:pt x="52" y="123"/>
                </a:lnTo>
                <a:lnTo>
                  <a:pt x="41" y="124"/>
                </a:lnTo>
                <a:lnTo>
                  <a:pt x="30" y="123"/>
                </a:lnTo>
                <a:lnTo>
                  <a:pt x="20" y="118"/>
                </a:lnTo>
                <a:lnTo>
                  <a:pt x="11" y="111"/>
                </a:lnTo>
                <a:lnTo>
                  <a:pt x="5" y="101"/>
                </a:lnTo>
                <a:lnTo>
                  <a:pt x="2" y="90"/>
                </a:lnTo>
                <a:lnTo>
                  <a:pt x="0" y="74"/>
                </a:lnTo>
                <a:lnTo>
                  <a:pt x="0" y="49"/>
                </a:lnTo>
                <a:lnTo>
                  <a:pt x="2" y="34"/>
                </a:lnTo>
                <a:lnTo>
                  <a:pt x="5" y="22"/>
                </a:lnTo>
                <a:lnTo>
                  <a:pt x="11" y="12"/>
                </a:lnTo>
                <a:lnTo>
                  <a:pt x="20" y="5"/>
                </a:lnTo>
                <a:lnTo>
                  <a:pt x="29" y="1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4" name="Freeform 121"/>
          <p:cNvSpPr/>
          <p:nvPr/>
        </p:nvSpPr>
        <p:spPr bwMode="auto">
          <a:xfrm>
            <a:off x="4364381" y="1704473"/>
            <a:ext cx="73068" cy="110493"/>
          </a:xfrm>
          <a:custGeom>
            <a:avLst/>
            <a:gdLst>
              <a:gd name="T0" fmla="*/ 57 w 83"/>
              <a:gd name="T1" fmla="*/ 2 h 124"/>
              <a:gd name="T2" fmla="*/ 76 w 83"/>
              <a:gd name="T3" fmla="*/ 15 h 124"/>
              <a:gd name="T4" fmla="*/ 82 w 83"/>
              <a:gd name="T5" fmla="*/ 34 h 124"/>
              <a:gd name="T6" fmla="*/ 79 w 83"/>
              <a:gd name="T7" fmla="*/ 44 h 124"/>
              <a:gd name="T8" fmla="*/ 73 w 83"/>
              <a:gd name="T9" fmla="*/ 53 h 124"/>
              <a:gd name="T10" fmla="*/ 63 w 83"/>
              <a:gd name="T11" fmla="*/ 60 h 124"/>
              <a:gd name="T12" fmla="*/ 74 w 83"/>
              <a:gd name="T13" fmla="*/ 67 h 124"/>
              <a:gd name="T14" fmla="*/ 81 w 83"/>
              <a:gd name="T15" fmla="*/ 76 h 124"/>
              <a:gd name="T16" fmla="*/ 83 w 83"/>
              <a:gd name="T17" fmla="*/ 88 h 124"/>
              <a:gd name="T18" fmla="*/ 77 w 83"/>
              <a:gd name="T19" fmla="*/ 107 h 124"/>
              <a:gd name="T20" fmla="*/ 57 w 83"/>
              <a:gd name="T21" fmla="*/ 121 h 124"/>
              <a:gd name="T22" fmla="*/ 25 w 83"/>
              <a:gd name="T23" fmla="*/ 121 h 124"/>
              <a:gd name="T24" fmla="*/ 5 w 83"/>
              <a:gd name="T25" fmla="*/ 108 h 124"/>
              <a:gd name="T26" fmla="*/ 0 w 83"/>
              <a:gd name="T27" fmla="*/ 89 h 124"/>
              <a:gd name="T28" fmla="*/ 24 w 83"/>
              <a:gd name="T29" fmla="*/ 89 h 124"/>
              <a:gd name="T30" fmla="*/ 26 w 83"/>
              <a:gd name="T31" fmla="*/ 97 h 124"/>
              <a:gd name="T32" fmla="*/ 31 w 83"/>
              <a:gd name="T33" fmla="*/ 102 h 124"/>
              <a:gd name="T34" fmla="*/ 40 w 83"/>
              <a:gd name="T35" fmla="*/ 105 h 124"/>
              <a:gd name="T36" fmla="*/ 50 w 83"/>
              <a:gd name="T37" fmla="*/ 102 h 124"/>
              <a:gd name="T38" fmla="*/ 57 w 83"/>
              <a:gd name="T39" fmla="*/ 97 h 124"/>
              <a:gd name="T40" fmla="*/ 59 w 83"/>
              <a:gd name="T41" fmla="*/ 88 h 124"/>
              <a:gd name="T42" fmla="*/ 57 w 83"/>
              <a:gd name="T43" fmla="*/ 78 h 124"/>
              <a:gd name="T44" fmla="*/ 50 w 83"/>
              <a:gd name="T45" fmla="*/ 71 h 124"/>
              <a:gd name="T46" fmla="*/ 40 w 83"/>
              <a:gd name="T47" fmla="*/ 69 h 124"/>
              <a:gd name="T48" fmla="*/ 27 w 83"/>
              <a:gd name="T49" fmla="*/ 51 h 124"/>
              <a:gd name="T50" fmla="*/ 45 w 83"/>
              <a:gd name="T51" fmla="*/ 51 h 124"/>
              <a:gd name="T52" fmla="*/ 53 w 83"/>
              <a:gd name="T53" fmla="*/ 47 h 124"/>
              <a:gd name="T54" fmla="*/ 56 w 83"/>
              <a:gd name="T55" fmla="*/ 39 h 124"/>
              <a:gd name="T56" fmla="*/ 56 w 83"/>
              <a:gd name="T57" fmla="*/ 30 h 124"/>
              <a:gd name="T58" fmla="*/ 53 w 83"/>
              <a:gd name="T59" fmla="*/ 23 h 124"/>
              <a:gd name="T60" fmla="*/ 46 w 83"/>
              <a:gd name="T61" fmla="*/ 19 h 124"/>
              <a:gd name="T62" fmla="*/ 37 w 83"/>
              <a:gd name="T63" fmla="*/ 19 h 124"/>
              <a:gd name="T64" fmla="*/ 29 w 83"/>
              <a:gd name="T65" fmla="*/ 22 h 124"/>
              <a:gd name="T66" fmla="*/ 26 w 83"/>
              <a:gd name="T67" fmla="*/ 29 h 124"/>
              <a:gd name="T68" fmla="*/ 1 w 83"/>
              <a:gd name="T69" fmla="*/ 33 h 124"/>
              <a:gd name="T70" fmla="*/ 3 w 83"/>
              <a:gd name="T71" fmla="*/ 20 h 124"/>
              <a:gd name="T72" fmla="*/ 25 w 83"/>
              <a:gd name="T73" fmla="*/ 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3" h="124">
                <a:moveTo>
                  <a:pt x="40" y="0"/>
                </a:moveTo>
                <a:lnTo>
                  <a:pt x="57" y="2"/>
                </a:lnTo>
                <a:lnTo>
                  <a:pt x="71" y="8"/>
                </a:lnTo>
                <a:lnTo>
                  <a:pt x="76" y="15"/>
                </a:lnTo>
                <a:lnTo>
                  <a:pt x="79" y="24"/>
                </a:lnTo>
                <a:lnTo>
                  <a:pt x="82" y="34"/>
                </a:lnTo>
                <a:lnTo>
                  <a:pt x="81" y="39"/>
                </a:lnTo>
                <a:lnTo>
                  <a:pt x="79" y="44"/>
                </a:lnTo>
                <a:lnTo>
                  <a:pt x="76" y="49"/>
                </a:lnTo>
                <a:lnTo>
                  <a:pt x="73" y="53"/>
                </a:lnTo>
                <a:lnTo>
                  <a:pt x="68" y="57"/>
                </a:lnTo>
                <a:lnTo>
                  <a:pt x="63" y="60"/>
                </a:lnTo>
                <a:lnTo>
                  <a:pt x="68" y="63"/>
                </a:lnTo>
                <a:lnTo>
                  <a:pt x="74" y="67"/>
                </a:lnTo>
                <a:lnTo>
                  <a:pt x="78" y="71"/>
                </a:lnTo>
                <a:lnTo>
                  <a:pt x="81" y="76"/>
                </a:lnTo>
                <a:lnTo>
                  <a:pt x="83" y="82"/>
                </a:lnTo>
                <a:lnTo>
                  <a:pt x="83" y="88"/>
                </a:lnTo>
                <a:lnTo>
                  <a:pt x="82" y="98"/>
                </a:lnTo>
                <a:lnTo>
                  <a:pt x="77" y="107"/>
                </a:lnTo>
                <a:lnTo>
                  <a:pt x="71" y="114"/>
                </a:lnTo>
                <a:lnTo>
                  <a:pt x="57" y="121"/>
                </a:lnTo>
                <a:lnTo>
                  <a:pt x="40" y="124"/>
                </a:lnTo>
                <a:lnTo>
                  <a:pt x="25" y="121"/>
                </a:lnTo>
                <a:lnTo>
                  <a:pt x="11" y="115"/>
                </a:lnTo>
                <a:lnTo>
                  <a:pt x="5" y="108"/>
                </a:lnTo>
                <a:lnTo>
                  <a:pt x="1" y="99"/>
                </a:lnTo>
                <a:lnTo>
                  <a:pt x="0" y="89"/>
                </a:lnTo>
                <a:lnTo>
                  <a:pt x="0" y="89"/>
                </a:lnTo>
                <a:lnTo>
                  <a:pt x="24" y="89"/>
                </a:lnTo>
                <a:lnTo>
                  <a:pt x="24" y="93"/>
                </a:lnTo>
                <a:lnTo>
                  <a:pt x="26" y="97"/>
                </a:lnTo>
                <a:lnTo>
                  <a:pt x="28" y="100"/>
                </a:lnTo>
                <a:lnTo>
                  <a:pt x="31" y="102"/>
                </a:lnTo>
                <a:lnTo>
                  <a:pt x="36" y="105"/>
                </a:lnTo>
                <a:lnTo>
                  <a:pt x="40" y="105"/>
                </a:lnTo>
                <a:lnTo>
                  <a:pt x="46" y="105"/>
                </a:lnTo>
                <a:lnTo>
                  <a:pt x="50" y="102"/>
                </a:lnTo>
                <a:lnTo>
                  <a:pt x="54" y="100"/>
                </a:lnTo>
                <a:lnTo>
                  <a:pt x="57" y="97"/>
                </a:lnTo>
                <a:lnTo>
                  <a:pt x="58" y="92"/>
                </a:lnTo>
                <a:lnTo>
                  <a:pt x="59" y="88"/>
                </a:lnTo>
                <a:lnTo>
                  <a:pt x="58" y="82"/>
                </a:lnTo>
                <a:lnTo>
                  <a:pt x="57" y="78"/>
                </a:lnTo>
                <a:lnTo>
                  <a:pt x="54" y="73"/>
                </a:lnTo>
                <a:lnTo>
                  <a:pt x="50" y="71"/>
                </a:lnTo>
                <a:lnTo>
                  <a:pt x="46" y="70"/>
                </a:lnTo>
                <a:lnTo>
                  <a:pt x="40" y="69"/>
                </a:lnTo>
                <a:lnTo>
                  <a:pt x="27" y="69"/>
                </a:lnTo>
                <a:lnTo>
                  <a:pt x="27" y="51"/>
                </a:lnTo>
                <a:lnTo>
                  <a:pt x="40" y="51"/>
                </a:lnTo>
                <a:lnTo>
                  <a:pt x="45" y="51"/>
                </a:lnTo>
                <a:lnTo>
                  <a:pt x="49" y="49"/>
                </a:lnTo>
                <a:lnTo>
                  <a:pt x="53" y="47"/>
                </a:lnTo>
                <a:lnTo>
                  <a:pt x="55" y="43"/>
                </a:lnTo>
                <a:lnTo>
                  <a:pt x="56" y="39"/>
                </a:lnTo>
                <a:lnTo>
                  <a:pt x="57" y="34"/>
                </a:lnTo>
                <a:lnTo>
                  <a:pt x="56" y="30"/>
                </a:lnTo>
                <a:lnTo>
                  <a:pt x="55" y="25"/>
                </a:lnTo>
                <a:lnTo>
                  <a:pt x="53" y="23"/>
                </a:lnTo>
                <a:lnTo>
                  <a:pt x="49" y="20"/>
                </a:lnTo>
                <a:lnTo>
                  <a:pt x="46" y="19"/>
                </a:lnTo>
                <a:lnTo>
                  <a:pt x="40" y="19"/>
                </a:lnTo>
                <a:lnTo>
                  <a:pt x="37" y="19"/>
                </a:lnTo>
                <a:lnTo>
                  <a:pt x="32" y="20"/>
                </a:lnTo>
                <a:lnTo>
                  <a:pt x="29" y="22"/>
                </a:lnTo>
                <a:lnTo>
                  <a:pt x="27" y="25"/>
                </a:lnTo>
                <a:lnTo>
                  <a:pt x="26" y="29"/>
                </a:lnTo>
                <a:lnTo>
                  <a:pt x="25" y="33"/>
                </a:lnTo>
                <a:lnTo>
                  <a:pt x="1" y="33"/>
                </a:lnTo>
                <a:lnTo>
                  <a:pt x="1" y="32"/>
                </a:lnTo>
                <a:lnTo>
                  <a:pt x="3" y="20"/>
                </a:lnTo>
                <a:lnTo>
                  <a:pt x="12" y="8"/>
                </a:lnTo>
                <a:lnTo>
                  <a:pt x="25" y="2"/>
                </a:lnTo>
                <a:lnTo>
                  <a:pt x="4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5" name="Freeform 122"/>
          <p:cNvSpPr>
            <a:spLocks noEditPoints="1"/>
          </p:cNvSpPr>
          <p:nvPr/>
        </p:nvSpPr>
        <p:spPr bwMode="auto">
          <a:xfrm>
            <a:off x="4697641" y="1704473"/>
            <a:ext cx="73068" cy="110493"/>
          </a:xfrm>
          <a:custGeom>
            <a:avLst/>
            <a:gdLst>
              <a:gd name="T0" fmla="*/ 41 w 82"/>
              <a:gd name="T1" fmla="*/ 19 h 124"/>
              <a:gd name="T2" fmla="*/ 37 w 82"/>
              <a:gd name="T3" fmla="*/ 19 h 124"/>
              <a:gd name="T4" fmla="*/ 33 w 82"/>
              <a:gd name="T5" fmla="*/ 20 h 124"/>
              <a:gd name="T6" fmla="*/ 31 w 82"/>
              <a:gd name="T7" fmla="*/ 22 h 124"/>
              <a:gd name="T8" fmla="*/ 29 w 82"/>
              <a:gd name="T9" fmla="*/ 25 h 124"/>
              <a:gd name="T10" fmla="*/ 26 w 82"/>
              <a:gd name="T11" fmla="*/ 33 h 124"/>
              <a:gd name="T12" fmla="*/ 24 w 82"/>
              <a:gd name="T13" fmla="*/ 45 h 124"/>
              <a:gd name="T14" fmla="*/ 24 w 82"/>
              <a:gd name="T15" fmla="*/ 77 h 124"/>
              <a:gd name="T16" fmla="*/ 26 w 82"/>
              <a:gd name="T17" fmla="*/ 90 h 124"/>
              <a:gd name="T18" fmla="*/ 29 w 82"/>
              <a:gd name="T19" fmla="*/ 98 h 124"/>
              <a:gd name="T20" fmla="*/ 31 w 82"/>
              <a:gd name="T21" fmla="*/ 101 h 124"/>
              <a:gd name="T22" fmla="*/ 33 w 82"/>
              <a:gd name="T23" fmla="*/ 104 h 124"/>
              <a:gd name="T24" fmla="*/ 37 w 82"/>
              <a:gd name="T25" fmla="*/ 105 h 124"/>
              <a:gd name="T26" fmla="*/ 41 w 82"/>
              <a:gd name="T27" fmla="*/ 105 h 124"/>
              <a:gd name="T28" fmla="*/ 45 w 82"/>
              <a:gd name="T29" fmla="*/ 105 h 124"/>
              <a:gd name="T30" fmla="*/ 48 w 82"/>
              <a:gd name="T31" fmla="*/ 104 h 124"/>
              <a:gd name="T32" fmla="*/ 51 w 82"/>
              <a:gd name="T33" fmla="*/ 101 h 124"/>
              <a:gd name="T34" fmla="*/ 54 w 82"/>
              <a:gd name="T35" fmla="*/ 98 h 124"/>
              <a:gd name="T36" fmla="*/ 57 w 82"/>
              <a:gd name="T37" fmla="*/ 90 h 124"/>
              <a:gd name="T38" fmla="*/ 58 w 82"/>
              <a:gd name="T39" fmla="*/ 77 h 124"/>
              <a:gd name="T40" fmla="*/ 58 w 82"/>
              <a:gd name="T41" fmla="*/ 45 h 124"/>
              <a:gd name="T42" fmla="*/ 57 w 82"/>
              <a:gd name="T43" fmla="*/ 33 h 124"/>
              <a:gd name="T44" fmla="*/ 54 w 82"/>
              <a:gd name="T45" fmla="*/ 25 h 124"/>
              <a:gd name="T46" fmla="*/ 51 w 82"/>
              <a:gd name="T47" fmla="*/ 22 h 124"/>
              <a:gd name="T48" fmla="*/ 48 w 82"/>
              <a:gd name="T49" fmla="*/ 20 h 124"/>
              <a:gd name="T50" fmla="*/ 45 w 82"/>
              <a:gd name="T51" fmla="*/ 19 h 124"/>
              <a:gd name="T52" fmla="*/ 41 w 82"/>
              <a:gd name="T53" fmla="*/ 19 h 124"/>
              <a:gd name="T54" fmla="*/ 41 w 82"/>
              <a:gd name="T55" fmla="*/ 0 h 124"/>
              <a:gd name="T56" fmla="*/ 52 w 82"/>
              <a:gd name="T57" fmla="*/ 1 h 124"/>
              <a:gd name="T58" fmla="*/ 63 w 82"/>
              <a:gd name="T59" fmla="*/ 5 h 124"/>
              <a:gd name="T60" fmla="*/ 70 w 82"/>
              <a:gd name="T61" fmla="*/ 12 h 124"/>
              <a:gd name="T62" fmla="*/ 77 w 82"/>
              <a:gd name="T63" fmla="*/ 22 h 124"/>
              <a:gd name="T64" fmla="*/ 80 w 82"/>
              <a:gd name="T65" fmla="*/ 34 h 124"/>
              <a:gd name="T66" fmla="*/ 82 w 82"/>
              <a:gd name="T67" fmla="*/ 49 h 124"/>
              <a:gd name="T68" fmla="*/ 82 w 82"/>
              <a:gd name="T69" fmla="*/ 74 h 124"/>
              <a:gd name="T70" fmla="*/ 80 w 82"/>
              <a:gd name="T71" fmla="*/ 90 h 124"/>
              <a:gd name="T72" fmla="*/ 77 w 82"/>
              <a:gd name="T73" fmla="*/ 101 h 124"/>
              <a:gd name="T74" fmla="*/ 70 w 82"/>
              <a:gd name="T75" fmla="*/ 111 h 124"/>
              <a:gd name="T76" fmla="*/ 63 w 82"/>
              <a:gd name="T77" fmla="*/ 118 h 124"/>
              <a:gd name="T78" fmla="*/ 52 w 82"/>
              <a:gd name="T79" fmla="*/ 123 h 124"/>
              <a:gd name="T80" fmla="*/ 41 w 82"/>
              <a:gd name="T81" fmla="*/ 124 h 124"/>
              <a:gd name="T82" fmla="*/ 29 w 82"/>
              <a:gd name="T83" fmla="*/ 123 h 124"/>
              <a:gd name="T84" fmla="*/ 19 w 82"/>
              <a:gd name="T85" fmla="*/ 118 h 124"/>
              <a:gd name="T86" fmla="*/ 11 w 82"/>
              <a:gd name="T87" fmla="*/ 111 h 124"/>
              <a:gd name="T88" fmla="*/ 5 w 82"/>
              <a:gd name="T89" fmla="*/ 101 h 124"/>
              <a:gd name="T90" fmla="*/ 1 w 82"/>
              <a:gd name="T91" fmla="*/ 90 h 124"/>
              <a:gd name="T92" fmla="*/ 0 w 82"/>
              <a:gd name="T93" fmla="*/ 74 h 124"/>
              <a:gd name="T94" fmla="*/ 0 w 82"/>
              <a:gd name="T95" fmla="*/ 49 h 124"/>
              <a:gd name="T96" fmla="*/ 1 w 82"/>
              <a:gd name="T97" fmla="*/ 34 h 124"/>
              <a:gd name="T98" fmla="*/ 5 w 82"/>
              <a:gd name="T99" fmla="*/ 22 h 124"/>
              <a:gd name="T100" fmla="*/ 11 w 82"/>
              <a:gd name="T101" fmla="*/ 12 h 124"/>
              <a:gd name="T102" fmla="*/ 19 w 82"/>
              <a:gd name="T103" fmla="*/ 5 h 124"/>
              <a:gd name="T104" fmla="*/ 29 w 82"/>
              <a:gd name="T105" fmla="*/ 1 h 124"/>
              <a:gd name="T106" fmla="*/ 41 w 82"/>
              <a:gd name="T10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" h="124">
                <a:moveTo>
                  <a:pt x="41" y="19"/>
                </a:moveTo>
                <a:lnTo>
                  <a:pt x="37" y="19"/>
                </a:lnTo>
                <a:lnTo>
                  <a:pt x="33" y="20"/>
                </a:lnTo>
                <a:lnTo>
                  <a:pt x="31" y="22"/>
                </a:lnTo>
                <a:lnTo>
                  <a:pt x="29" y="25"/>
                </a:lnTo>
                <a:lnTo>
                  <a:pt x="26" y="33"/>
                </a:lnTo>
                <a:lnTo>
                  <a:pt x="24" y="45"/>
                </a:lnTo>
                <a:lnTo>
                  <a:pt x="24" y="77"/>
                </a:lnTo>
                <a:lnTo>
                  <a:pt x="26" y="90"/>
                </a:lnTo>
                <a:lnTo>
                  <a:pt x="29" y="98"/>
                </a:lnTo>
                <a:lnTo>
                  <a:pt x="31" y="101"/>
                </a:lnTo>
                <a:lnTo>
                  <a:pt x="33" y="104"/>
                </a:lnTo>
                <a:lnTo>
                  <a:pt x="37" y="105"/>
                </a:lnTo>
                <a:lnTo>
                  <a:pt x="41" y="105"/>
                </a:lnTo>
                <a:lnTo>
                  <a:pt x="45" y="105"/>
                </a:lnTo>
                <a:lnTo>
                  <a:pt x="48" y="104"/>
                </a:lnTo>
                <a:lnTo>
                  <a:pt x="51" y="101"/>
                </a:lnTo>
                <a:lnTo>
                  <a:pt x="54" y="98"/>
                </a:lnTo>
                <a:lnTo>
                  <a:pt x="57" y="90"/>
                </a:lnTo>
                <a:lnTo>
                  <a:pt x="58" y="77"/>
                </a:lnTo>
                <a:lnTo>
                  <a:pt x="58" y="45"/>
                </a:lnTo>
                <a:lnTo>
                  <a:pt x="57" y="33"/>
                </a:lnTo>
                <a:lnTo>
                  <a:pt x="54" y="25"/>
                </a:lnTo>
                <a:lnTo>
                  <a:pt x="51" y="22"/>
                </a:lnTo>
                <a:lnTo>
                  <a:pt x="48" y="20"/>
                </a:lnTo>
                <a:lnTo>
                  <a:pt x="45" y="19"/>
                </a:lnTo>
                <a:lnTo>
                  <a:pt x="41" y="19"/>
                </a:lnTo>
                <a:close/>
                <a:moveTo>
                  <a:pt x="41" y="0"/>
                </a:moveTo>
                <a:lnTo>
                  <a:pt x="52" y="1"/>
                </a:lnTo>
                <a:lnTo>
                  <a:pt x="63" y="5"/>
                </a:lnTo>
                <a:lnTo>
                  <a:pt x="70" y="12"/>
                </a:lnTo>
                <a:lnTo>
                  <a:pt x="77" y="22"/>
                </a:lnTo>
                <a:lnTo>
                  <a:pt x="80" y="34"/>
                </a:lnTo>
                <a:lnTo>
                  <a:pt x="82" y="49"/>
                </a:lnTo>
                <a:lnTo>
                  <a:pt x="82" y="74"/>
                </a:lnTo>
                <a:lnTo>
                  <a:pt x="80" y="90"/>
                </a:lnTo>
                <a:lnTo>
                  <a:pt x="77" y="101"/>
                </a:lnTo>
                <a:lnTo>
                  <a:pt x="70" y="111"/>
                </a:lnTo>
                <a:lnTo>
                  <a:pt x="63" y="118"/>
                </a:lnTo>
                <a:lnTo>
                  <a:pt x="52" y="123"/>
                </a:lnTo>
                <a:lnTo>
                  <a:pt x="41" y="124"/>
                </a:lnTo>
                <a:lnTo>
                  <a:pt x="29" y="123"/>
                </a:lnTo>
                <a:lnTo>
                  <a:pt x="19" y="118"/>
                </a:lnTo>
                <a:lnTo>
                  <a:pt x="11" y="111"/>
                </a:lnTo>
                <a:lnTo>
                  <a:pt x="5" y="101"/>
                </a:lnTo>
                <a:lnTo>
                  <a:pt x="1" y="90"/>
                </a:lnTo>
                <a:lnTo>
                  <a:pt x="0" y="74"/>
                </a:lnTo>
                <a:lnTo>
                  <a:pt x="0" y="49"/>
                </a:lnTo>
                <a:lnTo>
                  <a:pt x="1" y="34"/>
                </a:lnTo>
                <a:lnTo>
                  <a:pt x="5" y="22"/>
                </a:lnTo>
                <a:lnTo>
                  <a:pt x="11" y="12"/>
                </a:lnTo>
                <a:lnTo>
                  <a:pt x="19" y="5"/>
                </a:lnTo>
                <a:lnTo>
                  <a:pt x="29" y="1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6" name="Freeform 123"/>
          <p:cNvSpPr>
            <a:spLocks noEditPoints="1"/>
          </p:cNvSpPr>
          <p:nvPr/>
        </p:nvSpPr>
        <p:spPr bwMode="auto">
          <a:xfrm>
            <a:off x="4781401" y="1706255"/>
            <a:ext cx="78414" cy="106928"/>
          </a:xfrm>
          <a:custGeom>
            <a:avLst/>
            <a:gdLst>
              <a:gd name="T0" fmla="*/ 50 w 88"/>
              <a:gd name="T1" fmla="*/ 31 h 119"/>
              <a:gd name="T2" fmla="*/ 48 w 88"/>
              <a:gd name="T3" fmla="*/ 34 h 119"/>
              <a:gd name="T4" fmla="*/ 23 w 88"/>
              <a:gd name="T5" fmla="*/ 75 h 119"/>
              <a:gd name="T6" fmla="*/ 50 w 88"/>
              <a:gd name="T7" fmla="*/ 75 h 119"/>
              <a:gd name="T8" fmla="*/ 50 w 88"/>
              <a:gd name="T9" fmla="*/ 31 h 119"/>
              <a:gd name="T10" fmla="*/ 50 w 88"/>
              <a:gd name="T11" fmla="*/ 31 h 119"/>
              <a:gd name="T12" fmla="*/ 50 w 88"/>
              <a:gd name="T13" fmla="*/ 0 h 119"/>
              <a:gd name="T14" fmla="*/ 75 w 88"/>
              <a:gd name="T15" fmla="*/ 0 h 119"/>
              <a:gd name="T16" fmla="*/ 75 w 88"/>
              <a:gd name="T17" fmla="*/ 75 h 119"/>
              <a:gd name="T18" fmla="*/ 88 w 88"/>
              <a:gd name="T19" fmla="*/ 75 h 119"/>
              <a:gd name="T20" fmla="*/ 88 w 88"/>
              <a:gd name="T21" fmla="*/ 94 h 119"/>
              <a:gd name="T22" fmla="*/ 75 w 88"/>
              <a:gd name="T23" fmla="*/ 94 h 119"/>
              <a:gd name="T24" fmla="*/ 75 w 88"/>
              <a:gd name="T25" fmla="*/ 119 h 119"/>
              <a:gd name="T26" fmla="*/ 50 w 88"/>
              <a:gd name="T27" fmla="*/ 119 h 119"/>
              <a:gd name="T28" fmla="*/ 50 w 88"/>
              <a:gd name="T29" fmla="*/ 94 h 119"/>
              <a:gd name="T30" fmla="*/ 1 w 88"/>
              <a:gd name="T31" fmla="*/ 94 h 119"/>
              <a:gd name="T32" fmla="*/ 0 w 88"/>
              <a:gd name="T33" fmla="*/ 79 h 119"/>
              <a:gd name="T34" fmla="*/ 50 w 88"/>
              <a:gd name="T3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119">
                <a:moveTo>
                  <a:pt x="50" y="31"/>
                </a:moveTo>
                <a:lnTo>
                  <a:pt x="48" y="34"/>
                </a:lnTo>
                <a:lnTo>
                  <a:pt x="23" y="75"/>
                </a:lnTo>
                <a:lnTo>
                  <a:pt x="50" y="75"/>
                </a:lnTo>
                <a:lnTo>
                  <a:pt x="50" y="31"/>
                </a:lnTo>
                <a:lnTo>
                  <a:pt x="50" y="31"/>
                </a:lnTo>
                <a:close/>
                <a:moveTo>
                  <a:pt x="50" y="0"/>
                </a:moveTo>
                <a:lnTo>
                  <a:pt x="75" y="0"/>
                </a:lnTo>
                <a:lnTo>
                  <a:pt x="75" y="75"/>
                </a:lnTo>
                <a:lnTo>
                  <a:pt x="88" y="75"/>
                </a:lnTo>
                <a:lnTo>
                  <a:pt x="88" y="94"/>
                </a:lnTo>
                <a:lnTo>
                  <a:pt x="75" y="94"/>
                </a:lnTo>
                <a:lnTo>
                  <a:pt x="75" y="119"/>
                </a:lnTo>
                <a:lnTo>
                  <a:pt x="50" y="119"/>
                </a:lnTo>
                <a:lnTo>
                  <a:pt x="50" y="94"/>
                </a:lnTo>
                <a:lnTo>
                  <a:pt x="1" y="94"/>
                </a:lnTo>
                <a:lnTo>
                  <a:pt x="0" y="79"/>
                </a:lnTo>
                <a:lnTo>
                  <a:pt x="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7" name="Freeform 124"/>
          <p:cNvSpPr>
            <a:spLocks noEditPoints="1"/>
          </p:cNvSpPr>
          <p:nvPr/>
        </p:nvSpPr>
        <p:spPr bwMode="auto">
          <a:xfrm>
            <a:off x="5697419" y="2335349"/>
            <a:ext cx="73068" cy="110493"/>
          </a:xfrm>
          <a:custGeom>
            <a:avLst/>
            <a:gdLst>
              <a:gd name="T0" fmla="*/ 41 w 82"/>
              <a:gd name="T1" fmla="*/ 19 h 125"/>
              <a:gd name="T2" fmla="*/ 37 w 82"/>
              <a:gd name="T3" fmla="*/ 19 h 125"/>
              <a:gd name="T4" fmla="*/ 34 w 82"/>
              <a:gd name="T5" fmla="*/ 21 h 125"/>
              <a:gd name="T6" fmla="*/ 31 w 82"/>
              <a:gd name="T7" fmla="*/ 23 h 125"/>
              <a:gd name="T8" fmla="*/ 29 w 82"/>
              <a:gd name="T9" fmla="*/ 25 h 125"/>
              <a:gd name="T10" fmla="*/ 26 w 82"/>
              <a:gd name="T11" fmla="*/ 34 h 125"/>
              <a:gd name="T12" fmla="*/ 25 w 82"/>
              <a:gd name="T13" fmla="*/ 46 h 125"/>
              <a:gd name="T14" fmla="*/ 25 w 82"/>
              <a:gd name="T15" fmla="*/ 78 h 125"/>
              <a:gd name="T16" fmla="*/ 26 w 82"/>
              <a:gd name="T17" fmla="*/ 91 h 125"/>
              <a:gd name="T18" fmla="*/ 29 w 82"/>
              <a:gd name="T19" fmla="*/ 99 h 125"/>
              <a:gd name="T20" fmla="*/ 31 w 82"/>
              <a:gd name="T21" fmla="*/ 102 h 125"/>
              <a:gd name="T22" fmla="*/ 34 w 82"/>
              <a:gd name="T23" fmla="*/ 104 h 125"/>
              <a:gd name="T24" fmla="*/ 37 w 82"/>
              <a:gd name="T25" fmla="*/ 106 h 125"/>
              <a:gd name="T26" fmla="*/ 41 w 82"/>
              <a:gd name="T27" fmla="*/ 106 h 125"/>
              <a:gd name="T28" fmla="*/ 45 w 82"/>
              <a:gd name="T29" fmla="*/ 106 h 125"/>
              <a:gd name="T30" fmla="*/ 48 w 82"/>
              <a:gd name="T31" fmla="*/ 104 h 125"/>
              <a:gd name="T32" fmla="*/ 51 w 82"/>
              <a:gd name="T33" fmla="*/ 102 h 125"/>
              <a:gd name="T34" fmla="*/ 54 w 82"/>
              <a:gd name="T35" fmla="*/ 99 h 125"/>
              <a:gd name="T36" fmla="*/ 57 w 82"/>
              <a:gd name="T37" fmla="*/ 91 h 125"/>
              <a:gd name="T38" fmla="*/ 58 w 82"/>
              <a:gd name="T39" fmla="*/ 78 h 125"/>
              <a:gd name="T40" fmla="*/ 58 w 82"/>
              <a:gd name="T41" fmla="*/ 46 h 125"/>
              <a:gd name="T42" fmla="*/ 57 w 82"/>
              <a:gd name="T43" fmla="*/ 34 h 125"/>
              <a:gd name="T44" fmla="*/ 54 w 82"/>
              <a:gd name="T45" fmla="*/ 25 h 125"/>
              <a:gd name="T46" fmla="*/ 51 w 82"/>
              <a:gd name="T47" fmla="*/ 23 h 125"/>
              <a:gd name="T48" fmla="*/ 48 w 82"/>
              <a:gd name="T49" fmla="*/ 21 h 125"/>
              <a:gd name="T50" fmla="*/ 45 w 82"/>
              <a:gd name="T51" fmla="*/ 19 h 125"/>
              <a:gd name="T52" fmla="*/ 41 w 82"/>
              <a:gd name="T53" fmla="*/ 19 h 125"/>
              <a:gd name="T54" fmla="*/ 41 w 82"/>
              <a:gd name="T55" fmla="*/ 0 h 125"/>
              <a:gd name="T56" fmla="*/ 53 w 82"/>
              <a:gd name="T57" fmla="*/ 2 h 125"/>
              <a:gd name="T58" fmla="*/ 63 w 82"/>
              <a:gd name="T59" fmla="*/ 6 h 125"/>
              <a:gd name="T60" fmla="*/ 70 w 82"/>
              <a:gd name="T61" fmla="*/ 13 h 125"/>
              <a:gd name="T62" fmla="*/ 77 w 82"/>
              <a:gd name="T63" fmla="*/ 23 h 125"/>
              <a:gd name="T64" fmla="*/ 81 w 82"/>
              <a:gd name="T65" fmla="*/ 34 h 125"/>
              <a:gd name="T66" fmla="*/ 82 w 82"/>
              <a:gd name="T67" fmla="*/ 49 h 125"/>
              <a:gd name="T68" fmla="*/ 82 w 82"/>
              <a:gd name="T69" fmla="*/ 75 h 125"/>
              <a:gd name="T70" fmla="*/ 81 w 82"/>
              <a:gd name="T71" fmla="*/ 90 h 125"/>
              <a:gd name="T72" fmla="*/ 77 w 82"/>
              <a:gd name="T73" fmla="*/ 102 h 125"/>
              <a:gd name="T74" fmla="*/ 70 w 82"/>
              <a:gd name="T75" fmla="*/ 112 h 125"/>
              <a:gd name="T76" fmla="*/ 63 w 82"/>
              <a:gd name="T77" fmla="*/ 119 h 125"/>
              <a:gd name="T78" fmla="*/ 53 w 82"/>
              <a:gd name="T79" fmla="*/ 123 h 125"/>
              <a:gd name="T80" fmla="*/ 41 w 82"/>
              <a:gd name="T81" fmla="*/ 125 h 125"/>
              <a:gd name="T82" fmla="*/ 29 w 82"/>
              <a:gd name="T83" fmla="*/ 123 h 125"/>
              <a:gd name="T84" fmla="*/ 20 w 82"/>
              <a:gd name="T85" fmla="*/ 119 h 125"/>
              <a:gd name="T86" fmla="*/ 11 w 82"/>
              <a:gd name="T87" fmla="*/ 112 h 125"/>
              <a:gd name="T88" fmla="*/ 6 w 82"/>
              <a:gd name="T89" fmla="*/ 102 h 125"/>
              <a:gd name="T90" fmla="*/ 1 w 82"/>
              <a:gd name="T91" fmla="*/ 90 h 125"/>
              <a:gd name="T92" fmla="*/ 0 w 82"/>
              <a:gd name="T93" fmla="*/ 75 h 125"/>
              <a:gd name="T94" fmla="*/ 0 w 82"/>
              <a:gd name="T95" fmla="*/ 49 h 125"/>
              <a:gd name="T96" fmla="*/ 1 w 82"/>
              <a:gd name="T97" fmla="*/ 34 h 125"/>
              <a:gd name="T98" fmla="*/ 6 w 82"/>
              <a:gd name="T99" fmla="*/ 23 h 125"/>
              <a:gd name="T100" fmla="*/ 11 w 82"/>
              <a:gd name="T101" fmla="*/ 13 h 125"/>
              <a:gd name="T102" fmla="*/ 19 w 82"/>
              <a:gd name="T103" fmla="*/ 6 h 125"/>
              <a:gd name="T104" fmla="*/ 29 w 82"/>
              <a:gd name="T105" fmla="*/ 2 h 125"/>
              <a:gd name="T106" fmla="*/ 41 w 82"/>
              <a:gd name="T10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" h="125">
                <a:moveTo>
                  <a:pt x="41" y="19"/>
                </a:moveTo>
                <a:lnTo>
                  <a:pt x="37" y="19"/>
                </a:lnTo>
                <a:lnTo>
                  <a:pt x="34" y="21"/>
                </a:lnTo>
                <a:lnTo>
                  <a:pt x="31" y="23"/>
                </a:lnTo>
                <a:lnTo>
                  <a:pt x="29" y="25"/>
                </a:lnTo>
                <a:lnTo>
                  <a:pt x="26" y="34"/>
                </a:lnTo>
                <a:lnTo>
                  <a:pt x="25" y="46"/>
                </a:lnTo>
                <a:lnTo>
                  <a:pt x="25" y="78"/>
                </a:lnTo>
                <a:lnTo>
                  <a:pt x="26" y="91"/>
                </a:lnTo>
                <a:lnTo>
                  <a:pt x="29" y="99"/>
                </a:lnTo>
                <a:lnTo>
                  <a:pt x="31" y="102"/>
                </a:lnTo>
                <a:lnTo>
                  <a:pt x="34" y="104"/>
                </a:lnTo>
                <a:lnTo>
                  <a:pt x="37" y="106"/>
                </a:lnTo>
                <a:lnTo>
                  <a:pt x="41" y="106"/>
                </a:lnTo>
                <a:lnTo>
                  <a:pt x="45" y="106"/>
                </a:lnTo>
                <a:lnTo>
                  <a:pt x="48" y="104"/>
                </a:lnTo>
                <a:lnTo>
                  <a:pt x="51" y="102"/>
                </a:lnTo>
                <a:lnTo>
                  <a:pt x="54" y="99"/>
                </a:lnTo>
                <a:lnTo>
                  <a:pt x="57" y="91"/>
                </a:lnTo>
                <a:lnTo>
                  <a:pt x="58" y="78"/>
                </a:lnTo>
                <a:lnTo>
                  <a:pt x="58" y="46"/>
                </a:lnTo>
                <a:lnTo>
                  <a:pt x="57" y="34"/>
                </a:lnTo>
                <a:lnTo>
                  <a:pt x="54" y="25"/>
                </a:lnTo>
                <a:lnTo>
                  <a:pt x="51" y="23"/>
                </a:lnTo>
                <a:lnTo>
                  <a:pt x="48" y="21"/>
                </a:lnTo>
                <a:lnTo>
                  <a:pt x="45" y="19"/>
                </a:lnTo>
                <a:lnTo>
                  <a:pt x="41" y="19"/>
                </a:lnTo>
                <a:close/>
                <a:moveTo>
                  <a:pt x="41" y="0"/>
                </a:moveTo>
                <a:lnTo>
                  <a:pt x="53" y="2"/>
                </a:lnTo>
                <a:lnTo>
                  <a:pt x="63" y="6"/>
                </a:lnTo>
                <a:lnTo>
                  <a:pt x="70" y="13"/>
                </a:lnTo>
                <a:lnTo>
                  <a:pt x="77" y="23"/>
                </a:lnTo>
                <a:lnTo>
                  <a:pt x="81" y="34"/>
                </a:lnTo>
                <a:lnTo>
                  <a:pt x="82" y="49"/>
                </a:lnTo>
                <a:lnTo>
                  <a:pt x="82" y="75"/>
                </a:lnTo>
                <a:lnTo>
                  <a:pt x="81" y="90"/>
                </a:lnTo>
                <a:lnTo>
                  <a:pt x="77" y="102"/>
                </a:lnTo>
                <a:lnTo>
                  <a:pt x="70" y="112"/>
                </a:lnTo>
                <a:lnTo>
                  <a:pt x="63" y="119"/>
                </a:lnTo>
                <a:lnTo>
                  <a:pt x="53" y="123"/>
                </a:lnTo>
                <a:lnTo>
                  <a:pt x="41" y="125"/>
                </a:lnTo>
                <a:lnTo>
                  <a:pt x="29" y="123"/>
                </a:lnTo>
                <a:lnTo>
                  <a:pt x="20" y="119"/>
                </a:lnTo>
                <a:lnTo>
                  <a:pt x="11" y="112"/>
                </a:lnTo>
                <a:lnTo>
                  <a:pt x="6" y="102"/>
                </a:lnTo>
                <a:lnTo>
                  <a:pt x="1" y="90"/>
                </a:lnTo>
                <a:lnTo>
                  <a:pt x="0" y="75"/>
                </a:lnTo>
                <a:lnTo>
                  <a:pt x="0" y="49"/>
                </a:lnTo>
                <a:lnTo>
                  <a:pt x="1" y="34"/>
                </a:lnTo>
                <a:lnTo>
                  <a:pt x="6" y="23"/>
                </a:lnTo>
                <a:lnTo>
                  <a:pt x="11" y="13"/>
                </a:lnTo>
                <a:lnTo>
                  <a:pt x="19" y="6"/>
                </a:lnTo>
                <a:lnTo>
                  <a:pt x="29" y="2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8" name="Freeform 125"/>
          <p:cNvSpPr/>
          <p:nvPr/>
        </p:nvSpPr>
        <p:spPr bwMode="auto">
          <a:xfrm>
            <a:off x="5782962" y="2335349"/>
            <a:ext cx="73068" cy="110493"/>
          </a:xfrm>
          <a:custGeom>
            <a:avLst/>
            <a:gdLst>
              <a:gd name="T0" fmla="*/ 58 w 84"/>
              <a:gd name="T1" fmla="*/ 3 h 125"/>
              <a:gd name="T2" fmla="*/ 77 w 84"/>
              <a:gd name="T3" fmla="*/ 16 h 125"/>
              <a:gd name="T4" fmla="*/ 82 w 84"/>
              <a:gd name="T5" fmla="*/ 35 h 125"/>
              <a:gd name="T6" fmla="*/ 80 w 84"/>
              <a:gd name="T7" fmla="*/ 45 h 125"/>
              <a:gd name="T8" fmla="*/ 74 w 84"/>
              <a:gd name="T9" fmla="*/ 54 h 125"/>
              <a:gd name="T10" fmla="*/ 64 w 84"/>
              <a:gd name="T11" fmla="*/ 61 h 125"/>
              <a:gd name="T12" fmla="*/ 75 w 84"/>
              <a:gd name="T13" fmla="*/ 68 h 125"/>
              <a:gd name="T14" fmla="*/ 82 w 84"/>
              <a:gd name="T15" fmla="*/ 77 h 125"/>
              <a:gd name="T16" fmla="*/ 84 w 84"/>
              <a:gd name="T17" fmla="*/ 89 h 125"/>
              <a:gd name="T18" fmla="*/ 78 w 84"/>
              <a:gd name="T19" fmla="*/ 108 h 125"/>
              <a:gd name="T20" fmla="*/ 58 w 84"/>
              <a:gd name="T21" fmla="*/ 122 h 125"/>
              <a:gd name="T22" fmla="*/ 26 w 84"/>
              <a:gd name="T23" fmla="*/ 122 h 125"/>
              <a:gd name="T24" fmla="*/ 6 w 84"/>
              <a:gd name="T25" fmla="*/ 109 h 125"/>
              <a:gd name="T26" fmla="*/ 0 w 84"/>
              <a:gd name="T27" fmla="*/ 90 h 125"/>
              <a:gd name="T28" fmla="*/ 25 w 84"/>
              <a:gd name="T29" fmla="*/ 90 h 125"/>
              <a:gd name="T30" fmla="*/ 27 w 84"/>
              <a:gd name="T31" fmla="*/ 98 h 125"/>
              <a:gd name="T32" fmla="*/ 33 w 84"/>
              <a:gd name="T33" fmla="*/ 103 h 125"/>
              <a:gd name="T34" fmla="*/ 41 w 84"/>
              <a:gd name="T35" fmla="*/ 106 h 125"/>
              <a:gd name="T36" fmla="*/ 52 w 84"/>
              <a:gd name="T37" fmla="*/ 103 h 125"/>
              <a:gd name="T38" fmla="*/ 58 w 84"/>
              <a:gd name="T39" fmla="*/ 98 h 125"/>
              <a:gd name="T40" fmla="*/ 59 w 84"/>
              <a:gd name="T41" fmla="*/ 89 h 125"/>
              <a:gd name="T42" fmla="*/ 58 w 84"/>
              <a:gd name="T43" fmla="*/ 78 h 125"/>
              <a:gd name="T44" fmla="*/ 52 w 84"/>
              <a:gd name="T45" fmla="*/ 72 h 125"/>
              <a:gd name="T46" fmla="*/ 41 w 84"/>
              <a:gd name="T47" fmla="*/ 70 h 125"/>
              <a:gd name="T48" fmla="*/ 27 w 84"/>
              <a:gd name="T49" fmla="*/ 52 h 125"/>
              <a:gd name="T50" fmla="*/ 46 w 84"/>
              <a:gd name="T51" fmla="*/ 52 h 125"/>
              <a:gd name="T52" fmla="*/ 54 w 84"/>
              <a:gd name="T53" fmla="*/ 47 h 125"/>
              <a:gd name="T54" fmla="*/ 57 w 84"/>
              <a:gd name="T55" fmla="*/ 40 h 125"/>
              <a:gd name="T56" fmla="*/ 57 w 84"/>
              <a:gd name="T57" fmla="*/ 31 h 125"/>
              <a:gd name="T58" fmla="*/ 54 w 84"/>
              <a:gd name="T59" fmla="*/ 23 h 125"/>
              <a:gd name="T60" fmla="*/ 47 w 84"/>
              <a:gd name="T61" fmla="*/ 19 h 125"/>
              <a:gd name="T62" fmla="*/ 37 w 84"/>
              <a:gd name="T63" fmla="*/ 19 h 125"/>
              <a:gd name="T64" fmla="*/ 30 w 84"/>
              <a:gd name="T65" fmla="*/ 23 h 125"/>
              <a:gd name="T66" fmla="*/ 26 w 84"/>
              <a:gd name="T67" fmla="*/ 30 h 125"/>
              <a:gd name="T68" fmla="*/ 2 w 84"/>
              <a:gd name="T69" fmla="*/ 33 h 125"/>
              <a:gd name="T70" fmla="*/ 5 w 84"/>
              <a:gd name="T71" fmla="*/ 19 h 125"/>
              <a:gd name="T72" fmla="*/ 26 w 84"/>
              <a:gd name="T73" fmla="*/ 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4" h="125">
                <a:moveTo>
                  <a:pt x="41" y="0"/>
                </a:moveTo>
                <a:lnTo>
                  <a:pt x="58" y="3"/>
                </a:lnTo>
                <a:lnTo>
                  <a:pt x="71" y="9"/>
                </a:lnTo>
                <a:lnTo>
                  <a:pt x="77" y="16"/>
                </a:lnTo>
                <a:lnTo>
                  <a:pt x="81" y="25"/>
                </a:lnTo>
                <a:lnTo>
                  <a:pt x="82" y="35"/>
                </a:lnTo>
                <a:lnTo>
                  <a:pt x="82" y="40"/>
                </a:lnTo>
                <a:lnTo>
                  <a:pt x="80" y="45"/>
                </a:lnTo>
                <a:lnTo>
                  <a:pt x="77" y="50"/>
                </a:lnTo>
                <a:lnTo>
                  <a:pt x="74" y="54"/>
                </a:lnTo>
                <a:lnTo>
                  <a:pt x="69" y="57"/>
                </a:lnTo>
                <a:lnTo>
                  <a:pt x="64" y="61"/>
                </a:lnTo>
                <a:lnTo>
                  <a:pt x="69" y="63"/>
                </a:lnTo>
                <a:lnTo>
                  <a:pt x="75" y="68"/>
                </a:lnTo>
                <a:lnTo>
                  <a:pt x="78" y="72"/>
                </a:lnTo>
                <a:lnTo>
                  <a:pt x="82" y="77"/>
                </a:lnTo>
                <a:lnTo>
                  <a:pt x="84" y="82"/>
                </a:lnTo>
                <a:lnTo>
                  <a:pt x="84" y="89"/>
                </a:lnTo>
                <a:lnTo>
                  <a:pt x="83" y="99"/>
                </a:lnTo>
                <a:lnTo>
                  <a:pt x="78" y="108"/>
                </a:lnTo>
                <a:lnTo>
                  <a:pt x="72" y="115"/>
                </a:lnTo>
                <a:lnTo>
                  <a:pt x="58" y="122"/>
                </a:lnTo>
                <a:lnTo>
                  <a:pt x="41" y="125"/>
                </a:lnTo>
                <a:lnTo>
                  <a:pt x="26" y="122"/>
                </a:lnTo>
                <a:lnTo>
                  <a:pt x="12" y="116"/>
                </a:lnTo>
                <a:lnTo>
                  <a:pt x="6" y="109"/>
                </a:lnTo>
                <a:lnTo>
                  <a:pt x="1" y="100"/>
                </a:lnTo>
                <a:lnTo>
                  <a:pt x="0" y="90"/>
                </a:lnTo>
                <a:lnTo>
                  <a:pt x="1" y="90"/>
                </a:lnTo>
                <a:lnTo>
                  <a:pt x="25" y="90"/>
                </a:lnTo>
                <a:lnTo>
                  <a:pt x="25" y="94"/>
                </a:lnTo>
                <a:lnTo>
                  <a:pt x="27" y="98"/>
                </a:lnTo>
                <a:lnTo>
                  <a:pt x="29" y="101"/>
                </a:lnTo>
                <a:lnTo>
                  <a:pt x="33" y="103"/>
                </a:lnTo>
                <a:lnTo>
                  <a:pt x="37" y="106"/>
                </a:lnTo>
                <a:lnTo>
                  <a:pt x="41" y="106"/>
                </a:lnTo>
                <a:lnTo>
                  <a:pt x="47" y="106"/>
                </a:lnTo>
                <a:lnTo>
                  <a:pt x="52" y="103"/>
                </a:lnTo>
                <a:lnTo>
                  <a:pt x="55" y="101"/>
                </a:lnTo>
                <a:lnTo>
                  <a:pt x="58" y="98"/>
                </a:lnTo>
                <a:lnTo>
                  <a:pt x="59" y="93"/>
                </a:lnTo>
                <a:lnTo>
                  <a:pt x="59" y="89"/>
                </a:lnTo>
                <a:lnTo>
                  <a:pt x="59" y="83"/>
                </a:lnTo>
                <a:lnTo>
                  <a:pt x="58" y="78"/>
                </a:lnTo>
                <a:lnTo>
                  <a:pt x="55" y="74"/>
                </a:lnTo>
                <a:lnTo>
                  <a:pt x="52" y="72"/>
                </a:lnTo>
                <a:lnTo>
                  <a:pt x="47" y="71"/>
                </a:lnTo>
                <a:lnTo>
                  <a:pt x="41" y="70"/>
                </a:lnTo>
                <a:lnTo>
                  <a:pt x="27" y="70"/>
                </a:lnTo>
                <a:lnTo>
                  <a:pt x="27" y="52"/>
                </a:lnTo>
                <a:lnTo>
                  <a:pt x="41" y="52"/>
                </a:lnTo>
                <a:lnTo>
                  <a:pt x="46" y="52"/>
                </a:lnTo>
                <a:lnTo>
                  <a:pt x="50" y="50"/>
                </a:lnTo>
                <a:lnTo>
                  <a:pt x="54" y="47"/>
                </a:lnTo>
                <a:lnTo>
                  <a:pt x="56" y="44"/>
                </a:lnTo>
                <a:lnTo>
                  <a:pt x="57" y="40"/>
                </a:lnTo>
                <a:lnTo>
                  <a:pt x="58" y="35"/>
                </a:lnTo>
                <a:lnTo>
                  <a:pt x="57" y="31"/>
                </a:lnTo>
                <a:lnTo>
                  <a:pt x="56" y="26"/>
                </a:lnTo>
                <a:lnTo>
                  <a:pt x="54" y="23"/>
                </a:lnTo>
                <a:lnTo>
                  <a:pt x="50" y="21"/>
                </a:lnTo>
                <a:lnTo>
                  <a:pt x="47" y="19"/>
                </a:lnTo>
                <a:lnTo>
                  <a:pt x="41" y="19"/>
                </a:lnTo>
                <a:lnTo>
                  <a:pt x="37" y="19"/>
                </a:lnTo>
                <a:lnTo>
                  <a:pt x="34" y="21"/>
                </a:lnTo>
                <a:lnTo>
                  <a:pt x="30" y="23"/>
                </a:lnTo>
                <a:lnTo>
                  <a:pt x="28" y="26"/>
                </a:lnTo>
                <a:lnTo>
                  <a:pt x="26" y="30"/>
                </a:lnTo>
                <a:lnTo>
                  <a:pt x="26" y="33"/>
                </a:lnTo>
                <a:lnTo>
                  <a:pt x="2" y="33"/>
                </a:lnTo>
                <a:lnTo>
                  <a:pt x="2" y="33"/>
                </a:lnTo>
                <a:lnTo>
                  <a:pt x="5" y="19"/>
                </a:lnTo>
                <a:lnTo>
                  <a:pt x="14" y="9"/>
                </a:lnTo>
                <a:lnTo>
                  <a:pt x="26" y="3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9" name="Freeform 126"/>
          <p:cNvSpPr>
            <a:spLocks noEditPoints="1"/>
          </p:cNvSpPr>
          <p:nvPr/>
        </p:nvSpPr>
        <p:spPr bwMode="auto">
          <a:xfrm>
            <a:off x="5993254" y="3393939"/>
            <a:ext cx="73068" cy="110493"/>
          </a:xfrm>
          <a:custGeom>
            <a:avLst/>
            <a:gdLst>
              <a:gd name="T0" fmla="*/ 41 w 82"/>
              <a:gd name="T1" fmla="*/ 18 h 125"/>
              <a:gd name="T2" fmla="*/ 37 w 82"/>
              <a:gd name="T3" fmla="*/ 19 h 125"/>
              <a:gd name="T4" fmla="*/ 34 w 82"/>
              <a:gd name="T5" fmla="*/ 20 h 125"/>
              <a:gd name="T6" fmla="*/ 30 w 82"/>
              <a:gd name="T7" fmla="*/ 23 h 125"/>
              <a:gd name="T8" fmla="*/ 28 w 82"/>
              <a:gd name="T9" fmla="*/ 25 h 125"/>
              <a:gd name="T10" fmla="*/ 26 w 82"/>
              <a:gd name="T11" fmla="*/ 34 h 125"/>
              <a:gd name="T12" fmla="*/ 25 w 82"/>
              <a:gd name="T13" fmla="*/ 46 h 125"/>
              <a:gd name="T14" fmla="*/ 25 w 82"/>
              <a:gd name="T15" fmla="*/ 78 h 125"/>
              <a:gd name="T16" fmla="*/ 26 w 82"/>
              <a:gd name="T17" fmla="*/ 90 h 125"/>
              <a:gd name="T18" fmla="*/ 28 w 82"/>
              <a:gd name="T19" fmla="*/ 99 h 125"/>
              <a:gd name="T20" fmla="*/ 32 w 82"/>
              <a:gd name="T21" fmla="*/ 102 h 125"/>
              <a:gd name="T22" fmla="*/ 34 w 82"/>
              <a:gd name="T23" fmla="*/ 104 h 125"/>
              <a:gd name="T24" fmla="*/ 37 w 82"/>
              <a:gd name="T25" fmla="*/ 105 h 125"/>
              <a:gd name="T26" fmla="*/ 42 w 82"/>
              <a:gd name="T27" fmla="*/ 105 h 125"/>
              <a:gd name="T28" fmla="*/ 45 w 82"/>
              <a:gd name="T29" fmla="*/ 105 h 125"/>
              <a:gd name="T30" fmla="*/ 48 w 82"/>
              <a:gd name="T31" fmla="*/ 104 h 125"/>
              <a:gd name="T32" fmla="*/ 52 w 82"/>
              <a:gd name="T33" fmla="*/ 102 h 125"/>
              <a:gd name="T34" fmla="*/ 54 w 82"/>
              <a:gd name="T35" fmla="*/ 99 h 125"/>
              <a:gd name="T36" fmla="*/ 56 w 82"/>
              <a:gd name="T37" fmla="*/ 90 h 125"/>
              <a:gd name="T38" fmla="*/ 57 w 82"/>
              <a:gd name="T39" fmla="*/ 78 h 125"/>
              <a:gd name="T40" fmla="*/ 57 w 82"/>
              <a:gd name="T41" fmla="*/ 46 h 125"/>
              <a:gd name="T42" fmla="*/ 56 w 82"/>
              <a:gd name="T43" fmla="*/ 34 h 125"/>
              <a:gd name="T44" fmla="*/ 54 w 82"/>
              <a:gd name="T45" fmla="*/ 25 h 125"/>
              <a:gd name="T46" fmla="*/ 51 w 82"/>
              <a:gd name="T47" fmla="*/ 23 h 125"/>
              <a:gd name="T48" fmla="*/ 48 w 82"/>
              <a:gd name="T49" fmla="*/ 20 h 125"/>
              <a:gd name="T50" fmla="*/ 45 w 82"/>
              <a:gd name="T51" fmla="*/ 19 h 125"/>
              <a:gd name="T52" fmla="*/ 41 w 82"/>
              <a:gd name="T53" fmla="*/ 18 h 125"/>
              <a:gd name="T54" fmla="*/ 41 w 82"/>
              <a:gd name="T55" fmla="*/ 0 h 125"/>
              <a:gd name="T56" fmla="*/ 53 w 82"/>
              <a:gd name="T57" fmla="*/ 1 h 125"/>
              <a:gd name="T58" fmla="*/ 63 w 82"/>
              <a:gd name="T59" fmla="*/ 6 h 125"/>
              <a:gd name="T60" fmla="*/ 71 w 82"/>
              <a:gd name="T61" fmla="*/ 13 h 125"/>
              <a:gd name="T62" fmla="*/ 77 w 82"/>
              <a:gd name="T63" fmla="*/ 22 h 125"/>
              <a:gd name="T64" fmla="*/ 81 w 82"/>
              <a:gd name="T65" fmla="*/ 34 h 125"/>
              <a:gd name="T66" fmla="*/ 82 w 82"/>
              <a:gd name="T67" fmla="*/ 48 h 125"/>
              <a:gd name="T68" fmla="*/ 82 w 82"/>
              <a:gd name="T69" fmla="*/ 75 h 125"/>
              <a:gd name="T70" fmla="*/ 81 w 82"/>
              <a:gd name="T71" fmla="*/ 90 h 125"/>
              <a:gd name="T72" fmla="*/ 77 w 82"/>
              <a:gd name="T73" fmla="*/ 102 h 125"/>
              <a:gd name="T74" fmla="*/ 71 w 82"/>
              <a:gd name="T75" fmla="*/ 112 h 125"/>
              <a:gd name="T76" fmla="*/ 63 w 82"/>
              <a:gd name="T77" fmla="*/ 119 h 125"/>
              <a:gd name="T78" fmla="*/ 53 w 82"/>
              <a:gd name="T79" fmla="*/ 122 h 125"/>
              <a:gd name="T80" fmla="*/ 42 w 82"/>
              <a:gd name="T81" fmla="*/ 125 h 125"/>
              <a:gd name="T82" fmla="*/ 29 w 82"/>
              <a:gd name="T83" fmla="*/ 122 h 125"/>
              <a:gd name="T84" fmla="*/ 19 w 82"/>
              <a:gd name="T85" fmla="*/ 119 h 125"/>
              <a:gd name="T86" fmla="*/ 11 w 82"/>
              <a:gd name="T87" fmla="*/ 112 h 125"/>
              <a:gd name="T88" fmla="*/ 5 w 82"/>
              <a:gd name="T89" fmla="*/ 102 h 125"/>
              <a:gd name="T90" fmla="*/ 1 w 82"/>
              <a:gd name="T91" fmla="*/ 90 h 125"/>
              <a:gd name="T92" fmla="*/ 0 w 82"/>
              <a:gd name="T93" fmla="*/ 75 h 125"/>
              <a:gd name="T94" fmla="*/ 0 w 82"/>
              <a:gd name="T95" fmla="*/ 48 h 125"/>
              <a:gd name="T96" fmla="*/ 1 w 82"/>
              <a:gd name="T97" fmla="*/ 34 h 125"/>
              <a:gd name="T98" fmla="*/ 5 w 82"/>
              <a:gd name="T99" fmla="*/ 22 h 125"/>
              <a:gd name="T100" fmla="*/ 11 w 82"/>
              <a:gd name="T101" fmla="*/ 13 h 125"/>
              <a:gd name="T102" fmla="*/ 19 w 82"/>
              <a:gd name="T103" fmla="*/ 6 h 125"/>
              <a:gd name="T104" fmla="*/ 29 w 82"/>
              <a:gd name="T105" fmla="*/ 1 h 125"/>
              <a:gd name="T106" fmla="*/ 41 w 82"/>
              <a:gd name="T10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2" h="125">
                <a:moveTo>
                  <a:pt x="41" y="18"/>
                </a:moveTo>
                <a:lnTo>
                  <a:pt x="37" y="19"/>
                </a:lnTo>
                <a:lnTo>
                  <a:pt x="34" y="20"/>
                </a:lnTo>
                <a:lnTo>
                  <a:pt x="30" y="23"/>
                </a:lnTo>
                <a:lnTo>
                  <a:pt x="28" y="25"/>
                </a:lnTo>
                <a:lnTo>
                  <a:pt x="26" y="34"/>
                </a:lnTo>
                <a:lnTo>
                  <a:pt x="25" y="46"/>
                </a:lnTo>
                <a:lnTo>
                  <a:pt x="25" y="78"/>
                </a:lnTo>
                <a:lnTo>
                  <a:pt x="26" y="90"/>
                </a:lnTo>
                <a:lnTo>
                  <a:pt x="28" y="99"/>
                </a:lnTo>
                <a:lnTo>
                  <a:pt x="32" y="102"/>
                </a:lnTo>
                <a:lnTo>
                  <a:pt x="34" y="104"/>
                </a:lnTo>
                <a:lnTo>
                  <a:pt x="37" y="105"/>
                </a:lnTo>
                <a:lnTo>
                  <a:pt x="42" y="105"/>
                </a:lnTo>
                <a:lnTo>
                  <a:pt x="45" y="105"/>
                </a:lnTo>
                <a:lnTo>
                  <a:pt x="48" y="104"/>
                </a:lnTo>
                <a:lnTo>
                  <a:pt x="52" y="102"/>
                </a:lnTo>
                <a:lnTo>
                  <a:pt x="54" y="99"/>
                </a:lnTo>
                <a:lnTo>
                  <a:pt x="56" y="90"/>
                </a:lnTo>
                <a:lnTo>
                  <a:pt x="57" y="78"/>
                </a:lnTo>
                <a:lnTo>
                  <a:pt x="57" y="46"/>
                </a:lnTo>
                <a:lnTo>
                  <a:pt x="56" y="34"/>
                </a:lnTo>
                <a:lnTo>
                  <a:pt x="54" y="25"/>
                </a:lnTo>
                <a:lnTo>
                  <a:pt x="51" y="23"/>
                </a:lnTo>
                <a:lnTo>
                  <a:pt x="48" y="20"/>
                </a:lnTo>
                <a:lnTo>
                  <a:pt x="45" y="19"/>
                </a:lnTo>
                <a:lnTo>
                  <a:pt x="41" y="18"/>
                </a:lnTo>
                <a:close/>
                <a:moveTo>
                  <a:pt x="41" y="0"/>
                </a:moveTo>
                <a:lnTo>
                  <a:pt x="53" y="1"/>
                </a:lnTo>
                <a:lnTo>
                  <a:pt x="63" y="6"/>
                </a:lnTo>
                <a:lnTo>
                  <a:pt x="71" y="13"/>
                </a:lnTo>
                <a:lnTo>
                  <a:pt x="77" y="22"/>
                </a:lnTo>
                <a:lnTo>
                  <a:pt x="81" y="34"/>
                </a:lnTo>
                <a:lnTo>
                  <a:pt x="82" y="48"/>
                </a:lnTo>
                <a:lnTo>
                  <a:pt x="82" y="75"/>
                </a:lnTo>
                <a:lnTo>
                  <a:pt x="81" y="90"/>
                </a:lnTo>
                <a:lnTo>
                  <a:pt x="77" y="102"/>
                </a:lnTo>
                <a:lnTo>
                  <a:pt x="71" y="112"/>
                </a:lnTo>
                <a:lnTo>
                  <a:pt x="63" y="119"/>
                </a:lnTo>
                <a:lnTo>
                  <a:pt x="53" y="122"/>
                </a:lnTo>
                <a:lnTo>
                  <a:pt x="42" y="125"/>
                </a:lnTo>
                <a:lnTo>
                  <a:pt x="29" y="122"/>
                </a:lnTo>
                <a:lnTo>
                  <a:pt x="19" y="119"/>
                </a:lnTo>
                <a:lnTo>
                  <a:pt x="11" y="112"/>
                </a:lnTo>
                <a:lnTo>
                  <a:pt x="5" y="102"/>
                </a:lnTo>
                <a:lnTo>
                  <a:pt x="1" y="90"/>
                </a:lnTo>
                <a:lnTo>
                  <a:pt x="0" y="75"/>
                </a:lnTo>
                <a:lnTo>
                  <a:pt x="0" y="48"/>
                </a:lnTo>
                <a:lnTo>
                  <a:pt x="1" y="34"/>
                </a:lnTo>
                <a:lnTo>
                  <a:pt x="5" y="22"/>
                </a:lnTo>
                <a:lnTo>
                  <a:pt x="11" y="13"/>
                </a:lnTo>
                <a:lnTo>
                  <a:pt x="19" y="6"/>
                </a:lnTo>
                <a:lnTo>
                  <a:pt x="29" y="1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0" name="Freeform 127"/>
          <p:cNvSpPr>
            <a:spLocks noEditPoints="1"/>
          </p:cNvSpPr>
          <p:nvPr/>
        </p:nvSpPr>
        <p:spPr bwMode="auto">
          <a:xfrm>
            <a:off x="6080580" y="3393939"/>
            <a:ext cx="74850" cy="110493"/>
          </a:xfrm>
          <a:custGeom>
            <a:avLst/>
            <a:gdLst>
              <a:gd name="T0" fmla="*/ 37 w 84"/>
              <a:gd name="T1" fmla="*/ 61 h 125"/>
              <a:gd name="T2" fmla="*/ 28 w 84"/>
              <a:gd name="T3" fmla="*/ 64 h 125"/>
              <a:gd name="T4" fmla="*/ 24 w 84"/>
              <a:gd name="T5" fmla="*/ 75 h 125"/>
              <a:gd name="T6" fmla="*/ 30 w 84"/>
              <a:gd name="T7" fmla="*/ 98 h 125"/>
              <a:gd name="T8" fmla="*/ 35 w 84"/>
              <a:gd name="T9" fmla="*/ 103 h 125"/>
              <a:gd name="T10" fmla="*/ 43 w 84"/>
              <a:gd name="T11" fmla="*/ 105 h 125"/>
              <a:gd name="T12" fmla="*/ 52 w 84"/>
              <a:gd name="T13" fmla="*/ 102 h 125"/>
              <a:gd name="T14" fmla="*/ 58 w 84"/>
              <a:gd name="T15" fmla="*/ 94 h 125"/>
              <a:gd name="T16" fmla="*/ 60 w 84"/>
              <a:gd name="T17" fmla="*/ 82 h 125"/>
              <a:gd name="T18" fmla="*/ 58 w 84"/>
              <a:gd name="T19" fmla="*/ 71 h 125"/>
              <a:gd name="T20" fmla="*/ 52 w 84"/>
              <a:gd name="T21" fmla="*/ 63 h 125"/>
              <a:gd name="T22" fmla="*/ 43 w 84"/>
              <a:gd name="T23" fmla="*/ 60 h 125"/>
              <a:gd name="T24" fmla="*/ 56 w 84"/>
              <a:gd name="T25" fmla="*/ 0 h 125"/>
              <a:gd name="T26" fmla="*/ 67 w 84"/>
              <a:gd name="T27" fmla="*/ 3 h 125"/>
              <a:gd name="T28" fmla="*/ 68 w 84"/>
              <a:gd name="T29" fmla="*/ 23 h 125"/>
              <a:gd name="T30" fmla="*/ 59 w 84"/>
              <a:gd name="T31" fmla="*/ 20 h 125"/>
              <a:gd name="T32" fmla="*/ 49 w 84"/>
              <a:gd name="T33" fmla="*/ 19 h 125"/>
              <a:gd name="T34" fmla="*/ 39 w 84"/>
              <a:gd name="T35" fmla="*/ 22 h 125"/>
              <a:gd name="T36" fmla="*/ 31 w 84"/>
              <a:gd name="T37" fmla="*/ 27 h 125"/>
              <a:gd name="T38" fmla="*/ 25 w 84"/>
              <a:gd name="T39" fmla="*/ 50 h 125"/>
              <a:gd name="T40" fmla="*/ 30 w 84"/>
              <a:gd name="T41" fmla="*/ 46 h 125"/>
              <a:gd name="T42" fmla="*/ 42 w 84"/>
              <a:gd name="T43" fmla="*/ 42 h 125"/>
              <a:gd name="T44" fmla="*/ 59 w 84"/>
              <a:gd name="T45" fmla="*/ 43 h 125"/>
              <a:gd name="T46" fmla="*/ 75 w 84"/>
              <a:gd name="T47" fmla="*/ 53 h 125"/>
              <a:gd name="T48" fmla="*/ 84 w 84"/>
              <a:gd name="T49" fmla="*/ 82 h 125"/>
              <a:gd name="T50" fmla="*/ 72 w 84"/>
              <a:gd name="T51" fmla="*/ 112 h 125"/>
              <a:gd name="T52" fmla="*/ 54 w 84"/>
              <a:gd name="T53" fmla="*/ 122 h 125"/>
              <a:gd name="T54" fmla="*/ 31 w 84"/>
              <a:gd name="T55" fmla="*/ 122 h 125"/>
              <a:gd name="T56" fmla="*/ 12 w 84"/>
              <a:gd name="T57" fmla="*/ 111 h 125"/>
              <a:gd name="T58" fmla="*/ 2 w 84"/>
              <a:gd name="T59" fmla="*/ 90 h 125"/>
              <a:gd name="T60" fmla="*/ 0 w 84"/>
              <a:gd name="T61" fmla="*/ 52 h 125"/>
              <a:gd name="T62" fmla="*/ 6 w 84"/>
              <a:gd name="T63" fmla="*/ 25 h 125"/>
              <a:gd name="T64" fmla="*/ 23 w 84"/>
              <a:gd name="T65" fmla="*/ 6 h 125"/>
              <a:gd name="T66" fmla="*/ 49 w 84"/>
              <a:gd name="T6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4" h="125">
                <a:moveTo>
                  <a:pt x="43" y="60"/>
                </a:moveTo>
                <a:lnTo>
                  <a:pt x="37" y="61"/>
                </a:lnTo>
                <a:lnTo>
                  <a:pt x="32" y="62"/>
                </a:lnTo>
                <a:lnTo>
                  <a:pt x="28" y="64"/>
                </a:lnTo>
                <a:lnTo>
                  <a:pt x="24" y="67"/>
                </a:lnTo>
                <a:lnTo>
                  <a:pt x="24" y="75"/>
                </a:lnTo>
                <a:lnTo>
                  <a:pt x="25" y="89"/>
                </a:lnTo>
                <a:lnTo>
                  <a:pt x="30" y="98"/>
                </a:lnTo>
                <a:lnTo>
                  <a:pt x="32" y="101"/>
                </a:lnTo>
                <a:lnTo>
                  <a:pt x="35" y="103"/>
                </a:lnTo>
                <a:lnTo>
                  <a:pt x="39" y="105"/>
                </a:lnTo>
                <a:lnTo>
                  <a:pt x="43" y="105"/>
                </a:lnTo>
                <a:lnTo>
                  <a:pt x="48" y="104"/>
                </a:lnTo>
                <a:lnTo>
                  <a:pt x="52" y="102"/>
                </a:lnTo>
                <a:lnTo>
                  <a:pt x="56" y="99"/>
                </a:lnTo>
                <a:lnTo>
                  <a:pt x="58" y="94"/>
                </a:lnTo>
                <a:lnTo>
                  <a:pt x="59" y="89"/>
                </a:lnTo>
                <a:lnTo>
                  <a:pt x="60" y="82"/>
                </a:lnTo>
                <a:lnTo>
                  <a:pt x="59" y="76"/>
                </a:lnTo>
                <a:lnTo>
                  <a:pt x="58" y="71"/>
                </a:lnTo>
                <a:lnTo>
                  <a:pt x="56" y="66"/>
                </a:lnTo>
                <a:lnTo>
                  <a:pt x="52" y="63"/>
                </a:lnTo>
                <a:lnTo>
                  <a:pt x="48" y="61"/>
                </a:lnTo>
                <a:lnTo>
                  <a:pt x="43" y="60"/>
                </a:lnTo>
                <a:close/>
                <a:moveTo>
                  <a:pt x="49" y="0"/>
                </a:moveTo>
                <a:lnTo>
                  <a:pt x="56" y="0"/>
                </a:lnTo>
                <a:lnTo>
                  <a:pt x="61" y="1"/>
                </a:lnTo>
                <a:lnTo>
                  <a:pt x="67" y="3"/>
                </a:lnTo>
                <a:lnTo>
                  <a:pt x="72" y="5"/>
                </a:lnTo>
                <a:lnTo>
                  <a:pt x="68" y="23"/>
                </a:lnTo>
                <a:lnTo>
                  <a:pt x="63" y="22"/>
                </a:lnTo>
                <a:lnTo>
                  <a:pt x="59" y="20"/>
                </a:lnTo>
                <a:lnTo>
                  <a:pt x="54" y="19"/>
                </a:lnTo>
                <a:lnTo>
                  <a:pt x="49" y="19"/>
                </a:lnTo>
                <a:lnTo>
                  <a:pt x="43" y="19"/>
                </a:lnTo>
                <a:lnTo>
                  <a:pt x="39" y="22"/>
                </a:lnTo>
                <a:lnTo>
                  <a:pt x="34" y="24"/>
                </a:lnTo>
                <a:lnTo>
                  <a:pt x="31" y="27"/>
                </a:lnTo>
                <a:lnTo>
                  <a:pt x="26" y="37"/>
                </a:lnTo>
                <a:lnTo>
                  <a:pt x="25" y="50"/>
                </a:lnTo>
                <a:lnTo>
                  <a:pt x="25" y="51"/>
                </a:lnTo>
                <a:lnTo>
                  <a:pt x="30" y="46"/>
                </a:lnTo>
                <a:lnTo>
                  <a:pt x="35" y="44"/>
                </a:lnTo>
                <a:lnTo>
                  <a:pt x="42" y="42"/>
                </a:lnTo>
                <a:lnTo>
                  <a:pt x="49" y="42"/>
                </a:lnTo>
                <a:lnTo>
                  <a:pt x="59" y="43"/>
                </a:lnTo>
                <a:lnTo>
                  <a:pt x="68" y="46"/>
                </a:lnTo>
                <a:lnTo>
                  <a:pt x="75" y="53"/>
                </a:lnTo>
                <a:lnTo>
                  <a:pt x="81" y="66"/>
                </a:lnTo>
                <a:lnTo>
                  <a:pt x="84" y="82"/>
                </a:lnTo>
                <a:lnTo>
                  <a:pt x="81" y="99"/>
                </a:lnTo>
                <a:lnTo>
                  <a:pt x="72" y="112"/>
                </a:lnTo>
                <a:lnTo>
                  <a:pt x="64" y="119"/>
                </a:lnTo>
                <a:lnTo>
                  <a:pt x="54" y="122"/>
                </a:lnTo>
                <a:lnTo>
                  <a:pt x="43" y="125"/>
                </a:lnTo>
                <a:lnTo>
                  <a:pt x="31" y="122"/>
                </a:lnTo>
                <a:lnTo>
                  <a:pt x="21" y="119"/>
                </a:lnTo>
                <a:lnTo>
                  <a:pt x="12" y="111"/>
                </a:lnTo>
                <a:lnTo>
                  <a:pt x="5" y="101"/>
                </a:lnTo>
                <a:lnTo>
                  <a:pt x="2" y="90"/>
                </a:lnTo>
                <a:lnTo>
                  <a:pt x="0" y="75"/>
                </a:lnTo>
                <a:lnTo>
                  <a:pt x="0" y="52"/>
                </a:lnTo>
                <a:lnTo>
                  <a:pt x="2" y="37"/>
                </a:lnTo>
                <a:lnTo>
                  <a:pt x="6" y="25"/>
                </a:lnTo>
                <a:lnTo>
                  <a:pt x="14" y="14"/>
                </a:lnTo>
                <a:lnTo>
                  <a:pt x="23" y="6"/>
                </a:lnTo>
                <a:lnTo>
                  <a:pt x="35" y="1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1" name="TextBox 136"/>
          <p:cNvSpPr txBox="1"/>
          <p:nvPr/>
        </p:nvSpPr>
        <p:spPr>
          <a:xfrm>
            <a:off x="6477000" y="3812661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接入层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2" name="TextBox 137"/>
          <p:cNvSpPr txBox="1"/>
          <p:nvPr/>
        </p:nvSpPr>
        <p:spPr>
          <a:xfrm>
            <a:off x="6477000" y="4063936"/>
            <a:ext cx="2590800" cy="9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b="0" i="0" dirty="0" err="1">
                <a:effectLst/>
                <a:latin typeface="PingFangSC-Regular"/>
              </a:rPr>
              <a:t>OceanBase</a:t>
            </a:r>
            <a:r>
              <a:rPr lang="en-US" altLang="zh-CN" sz="1000" b="0" i="0" dirty="0">
                <a:effectLst/>
                <a:latin typeface="PingFangSC-Regular"/>
              </a:rPr>
              <a:t> </a:t>
            </a:r>
            <a:r>
              <a:rPr lang="zh-CN" altLang="en-US" sz="1000" b="0" i="0" dirty="0">
                <a:effectLst/>
                <a:latin typeface="PingFangSC-Regular"/>
              </a:rPr>
              <a:t>数据库代理（</a:t>
            </a:r>
            <a:r>
              <a:rPr lang="en-US" altLang="zh-CN" sz="1000" b="0" i="0" dirty="0" err="1">
                <a:effectLst/>
                <a:latin typeface="PingFangSC-Regular"/>
              </a:rPr>
              <a:t>OceanBase</a:t>
            </a:r>
            <a:r>
              <a:rPr lang="en-US" altLang="zh-CN" sz="1000" b="0" i="0" dirty="0">
                <a:effectLst/>
                <a:latin typeface="PingFangSC-Regular"/>
              </a:rPr>
              <a:t> Database Proxy</a:t>
            </a:r>
            <a:r>
              <a:rPr lang="zh-CN" altLang="en-US" sz="1000" b="0" i="0" dirty="0">
                <a:effectLst/>
                <a:latin typeface="PingFangSC-Regular"/>
              </a:rPr>
              <a:t>，</a:t>
            </a:r>
            <a:r>
              <a:rPr lang="en-US" altLang="zh-CN" sz="1000" b="0" i="0" dirty="0">
                <a:effectLst/>
                <a:latin typeface="PingFangSC-Regular"/>
              </a:rPr>
              <a:t>ODP</a:t>
            </a:r>
            <a:r>
              <a:rPr lang="zh-CN" altLang="en-US" sz="1000" b="0" i="0" dirty="0">
                <a:effectLst/>
                <a:latin typeface="PingFangSC-Regular"/>
              </a:rPr>
              <a:t>）是 </a:t>
            </a:r>
            <a:r>
              <a:rPr lang="en-US" altLang="zh-CN" sz="1000" b="0" i="0" dirty="0" err="1">
                <a:effectLst/>
                <a:latin typeface="PingFangSC-Regular"/>
              </a:rPr>
              <a:t>OceanBase</a:t>
            </a:r>
            <a:r>
              <a:rPr lang="en-US" altLang="zh-CN" sz="1000" b="0" i="0" dirty="0">
                <a:effectLst/>
                <a:latin typeface="PingFangSC-Regular"/>
              </a:rPr>
              <a:t> </a:t>
            </a:r>
            <a:r>
              <a:rPr lang="zh-CN" altLang="en-US" sz="1000" b="0" i="0" dirty="0">
                <a:effectLst/>
                <a:latin typeface="PingFangSC-Regular"/>
              </a:rPr>
              <a:t>数据库的接入层，负责将用户的请求转发到合适的 </a:t>
            </a:r>
            <a:r>
              <a:rPr lang="en-US" altLang="zh-CN" sz="1000" b="0" i="0" dirty="0" err="1">
                <a:effectLst/>
                <a:latin typeface="PingFangSC-Regular"/>
              </a:rPr>
              <a:t>OceanBase</a:t>
            </a:r>
            <a:r>
              <a:rPr lang="en-US" altLang="zh-CN" sz="1000" b="0" i="0" dirty="0">
                <a:effectLst/>
                <a:latin typeface="PingFangSC-Regular"/>
              </a:rPr>
              <a:t> </a:t>
            </a:r>
            <a:r>
              <a:rPr lang="zh-CN" altLang="en-US" sz="1000" b="0" i="0" dirty="0">
                <a:effectLst/>
                <a:latin typeface="PingFangSC-Regular"/>
              </a:rPr>
              <a:t>实例上进行处理。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3" name="TextBox 139"/>
          <p:cNvSpPr txBox="1"/>
          <p:nvPr/>
        </p:nvSpPr>
        <p:spPr>
          <a:xfrm>
            <a:off x="6631190" y="2729704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4" name="TextBox 140"/>
          <p:cNvSpPr txBox="1"/>
          <p:nvPr/>
        </p:nvSpPr>
        <p:spPr>
          <a:xfrm>
            <a:off x="6631190" y="2980979"/>
            <a:ext cx="2055610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0" i="0" dirty="0">
                <a:effectLst/>
                <a:latin typeface="PingFangSC-Regular"/>
              </a:rPr>
              <a:t>SQL </a:t>
            </a:r>
            <a:r>
              <a:rPr lang="zh-CN" altLang="en-US" sz="1100" b="0" i="0" dirty="0">
                <a:effectLst/>
                <a:latin typeface="PingFangSC-Regular"/>
              </a:rPr>
              <a:t>层将用户的 </a:t>
            </a:r>
            <a:r>
              <a:rPr lang="en-US" altLang="zh-CN" sz="1100" b="0" i="0" dirty="0">
                <a:effectLst/>
                <a:latin typeface="PingFangSC-Regular"/>
              </a:rPr>
              <a:t>SQL </a:t>
            </a:r>
            <a:r>
              <a:rPr lang="zh-CN" altLang="en-US" sz="1100" b="0" i="0" dirty="0">
                <a:effectLst/>
                <a:latin typeface="PingFangSC-Regular"/>
              </a:rPr>
              <a:t>请求转化成对一个或多个 </a:t>
            </a:r>
            <a:r>
              <a:rPr lang="en-US" altLang="zh-CN" sz="1100" b="0" i="0" dirty="0">
                <a:effectLst/>
                <a:latin typeface="PingFangSC-Regular"/>
              </a:rPr>
              <a:t>Tablet </a:t>
            </a:r>
            <a:r>
              <a:rPr lang="zh-CN" altLang="en-US" sz="1100" b="0" i="0" dirty="0">
                <a:effectLst/>
                <a:latin typeface="PingFangSC-Regular"/>
              </a:rPr>
              <a:t>的数据访问。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5" name="TextBox 142"/>
          <p:cNvSpPr txBox="1"/>
          <p:nvPr/>
        </p:nvSpPr>
        <p:spPr>
          <a:xfrm>
            <a:off x="6477000" y="1646746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事务层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6" name="TextBox 143"/>
          <p:cNvSpPr txBox="1"/>
          <p:nvPr/>
        </p:nvSpPr>
        <p:spPr>
          <a:xfrm>
            <a:off x="6476999" y="1898021"/>
            <a:ext cx="2462939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0" i="0" dirty="0">
                <a:effectLst/>
                <a:latin typeface="PingFangSC-Regular"/>
              </a:rPr>
              <a:t>事务层保证了单个日志流和多个日志流</a:t>
            </a:r>
            <a:r>
              <a:rPr lang="en-US" altLang="zh-CN" sz="1000" b="0" i="0" dirty="0">
                <a:effectLst/>
                <a:latin typeface="PingFangSC-Regular"/>
              </a:rPr>
              <a:t>DML</a:t>
            </a:r>
            <a:r>
              <a:rPr lang="zh-CN" altLang="en-US" sz="1000" b="0" i="0" dirty="0">
                <a:effectLst/>
                <a:latin typeface="PingFangSC-Regular"/>
              </a:rPr>
              <a:t>操作提交的原子性，也保证了并发事务之间的多版本隔离能力。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7" name="TextBox 145"/>
          <p:cNvSpPr txBox="1"/>
          <p:nvPr/>
        </p:nvSpPr>
        <p:spPr>
          <a:xfrm>
            <a:off x="1204362" y="3812661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均衡层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8" name="TextBox 146"/>
          <p:cNvSpPr txBox="1"/>
          <p:nvPr/>
        </p:nvSpPr>
        <p:spPr>
          <a:xfrm>
            <a:off x="482174" y="4079790"/>
            <a:ext cx="2445804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800" b="0" i="0" dirty="0">
                <a:effectLst/>
                <a:latin typeface="PingFangSC-Regular"/>
              </a:rPr>
              <a:t>当租户的属性发生变更，新增了机器资源，或者经过长时间使用后，</a:t>
            </a:r>
            <a:r>
              <a:rPr lang="en-US" altLang="zh-CN" sz="800" b="0" i="0" dirty="0">
                <a:effectLst/>
                <a:latin typeface="PingFangSC-Regular"/>
              </a:rPr>
              <a:t>Tablet </a:t>
            </a:r>
            <a:r>
              <a:rPr lang="zh-CN" altLang="en-US" sz="800" b="0" i="0" dirty="0">
                <a:effectLst/>
                <a:latin typeface="PingFangSC-Regular"/>
              </a:rPr>
              <a:t>在各台机器上不再均衡时，均衡层通过日志流的分裂和合并操作，并在这个过程中配合日志流副本的移动，让数据和服务在多个服务器之间再次均衡。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50173" y="2729704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复制层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4800" y="2980979"/>
            <a:ext cx="2472849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b="0" i="0" dirty="0">
                <a:effectLst/>
                <a:latin typeface="PingFangSC-Regular"/>
              </a:rPr>
              <a:t>复制层使用日志流（</a:t>
            </a:r>
            <a:r>
              <a:rPr lang="en-US" altLang="zh-CN" sz="900" b="0" i="0" dirty="0">
                <a:effectLst/>
                <a:latin typeface="PingFangSC-Regular"/>
              </a:rPr>
              <a:t>LS</a:t>
            </a:r>
            <a:r>
              <a:rPr lang="zh-CN" altLang="en-US" sz="900" b="0" i="0" dirty="0">
                <a:effectLst/>
                <a:latin typeface="PingFangSC-Regular"/>
              </a:rPr>
              <a:t>、</a:t>
            </a:r>
            <a:r>
              <a:rPr lang="en-US" altLang="zh-CN" sz="900" b="0" i="0" dirty="0">
                <a:effectLst/>
                <a:latin typeface="PingFangSC-Regular"/>
              </a:rPr>
              <a:t>Log Stream</a:t>
            </a:r>
            <a:r>
              <a:rPr lang="zh-CN" altLang="en-US" sz="900" b="0" i="0" dirty="0">
                <a:effectLst/>
                <a:latin typeface="PingFangSC-Regular"/>
              </a:rPr>
              <a:t>）在多副本之间同步状态。每个 </a:t>
            </a:r>
            <a:r>
              <a:rPr lang="en-US" altLang="zh-CN" sz="900" b="0" i="0" dirty="0">
                <a:effectLst/>
                <a:latin typeface="PingFangSC-Regular"/>
              </a:rPr>
              <a:t>Tablet </a:t>
            </a:r>
            <a:r>
              <a:rPr lang="zh-CN" altLang="en-US" sz="900" b="0" i="0" dirty="0">
                <a:effectLst/>
                <a:latin typeface="PingFangSC-Regular"/>
              </a:rPr>
              <a:t>都会对应一个确定的日志流，每个日志流对应多个 </a:t>
            </a:r>
            <a:r>
              <a:rPr lang="en-US" altLang="zh-CN" sz="900" b="0" i="0" dirty="0">
                <a:effectLst/>
                <a:latin typeface="PingFangSC-Regular"/>
              </a:rPr>
              <a:t>Tablet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1" name="TextBox 151"/>
          <p:cNvSpPr txBox="1"/>
          <p:nvPr/>
        </p:nvSpPr>
        <p:spPr>
          <a:xfrm>
            <a:off x="1204362" y="1646746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存储层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2" name="TextBox 152"/>
          <p:cNvSpPr txBox="1"/>
          <p:nvPr/>
        </p:nvSpPr>
        <p:spPr>
          <a:xfrm>
            <a:off x="367141" y="1882168"/>
            <a:ext cx="2805788" cy="69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b="0" i="0" dirty="0">
                <a:effectLst/>
                <a:latin typeface="PingFangSC-Regular"/>
              </a:rPr>
              <a:t>存储层以一张表或者一个分区为粒度提供数据存储与访问，每个分区对应一个用于存储数据的</a:t>
            </a:r>
            <a:r>
              <a:rPr lang="en-US" altLang="zh-CN" sz="900" b="0" i="0" dirty="0">
                <a:effectLst/>
                <a:latin typeface="PingFangSC-Regular"/>
              </a:rPr>
              <a:t>Tablet</a:t>
            </a:r>
            <a:r>
              <a:rPr lang="zh-CN" altLang="en-US" sz="900" b="0" i="0" dirty="0">
                <a:effectLst/>
                <a:latin typeface="PingFangSC-Regular"/>
              </a:rPr>
              <a:t>（分片），用户定义的非分区表也会对应一个 </a:t>
            </a:r>
            <a:r>
              <a:rPr lang="en-US" altLang="zh-CN" sz="900" b="0" i="0" dirty="0">
                <a:effectLst/>
                <a:latin typeface="PingFangSC-Regular"/>
              </a:rPr>
              <a:t>Tablet</a:t>
            </a:r>
            <a:r>
              <a:rPr lang="zh-CN" altLang="en-US" sz="900" b="0" i="0" dirty="0">
                <a:effectLst/>
                <a:latin typeface="PingFangSC-Regular"/>
              </a:rPr>
              <a:t>。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53" name="Group 155"/>
          <p:cNvGrpSpPr/>
          <p:nvPr/>
        </p:nvGrpSpPr>
        <p:grpSpPr>
          <a:xfrm>
            <a:off x="3279060" y="3602014"/>
            <a:ext cx="316544" cy="341346"/>
            <a:chOff x="1425575" y="2841625"/>
            <a:chExt cx="425451" cy="458788"/>
          </a:xfrm>
          <a:solidFill>
            <a:schemeClr val="bg1"/>
          </a:solidFill>
        </p:grpSpPr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1517650" y="2932113"/>
              <a:ext cx="239713" cy="368300"/>
            </a:xfrm>
            <a:custGeom>
              <a:avLst/>
              <a:gdLst>
                <a:gd name="T0" fmla="*/ 1060 w 1809"/>
                <a:gd name="T1" fmla="*/ 2658 h 2784"/>
                <a:gd name="T2" fmla="*/ 558 w 1809"/>
                <a:gd name="T3" fmla="*/ 2150 h 2784"/>
                <a:gd name="T4" fmla="*/ 1257 w 1809"/>
                <a:gd name="T5" fmla="*/ 2150 h 2784"/>
                <a:gd name="T6" fmla="*/ 859 w 1809"/>
                <a:gd name="T7" fmla="*/ 151 h 2784"/>
                <a:gd name="T8" fmla="*/ 657 w 1809"/>
                <a:gd name="T9" fmla="*/ 191 h 2784"/>
                <a:gd name="T10" fmla="*/ 477 w 1809"/>
                <a:gd name="T11" fmla="*/ 279 h 2784"/>
                <a:gd name="T12" fmla="*/ 326 w 1809"/>
                <a:gd name="T13" fmla="*/ 409 h 2784"/>
                <a:gd name="T14" fmla="*/ 214 w 1809"/>
                <a:gd name="T15" fmla="*/ 573 h 2784"/>
                <a:gd name="T16" fmla="*/ 145 w 1809"/>
                <a:gd name="T17" fmla="*/ 766 h 2784"/>
                <a:gd name="T18" fmla="*/ 133 w 1809"/>
                <a:gd name="T19" fmla="*/ 973 h 2784"/>
                <a:gd name="T20" fmla="*/ 173 w 1809"/>
                <a:gd name="T21" fmla="*/ 1169 h 2784"/>
                <a:gd name="T22" fmla="*/ 255 w 1809"/>
                <a:gd name="T23" fmla="*/ 1350 h 2784"/>
                <a:gd name="T24" fmla="*/ 375 w 1809"/>
                <a:gd name="T25" fmla="*/ 1510 h 2784"/>
                <a:gd name="T26" fmla="*/ 530 w 1809"/>
                <a:gd name="T27" fmla="*/ 1640 h 2784"/>
                <a:gd name="T28" fmla="*/ 556 w 1809"/>
                <a:gd name="T29" fmla="*/ 1678 h 2784"/>
                <a:gd name="T30" fmla="*/ 1257 w 1809"/>
                <a:gd name="T31" fmla="*/ 2024 h 2784"/>
                <a:gd name="T32" fmla="*/ 1265 w 1809"/>
                <a:gd name="T33" fmla="*/ 1667 h 2784"/>
                <a:gd name="T34" fmla="*/ 1286 w 1809"/>
                <a:gd name="T35" fmla="*/ 1641 h 2784"/>
                <a:gd name="T36" fmla="*/ 1441 w 1809"/>
                <a:gd name="T37" fmla="*/ 1511 h 2784"/>
                <a:gd name="T38" fmla="*/ 1561 w 1809"/>
                <a:gd name="T39" fmla="*/ 1351 h 2784"/>
                <a:gd name="T40" fmla="*/ 1643 w 1809"/>
                <a:gd name="T41" fmla="*/ 1170 h 2784"/>
                <a:gd name="T42" fmla="*/ 1683 w 1809"/>
                <a:gd name="T43" fmla="*/ 973 h 2784"/>
                <a:gd name="T44" fmla="*/ 1670 w 1809"/>
                <a:gd name="T45" fmla="*/ 764 h 2784"/>
                <a:gd name="T46" fmla="*/ 1599 w 1809"/>
                <a:gd name="T47" fmla="*/ 568 h 2784"/>
                <a:gd name="T48" fmla="*/ 1482 w 1809"/>
                <a:gd name="T49" fmla="*/ 402 h 2784"/>
                <a:gd name="T50" fmla="*/ 1326 w 1809"/>
                <a:gd name="T51" fmla="*/ 272 h 2784"/>
                <a:gd name="T52" fmla="*/ 1140 w 1809"/>
                <a:gd name="T53" fmla="*/ 184 h 2784"/>
                <a:gd name="T54" fmla="*/ 931 w 1809"/>
                <a:gd name="T55" fmla="*/ 150 h 2784"/>
                <a:gd name="T56" fmla="*/ 1061 w 1809"/>
                <a:gd name="T57" fmla="*/ 15 h 2784"/>
                <a:gd name="T58" fmla="*/ 1276 w 1809"/>
                <a:gd name="T59" fmla="*/ 81 h 2784"/>
                <a:gd name="T60" fmla="*/ 1463 w 1809"/>
                <a:gd name="T61" fmla="*/ 196 h 2784"/>
                <a:gd name="T62" fmla="*/ 1617 w 1809"/>
                <a:gd name="T63" fmla="*/ 350 h 2784"/>
                <a:gd name="T64" fmla="*/ 1731 w 1809"/>
                <a:gd name="T65" fmla="*/ 539 h 2784"/>
                <a:gd name="T66" fmla="*/ 1796 w 1809"/>
                <a:gd name="T67" fmla="*/ 753 h 2784"/>
                <a:gd name="T68" fmla="*/ 1805 w 1809"/>
                <a:gd name="T69" fmla="*/ 982 h 2784"/>
                <a:gd name="T70" fmla="*/ 1762 w 1809"/>
                <a:gd name="T71" fmla="*/ 1200 h 2784"/>
                <a:gd name="T72" fmla="*/ 1675 w 1809"/>
                <a:gd name="T73" fmla="*/ 1402 h 2784"/>
                <a:gd name="T74" fmla="*/ 1545 w 1809"/>
                <a:gd name="T75" fmla="*/ 1580 h 2784"/>
                <a:gd name="T76" fmla="*/ 1380 w 1809"/>
                <a:gd name="T77" fmla="*/ 1730 h 2784"/>
                <a:gd name="T78" fmla="*/ 1375 w 1809"/>
                <a:gd name="T79" fmla="*/ 2407 h 2784"/>
                <a:gd name="T80" fmla="*/ 1145 w 1809"/>
                <a:gd name="T81" fmla="*/ 2756 h 2784"/>
                <a:gd name="T82" fmla="*/ 1107 w 1809"/>
                <a:gd name="T83" fmla="*/ 2782 h 2784"/>
                <a:gd name="T84" fmla="*/ 701 w 1809"/>
                <a:gd name="T85" fmla="*/ 2782 h 2784"/>
                <a:gd name="T86" fmla="*/ 663 w 1809"/>
                <a:gd name="T87" fmla="*/ 2756 h 2784"/>
                <a:gd name="T88" fmla="*/ 434 w 1809"/>
                <a:gd name="T89" fmla="*/ 2407 h 2784"/>
                <a:gd name="T90" fmla="*/ 428 w 1809"/>
                <a:gd name="T91" fmla="*/ 1730 h 2784"/>
                <a:gd name="T92" fmla="*/ 262 w 1809"/>
                <a:gd name="T93" fmla="*/ 1580 h 2784"/>
                <a:gd name="T94" fmla="*/ 134 w 1809"/>
                <a:gd name="T95" fmla="*/ 1402 h 2784"/>
                <a:gd name="T96" fmla="*/ 46 w 1809"/>
                <a:gd name="T97" fmla="*/ 1200 h 2784"/>
                <a:gd name="T98" fmla="*/ 3 w 1809"/>
                <a:gd name="T99" fmla="*/ 982 h 2784"/>
                <a:gd name="T100" fmla="*/ 13 w 1809"/>
                <a:gd name="T101" fmla="*/ 752 h 2784"/>
                <a:gd name="T102" fmla="*/ 79 w 1809"/>
                <a:gd name="T103" fmla="*/ 538 h 2784"/>
                <a:gd name="T104" fmla="*/ 193 w 1809"/>
                <a:gd name="T105" fmla="*/ 348 h 2784"/>
                <a:gd name="T106" fmla="*/ 348 w 1809"/>
                <a:gd name="T107" fmla="*/ 193 h 2784"/>
                <a:gd name="T108" fmla="*/ 537 w 1809"/>
                <a:gd name="T109" fmla="*/ 79 h 2784"/>
                <a:gd name="T110" fmla="*/ 753 w 1809"/>
                <a:gd name="T111" fmla="*/ 14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9" h="2784">
                  <a:moveTo>
                    <a:pt x="614" y="2450"/>
                  </a:moveTo>
                  <a:lnTo>
                    <a:pt x="755" y="2658"/>
                  </a:lnTo>
                  <a:lnTo>
                    <a:pt x="1060" y="2658"/>
                  </a:lnTo>
                  <a:lnTo>
                    <a:pt x="1200" y="2450"/>
                  </a:lnTo>
                  <a:lnTo>
                    <a:pt x="614" y="2450"/>
                  </a:lnTo>
                  <a:close/>
                  <a:moveTo>
                    <a:pt x="558" y="2150"/>
                  </a:moveTo>
                  <a:lnTo>
                    <a:pt x="558" y="2320"/>
                  </a:lnTo>
                  <a:lnTo>
                    <a:pt x="1257" y="2320"/>
                  </a:lnTo>
                  <a:lnTo>
                    <a:pt x="1257" y="2150"/>
                  </a:lnTo>
                  <a:lnTo>
                    <a:pt x="558" y="2150"/>
                  </a:lnTo>
                  <a:close/>
                  <a:moveTo>
                    <a:pt x="931" y="150"/>
                  </a:moveTo>
                  <a:lnTo>
                    <a:pt x="859" y="151"/>
                  </a:lnTo>
                  <a:lnTo>
                    <a:pt x="790" y="158"/>
                  </a:lnTo>
                  <a:lnTo>
                    <a:pt x="722" y="172"/>
                  </a:lnTo>
                  <a:lnTo>
                    <a:pt x="657" y="191"/>
                  </a:lnTo>
                  <a:lnTo>
                    <a:pt x="594" y="215"/>
                  </a:lnTo>
                  <a:lnTo>
                    <a:pt x="534" y="244"/>
                  </a:lnTo>
                  <a:lnTo>
                    <a:pt x="477" y="279"/>
                  </a:lnTo>
                  <a:lnTo>
                    <a:pt x="423" y="318"/>
                  </a:lnTo>
                  <a:lnTo>
                    <a:pt x="373" y="362"/>
                  </a:lnTo>
                  <a:lnTo>
                    <a:pt x="326" y="409"/>
                  </a:lnTo>
                  <a:lnTo>
                    <a:pt x="284" y="461"/>
                  </a:lnTo>
                  <a:lnTo>
                    <a:pt x="246" y="515"/>
                  </a:lnTo>
                  <a:lnTo>
                    <a:pt x="214" y="573"/>
                  </a:lnTo>
                  <a:lnTo>
                    <a:pt x="185" y="635"/>
                  </a:lnTo>
                  <a:lnTo>
                    <a:pt x="163" y="699"/>
                  </a:lnTo>
                  <a:lnTo>
                    <a:pt x="145" y="766"/>
                  </a:lnTo>
                  <a:lnTo>
                    <a:pt x="135" y="834"/>
                  </a:lnTo>
                  <a:lnTo>
                    <a:pt x="130" y="904"/>
                  </a:lnTo>
                  <a:lnTo>
                    <a:pt x="133" y="973"/>
                  </a:lnTo>
                  <a:lnTo>
                    <a:pt x="141" y="1040"/>
                  </a:lnTo>
                  <a:lnTo>
                    <a:pt x="155" y="1105"/>
                  </a:lnTo>
                  <a:lnTo>
                    <a:pt x="173" y="1169"/>
                  </a:lnTo>
                  <a:lnTo>
                    <a:pt x="196" y="1231"/>
                  </a:lnTo>
                  <a:lnTo>
                    <a:pt x="223" y="1292"/>
                  </a:lnTo>
                  <a:lnTo>
                    <a:pt x="255" y="1350"/>
                  </a:lnTo>
                  <a:lnTo>
                    <a:pt x="291" y="1406"/>
                  </a:lnTo>
                  <a:lnTo>
                    <a:pt x="331" y="1459"/>
                  </a:lnTo>
                  <a:lnTo>
                    <a:pt x="375" y="1510"/>
                  </a:lnTo>
                  <a:lnTo>
                    <a:pt x="422" y="1556"/>
                  </a:lnTo>
                  <a:lnTo>
                    <a:pt x="474" y="1600"/>
                  </a:lnTo>
                  <a:lnTo>
                    <a:pt x="530" y="1640"/>
                  </a:lnTo>
                  <a:lnTo>
                    <a:pt x="541" y="1651"/>
                  </a:lnTo>
                  <a:lnTo>
                    <a:pt x="551" y="1663"/>
                  </a:lnTo>
                  <a:lnTo>
                    <a:pt x="556" y="1678"/>
                  </a:lnTo>
                  <a:lnTo>
                    <a:pt x="558" y="1694"/>
                  </a:lnTo>
                  <a:lnTo>
                    <a:pt x="558" y="2024"/>
                  </a:lnTo>
                  <a:lnTo>
                    <a:pt x="1257" y="2024"/>
                  </a:lnTo>
                  <a:lnTo>
                    <a:pt x="1257" y="1698"/>
                  </a:lnTo>
                  <a:lnTo>
                    <a:pt x="1259" y="1681"/>
                  </a:lnTo>
                  <a:lnTo>
                    <a:pt x="1265" y="1667"/>
                  </a:lnTo>
                  <a:lnTo>
                    <a:pt x="1274" y="1654"/>
                  </a:lnTo>
                  <a:lnTo>
                    <a:pt x="1286" y="1643"/>
                  </a:lnTo>
                  <a:lnTo>
                    <a:pt x="1286" y="1641"/>
                  </a:lnTo>
                  <a:lnTo>
                    <a:pt x="1341" y="1601"/>
                  </a:lnTo>
                  <a:lnTo>
                    <a:pt x="1393" y="1558"/>
                  </a:lnTo>
                  <a:lnTo>
                    <a:pt x="1441" y="1511"/>
                  </a:lnTo>
                  <a:lnTo>
                    <a:pt x="1485" y="1461"/>
                  </a:lnTo>
                  <a:lnTo>
                    <a:pt x="1525" y="1408"/>
                  </a:lnTo>
                  <a:lnTo>
                    <a:pt x="1561" y="1351"/>
                  </a:lnTo>
                  <a:lnTo>
                    <a:pt x="1593" y="1293"/>
                  </a:lnTo>
                  <a:lnTo>
                    <a:pt x="1620" y="1232"/>
                  </a:lnTo>
                  <a:lnTo>
                    <a:pt x="1643" y="1170"/>
                  </a:lnTo>
                  <a:lnTo>
                    <a:pt x="1661" y="1106"/>
                  </a:lnTo>
                  <a:lnTo>
                    <a:pt x="1675" y="1040"/>
                  </a:lnTo>
                  <a:lnTo>
                    <a:pt x="1683" y="973"/>
                  </a:lnTo>
                  <a:lnTo>
                    <a:pt x="1686" y="904"/>
                  </a:lnTo>
                  <a:lnTo>
                    <a:pt x="1681" y="833"/>
                  </a:lnTo>
                  <a:lnTo>
                    <a:pt x="1670" y="764"/>
                  </a:lnTo>
                  <a:lnTo>
                    <a:pt x="1652" y="695"/>
                  </a:lnTo>
                  <a:lnTo>
                    <a:pt x="1629" y="630"/>
                  </a:lnTo>
                  <a:lnTo>
                    <a:pt x="1599" y="568"/>
                  </a:lnTo>
                  <a:lnTo>
                    <a:pt x="1565" y="509"/>
                  </a:lnTo>
                  <a:lnTo>
                    <a:pt x="1525" y="453"/>
                  </a:lnTo>
                  <a:lnTo>
                    <a:pt x="1482" y="402"/>
                  </a:lnTo>
                  <a:lnTo>
                    <a:pt x="1434" y="354"/>
                  </a:lnTo>
                  <a:lnTo>
                    <a:pt x="1382" y="310"/>
                  </a:lnTo>
                  <a:lnTo>
                    <a:pt x="1326" y="272"/>
                  </a:lnTo>
                  <a:lnTo>
                    <a:pt x="1267" y="237"/>
                  </a:lnTo>
                  <a:lnTo>
                    <a:pt x="1205" y="207"/>
                  </a:lnTo>
                  <a:lnTo>
                    <a:pt x="1140" y="184"/>
                  </a:lnTo>
                  <a:lnTo>
                    <a:pt x="1072" y="166"/>
                  </a:lnTo>
                  <a:lnTo>
                    <a:pt x="1002" y="155"/>
                  </a:lnTo>
                  <a:lnTo>
                    <a:pt x="931" y="150"/>
                  </a:lnTo>
                  <a:close/>
                  <a:moveTo>
                    <a:pt x="907" y="0"/>
                  </a:moveTo>
                  <a:lnTo>
                    <a:pt x="985" y="5"/>
                  </a:lnTo>
                  <a:lnTo>
                    <a:pt x="1061" y="15"/>
                  </a:lnTo>
                  <a:lnTo>
                    <a:pt x="1135" y="31"/>
                  </a:lnTo>
                  <a:lnTo>
                    <a:pt x="1206" y="53"/>
                  </a:lnTo>
                  <a:lnTo>
                    <a:pt x="1276" y="81"/>
                  </a:lnTo>
                  <a:lnTo>
                    <a:pt x="1341" y="114"/>
                  </a:lnTo>
                  <a:lnTo>
                    <a:pt x="1404" y="153"/>
                  </a:lnTo>
                  <a:lnTo>
                    <a:pt x="1463" y="196"/>
                  </a:lnTo>
                  <a:lnTo>
                    <a:pt x="1519" y="243"/>
                  </a:lnTo>
                  <a:lnTo>
                    <a:pt x="1571" y="295"/>
                  </a:lnTo>
                  <a:lnTo>
                    <a:pt x="1617" y="350"/>
                  </a:lnTo>
                  <a:lnTo>
                    <a:pt x="1660" y="410"/>
                  </a:lnTo>
                  <a:lnTo>
                    <a:pt x="1698" y="472"/>
                  </a:lnTo>
                  <a:lnTo>
                    <a:pt x="1731" y="539"/>
                  </a:lnTo>
                  <a:lnTo>
                    <a:pt x="1758" y="608"/>
                  </a:lnTo>
                  <a:lnTo>
                    <a:pt x="1780" y="679"/>
                  </a:lnTo>
                  <a:lnTo>
                    <a:pt x="1796" y="753"/>
                  </a:lnTo>
                  <a:lnTo>
                    <a:pt x="1805" y="829"/>
                  </a:lnTo>
                  <a:lnTo>
                    <a:pt x="1809" y="907"/>
                  </a:lnTo>
                  <a:lnTo>
                    <a:pt x="1805" y="982"/>
                  </a:lnTo>
                  <a:lnTo>
                    <a:pt x="1796" y="1056"/>
                  </a:lnTo>
                  <a:lnTo>
                    <a:pt x="1781" y="1128"/>
                  </a:lnTo>
                  <a:lnTo>
                    <a:pt x="1762" y="1200"/>
                  </a:lnTo>
                  <a:lnTo>
                    <a:pt x="1738" y="1269"/>
                  </a:lnTo>
                  <a:lnTo>
                    <a:pt x="1709" y="1336"/>
                  </a:lnTo>
                  <a:lnTo>
                    <a:pt x="1675" y="1402"/>
                  </a:lnTo>
                  <a:lnTo>
                    <a:pt x="1636" y="1464"/>
                  </a:lnTo>
                  <a:lnTo>
                    <a:pt x="1593" y="1524"/>
                  </a:lnTo>
                  <a:lnTo>
                    <a:pt x="1545" y="1580"/>
                  </a:lnTo>
                  <a:lnTo>
                    <a:pt x="1495" y="1634"/>
                  </a:lnTo>
                  <a:lnTo>
                    <a:pt x="1439" y="1683"/>
                  </a:lnTo>
                  <a:lnTo>
                    <a:pt x="1380" y="1730"/>
                  </a:lnTo>
                  <a:lnTo>
                    <a:pt x="1380" y="2385"/>
                  </a:lnTo>
                  <a:lnTo>
                    <a:pt x="1378" y="2395"/>
                  </a:lnTo>
                  <a:lnTo>
                    <a:pt x="1375" y="2407"/>
                  </a:lnTo>
                  <a:lnTo>
                    <a:pt x="1375" y="2412"/>
                  </a:lnTo>
                  <a:lnTo>
                    <a:pt x="1372" y="2419"/>
                  </a:lnTo>
                  <a:lnTo>
                    <a:pt x="1145" y="2756"/>
                  </a:lnTo>
                  <a:lnTo>
                    <a:pt x="1135" y="2767"/>
                  </a:lnTo>
                  <a:lnTo>
                    <a:pt x="1121" y="2777"/>
                  </a:lnTo>
                  <a:lnTo>
                    <a:pt x="1107" y="2782"/>
                  </a:lnTo>
                  <a:lnTo>
                    <a:pt x="1092" y="2784"/>
                  </a:lnTo>
                  <a:lnTo>
                    <a:pt x="717" y="2784"/>
                  </a:lnTo>
                  <a:lnTo>
                    <a:pt x="701" y="2782"/>
                  </a:lnTo>
                  <a:lnTo>
                    <a:pt x="686" y="2777"/>
                  </a:lnTo>
                  <a:lnTo>
                    <a:pt x="674" y="2767"/>
                  </a:lnTo>
                  <a:lnTo>
                    <a:pt x="663" y="2756"/>
                  </a:lnTo>
                  <a:lnTo>
                    <a:pt x="437" y="2419"/>
                  </a:lnTo>
                  <a:lnTo>
                    <a:pt x="434" y="2412"/>
                  </a:lnTo>
                  <a:lnTo>
                    <a:pt x="434" y="2407"/>
                  </a:lnTo>
                  <a:lnTo>
                    <a:pt x="431" y="2395"/>
                  </a:lnTo>
                  <a:lnTo>
                    <a:pt x="428" y="2385"/>
                  </a:lnTo>
                  <a:lnTo>
                    <a:pt x="428" y="1730"/>
                  </a:lnTo>
                  <a:lnTo>
                    <a:pt x="370" y="1683"/>
                  </a:lnTo>
                  <a:lnTo>
                    <a:pt x="314" y="1634"/>
                  </a:lnTo>
                  <a:lnTo>
                    <a:pt x="262" y="1580"/>
                  </a:lnTo>
                  <a:lnTo>
                    <a:pt x="216" y="1524"/>
                  </a:lnTo>
                  <a:lnTo>
                    <a:pt x="173" y="1464"/>
                  </a:lnTo>
                  <a:lnTo>
                    <a:pt x="134" y="1402"/>
                  </a:lnTo>
                  <a:lnTo>
                    <a:pt x="100" y="1336"/>
                  </a:lnTo>
                  <a:lnTo>
                    <a:pt x="71" y="1269"/>
                  </a:lnTo>
                  <a:lnTo>
                    <a:pt x="46" y="1200"/>
                  </a:lnTo>
                  <a:lnTo>
                    <a:pt x="27" y="1128"/>
                  </a:lnTo>
                  <a:lnTo>
                    <a:pt x="13" y="1056"/>
                  </a:lnTo>
                  <a:lnTo>
                    <a:pt x="3" y="982"/>
                  </a:lnTo>
                  <a:lnTo>
                    <a:pt x="0" y="907"/>
                  </a:lnTo>
                  <a:lnTo>
                    <a:pt x="3" y="829"/>
                  </a:lnTo>
                  <a:lnTo>
                    <a:pt x="13" y="752"/>
                  </a:lnTo>
                  <a:lnTo>
                    <a:pt x="30" y="678"/>
                  </a:lnTo>
                  <a:lnTo>
                    <a:pt x="51" y="606"/>
                  </a:lnTo>
                  <a:lnTo>
                    <a:pt x="79" y="538"/>
                  </a:lnTo>
                  <a:lnTo>
                    <a:pt x="112" y="471"/>
                  </a:lnTo>
                  <a:lnTo>
                    <a:pt x="150" y="408"/>
                  </a:lnTo>
                  <a:lnTo>
                    <a:pt x="193" y="348"/>
                  </a:lnTo>
                  <a:lnTo>
                    <a:pt x="240" y="293"/>
                  </a:lnTo>
                  <a:lnTo>
                    <a:pt x="293" y="241"/>
                  </a:lnTo>
                  <a:lnTo>
                    <a:pt x="348" y="193"/>
                  </a:lnTo>
                  <a:lnTo>
                    <a:pt x="407" y="151"/>
                  </a:lnTo>
                  <a:lnTo>
                    <a:pt x="471" y="112"/>
                  </a:lnTo>
                  <a:lnTo>
                    <a:pt x="537" y="79"/>
                  </a:lnTo>
                  <a:lnTo>
                    <a:pt x="606" y="52"/>
                  </a:lnTo>
                  <a:lnTo>
                    <a:pt x="678" y="30"/>
                  </a:lnTo>
                  <a:lnTo>
                    <a:pt x="753" y="14"/>
                  </a:lnTo>
                  <a:lnTo>
                    <a:pt x="830" y="4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5" name="Freeform 7"/>
            <p:cNvSpPr/>
            <p:nvPr/>
          </p:nvSpPr>
          <p:spPr bwMode="auto">
            <a:xfrm>
              <a:off x="1633538" y="2970213"/>
              <a:ext cx="88900" cy="90488"/>
            </a:xfrm>
            <a:custGeom>
              <a:avLst/>
              <a:gdLst>
                <a:gd name="T0" fmla="*/ 64 w 677"/>
                <a:gd name="T1" fmla="*/ 0 h 675"/>
                <a:gd name="T2" fmla="*/ 127 w 677"/>
                <a:gd name="T3" fmla="*/ 3 h 675"/>
                <a:gd name="T4" fmla="*/ 188 w 677"/>
                <a:gd name="T5" fmla="*/ 12 h 675"/>
                <a:gd name="T6" fmla="*/ 247 w 677"/>
                <a:gd name="T7" fmla="*/ 27 h 675"/>
                <a:gd name="T8" fmla="*/ 303 w 677"/>
                <a:gd name="T9" fmla="*/ 48 h 675"/>
                <a:gd name="T10" fmla="*/ 356 w 677"/>
                <a:gd name="T11" fmla="*/ 73 h 675"/>
                <a:gd name="T12" fmla="*/ 407 w 677"/>
                <a:gd name="T13" fmla="*/ 105 h 675"/>
                <a:gd name="T14" fmla="*/ 454 w 677"/>
                <a:gd name="T15" fmla="*/ 139 h 675"/>
                <a:gd name="T16" fmla="*/ 497 w 677"/>
                <a:gd name="T17" fmla="*/ 179 h 675"/>
                <a:gd name="T18" fmla="*/ 537 w 677"/>
                <a:gd name="T19" fmla="*/ 222 h 675"/>
                <a:gd name="T20" fmla="*/ 572 w 677"/>
                <a:gd name="T21" fmla="*/ 270 h 675"/>
                <a:gd name="T22" fmla="*/ 603 w 677"/>
                <a:gd name="T23" fmla="*/ 320 h 675"/>
                <a:gd name="T24" fmla="*/ 629 w 677"/>
                <a:gd name="T25" fmla="*/ 374 h 675"/>
                <a:gd name="T26" fmla="*/ 650 w 677"/>
                <a:gd name="T27" fmla="*/ 429 h 675"/>
                <a:gd name="T28" fmla="*/ 665 w 677"/>
                <a:gd name="T29" fmla="*/ 488 h 675"/>
                <a:gd name="T30" fmla="*/ 674 w 677"/>
                <a:gd name="T31" fmla="*/ 549 h 675"/>
                <a:gd name="T32" fmla="*/ 677 w 677"/>
                <a:gd name="T33" fmla="*/ 611 h 675"/>
                <a:gd name="T34" fmla="*/ 675 w 677"/>
                <a:gd name="T35" fmla="*/ 629 h 675"/>
                <a:gd name="T36" fmla="*/ 668 w 677"/>
                <a:gd name="T37" fmla="*/ 644 h 675"/>
                <a:gd name="T38" fmla="*/ 659 w 677"/>
                <a:gd name="T39" fmla="*/ 657 h 675"/>
                <a:gd name="T40" fmla="*/ 646 w 677"/>
                <a:gd name="T41" fmla="*/ 667 h 675"/>
                <a:gd name="T42" fmla="*/ 630 w 677"/>
                <a:gd name="T43" fmla="*/ 673 h 675"/>
                <a:gd name="T44" fmla="*/ 613 w 677"/>
                <a:gd name="T45" fmla="*/ 675 h 675"/>
                <a:gd name="T46" fmla="*/ 595 w 677"/>
                <a:gd name="T47" fmla="*/ 673 h 675"/>
                <a:gd name="T48" fmla="*/ 581 w 677"/>
                <a:gd name="T49" fmla="*/ 667 h 675"/>
                <a:gd name="T50" fmla="*/ 568 w 677"/>
                <a:gd name="T51" fmla="*/ 657 h 675"/>
                <a:gd name="T52" fmla="*/ 557 w 677"/>
                <a:gd name="T53" fmla="*/ 644 h 675"/>
                <a:gd name="T54" fmla="*/ 551 w 677"/>
                <a:gd name="T55" fmla="*/ 629 h 675"/>
                <a:gd name="T56" fmla="*/ 549 w 677"/>
                <a:gd name="T57" fmla="*/ 611 h 675"/>
                <a:gd name="T58" fmla="*/ 545 w 677"/>
                <a:gd name="T59" fmla="*/ 556 h 675"/>
                <a:gd name="T60" fmla="*/ 535 w 677"/>
                <a:gd name="T61" fmla="*/ 501 h 675"/>
                <a:gd name="T62" fmla="*/ 521 w 677"/>
                <a:gd name="T63" fmla="*/ 448 h 675"/>
                <a:gd name="T64" fmla="*/ 500 w 677"/>
                <a:gd name="T65" fmla="*/ 399 h 675"/>
                <a:gd name="T66" fmla="*/ 473 w 677"/>
                <a:gd name="T67" fmla="*/ 353 h 675"/>
                <a:gd name="T68" fmla="*/ 442 w 677"/>
                <a:gd name="T69" fmla="*/ 310 h 675"/>
                <a:gd name="T70" fmla="*/ 407 w 677"/>
                <a:gd name="T71" fmla="*/ 270 h 675"/>
                <a:gd name="T72" fmla="*/ 367 w 677"/>
                <a:gd name="T73" fmla="*/ 234 h 675"/>
                <a:gd name="T74" fmla="*/ 324 w 677"/>
                <a:gd name="T75" fmla="*/ 203 h 675"/>
                <a:gd name="T76" fmla="*/ 277 w 677"/>
                <a:gd name="T77" fmla="*/ 177 h 675"/>
                <a:gd name="T78" fmla="*/ 228 w 677"/>
                <a:gd name="T79" fmla="*/ 156 h 675"/>
                <a:gd name="T80" fmla="*/ 175 w 677"/>
                <a:gd name="T81" fmla="*/ 140 h 675"/>
                <a:gd name="T82" fmla="*/ 121 w 677"/>
                <a:gd name="T83" fmla="*/ 131 h 675"/>
                <a:gd name="T84" fmla="*/ 64 w 677"/>
                <a:gd name="T85" fmla="*/ 128 h 675"/>
                <a:gd name="T86" fmla="*/ 47 w 677"/>
                <a:gd name="T87" fmla="*/ 126 h 675"/>
                <a:gd name="T88" fmla="*/ 32 w 677"/>
                <a:gd name="T89" fmla="*/ 119 h 675"/>
                <a:gd name="T90" fmla="*/ 18 w 677"/>
                <a:gd name="T91" fmla="*/ 109 h 675"/>
                <a:gd name="T92" fmla="*/ 9 w 677"/>
                <a:gd name="T93" fmla="*/ 96 h 675"/>
                <a:gd name="T94" fmla="*/ 3 w 677"/>
                <a:gd name="T95" fmla="*/ 80 h 675"/>
                <a:gd name="T96" fmla="*/ 0 w 677"/>
                <a:gd name="T97" fmla="*/ 64 h 675"/>
                <a:gd name="T98" fmla="*/ 3 w 677"/>
                <a:gd name="T99" fmla="*/ 47 h 675"/>
                <a:gd name="T100" fmla="*/ 9 w 677"/>
                <a:gd name="T101" fmla="*/ 31 h 675"/>
                <a:gd name="T102" fmla="*/ 18 w 677"/>
                <a:gd name="T103" fmla="*/ 18 h 675"/>
                <a:gd name="T104" fmla="*/ 32 w 677"/>
                <a:gd name="T105" fmla="*/ 8 h 675"/>
                <a:gd name="T106" fmla="*/ 47 w 677"/>
                <a:gd name="T107" fmla="*/ 2 h 675"/>
                <a:gd name="T108" fmla="*/ 64 w 677"/>
                <a:gd name="T10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7" h="675">
                  <a:moveTo>
                    <a:pt x="64" y="0"/>
                  </a:moveTo>
                  <a:lnTo>
                    <a:pt x="127" y="3"/>
                  </a:lnTo>
                  <a:lnTo>
                    <a:pt x="188" y="12"/>
                  </a:lnTo>
                  <a:lnTo>
                    <a:pt x="247" y="27"/>
                  </a:lnTo>
                  <a:lnTo>
                    <a:pt x="303" y="48"/>
                  </a:lnTo>
                  <a:lnTo>
                    <a:pt x="356" y="73"/>
                  </a:lnTo>
                  <a:lnTo>
                    <a:pt x="407" y="105"/>
                  </a:lnTo>
                  <a:lnTo>
                    <a:pt x="454" y="139"/>
                  </a:lnTo>
                  <a:lnTo>
                    <a:pt x="497" y="179"/>
                  </a:lnTo>
                  <a:lnTo>
                    <a:pt x="537" y="222"/>
                  </a:lnTo>
                  <a:lnTo>
                    <a:pt x="572" y="270"/>
                  </a:lnTo>
                  <a:lnTo>
                    <a:pt x="603" y="320"/>
                  </a:lnTo>
                  <a:lnTo>
                    <a:pt x="629" y="374"/>
                  </a:lnTo>
                  <a:lnTo>
                    <a:pt x="650" y="429"/>
                  </a:lnTo>
                  <a:lnTo>
                    <a:pt x="665" y="488"/>
                  </a:lnTo>
                  <a:lnTo>
                    <a:pt x="674" y="549"/>
                  </a:lnTo>
                  <a:lnTo>
                    <a:pt x="677" y="611"/>
                  </a:lnTo>
                  <a:lnTo>
                    <a:pt x="675" y="629"/>
                  </a:lnTo>
                  <a:lnTo>
                    <a:pt x="668" y="644"/>
                  </a:lnTo>
                  <a:lnTo>
                    <a:pt x="659" y="657"/>
                  </a:lnTo>
                  <a:lnTo>
                    <a:pt x="646" y="667"/>
                  </a:lnTo>
                  <a:lnTo>
                    <a:pt x="630" y="673"/>
                  </a:lnTo>
                  <a:lnTo>
                    <a:pt x="613" y="675"/>
                  </a:lnTo>
                  <a:lnTo>
                    <a:pt x="595" y="673"/>
                  </a:lnTo>
                  <a:lnTo>
                    <a:pt x="581" y="667"/>
                  </a:lnTo>
                  <a:lnTo>
                    <a:pt x="568" y="657"/>
                  </a:lnTo>
                  <a:lnTo>
                    <a:pt x="557" y="644"/>
                  </a:lnTo>
                  <a:lnTo>
                    <a:pt x="551" y="629"/>
                  </a:lnTo>
                  <a:lnTo>
                    <a:pt x="549" y="611"/>
                  </a:lnTo>
                  <a:lnTo>
                    <a:pt x="545" y="556"/>
                  </a:lnTo>
                  <a:lnTo>
                    <a:pt x="535" y="501"/>
                  </a:lnTo>
                  <a:lnTo>
                    <a:pt x="521" y="448"/>
                  </a:lnTo>
                  <a:lnTo>
                    <a:pt x="500" y="399"/>
                  </a:lnTo>
                  <a:lnTo>
                    <a:pt x="473" y="353"/>
                  </a:lnTo>
                  <a:lnTo>
                    <a:pt x="442" y="310"/>
                  </a:lnTo>
                  <a:lnTo>
                    <a:pt x="407" y="270"/>
                  </a:lnTo>
                  <a:lnTo>
                    <a:pt x="367" y="234"/>
                  </a:lnTo>
                  <a:lnTo>
                    <a:pt x="324" y="203"/>
                  </a:lnTo>
                  <a:lnTo>
                    <a:pt x="277" y="177"/>
                  </a:lnTo>
                  <a:lnTo>
                    <a:pt x="228" y="156"/>
                  </a:lnTo>
                  <a:lnTo>
                    <a:pt x="175" y="140"/>
                  </a:lnTo>
                  <a:lnTo>
                    <a:pt x="121" y="131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19"/>
                  </a:lnTo>
                  <a:lnTo>
                    <a:pt x="18" y="109"/>
                  </a:lnTo>
                  <a:lnTo>
                    <a:pt x="9" y="96"/>
                  </a:lnTo>
                  <a:lnTo>
                    <a:pt x="3" y="80"/>
                  </a:lnTo>
                  <a:lnTo>
                    <a:pt x="0" y="64"/>
                  </a:lnTo>
                  <a:lnTo>
                    <a:pt x="3" y="47"/>
                  </a:lnTo>
                  <a:lnTo>
                    <a:pt x="9" y="31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6" name="Freeform 8"/>
            <p:cNvSpPr/>
            <p:nvPr/>
          </p:nvSpPr>
          <p:spPr bwMode="auto">
            <a:xfrm>
              <a:off x="1425575" y="3043238"/>
              <a:ext cx="77788" cy="17463"/>
            </a:xfrm>
            <a:custGeom>
              <a:avLst/>
              <a:gdLst>
                <a:gd name="T0" fmla="*/ 64 w 592"/>
                <a:gd name="T1" fmla="*/ 0 h 128"/>
                <a:gd name="T2" fmla="*/ 527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4 w 592"/>
                <a:gd name="T9" fmla="*/ 19 h 128"/>
                <a:gd name="T10" fmla="*/ 583 w 592"/>
                <a:gd name="T11" fmla="*/ 32 h 128"/>
                <a:gd name="T12" fmla="*/ 589 w 592"/>
                <a:gd name="T13" fmla="*/ 48 h 128"/>
                <a:gd name="T14" fmla="*/ 592 w 592"/>
                <a:gd name="T15" fmla="*/ 64 h 128"/>
                <a:gd name="T16" fmla="*/ 589 w 592"/>
                <a:gd name="T17" fmla="*/ 82 h 128"/>
                <a:gd name="T18" fmla="*/ 583 w 592"/>
                <a:gd name="T19" fmla="*/ 97 h 128"/>
                <a:gd name="T20" fmla="*/ 574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7 w 592"/>
                <a:gd name="T27" fmla="*/ 128 h 128"/>
                <a:gd name="T28" fmla="*/ 64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9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9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4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4" y="0"/>
                  </a:moveTo>
                  <a:lnTo>
                    <a:pt x="527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4" y="19"/>
                  </a:lnTo>
                  <a:lnTo>
                    <a:pt x="583" y="32"/>
                  </a:lnTo>
                  <a:lnTo>
                    <a:pt x="589" y="48"/>
                  </a:lnTo>
                  <a:lnTo>
                    <a:pt x="592" y="64"/>
                  </a:lnTo>
                  <a:lnTo>
                    <a:pt x="589" y="82"/>
                  </a:lnTo>
                  <a:lnTo>
                    <a:pt x="583" y="97"/>
                  </a:lnTo>
                  <a:lnTo>
                    <a:pt x="574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7" y="128"/>
                  </a:lnTo>
                  <a:lnTo>
                    <a:pt x="64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9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7" name="Freeform 9"/>
            <p:cNvSpPr/>
            <p:nvPr/>
          </p:nvSpPr>
          <p:spPr bwMode="auto">
            <a:xfrm>
              <a:off x="1773238" y="3043238"/>
              <a:ext cx="77788" cy="17463"/>
            </a:xfrm>
            <a:custGeom>
              <a:avLst/>
              <a:gdLst>
                <a:gd name="T0" fmla="*/ 65 w 592"/>
                <a:gd name="T1" fmla="*/ 0 h 128"/>
                <a:gd name="T2" fmla="*/ 528 w 592"/>
                <a:gd name="T3" fmla="*/ 0 h 128"/>
                <a:gd name="T4" fmla="*/ 545 w 592"/>
                <a:gd name="T5" fmla="*/ 2 h 128"/>
                <a:gd name="T6" fmla="*/ 560 w 592"/>
                <a:gd name="T7" fmla="*/ 10 h 128"/>
                <a:gd name="T8" fmla="*/ 573 w 592"/>
                <a:gd name="T9" fmla="*/ 19 h 128"/>
                <a:gd name="T10" fmla="*/ 583 w 592"/>
                <a:gd name="T11" fmla="*/ 32 h 128"/>
                <a:gd name="T12" fmla="*/ 590 w 592"/>
                <a:gd name="T13" fmla="*/ 48 h 128"/>
                <a:gd name="T14" fmla="*/ 592 w 592"/>
                <a:gd name="T15" fmla="*/ 64 h 128"/>
                <a:gd name="T16" fmla="*/ 590 w 592"/>
                <a:gd name="T17" fmla="*/ 82 h 128"/>
                <a:gd name="T18" fmla="*/ 583 w 592"/>
                <a:gd name="T19" fmla="*/ 97 h 128"/>
                <a:gd name="T20" fmla="*/ 573 w 592"/>
                <a:gd name="T21" fmla="*/ 110 h 128"/>
                <a:gd name="T22" fmla="*/ 560 w 592"/>
                <a:gd name="T23" fmla="*/ 120 h 128"/>
                <a:gd name="T24" fmla="*/ 545 w 592"/>
                <a:gd name="T25" fmla="*/ 126 h 128"/>
                <a:gd name="T26" fmla="*/ 528 w 592"/>
                <a:gd name="T27" fmla="*/ 128 h 128"/>
                <a:gd name="T28" fmla="*/ 65 w 592"/>
                <a:gd name="T29" fmla="*/ 128 h 128"/>
                <a:gd name="T30" fmla="*/ 47 w 592"/>
                <a:gd name="T31" fmla="*/ 126 h 128"/>
                <a:gd name="T32" fmla="*/ 32 w 592"/>
                <a:gd name="T33" fmla="*/ 120 h 128"/>
                <a:gd name="T34" fmla="*/ 18 w 592"/>
                <a:gd name="T35" fmla="*/ 110 h 128"/>
                <a:gd name="T36" fmla="*/ 9 w 592"/>
                <a:gd name="T37" fmla="*/ 97 h 128"/>
                <a:gd name="T38" fmla="*/ 2 w 592"/>
                <a:gd name="T39" fmla="*/ 82 h 128"/>
                <a:gd name="T40" fmla="*/ 0 w 592"/>
                <a:gd name="T41" fmla="*/ 64 h 128"/>
                <a:gd name="T42" fmla="*/ 2 w 592"/>
                <a:gd name="T43" fmla="*/ 48 h 128"/>
                <a:gd name="T44" fmla="*/ 9 w 592"/>
                <a:gd name="T45" fmla="*/ 32 h 128"/>
                <a:gd name="T46" fmla="*/ 18 w 592"/>
                <a:gd name="T47" fmla="*/ 19 h 128"/>
                <a:gd name="T48" fmla="*/ 32 w 592"/>
                <a:gd name="T49" fmla="*/ 10 h 128"/>
                <a:gd name="T50" fmla="*/ 47 w 592"/>
                <a:gd name="T51" fmla="*/ 2 h 128"/>
                <a:gd name="T52" fmla="*/ 65 w 592"/>
                <a:gd name="T5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92" h="128">
                  <a:moveTo>
                    <a:pt x="65" y="0"/>
                  </a:moveTo>
                  <a:lnTo>
                    <a:pt x="528" y="0"/>
                  </a:lnTo>
                  <a:lnTo>
                    <a:pt x="545" y="2"/>
                  </a:lnTo>
                  <a:lnTo>
                    <a:pt x="560" y="10"/>
                  </a:lnTo>
                  <a:lnTo>
                    <a:pt x="573" y="19"/>
                  </a:lnTo>
                  <a:lnTo>
                    <a:pt x="583" y="32"/>
                  </a:lnTo>
                  <a:lnTo>
                    <a:pt x="590" y="48"/>
                  </a:lnTo>
                  <a:lnTo>
                    <a:pt x="592" y="64"/>
                  </a:lnTo>
                  <a:lnTo>
                    <a:pt x="590" y="82"/>
                  </a:lnTo>
                  <a:lnTo>
                    <a:pt x="583" y="97"/>
                  </a:lnTo>
                  <a:lnTo>
                    <a:pt x="573" y="110"/>
                  </a:lnTo>
                  <a:lnTo>
                    <a:pt x="560" y="120"/>
                  </a:lnTo>
                  <a:lnTo>
                    <a:pt x="545" y="126"/>
                  </a:lnTo>
                  <a:lnTo>
                    <a:pt x="528" y="128"/>
                  </a:lnTo>
                  <a:lnTo>
                    <a:pt x="65" y="128"/>
                  </a:lnTo>
                  <a:lnTo>
                    <a:pt x="47" y="126"/>
                  </a:lnTo>
                  <a:lnTo>
                    <a:pt x="32" y="120"/>
                  </a:lnTo>
                  <a:lnTo>
                    <a:pt x="18" y="110"/>
                  </a:lnTo>
                  <a:lnTo>
                    <a:pt x="9" y="97"/>
                  </a:lnTo>
                  <a:lnTo>
                    <a:pt x="2" y="82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9" y="32"/>
                  </a:lnTo>
                  <a:lnTo>
                    <a:pt x="18" y="19"/>
                  </a:lnTo>
                  <a:lnTo>
                    <a:pt x="32" y="10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8" name="Freeform 10"/>
            <p:cNvSpPr/>
            <p:nvPr/>
          </p:nvSpPr>
          <p:spPr bwMode="auto">
            <a:xfrm>
              <a:off x="1484313" y="3143250"/>
              <a:ext cx="61913" cy="61913"/>
            </a:xfrm>
            <a:custGeom>
              <a:avLst/>
              <a:gdLst>
                <a:gd name="T0" fmla="*/ 406 w 465"/>
                <a:gd name="T1" fmla="*/ 0 h 464"/>
                <a:gd name="T2" fmla="*/ 421 w 465"/>
                <a:gd name="T3" fmla="*/ 3 h 464"/>
                <a:gd name="T4" fmla="*/ 436 w 465"/>
                <a:gd name="T5" fmla="*/ 11 h 464"/>
                <a:gd name="T6" fmla="*/ 449 w 465"/>
                <a:gd name="T7" fmla="*/ 22 h 464"/>
                <a:gd name="T8" fmla="*/ 458 w 465"/>
                <a:gd name="T9" fmla="*/ 37 h 464"/>
                <a:gd name="T10" fmla="*/ 464 w 465"/>
                <a:gd name="T11" fmla="*/ 53 h 464"/>
                <a:gd name="T12" fmla="*/ 465 w 465"/>
                <a:gd name="T13" fmla="*/ 70 h 464"/>
                <a:gd name="T14" fmla="*/ 461 w 465"/>
                <a:gd name="T15" fmla="*/ 85 h 464"/>
                <a:gd name="T16" fmla="*/ 454 w 465"/>
                <a:gd name="T17" fmla="*/ 100 h 464"/>
                <a:gd name="T18" fmla="*/ 442 w 465"/>
                <a:gd name="T19" fmla="*/ 113 h 464"/>
                <a:gd name="T20" fmla="*/ 114 w 465"/>
                <a:gd name="T21" fmla="*/ 442 h 464"/>
                <a:gd name="T22" fmla="*/ 110 w 465"/>
                <a:gd name="T23" fmla="*/ 445 h 464"/>
                <a:gd name="T24" fmla="*/ 107 w 465"/>
                <a:gd name="T25" fmla="*/ 448 h 464"/>
                <a:gd name="T26" fmla="*/ 92 w 465"/>
                <a:gd name="T27" fmla="*/ 458 h 464"/>
                <a:gd name="T28" fmla="*/ 76 w 465"/>
                <a:gd name="T29" fmla="*/ 463 h 464"/>
                <a:gd name="T30" fmla="*/ 59 w 465"/>
                <a:gd name="T31" fmla="*/ 464 h 464"/>
                <a:gd name="T32" fmla="*/ 44 w 465"/>
                <a:gd name="T33" fmla="*/ 461 h 464"/>
                <a:gd name="T34" fmla="*/ 29 w 465"/>
                <a:gd name="T35" fmla="*/ 452 h 464"/>
                <a:gd name="T36" fmla="*/ 16 w 465"/>
                <a:gd name="T37" fmla="*/ 442 h 464"/>
                <a:gd name="T38" fmla="*/ 7 w 465"/>
                <a:gd name="T39" fmla="*/ 427 h 464"/>
                <a:gd name="T40" fmla="*/ 1 w 465"/>
                <a:gd name="T41" fmla="*/ 411 h 464"/>
                <a:gd name="T42" fmla="*/ 0 w 465"/>
                <a:gd name="T43" fmla="*/ 395 h 464"/>
                <a:gd name="T44" fmla="*/ 4 w 465"/>
                <a:gd name="T45" fmla="*/ 379 h 464"/>
                <a:gd name="T46" fmla="*/ 11 w 465"/>
                <a:gd name="T47" fmla="*/ 364 h 464"/>
                <a:gd name="T48" fmla="*/ 22 w 465"/>
                <a:gd name="T49" fmla="*/ 350 h 464"/>
                <a:gd name="T50" fmla="*/ 352 w 465"/>
                <a:gd name="T51" fmla="*/ 21 h 464"/>
                <a:gd name="T52" fmla="*/ 352 w 465"/>
                <a:gd name="T53" fmla="*/ 22 h 464"/>
                <a:gd name="T54" fmla="*/ 355 w 465"/>
                <a:gd name="T55" fmla="*/ 19 h 464"/>
                <a:gd name="T56" fmla="*/ 358 w 465"/>
                <a:gd name="T57" fmla="*/ 15 h 464"/>
                <a:gd name="T58" fmla="*/ 373 w 465"/>
                <a:gd name="T59" fmla="*/ 7 h 464"/>
                <a:gd name="T60" fmla="*/ 389 w 465"/>
                <a:gd name="T61" fmla="*/ 1 h 464"/>
                <a:gd name="T62" fmla="*/ 406 w 465"/>
                <a:gd name="T6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5" h="464">
                  <a:moveTo>
                    <a:pt x="406" y="0"/>
                  </a:moveTo>
                  <a:lnTo>
                    <a:pt x="421" y="3"/>
                  </a:lnTo>
                  <a:lnTo>
                    <a:pt x="436" y="11"/>
                  </a:lnTo>
                  <a:lnTo>
                    <a:pt x="449" y="22"/>
                  </a:lnTo>
                  <a:lnTo>
                    <a:pt x="458" y="37"/>
                  </a:lnTo>
                  <a:lnTo>
                    <a:pt x="464" y="53"/>
                  </a:lnTo>
                  <a:lnTo>
                    <a:pt x="465" y="70"/>
                  </a:lnTo>
                  <a:lnTo>
                    <a:pt x="461" y="85"/>
                  </a:lnTo>
                  <a:lnTo>
                    <a:pt x="454" y="100"/>
                  </a:lnTo>
                  <a:lnTo>
                    <a:pt x="442" y="113"/>
                  </a:lnTo>
                  <a:lnTo>
                    <a:pt x="114" y="442"/>
                  </a:lnTo>
                  <a:lnTo>
                    <a:pt x="110" y="445"/>
                  </a:lnTo>
                  <a:lnTo>
                    <a:pt x="107" y="448"/>
                  </a:lnTo>
                  <a:lnTo>
                    <a:pt x="92" y="458"/>
                  </a:lnTo>
                  <a:lnTo>
                    <a:pt x="76" y="463"/>
                  </a:lnTo>
                  <a:lnTo>
                    <a:pt x="59" y="464"/>
                  </a:lnTo>
                  <a:lnTo>
                    <a:pt x="44" y="461"/>
                  </a:lnTo>
                  <a:lnTo>
                    <a:pt x="29" y="452"/>
                  </a:lnTo>
                  <a:lnTo>
                    <a:pt x="16" y="442"/>
                  </a:lnTo>
                  <a:lnTo>
                    <a:pt x="7" y="427"/>
                  </a:lnTo>
                  <a:lnTo>
                    <a:pt x="1" y="411"/>
                  </a:lnTo>
                  <a:lnTo>
                    <a:pt x="0" y="395"/>
                  </a:lnTo>
                  <a:lnTo>
                    <a:pt x="4" y="379"/>
                  </a:lnTo>
                  <a:lnTo>
                    <a:pt x="11" y="364"/>
                  </a:lnTo>
                  <a:lnTo>
                    <a:pt x="22" y="350"/>
                  </a:lnTo>
                  <a:lnTo>
                    <a:pt x="352" y="21"/>
                  </a:lnTo>
                  <a:lnTo>
                    <a:pt x="352" y="22"/>
                  </a:lnTo>
                  <a:lnTo>
                    <a:pt x="355" y="19"/>
                  </a:lnTo>
                  <a:lnTo>
                    <a:pt x="358" y="15"/>
                  </a:lnTo>
                  <a:lnTo>
                    <a:pt x="373" y="7"/>
                  </a:lnTo>
                  <a:lnTo>
                    <a:pt x="389" y="1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9" name="Freeform 11"/>
            <p:cNvSpPr/>
            <p:nvPr/>
          </p:nvSpPr>
          <p:spPr bwMode="auto">
            <a:xfrm>
              <a:off x="1730375" y="2898775"/>
              <a:ext cx="60325" cy="60325"/>
            </a:xfrm>
            <a:custGeom>
              <a:avLst/>
              <a:gdLst>
                <a:gd name="T0" fmla="*/ 381 w 453"/>
                <a:gd name="T1" fmla="*/ 0 h 452"/>
                <a:gd name="T2" fmla="*/ 398 w 453"/>
                <a:gd name="T3" fmla="*/ 0 h 452"/>
                <a:gd name="T4" fmla="*/ 415 w 453"/>
                <a:gd name="T5" fmla="*/ 4 h 452"/>
                <a:gd name="T6" fmla="*/ 431 w 453"/>
                <a:gd name="T7" fmla="*/ 15 h 452"/>
                <a:gd name="T8" fmla="*/ 443 w 453"/>
                <a:gd name="T9" fmla="*/ 28 h 452"/>
                <a:gd name="T10" fmla="*/ 450 w 453"/>
                <a:gd name="T11" fmla="*/ 42 h 452"/>
                <a:gd name="T12" fmla="*/ 453 w 453"/>
                <a:gd name="T13" fmla="*/ 58 h 452"/>
                <a:gd name="T14" fmla="*/ 452 w 453"/>
                <a:gd name="T15" fmla="*/ 75 h 452"/>
                <a:gd name="T16" fmla="*/ 448 w 453"/>
                <a:gd name="T17" fmla="*/ 91 h 452"/>
                <a:gd name="T18" fmla="*/ 438 w 453"/>
                <a:gd name="T19" fmla="*/ 105 h 452"/>
                <a:gd name="T20" fmla="*/ 109 w 453"/>
                <a:gd name="T21" fmla="*/ 433 h 452"/>
                <a:gd name="T22" fmla="*/ 96 w 453"/>
                <a:gd name="T23" fmla="*/ 444 h 452"/>
                <a:gd name="T24" fmla="*/ 81 w 453"/>
                <a:gd name="T25" fmla="*/ 450 h 452"/>
                <a:gd name="T26" fmla="*/ 64 w 453"/>
                <a:gd name="T27" fmla="*/ 452 h 452"/>
                <a:gd name="T28" fmla="*/ 65 w 453"/>
                <a:gd name="T29" fmla="*/ 452 h 452"/>
                <a:gd name="T30" fmla="*/ 48 w 453"/>
                <a:gd name="T31" fmla="*/ 450 h 452"/>
                <a:gd name="T32" fmla="*/ 32 w 453"/>
                <a:gd name="T33" fmla="*/ 444 h 452"/>
                <a:gd name="T34" fmla="*/ 18 w 453"/>
                <a:gd name="T35" fmla="*/ 433 h 452"/>
                <a:gd name="T36" fmla="*/ 8 w 453"/>
                <a:gd name="T37" fmla="*/ 420 h 452"/>
                <a:gd name="T38" fmla="*/ 2 w 453"/>
                <a:gd name="T39" fmla="*/ 405 h 452"/>
                <a:gd name="T40" fmla="*/ 0 w 453"/>
                <a:gd name="T41" fmla="*/ 388 h 452"/>
                <a:gd name="T42" fmla="*/ 2 w 453"/>
                <a:gd name="T43" fmla="*/ 372 h 452"/>
                <a:gd name="T44" fmla="*/ 8 w 453"/>
                <a:gd name="T45" fmla="*/ 357 h 452"/>
                <a:gd name="T46" fmla="*/ 18 w 453"/>
                <a:gd name="T47" fmla="*/ 343 h 452"/>
                <a:gd name="T48" fmla="*/ 348 w 453"/>
                <a:gd name="T49" fmla="*/ 15 h 452"/>
                <a:gd name="T50" fmla="*/ 363 w 453"/>
                <a:gd name="T51" fmla="*/ 4 h 452"/>
                <a:gd name="T52" fmla="*/ 381 w 453"/>
                <a:gd name="T5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3" h="452">
                  <a:moveTo>
                    <a:pt x="381" y="0"/>
                  </a:moveTo>
                  <a:lnTo>
                    <a:pt x="398" y="0"/>
                  </a:lnTo>
                  <a:lnTo>
                    <a:pt x="415" y="4"/>
                  </a:lnTo>
                  <a:lnTo>
                    <a:pt x="431" y="15"/>
                  </a:lnTo>
                  <a:lnTo>
                    <a:pt x="443" y="28"/>
                  </a:lnTo>
                  <a:lnTo>
                    <a:pt x="450" y="42"/>
                  </a:lnTo>
                  <a:lnTo>
                    <a:pt x="453" y="58"/>
                  </a:lnTo>
                  <a:lnTo>
                    <a:pt x="452" y="75"/>
                  </a:lnTo>
                  <a:lnTo>
                    <a:pt x="448" y="91"/>
                  </a:lnTo>
                  <a:lnTo>
                    <a:pt x="438" y="105"/>
                  </a:lnTo>
                  <a:lnTo>
                    <a:pt x="109" y="433"/>
                  </a:lnTo>
                  <a:lnTo>
                    <a:pt x="96" y="444"/>
                  </a:lnTo>
                  <a:lnTo>
                    <a:pt x="81" y="450"/>
                  </a:lnTo>
                  <a:lnTo>
                    <a:pt x="64" y="452"/>
                  </a:lnTo>
                  <a:lnTo>
                    <a:pt x="65" y="452"/>
                  </a:lnTo>
                  <a:lnTo>
                    <a:pt x="48" y="450"/>
                  </a:lnTo>
                  <a:lnTo>
                    <a:pt x="32" y="444"/>
                  </a:lnTo>
                  <a:lnTo>
                    <a:pt x="18" y="433"/>
                  </a:lnTo>
                  <a:lnTo>
                    <a:pt x="8" y="420"/>
                  </a:lnTo>
                  <a:lnTo>
                    <a:pt x="2" y="405"/>
                  </a:lnTo>
                  <a:lnTo>
                    <a:pt x="0" y="388"/>
                  </a:lnTo>
                  <a:lnTo>
                    <a:pt x="2" y="372"/>
                  </a:lnTo>
                  <a:lnTo>
                    <a:pt x="8" y="357"/>
                  </a:lnTo>
                  <a:lnTo>
                    <a:pt x="18" y="343"/>
                  </a:lnTo>
                  <a:lnTo>
                    <a:pt x="348" y="15"/>
                  </a:lnTo>
                  <a:lnTo>
                    <a:pt x="363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0" name="Freeform 12"/>
            <p:cNvSpPr/>
            <p:nvPr/>
          </p:nvSpPr>
          <p:spPr bwMode="auto">
            <a:xfrm>
              <a:off x="1730375" y="3143250"/>
              <a:ext cx="61913" cy="61913"/>
            </a:xfrm>
            <a:custGeom>
              <a:avLst/>
              <a:gdLst>
                <a:gd name="T0" fmla="*/ 70 w 467"/>
                <a:gd name="T1" fmla="*/ 0 h 467"/>
                <a:gd name="T2" fmla="*/ 86 w 467"/>
                <a:gd name="T3" fmla="*/ 3 h 467"/>
                <a:gd name="T4" fmla="*/ 100 w 467"/>
                <a:gd name="T5" fmla="*/ 11 h 467"/>
                <a:gd name="T6" fmla="*/ 113 w 467"/>
                <a:gd name="T7" fmla="*/ 22 h 467"/>
                <a:gd name="T8" fmla="*/ 442 w 467"/>
                <a:gd name="T9" fmla="*/ 351 h 467"/>
                <a:gd name="T10" fmla="*/ 449 w 467"/>
                <a:gd name="T11" fmla="*/ 358 h 467"/>
                <a:gd name="T12" fmla="*/ 455 w 467"/>
                <a:gd name="T13" fmla="*/ 365 h 467"/>
                <a:gd name="T14" fmla="*/ 464 w 467"/>
                <a:gd name="T15" fmla="*/ 380 h 467"/>
                <a:gd name="T16" fmla="*/ 467 w 467"/>
                <a:gd name="T17" fmla="*/ 396 h 467"/>
                <a:gd name="T18" fmla="*/ 467 w 467"/>
                <a:gd name="T19" fmla="*/ 412 h 467"/>
                <a:gd name="T20" fmla="*/ 462 w 467"/>
                <a:gd name="T21" fmla="*/ 428 h 467"/>
                <a:gd name="T22" fmla="*/ 454 w 467"/>
                <a:gd name="T23" fmla="*/ 443 h 467"/>
                <a:gd name="T24" fmla="*/ 441 w 467"/>
                <a:gd name="T25" fmla="*/ 454 h 467"/>
                <a:gd name="T26" fmla="*/ 427 w 467"/>
                <a:gd name="T27" fmla="*/ 463 h 467"/>
                <a:gd name="T28" fmla="*/ 410 w 467"/>
                <a:gd name="T29" fmla="*/ 467 h 467"/>
                <a:gd name="T30" fmla="*/ 394 w 467"/>
                <a:gd name="T31" fmla="*/ 466 h 467"/>
                <a:gd name="T32" fmla="*/ 378 w 467"/>
                <a:gd name="T33" fmla="*/ 462 h 467"/>
                <a:gd name="T34" fmla="*/ 364 w 467"/>
                <a:gd name="T35" fmla="*/ 453 h 467"/>
                <a:gd name="T36" fmla="*/ 352 w 467"/>
                <a:gd name="T37" fmla="*/ 441 h 467"/>
                <a:gd name="T38" fmla="*/ 22 w 467"/>
                <a:gd name="T39" fmla="*/ 113 h 467"/>
                <a:gd name="T40" fmla="*/ 19 w 467"/>
                <a:gd name="T41" fmla="*/ 110 h 467"/>
                <a:gd name="T42" fmla="*/ 16 w 467"/>
                <a:gd name="T43" fmla="*/ 105 h 467"/>
                <a:gd name="T44" fmla="*/ 7 w 467"/>
                <a:gd name="T45" fmla="*/ 92 h 467"/>
                <a:gd name="T46" fmla="*/ 1 w 467"/>
                <a:gd name="T47" fmla="*/ 76 h 467"/>
                <a:gd name="T48" fmla="*/ 0 w 467"/>
                <a:gd name="T49" fmla="*/ 59 h 467"/>
                <a:gd name="T50" fmla="*/ 4 w 467"/>
                <a:gd name="T51" fmla="*/ 43 h 467"/>
                <a:gd name="T52" fmla="*/ 11 w 467"/>
                <a:gd name="T53" fmla="*/ 28 h 467"/>
                <a:gd name="T54" fmla="*/ 22 w 467"/>
                <a:gd name="T55" fmla="*/ 15 h 467"/>
                <a:gd name="T56" fmla="*/ 37 w 467"/>
                <a:gd name="T57" fmla="*/ 6 h 467"/>
                <a:gd name="T58" fmla="*/ 53 w 467"/>
                <a:gd name="T59" fmla="*/ 0 h 467"/>
                <a:gd name="T60" fmla="*/ 70 w 467"/>
                <a:gd name="T6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67" h="467">
                  <a:moveTo>
                    <a:pt x="70" y="0"/>
                  </a:moveTo>
                  <a:lnTo>
                    <a:pt x="86" y="3"/>
                  </a:lnTo>
                  <a:lnTo>
                    <a:pt x="100" y="11"/>
                  </a:lnTo>
                  <a:lnTo>
                    <a:pt x="113" y="22"/>
                  </a:lnTo>
                  <a:lnTo>
                    <a:pt x="442" y="351"/>
                  </a:lnTo>
                  <a:lnTo>
                    <a:pt x="449" y="358"/>
                  </a:lnTo>
                  <a:lnTo>
                    <a:pt x="455" y="365"/>
                  </a:lnTo>
                  <a:lnTo>
                    <a:pt x="464" y="380"/>
                  </a:lnTo>
                  <a:lnTo>
                    <a:pt x="467" y="396"/>
                  </a:lnTo>
                  <a:lnTo>
                    <a:pt x="467" y="412"/>
                  </a:lnTo>
                  <a:lnTo>
                    <a:pt x="462" y="428"/>
                  </a:lnTo>
                  <a:lnTo>
                    <a:pt x="454" y="443"/>
                  </a:lnTo>
                  <a:lnTo>
                    <a:pt x="441" y="454"/>
                  </a:lnTo>
                  <a:lnTo>
                    <a:pt x="427" y="463"/>
                  </a:lnTo>
                  <a:lnTo>
                    <a:pt x="410" y="467"/>
                  </a:lnTo>
                  <a:lnTo>
                    <a:pt x="394" y="466"/>
                  </a:lnTo>
                  <a:lnTo>
                    <a:pt x="378" y="462"/>
                  </a:lnTo>
                  <a:lnTo>
                    <a:pt x="364" y="453"/>
                  </a:lnTo>
                  <a:lnTo>
                    <a:pt x="352" y="441"/>
                  </a:lnTo>
                  <a:lnTo>
                    <a:pt x="22" y="113"/>
                  </a:lnTo>
                  <a:lnTo>
                    <a:pt x="19" y="110"/>
                  </a:lnTo>
                  <a:lnTo>
                    <a:pt x="16" y="105"/>
                  </a:lnTo>
                  <a:lnTo>
                    <a:pt x="7" y="92"/>
                  </a:lnTo>
                  <a:lnTo>
                    <a:pt x="1" y="76"/>
                  </a:lnTo>
                  <a:lnTo>
                    <a:pt x="0" y="59"/>
                  </a:lnTo>
                  <a:lnTo>
                    <a:pt x="4" y="43"/>
                  </a:lnTo>
                  <a:lnTo>
                    <a:pt x="11" y="28"/>
                  </a:lnTo>
                  <a:lnTo>
                    <a:pt x="22" y="15"/>
                  </a:lnTo>
                  <a:lnTo>
                    <a:pt x="37" y="6"/>
                  </a:lnTo>
                  <a:lnTo>
                    <a:pt x="53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1" name="Freeform 13"/>
            <p:cNvSpPr/>
            <p:nvPr/>
          </p:nvSpPr>
          <p:spPr bwMode="auto">
            <a:xfrm>
              <a:off x="1485900" y="2898775"/>
              <a:ext cx="58738" cy="60325"/>
            </a:xfrm>
            <a:custGeom>
              <a:avLst/>
              <a:gdLst>
                <a:gd name="T0" fmla="*/ 59 w 449"/>
                <a:gd name="T1" fmla="*/ 0 h 450"/>
                <a:gd name="T2" fmla="*/ 76 w 449"/>
                <a:gd name="T3" fmla="*/ 1 h 450"/>
                <a:gd name="T4" fmla="*/ 91 w 449"/>
                <a:gd name="T5" fmla="*/ 7 h 450"/>
                <a:gd name="T6" fmla="*/ 106 w 449"/>
                <a:gd name="T7" fmla="*/ 16 h 450"/>
                <a:gd name="T8" fmla="*/ 434 w 449"/>
                <a:gd name="T9" fmla="*/ 344 h 450"/>
                <a:gd name="T10" fmla="*/ 444 w 449"/>
                <a:gd name="T11" fmla="*/ 360 h 450"/>
                <a:gd name="T12" fmla="*/ 449 w 449"/>
                <a:gd name="T13" fmla="*/ 377 h 450"/>
                <a:gd name="T14" fmla="*/ 449 w 449"/>
                <a:gd name="T15" fmla="*/ 394 h 450"/>
                <a:gd name="T16" fmla="*/ 444 w 449"/>
                <a:gd name="T17" fmla="*/ 412 h 450"/>
                <a:gd name="T18" fmla="*/ 434 w 449"/>
                <a:gd name="T19" fmla="*/ 427 h 450"/>
                <a:gd name="T20" fmla="*/ 422 w 449"/>
                <a:gd name="T21" fmla="*/ 439 h 450"/>
                <a:gd name="T22" fmla="*/ 406 w 449"/>
                <a:gd name="T23" fmla="*/ 446 h 450"/>
                <a:gd name="T24" fmla="*/ 390 w 449"/>
                <a:gd name="T25" fmla="*/ 450 h 450"/>
                <a:gd name="T26" fmla="*/ 373 w 449"/>
                <a:gd name="T27" fmla="*/ 449 h 450"/>
                <a:gd name="T28" fmla="*/ 358 w 449"/>
                <a:gd name="T29" fmla="*/ 444 h 450"/>
                <a:gd name="T30" fmla="*/ 344 w 449"/>
                <a:gd name="T31" fmla="*/ 434 h 450"/>
                <a:gd name="T32" fmla="*/ 14 w 449"/>
                <a:gd name="T33" fmla="*/ 106 h 450"/>
                <a:gd name="T34" fmla="*/ 5 w 449"/>
                <a:gd name="T35" fmla="*/ 91 h 450"/>
                <a:gd name="T36" fmla="*/ 0 w 449"/>
                <a:gd name="T37" fmla="*/ 73 h 450"/>
                <a:gd name="T38" fmla="*/ 0 w 449"/>
                <a:gd name="T39" fmla="*/ 56 h 450"/>
                <a:gd name="T40" fmla="*/ 5 w 449"/>
                <a:gd name="T41" fmla="*/ 38 h 450"/>
                <a:gd name="T42" fmla="*/ 14 w 449"/>
                <a:gd name="T43" fmla="*/ 22 h 450"/>
                <a:gd name="T44" fmla="*/ 28 w 449"/>
                <a:gd name="T45" fmla="*/ 11 h 450"/>
                <a:gd name="T46" fmla="*/ 43 w 449"/>
                <a:gd name="T47" fmla="*/ 3 h 450"/>
                <a:gd name="T48" fmla="*/ 59 w 449"/>
                <a:gd name="T49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9" h="450">
                  <a:moveTo>
                    <a:pt x="59" y="0"/>
                  </a:moveTo>
                  <a:lnTo>
                    <a:pt x="76" y="1"/>
                  </a:lnTo>
                  <a:lnTo>
                    <a:pt x="91" y="7"/>
                  </a:lnTo>
                  <a:lnTo>
                    <a:pt x="106" y="16"/>
                  </a:lnTo>
                  <a:lnTo>
                    <a:pt x="434" y="344"/>
                  </a:lnTo>
                  <a:lnTo>
                    <a:pt x="444" y="360"/>
                  </a:lnTo>
                  <a:lnTo>
                    <a:pt x="449" y="377"/>
                  </a:lnTo>
                  <a:lnTo>
                    <a:pt x="449" y="394"/>
                  </a:lnTo>
                  <a:lnTo>
                    <a:pt x="444" y="412"/>
                  </a:lnTo>
                  <a:lnTo>
                    <a:pt x="434" y="427"/>
                  </a:lnTo>
                  <a:lnTo>
                    <a:pt x="422" y="439"/>
                  </a:lnTo>
                  <a:lnTo>
                    <a:pt x="406" y="446"/>
                  </a:lnTo>
                  <a:lnTo>
                    <a:pt x="390" y="450"/>
                  </a:lnTo>
                  <a:lnTo>
                    <a:pt x="373" y="449"/>
                  </a:lnTo>
                  <a:lnTo>
                    <a:pt x="358" y="444"/>
                  </a:lnTo>
                  <a:lnTo>
                    <a:pt x="344" y="434"/>
                  </a:lnTo>
                  <a:lnTo>
                    <a:pt x="14" y="106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0" y="56"/>
                  </a:lnTo>
                  <a:lnTo>
                    <a:pt x="5" y="38"/>
                  </a:lnTo>
                  <a:lnTo>
                    <a:pt x="14" y="22"/>
                  </a:lnTo>
                  <a:lnTo>
                    <a:pt x="28" y="11"/>
                  </a:lnTo>
                  <a:lnTo>
                    <a:pt x="43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2" name="Freeform 14"/>
            <p:cNvSpPr/>
            <p:nvPr/>
          </p:nvSpPr>
          <p:spPr bwMode="auto">
            <a:xfrm>
              <a:off x="1630363" y="2841625"/>
              <a:ext cx="15875" cy="79375"/>
            </a:xfrm>
            <a:custGeom>
              <a:avLst/>
              <a:gdLst>
                <a:gd name="T0" fmla="*/ 64 w 129"/>
                <a:gd name="T1" fmla="*/ 0 h 595"/>
                <a:gd name="T2" fmla="*/ 81 w 129"/>
                <a:gd name="T3" fmla="*/ 2 h 595"/>
                <a:gd name="T4" fmla="*/ 97 w 129"/>
                <a:gd name="T5" fmla="*/ 8 h 595"/>
                <a:gd name="T6" fmla="*/ 110 w 129"/>
                <a:gd name="T7" fmla="*/ 19 h 595"/>
                <a:gd name="T8" fmla="*/ 120 w 129"/>
                <a:gd name="T9" fmla="*/ 32 h 595"/>
                <a:gd name="T10" fmla="*/ 127 w 129"/>
                <a:gd name="T11" fmla="*/ 47 h 595"/>
                <a:gd name="T12" fmla="*/ 129 w 129"/>
                <a:gd name="T13" fmla="*/ 64 h 595"/>
                <a:gd name="T14" fmla="*/ 129 w 129"/>
                <a:gd name="T15" fmla="*/ 531 h 595"/>
                <a:gd name="T16" fmla="*/ 127 w 129"/>
                <a:gd name="T17" fmla="*/ 548 h 595"/>
                <a:gd name="T18" fmla="*/ 120 w 129"/>
                <a:gd name="T19" fmla="*/ 562 h 595"/>
                <a:gd name="T20" fmla="*/ 110 w 129"/>
                <a:gd name="T21" fmla="*/ 576 h 595"/>
                <a:gd name="T22" fmla="*/ 97 w 129"/>
                <a:gd name="T23" fmla="*/ 586 h 595"/>
                <a:gd name="T24" fmla="*/ 81 w 129"/>
                <a:gd name="T25" fmla="*/ 593 h 595"/>
                <a:gd name="T26" fmla="*/ 64 w 129"/>
                <a:gd name="T27" fmla="*/ 595 h 595"/>
                <a:gd name="T28" fmla="*/ 62 w 129"/>
                <a:gd name="T29" fmla="*/ 595 h 595"/>
                <a:gd name="T30" fmla="*/ 46 w 129"/>
                <a:gd name="T31" fmla="*/ 592 h 595"/>
                <a:gd name="T32" fmla="*/ 31 w 129"/>
                <a:gd name="T33" fmla="*/ 585 h 595"/>
                <a:gd name="T34" fmla="*/ 17 w 129"/>
                <a:gd name="T35" fmla="*/ 575 h 595"/>
                <a:gd name="T36" fmla="*/ 8 w 129"/>
                <a:gd name="T37" fmla="*/ 561 h 595"/>
                <a:gd name="T38" fmla="*/ 2 w 129"/>
                <a:gd name="T39" fmla="*/ 546 h 595"/>
                <a:gd name="T40" fmla="*/ 0 w 129"/>
                <a:gd name="T41" fmla="*/ 529 h 595"/>
                <a:gd name="T42" fmla="*/ 0 w 129"/>
                <a:gd name="T43" fmla="*/ 64 h 595"/>
                <a:gd name="T44" fmla="*/ 2 w 129"/>
                <a:gd name="T45" fmla="*/ 47 h 595"/>
                <a:gd name="T46" fmla="*/ 9 w 129"/>
                <a:gd name="T47" fmla="*/ 32 h 595"/>
                <a:gd name="T48" fmla="*/ 19 w 129"/>
                <a:gd name="T49" fmla="*/ 19 h 595"/>
                <a:gd name="T50" fmla="*/ 32 w 129"/>
                <a:gd name="T51" fmla="*/ 8 h 595"/>
                <a:gd name="T52" fmla="*/ 48 w 129"/>
                <a:gd name="T53" fmla="*/ 2 h 595"/>
                <a:gd name="T54" fmla="*/ 64 w 129"/>
                <a:gd name="T5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595">
                  <a:moveTo>
                    <a:pt x="64" y="0"/>
                  </a:moveTo>
                  <a:lnTo>
                    <a:pt x="81" y="2"/>
                  </a:lnTo>
                  <a:lnTo>
                    <a:pt x="97" y="8"/>
                  </a:lnTo>
                  <a:lnTo>
                    <a:pt x="110" y="19"/>
                  </a:lnTo>
                  <a:lnTo>
                    <a:pt x="120" y="32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531"/>
                  </a:lnTo>
                  <a:lnTo>
                    <a:pt x="127" y="548"/>
                  </a:lnTo>
                  <a:lnTo>
                    <a:pt x="120" y="562"/>
                  </a:lnTo>
                  <a:lnTo>
                    <a:pt x="110" y="576"/>
                  </a:lnTo>
                  <a:lnTo>
                    <a:pt x="97" y="586"/>
                  </a:lnTo>
                  <a:lnTo>
                    <a:pt x="81" y="593"/>
                  </a:lnTo>
                  <a:lnTo>
                    <a:pt x="64" y="595"/>
                  </a:lnTo>
                  <a:lnTo>
                    <a:pt x="62" y="595"/>
                  </a:lnTo>
                  <a:lnTo>
                    <a:pt x="46" y="592"/>
                  </a:lnTo>
                  <a:lnTo>
                    <a:pt x="31" y="585"/>
                  </a:lnTo>
                  <a:lnTo>
                    <a:pt x="17" y="575"/>
                  </a:lnTo>
                  <a:lnTo>
                    <a:pt x="8" y="561"/>
                  </a:lnTo>
                  <a:lnTo>
                    <a:pt x="2" y="546"/>
                  </a:lnTo>
                  <a:lnTo>
                    <a:pt x="0" y="529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63" name="Group 165"/>
          <p:cNvGrpSpPr/>
          <p:nvPr/>
        </p:nvGrpSpPr>
        <p:grpSpPr>
          <a:xfrm>
            <a:off x="3327473" y="2703463"/>
            <a:ext cx="278774" cy="277812"/>
            <a:chOff x="3363913" y="2841625"/>
            <a:chExt cx="460376" cy="458788"/>
          </a:xfrm>
          <a:solidFill>
            <a:schemeClr val="bg1"/>
          </a:solidFill>
        </p:grpSpPr>
        <p:sp>
          <p:nvSpPr>
            <p:cNvPr id="164" name="Freeform 19"/>
            <p:cNvSpPr/>
            <p:nvPr/>
          </p:nvSpPr>
          <p:spPr bwMode="auto">
            <a:xfrm>
              <a:off x="3363913" y="2841625"/>
              <a:ext cx="381000" cy="458788"/>
            </a:xfrm>
            <a:custGeom>
              <a:avLst/>
              <a:gdLst>
                <a:gd name="T0" fmla="*/ 2677 w 2882"/>
                <a:gd name="T1" fmla="*/ 0 h 3468"/>
                <a:gd name="T2" fmla="*/ 2749 w 2882"/>
                <a:gd name="T3" fmla="*/ 13 h 3468"/>
                <a:gd name="T4" fmla="*/ 2809 w 2882"/>
                <a:gd name="T5" fmla="*/ 48 h 3468"/>
                <a:gd name="T6" fmla="*/ 2854 w 2882"/>
                <a:gd name="T7" fmla="*/ 101 h 3468"/>
                <a:gd name="T8" fmla="*/ 2879 w 2882"/>
                <a:gd name="T9" fmla="*/ 167 h 3468"/>
                <a:gd name="T10" fmla="*/ 2882 w 2882"/>
                <a:gd name="T11" fmla="*/ 940 h 3468"/>
                <a:gd name="T12" fmla="*/ 2873 w 2882"/>
                <a:gd name="T13" fmla="*/ 974 h 3468"/>
                <a:gd name="T14" fmla="*/ 2848 w 2882"/>
                <a:gd name="T15" fmla="*/ 998 h 3468"/>
                <a:gd name="T16" fmla="*/ 2814 w 2882"/>
                <a:gd name="T17" fmla="*/ 1008 h 3468"/>
                <a:gd name="T18" fmla="*/ 2780 w 2882"/>
                <a:gd name="T19" fmla="*/ 998 h 3468"/>
                <a:gd name="T20" fmla="*/ 2756 w 2882"/>
                <a:gd name="T21" fmla="*/ 974 h 3468"/>
                <a:gd name="T22" fmla="*/ 2746 w 2882"/>
                <a:gd name="T23" fmla="*/ 940 h 3468"/>
                <a:gd name="T24" fmla="*/ 2744 w 2882"/>
                <a:gd name="T25" fmla="*/ 185 h 3468"/>
                <a:gd name="T26" fmla="*/ 2726 w 2882"/>
                <a:gd name="T27" fmla="*/ 156 h 3468"/>
                <a:gd name="T28" fmla="*/ 2696 w 2882"/>
                <a:gd name="T29" fmla="*/ 138 h 3468"/>
                <a:gd name="T30" fmla="*/ 204 w 2882"/>
                <a:gd name="T31" fmla="*/ 136 h 3468"/>
                <a:gd name="T32" fmla="*/ 170 w 2882"/>
                <a:gd name="T33" fmla="*/ 145 h 3468"/>
                <a:gd name="T34" fmla="*/ 146 w 2882"/>
                <a:gd name="T35" fmla="*/ 169 h 3468"/>
                <a:gd name="T36" fmla="*/ 136 w 2882"/>
                <a:gd name="T37" fmla="*/ 203 h 3468"/>
                <a:gd name="T38" fmla="*/ 138 w 2882"/>
                <a:gd name="T39" fmla="*/ 3283 h 3468"/>
                <a:gd name="T40" fmla="*/ 156 w 2882"/>
                <a:gd name="T41" fmla="*/ 3312 h 3468"/>
                <a:gd name="T42" fmla="*/ 186 w 2882"/>
                <a:gd name="T43" fmla="*/ 3330 h 3468"/>
                <a:gd name="T44" fmla="*/ 2677 w 2882"/>
                <a:gd name="T45" fmla="*/ 3332 h 3468"/>
                <a:gd name="T46" fmla="*/ 2712 w 2882"/>
                <a:gd name="T47" fmla="*/ 3323 h 3468"/>
                <a:gd name="T48" fmla="*/ 2737 w 2882"/>
                <a:gd name="T49" fmla="*/ 3299 h 3468"/>
                <a:gd name="T50" fmla="*/ 2746 w 2882"/>
                <a:gd name="T51" fmla="*/ 3265 h 3468"/>
                <a:gd name="T52" fmla="*/ 2748 w 2882"/>
                <a:gd name="T53" fmla="*/ 2748 h 3468"/>
                <a:gd name="T54" fmla="*/ 2766 w 2882"/>
                <a:gd name="T55" fmla="*/ 2718 h 3468"/>
                <a:gd name="T56" fmla="*/ 2796 w 2882"/>
                <a:gd name="T57" fmla="*/ 2701 h 3468"/>
                <a:gd name="T58" fmla="*/ 2831 w 2882"/>
                <a:gd name="T59" fmla="*/ 2701 h 3468"/>
                <a:gd name="T60" fmla="*/ 2862 w 2882"/>
                <a:gd name="T61" fmla="*/ 2718 h 3468"/>
                <a:gd name="T62" fmla="*/ 2880 w 2882"/>
                <a:gd name="T63" fmla="*/ 2748 h 3468"/>
                <a:gd name="T64" fmla="*/ 2882 w 2882"/>
                <a:gd name="T65" fmla="*/ 3265 h 3468"/>
                <a:gd name="T66" fmla="*/ 2869 w 2882"/>
                <a:gd name="T67" fmla="*/ 3336 h 3468"/>
                <a:gd name="T68" fmla="*/ 2834 w 2882"/>
                <a:gd name="T69" fmla="*/ 3395 h 3468"/>
                <a:gd name="T70" fmla="*/ 2781 w 2882"/>
                <a:gd name="T71" fmla="*/ 3441 h 3468"/>
                <a:gd name="T72" fmla="*/ 2714 w 2882"/>
                <a:gd name="T73" fmla="*/ 3465 h 3468"/>
                <a:gd name="T74" fmla="*/ 204 w 2882"/>
                <a:gd name="T75" fmla="*/ 3468 h 3468"/>
                <a:gd name="T76" fmla="*/ 133 w 2882"/>
                <a:gd name="T77" fmla="*/ 3455 h 3468"/>
                <a:gd name="T78" fmla="*/ 73 w 2882"/>
                <a:gd name="T79" fmla="*/ 3420 h 3468"/>
                <a:gd name="T80" fmla="*/ 27 w 2882"/>
                <a:gd name="T81" fmla="*/ 3367 h 3468"/>
                <a:gd name="T82" fmla="*/ 3 w 2882"/>
                <a:gd name="T83" fmla="*/ 3301 h 3468"/>
                <a:gd name="T84" fmla="*/ 0 w 2882"/>
                <a:gd name="T85" fmla="*/ 203 h 3468"/>
                <a:gd name="T86" fmla="*/ 13 w 2882"/>
                <a:gd name="T87" fmla="*/ 132 h 3468"/>
                <a:gd name="T88" fmla="*/ 49 w 2882"/>
                <a:gd name="T89" fmla="*/ 73 h 3468"/>
                <a:gd name="T90" fmla="*/ 101 w 2882"/>
                <a:gd name="T91" fmla="*/ 27 h 3468"/>
                <a:gd name="T92" fmla="*/ 168 w 2882"/>
                <a:gd name="T93" fmla="*/ 3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2" h="3468">
                  <a:moveTo>
                    <a:pt x="204" y="0"/>
                  </a:moveTo>
                  <a:lnTo>
                    <a:pt x="2677" y="0"/>
                  </a:lnTo>
                  <a:lnTo>
                    <a:pt x="2714" y="3"/>
                  </a:lnTo>
                  <a:lnTo>
                    <a:pt x="2749" y="13"/>
                  </a:lnTo>
                  <a:lnTo>
                    <a:pt x="2781" y="27"/>
                  </a:lnTo>
                  <a:lnTo>
                    <a:pt x="2809" y="48"/>
                  </a:lnTo>
                  <a:lnTo>
                    <a:pt x="2834" y="73"/>
                  </a:lnTo>
                  <a:lnTo>
                    <a:pt x="2854" y="101"/>
                  </a:lnTo>
                  <a:lnTo>
                    <a:pt x="2869" y="132"/>
                  </a:lnTo>
                  <a:lnTo>
                    <a:pt x="2879" y="167"/>
                  </a:lnTo>
                  <a:lnTo>
                    <a:pt x="2882" y="203"/>
                  </a:lnTo>
                  <a:lnTo>
                    <a:pt x="2882" y="940"/>
                  </a:lnTo>
                  <a:lnTo>
                    <a:pt x="2880" y="957"/>
                  </a:lnTo>
                  <a:lnTo>
                    <a:pt x="2873" y="974"/>
                  </a:lnTo>
                  <a:lnTo>
                    <a:pt x="2862" y="988"/>
                  </a:lnTo>
                  <a:lnTo>
                    <a:pt x="2848" y="998"/>
                  </a:lnTo>
                  <a:lnTo>
                    <a:pt x="2831" y="1005"/>
                  </a:lnTo>
                  <a:lnTo>
                    <a:pt x="2814" y="1008"/>
                  </a:lnTo>
                  <a:lnTo>
                    <a:pt x="2796" y="1005"/>
                  </a:lnTo>
                  <a:lnTo>
                    <a:pt x="2780" y="998"/>
                  </a:lnTo>
                  <a:lnTo>
                    <a:pt x="2766" y="988"/>
                  </a:lnTo>
                  <a:lnTo>
                    <a:pt x="2756" y="974"/>
                  </a:lnTo>
                  <a:lnTo>
                    <a:pt x="2748" y="957"/>
                  </a:lnTo>
                  <a:lnTo>
                    <a:pt x="2746" y="940"/>
                  </a:lnTo>
                  <a:lnTo>
                    <a:pt x="2746" y="203"/>
                  </a:lnTo>
                  <a:lnTo>
                    <a:pt x="2744" y="185"/>
                  </a:lnTo>
                  <a:lnTo>
                    <a:pt x="2737" y="169"/>
                  </a:lnTo>
                  <a:lnTo>
                    <a:pt x="2726" y="156"/>
                  </a:lnTo>
                  <a:lnTo>
                    <a:pt x="2712" y="145"/>
                  </a:lnTo>
                  <a:lnTo>
                    <a:pt x="2696" y="138"/>
                  </a:lnTo>
                  <a:lnTo>
                    <a:pt x="2677" y="136"/>
                  </a:lnTo>
                  <a:lnTo>
                    <a:pt x="204" y="136"/>
                  </a:lnTo>
                  <a:lnTo>
                    <a:pt x="186" y="138"/>
                  </a:lnTo>
                  <a:lnTo>
                    <a:pt x="170" y="145"/>
                  </a:lnTo>
                  <a:lnTo>
                    <a:pt x="156" y="156"/>
                  </a:lnTo>
                  <a:lnTo>
                    <a:pt x="146" y="169"/>
                  </a:lnTo>
                  <a:lnTo>
                    <a:pt x="138" y="185"/>
                  </a:lnTo>
                  <a:lnTo>
                    <a:pt x="136" y="203"/>
                  </a:lnTo>
                  <a:lnTo>
                    <a:pt x="136" y="3265"/>
                  </a:lnTo>
                  <a:lnTo>
                    <a:pt x="138" y="3283"/>
                  </a:lnTo>
                  <a:lnTo>
                    <a:pt x="146" y="3299"/>
                  </a:lnTo>
                  <a:lnTo>
                    <a:pt x="156" y="3312"/>
                  </a:lnTo>
                  <a:lnTo>
                    <a:pt x="170" y="3323"/>
                  </a:lnTo>
                  <a:lnTo>
                    <a:pt x="186" y="3330"/>
                  </a:lnTo>
                  <a:lnTo>
                    <a:pt x="204" y="3332"/>
                  </a:lnTo>
                  <a:lnTo>
                    <a:pt x="2677" y="3332"/>
                  </a:lnTo>
                  <a:lnTo>
                    <a:pt x="2696" y="3330"/>
                  </a:lnTo>
                  <a:lnTo>
                    <a:pt x="2712" y="3323"/>
                  </a:lnTo>
                  <a:lnTo>
                    <a:pt x="2726" y="3312"/>
                  </a:lnTo>
                  <a:lnTo>
                    <a:pt x="2737" y="3299"/>
                  </a:lnTo>
                  <a:lnTo>
                    <a:pt x="2744" y="3283"/>
                  </a:lnTo>
                  <a:lnTo>
                    <a:pt x="2746" y="3265"/>
                  </a:lnTo>
                  <a:lnTo>
                    <a:pt x="2746" y="2766"/>
                  </a:lnTo>
                  <a:lnTo>
                    <a:pt x="2748" y="2748"/>
                  </a:lnTo>
                  <a:lnTo>
                    <a:pt x="2756" y="2731"/>
                  </a:lnTo>
                  <a:lnTo>
                    <a:pt x="2766" y="2718"/>
                  </a:lnTo>
                  <a:lnTo>
                    <a:pt x="2780" y="2707"/>
                  </a:lnTo>
                  <a:lnTo>
                    <a:pt x="2796" y="2701"/>
                  </a:lnTo>
                  <a:lnTo>
                    <a:pt x="2814" y="2698"/>
                  </a:lnTo>
                  <a:lnTo>
                    <a:pt x="2831" y="2701"/>
                  </a:lnTo>
                  <a:lnTo>
                    <a:pt x="2848" y="2707"/>
                  </a:lnTo>
                  <a:lnTo>
                    <a:pt x="2862" y="2718"/>
                  </a:lnTo>
                  <a:lnTo>
                    <a:pt x="2873" y="2731"/>
                  </a:lnTo>
                  <a:lnTo>
                    <a:pt x="2880" y="2748"/>
                  </a:lnTo>
                  <a:lnTo>
                    <a:pt x="2882" y="2766"/>
                  </a:lnTo>
                  <a:lnTo>
                    <a:pt x="2882" y="3265"/>
                  </a:lnTo>
                  <a:lnTo>
                    <a:pt x="2879" y="3301"/>
                  </a:lnTo>
                  <a:lnTo>
                    <a:pt x="2869" y="3336"/>
                  </a:lnTo>
                  <a:lnTo>
                    <a:pt x="2854" y="3367"/>
                  </a:lnTo>
                  <a:lnTo>
                    <a:pt x="2834" y="3395"/>
                  </a:lnTo>
                  <a:lnTo>
                    <a:pt x="2809" y="3420"/>
                  </a:lnTo>
                  <a:lnTo>
                    <a:pt x="2781" y="3441"/>
                  </a:lnTo>
                  <a:lnTo>
                    <a:pt x="2749" y="3455"/>
                  </a:lnTo>
                  <a:lnTo>
                    <a:pt x="2714" y="3465"/>
                  </a:lnTo>
                  <a:lnTo>
                    <a:pt x="2677" y="3468"/>
                  </a:lnTo>
                  <a:lnTo>
                    <a:pt x="204" y="3468"/>
                  </a:lnTo>
                  <a:lnTo>
                    <a:pt x="168" y="3465"/>
                  </a:lnTo>
                  <a:lnTo>
                    <a:pt x="133" y="3455"/>
                  </a:lnTo>
                  <a:lnTo>
                    <a:pt x="101" y="3441"/>
                  </a:lnTo>
                  <a:lnTo>
                    <a:pt x="73" y="3420"/>
                  </a:lnTo>
                  <a:lnTo>
                    <a:pt x="49" y="3395"/>
                  </a:lnTo>
                  <a:lnTo>
                    <a:pt x="27" y="3367"/>
                  </a:lnTo>
                  <a:lnTo>
                    <a:pt x="13" y="3336"/>
                  </a:lnTo>
                  <a:lnTo>
                    <a:pt x="3" y="3301"/>
                  </a:lnTo>
                  <a:lnTo>
                    <a:pt x="0" y="3265"/>
                  </a:lnTo>
                  <a:lnTo>
                    <a:pt x="0" y="203"/>
                  </a:lnTo>
                  <a:lnTo>
                    <a:pt x="3" y="167"/>
                  </a:lnTo>
                  <a:lnTo>
                    <a:pt x="13" y="132"/>
                  </a:lnTo>
                  <a:lnTo>
                    <a:pt x="27" y="101"/>
                  </a:lnTo>
                  <a:lnTo>
                    <a:pt x="49" y="73"/>
                  </a:lnTo>
                  <a:lnTo>
                    <a:pt x="73" y="48"/>
                  </a:lnTo>
                  <a:lnTo>
                    <a:pt x="101" y="27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5" name="Freeform 20"/>
            <p:cNvSpPr>
              <a:spLocks noEditPoints="1"/>
            </p:cNvSpPr>
            <p:nvPr/>
          </p:nvSpPr>
          <p:spPr bwMode="auto">
            <a:xfrm>
              <a:off x="3471863" y="2889250"/>
              <a:ext cx="165100" cy="165100"/>
            </a:xfrm>
            <a:custGeom>
              <a:avLst/>
              <a:gdLst>
                <a:gd name="T0" fmla="*/ 507 w 1251"/>
                <a:gd name="T1" fmla="*/ 860 h 1246"/>
                <a:gd name="T2" fmla="*/ 378 w 1251"/>
                <a:gd name="T3" fmla="*/ 947 h 1246"/>
                <a:gd name="T4" fmla="*/ 419 w 1251"/>
                <a:gd name="T5" fmla="*/ 1064 h 1246"/>
                <a:gd name="T6" fmla="*/ 626 w 1251"/>
                <a:gd name="T7" fmla="*/ 1111 h 1246"/>
                <a:gd name="T8" fmla="*/ 833 w 1251"/>
                <a:gd name="T9" fmla="*/ 1064 h 1246"/>
                <a:gd name="T10" fmla="*/ 874 w 1251"/>
                <a:gd name="T11" fmla="*/ 947 h 1246"/>
                <a:gd name="T12" fmla="*/ 745 w 1251"/>
                <a:gd name="T13" fmla="*/ 860 h 1246"/>
                <a:gd name="T14" fmla="*/ 626 w 1251"/>
                <a:gd name="T15" fmla="*/ 443 h 1246"/>
                <a:gd name="T16" fmla="*/ 541 w 1251"/>
                <a:gd name="T17" fmla="*/ 484 h 1246"/>
                <a:gd name="T18" fmla="*/ 517 w 1251"/>
                <a:gd name="T19" fmla="*/ 596 h 1246"/>
                <a:gd name="T20" fmla="*/ 558 w 1251"/>
                <a:gd name="T21" fmla="*/ 681 h 1246"/>
                <a:gd name="T22" fmla="*/ 651 w 1251"/>
                <a:gd name="T23" fmla="*/ 702 h 1246"/>
                <a:gd name="T24" fmla="*/ 724 w 1251"/>
                <a:gd name="T25" fmla="*/ 644 h 1246"/>
                <a:gd name="T26" fmla="*/ 732 w 1251"/>
                <a:gd name="T27" fmla="*/ 527 h 1246"/>
                <a:gd name="T28" fmla="*/ 674 w 1251"/>
                <a:gd name="T29" fmla="*/ 455 h 1246"/>
                <a:gd name="T30" fmla="*/ 569 w 1251"/>
                <a:gd name="T31" fmla="*/ 138 h 1246"/>
                <a:gd name="T32" fmla="*/ 364 w 1251"/>
                <a:gd name="T33" fmla="*/ 211 h 1246"/>
                <a:gd name="T34" fmla="*/ 213 w 1251"/>
                <a:gd name="T35" fmla="*/ 361 h 1246"/>
                <a:gd name="T36" fmla="*/ 139 w 1251"/>
                <a:gd name="T37" fmla="*/ 566 h 1246"/>
                <a:gd name="T38" fmla="*/ 162 w 1251"/>
                <a:gd name="T39" fmla="*/ 777 h 1246"/>
                <a:gd name="T40" fmla="*/ 259 w 1251"/>
                <a:gd name="T41" fmla="*/ 876 h 1246"/>
                <a:gd name="T42" fmla="*/ 394 w 1251"/>
                <a:gd name="T43" fmla="*/ 765 h 1246"/>
                <a:gd name="T44" fmla="*/ 390 w 1251"/>
                <a:gd name="T45" fmla="*/ 661 h 1246"/>
                <a:gd name="T46" fmla="*/ 384 w 1251"/>
                <a:gd name="T47" fmla="*/ 513 h 1246"/>
                <a:gd name="T48" fmla="*/ 453 w 1251"/>
                <a:gd name="T49" fmla="*/ 379 h 1246"/>
                <a:gd name="T50" fmla="*/ 586 w 1251"/>
                <a:gd name="T51" fmla="*/ 311 h 1246"/>
                <a:gd name="T52" fmla="*/ 738 w 1251"/>
                <a:gd name="T53" fmla="*/ 335 h 1246"/>
                <a:gd name="T54" fmla="*/ 844 w 1251"/>
                <a:gd name="T55" fmla="*/ 440 h 1246"/>
                <a:gd name="T56" fmla="*/ 870 w 1251"/>
                <a:gd name="T57" fmla="*/ 596 h 1246"/>
                <a:gd name="T58" fmla="*/ 837 w 1251"/>
                <a:gd name="T59" fmla="*/ 719 h 1246"/>
                <a:gd name="T60" fmla="*/ 931 w 1251"/>
                <a:gd name="T61" fmla="*/ 814 h 1246"/>
                <a:gd name="T62" fmla="*/ 1047 w 1251"/>
                <a:gd name="T63" fmla="*/ 870 h 1246"/>
                <a:gd name="T64" fmla="*/ 1113 w 1251"/>
                <a:gd name="T65" fmla="*/ 677 h 1246"/>
                <a:gd name="T66" fmla="*/ 1086 w 1251"/>
                <a:gd name="T67" fmla="*/ 459 h 1246"/>
                <a:gd name="T68" fmla="*/ 971 w 1251"/>
                <a:gd name="T69" fmla="*/ 278 h 1246"/>
                <a:gd name="T70" fmla="*/ 791 w 1251"/>
                <a:gd name="T71" fmla="*/ 164 h 1246"/>
                <a:gd name="T72" fmla="*/ 626 w 1251"/>
                <a:gd name="T73" fmla="*/ 0 h 1246"/>
                <a:gd name="T74" fmla="*/ 869 w 1251"/>
                <a:gd name="T75" fmla="*/ 49 h 1246"/>
                <a:gd name="T76" fmla="*/ 1068 w 1251"/>
                <a:gd name="T77" fmla="*/ 183 h 1246"/>
                <a:gd name="T78" fmla="*/ 1202 w 1251"/>
                <a:gd name="T79" fmla="*/ 380 h 1246"/>
                <a:gd name="T80" fmla="*/ 1251 w 1251"/>
                <a:gd name="T81" fmla="*/ 623 h 1246"/>
                <a:gd name="T82" fmla="*/ 1209 w 1251"/>
                <a:gd name="T83" fmla="*/ 848 h 1246"/>
                <a:gd name="T84" fmla="*/ 1094 w 1251"/>
                <a:gd name="T85" fmla="*/ 1036 h 1246"/>
                <a:gd name="T86" fmla="*/ 1004 w 1251"/>
                <a:gd name="T87" fmla="*/ 1119 h 1246"/>
                <a:gd name="T88" fmla="*/ 802 w 1251"/>
                <a:gd name="T89" fmla="*/ 1221 h 1246"/>
                <a:gd name="T90" fmla="*/ 565 w 1251"/>
                <a:gd name="T91" fmla="*/ 1243 h 1246"/>
                <a:gd name="T92" fmla="*/ 344 w 1251"/>
                <a:gd name="T93" fmla="*/ 1179 h 1246"/>
                <a:gd name="T94" fmla="*/ 201 w 1251"/>
                <a:gd name="T95" fmla="*/ 1079 h 1246"/>
                <a:gd name="T96" fmla="*/ 92 w 1251"/>
                <a:gd name="T97" fmla="*/ 948 h 1246"/>
                <a:gd name="T98" fmla="*/ 12 w 1251"/>
                <a:gd name="T99" fmla="*/ 739 h 1246"/>
                <a:gd name="T100" fmla="*/ 14 w 1251"/>
                <a:gd name="T101" fmla="*/ 498 h 1246"/>
                <a:gd name="T102" fmla="*/ 108 w 1251"/>
                <a:gd name="T103" fmla="*/ 275 h 1246"/>
                <a:gd name="T104" fmla="*/ 276 w 1251"/>
                <a:gd name="T105" fmla="*/ 106 h 1246"/>
                <a:gd name="T106" fmla="*/ 500 w 1251"/>
                <a:gd name="T107" fmla="*/ 12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51" h="1246">
                  <a:moveTo>
                    <a:pt x="626" y="839"/>
                  </a:moveTo>
                  <a:lnTo>
                    <a:pt x="585" y="843"/>
                  </a:lnTo>
                  <a:lnTo>
                    <a:pt x="545" y="849"/>
                  </a:lnTo>
                  <a:lnTo>
                    <a:pt x="507" y="860"/>
                  </a:lnTo>
                  <a:lnTo>
                    <a:pt x="472" y="876"/>
                  </a:lnTo>
                  <a:lnTo>
                    <a:pt x="437" y="896"/>
                  </a:lnTo>
                  <a:lnTo>
                    <a:pt x="406" y="920"/>
                  </a:lnTo>
                  <a:lnTo>
                    <a:pt x="378" y="947"/>
                  </a:lnTo>
                  <a:lnTo>
                    <a:pt x="352" y="977"/>
                  </a:lnTo>
                  <a:lnTo>
                    <a:pt x="330" y="1012"/>
                  </a:lnTo>
                  <a:lnTo>
                    <a:pt x="373" y="1040"/>
                  </a:lnTo>
                  <a:lnTo>
                    <a:pt x="419" y="1064"/>
                  </a:lnTo>
                  <a:lnTo>
                    <a:pt x="467" y="1084"/>
                  </a:lnTo>
                  <a:lnTo>
                    <a:pt x="518" y="1099"/>
                  </a:lnTo>
                  <a:lnTo>
                    <a:pt x="572" y="1107"/>
                  </a:lnTo>
                  <a:lnTo>
                    <a:pt x="626" y="1111"/>
                  </a:lnTo>
                  <a:lnTo>
                    <a:pt x="680" y="1107"/>
                  </a:lnTo>
                  <a:lnTo>
                    <a:pt x="734" y="1099"/>
                  </a:lnTo>
                  <a:lnTo>
                    <a:pt x="785" y="1084"/>
                  </a:lnTo>
                  <a:lnTo>
                    <a:pt x="833" y="1064"/>
                  </a:lnTo>
                  <a:lnTo>
                    <a:pt x="879" y="1040"/>
                  </a:lnTo>
                  <a:lnTo>
                    <a:pt x="922" y="1012"/>
                  </a:lnTo>
                  <a:lnTo>
                    <a:pt x="900" y="977"/>
                  </a:lnTo>
                  <a:lnTo>
                    <a:pt x="874" y="947"/>
                  </a:lnTo>
                  <a:lnTo>
                    <a:pt x="846" y="920"/>
                  </a:lnTo>
                  <a:lnTo>
                    <a:pt x="814" y="896"/>
                  </a:lnTo>
                  <a:lnTo>
                    <a:pt x="781" y="876"/>
                  </a:lnTo>
                  <a:lnTo>
                    <a:pt x="745" y="860"/>
                  </a:lnTo>
                  <a:lnTo>
                    <a:pt x="707" y="849"/>
                  </a:lnTo>
                  <a:lnTo>
                    <a:pt x="667" y="843"/>
                  </a:lnTo>
                  <a:lnTo>
                    <a:pt x="626" y="839"/>
                  </a:lnTo>
                  <a:close/>
                  <a:moveTo>
                    <a:pt x="626" y="443"/>
                  </a:moveTo>
                  <a:lnTo>
                    <a:pt x="601" y="446"/>
                  </a:lnTo>
                  <a:lnTo>
                    <a:pt x="578" y="455"/>
                  </a:lnTo>
                  <a:lnTo>
                    <a:pt x="558" y="467"/>
                  </a:lnTo>
                  <a:lnTo>
                    <a:pt x="541" y="484"/>
                  </a:lnTo>
                  <a:lnTo>
                    <a:pt x="528" y="504"/>
                  </a:lnTo>
                  <a:lnTo>
                    <a:pt x="520" y="527"/>
                  </a:lnTo>
                  <a:lnTo>
                    <a:pt x="517" y="551"/>
                  </a:lnTo>
                  <a:lnTo>
                    <a:pt x="517" y="596"/>
                  </a:lnTo>
                  <a:lnTo>
                    <a:pt x="520" y="621"/>
                  </a:lnTo>
                  <a:lnTo>
                    <a:pt x="528" y="644"/>
                  </a:lnTo>
                  <a:lnTo>
                    <a:pt x="541" y="664"/>
                  </a:lnTo>
                  <a:lnTo>
                    <a:pt x="558" y="681"/>
                  </a:lnTo>
                  <a:lnTo>
                    <a:pt x="578" y="693"/>
                  </a:lnTo>
                  <a:lnTo>
                    <a:pt x="601" y="702"/>
                  </a:lnTo>
                  <a:lnTo>
                    <a:pt x="626" y="704"/>
                  </a:lnTo>
                  <a:lnTo>
                    <a:pt x="651" y="702"/>
                  </a:lnTo>
                  <a:lnTo>
                    <a:pt x="674" y="693"/>
                  </a:lnTo>
                  <a:lnTo>
                    <a:pt x="694" y="681"/>
                  </a:lnTo>
                  <a:lnTo>
                    <a:pt x="711" y="664"/>
                  </a:lnTo>
                  <a:lnTo>
                    <a:pt x="724" y="644"/>
                  </a:lnTo>
                  <a:lnTo>
                    <a:pt x="732" y="621"/>
                  </a:lnTo>
                  <a:lnTo>
                    <a:pt x="735" y="596"/>
                  </a:lnTo>
                  <a:lnTo>
                    <a:pt x="735" y="551"/>
                  </a:lnTo>
                  <a:lnTo>
                    <a:pt x="732" y="527"/>
                  </a:lnTo>
                  <a:lnTo>
                    <a:pt x="724" y="504"/>
                  </a:lnTo>
                  <a:lnTo>
                    <a:pt x="711" y="484"/>
                  </a:lnTo>
                  <a:lnTo>
                    <a:pt x="694" y="467"/>
                  </a:lnTo>
                  <a:lnTo>
                    <a:pt x="674" y="455"/>
                  </a:lnTo>
                  <a:lnTo>
                    <a:pt x="651" y="446"/>
                  </a:lnTo>
                  <a:lnTo>
                    <a:pt x="626" y="443"/>
                  </a:lnTo>
                  <a:close/>
                  <a:moveTo>
                    <a:pt x="626" y="135"/>
                  </a:moveTo>
                  <a:lnTo>
                    <a:pt x="569" y="138"/>
                  </a:lnTo>
                  <a:lnTo>
                    <a:pt x="514" y="148"/>
                  </a:lnTo>
                  <a:lnTo>
                    <a:pt x="461" y="164"/>
                  </a:lnTo>
                  <a:lnTo>
                    <a:pt x="411" y="185"/>
                  </a:lnTo>
                  <a:lnTo>
                    <a:pt x="364" y="211"/>
                  </a:lnTo>
                  <a:lnTo>
                    <a:pt x="320" y="242"/>
                  </a:lnTo>
                  <a:lnTo>
                    <a:pt x="280" y="278"/>
                  </a:lnTo>
                  <a:lnTo>
                    <a:pt x="244" y="318"/>
                  </a:lnTo>
                  <a:lnTo>
                    <a:pt x="213" y="361"/>
                  </a:lnTo>
                  <a:lnTo>
                    <a:pt x="187" y="409"/>
                  </a:lnTo>
                  <a:lnTo>
                    <a:pt x="165" y="459"/>
                  </a:lnTo>
                  <a:lnTo>
                    <a:pt x="150" y="512"/>
                  </a:lnTo>
                  <a:lnTo>
                    <a:pt x="139" y="566"/>
                  </a:lnTo>
                  <a:lnTo>
                    <a:pt x="136" y="623"/>
                  </a:lnTo>
                  <a:lnTo>
                    <a:pt x="139" y="677"/>
                  </a:lnTo>
                  <a:lnTo>
                    <a:pt x="148" y="728"/>
                  </a:lnTo>
                  <a:lnTo>
                    <a:pt x="162" y="777"/>
                  </a:lnTo>
                  <a:lnTo>
                    <a:pt x="180" y="825"/>
                  </a:lnTo>
                  <a:lnTo>
                    <a:pt x="204" y="870"/>
                  </a:lnTo>
                  <a:lnTo>
                    <a:pt x="232" y="912"/>
                  </a:lnTo>
                  <a:lnTo>
                    <a:pt x="259" y="876"/>
                  </a:lnTo>
                  <a:lnTo>
                    <a:pt x="288" y="844"/>
                  </a:lnTo>
                  <a:lnTo>
                    <a:pt x="321" y="814"/>
                  </a:lnTo>
                  <a:lnTo>
                    <a:pt x="356" y="788"/>
                  </a:lnTo>
                  <a:lnTo>
                    <a:pt x="394" y="765"/>
                  </a:lnTo>
                  <a:lnTo>
                    <a:pt x="433" y="745"/>
                  </a:lnTo>
                  <a:lnTo>
                    <a:pt x="415" y="719"/>
                  </a:lnTo>
                  <a:lnTo>
                    <a:pt x="401" y="690"/>
                  </a:lnTo>
                  <a:lnTo>
                    <a:pt x="390" y="661"/>
                  </a:lnTo>
                  <a:lnTo>
                    <a:pt x="384" y="629"/>
                  </a:lnTo>
                  <a:lnTo>
                    <a:pt x="381" y="596"/>
                  </a:lnTo>
                  <a:lnTo>
                    <a:pt x="381" y="551"/>
                  </a:lnTo>
                  <a:lnTo>
                    <a:pt x="384" y="513"/>
                  </a:lnTo>
                  <a:lnTo>
                    <a:pt x="394" y="475"/>
                  </a:lnTo>
                  <a:lnTo>
                    <a:pt x="408" y="440"/>
                  </a:lnTo>
                  <a:lnTo>
                    <a:pt x="428" y="407"/>
                  </a:lnTo>
                  <a:lnTo>
                    <a:pt x="453" y="379"/>
                  </a:lnTo>
                  <a:lnTo>
                    <a:pt x="481" y="355"/>
                  </a:lnTo>
                  <a:lnTo>
                    <a:pt x="514" y="335"/>
                  </a:lnTo>
                  <a:lnTo>
                    <a:pt x="549" y="320"/>
                  </a:lnTo>
                  <a:lnTo>
                    <a:pt x="586" y="311"/>
                  </a:lnTo>
                  <a:lnTo>
                    <a:pt x="626" y="308"/>
                  </a:lnTo>
                  <a:lnTo>
                    <a:pt x="666" y="311"/>
                  </a:lnTo>
                  <a:lnTo>
                    <a:pt x="704" y="320"/>
                  </a:lnTo>
                  <a:lnTo>
                    <a:pt x="738" y="335"/>
                  </a:lnTo>
                  <a:lnTo>
                    <a:pt x="770" y="355"/>
                  </a:lnTo>
                  <a:lnTo>
                    <a:pt x="798" y="379"/>
                  </a:lnTo>
                  <a:lnTo>
                    <a:pt x="824" y="407"/>
                  </a:lnTo>
                  <a:lnTo>
                    <a:pt x="844" y="440"/>
                  </a:lnTo>
                  <a:lnTo>
                    <a:pt x="859" y="475"/>
                  </a:lnTo>
                  <a:lnTo>
                    <a:pt x="867" y="513"/>
                  </a:lnTo>
                  <a:lnTo>
                    <a:pt x="870" y="551"/>
                  </a:lnTo>
                  <a:lnTo>
                    <a:pt x="870" y="596"/>
                  </a:lnTo>
                  <a:lnTo>
                    <a:pt x="868" y="629"/>
                  </a:lnTo>
                  <a:lnTo>
                    <a:pt x="862" y="661"/>
                  </a:lnTo>
                  <a:lnTo>
                    <a:pt x="851" y="690"/>
                  </a:lnTo>
                  <a:lnTo>
                    <a:pt x="837" y="719"/>
                  </a:lnTo>
                  <a:lnTo>
                    <a:pt x="820" y="745"/>
                  </a:lnTo>
                  <a:lnTo>
                    <a:pt x="859" y="765"/>
                  </a:lnTo>
                  <a:lnTo>
                    <a:pt x="897" y="788"/>
                  </a:lnTo>
                  <a:lnTo>
                    <a:pt x="931" y="814"/>
                  </a:lnTo>
                  <a:lnTo>
                    <a:pt x="963" y="844"/>
                  </a:lnTo>
                  <a:lnTo>
                    <a:pt x="994" y="876"/>
                  </a:lnTo>
                  <a:lnTo>
                    <a:pt x="1020" y="912"/>
                  </a:lnTo>
                  <a:lnTo>
                    <a:pt x="1047" y="870"/>
                  </a:lnTo>
                  <a:lnTo>
                    <a:pt x="1072" y="825"/>
                  </a:lnTo>
                  <a:lnTo>
                    <a:pt x="1090" y="777"/>
                  </a:lnTo>
                  <a:lnTo>
                    <a:pt x="1104" y="728"/>
                  </a:lnTo>
                  <a:lnTo>
                    <a:pt x="1113" y="677"/>
                  </a:lnTo>
                  <a:lnTo>
                    <a:pt x="1115" y="623"/>
                  </a:lnTo>
                  <a:lnTo>
                    <a:pt x="1112" y="566"/>
                  </a:lnTo>
                  <a:lnTo>
                    <a:pt x="1102" y="512"/>
                  </a:lnTo>
                  <a:lnTo>
                    <a:pt x="1086" y="459"/>
                  </a:lnTo>
                  <a:lnTo>
                    <a:pt x="1065" y="409"/>
                  </a:lnTo>
                  <a:lnTo>
                    <a:pt x="1039" y="361"/>
                  </a:lnTo>
                  <a:lnTo>
                    <a:pt x="1007" y="318"/>
                  </a:lnTo>
                  <a:lnTo>
                    <a:pt x="971" y="278"/>
                  </a:lnTo>
                  <a:lnTo>
                    <a:pt x="931" y="242"/>
                  </a:lnTo>
                  <a:lnTo>
                    <a:pt x="888" y="211"/>
                  </a:lnTo>
                  <a:lnTo>
                    <a:pt x="841" y="185"/>
                  </a:lnTo>
                  <a:lnTo>
                    <a:pt x="791" y="164"/>
                  </a:lnTo>
                  <a:lnTo>
                    <a:pt x="738" y="148"/>
                  </a:lnTo>
                  <a:lnTo>
                    <a:pt x="682" y="138"/>
                  </a:lnTo>
                  <a:lnTo>
                    <a:pt x="626" y="135"/>
                  </a:lnTo>
                  <a:close/>
                  <a:moveTo>
                    <a:pt x="626" y="0"/>
                  </a:moveTo>
                  <a:lnTo>
                    <a:pt x="690" y="3"/>
                  </a:lnTo>
                  <a:lnTo>
                    <a:pt x="752" y="12"/>
                  </a:lnTo>
                  <a:lnTo>
                    <a:pt x="812" y="28"/>
                  </a:lnTo>
                  <a:lnTo>
                    <a:pt x="869" y="49"/>
                  </a:lnTo>
                  <a:lnTo>
                    <a:pt x="924" y="75"/>
                  </a:lnTo>
                  <a:lnTo>
                    <a:pt x="976" y="106"/>
                  </a:lnTo>
                  <a:lnTo>
                    <a:pt x="1023" y="143"/>
                  </a:lnTo>
                  <a:lnTo>
                    <a:pt x="1068" y="183"/>
                  </a:lnTo>
                  <a:lnTo>
                    <a:pt x="1108" y="227"/>
                  </a:lnTo>
                  <a:lnTo>
                    <a:pt x="1144" y="275"/>
                  </a:lnTo>
                  <a:lnTo>
                    <a:pt x="1176" y="327"/>
                  </a:lnTo>
                  <a:lnTo>
                    <a:pt x="1202" y="380"/>
                  </a:lnTo>
                  <a:lnTo>
                    <a:pt x="1223" y="438"/>
                  </a:lnTo>
                  <a:lnTo>
                    <a:pt x="1238" y="498"/>
                  </a:lnTo>
                  <a:lnTo>
                    <a:pt x="1248" y="559"/>
                  </a:lnTo>
                  <a:lnTo>
                    <a:pt x="1251" y="623"/>
                  </a:lnTo>
                  <a:lnTo>
                    <a:pt x="1249" y="682"/>
                  </a:lnTo>
                  <a:lnTo>
                    <a:pt x="1240" y="739"/>
                  </a:lnTo>
                  <a:lnTo>
                    <a:pt x="1228" y="794"/>
                  </a:lnTo>
                  <a:lnTo>
                    <a:pt x="1209" y="848"/>
                  </a:lnTo>
                  <a:lnTo>
                    <a:pt x="1187" y="899"/>
                  </a:lnTo>
                  <a:lnTo>
                    <a:pt x="1159" y="948"/>
                  </a:lnTo>
                  <a:lnTo>
                    <a:pt x="1129" y="994"/>
                  </a:lnTo>
                  <a:lnTo>
                    <a:pt x="1094" y="1036"/>
                  </a:lnTo>
                  <a:lnTo>
                    <a:pt x="1055" y="1076"/>
                  </a:lnTo>
                  <a:lnTo>
                    <a:pt x="1052" y="1079"/>
                  </a:lnTo>
                  <a:lnTo>
                    <a:pt x="1047" y="1082"/>
                  </a:lnTo>
                  <a:lnTo>
                    <a:pt x="1004" y="1119"/>
                  </a:lnTo>
                  <a:lnTo>
                    <a:pt x="958" y="1150"/>
                  </a:lnTo>
                  <a:lnTo>
                    <a:pt x="908" y="1179"/>
                  </a:lnTo>
                  <a:lnTo>
                    <a:pt x="856" y="1202"/>
                  </a:lnTo>
                  <a:lnTo>
                    <a:pt x="802" y="1221"/>
                  </a:lnTo>
                  <a:lnTo>
                    <a:pt x="745" y="1235"/>
                  </a:lnTo>
                  <a:lnTo>
                    <a:pt x="686" y="1243"/>
                  </a:lnTo>
                  <a:lnTo>
                    <a:pt x="626" y="1246"/>
                  </a:lnTo>
                  <a:lnTo>
                    <a:pt x="565" y="1243"/>
                  </a:lnTo>
                  <a:lnTo>
                    <a:pt x="507" y="1235"/>
                  </a:lnTo>
                  <a:lnTo>
                    <a:pt x="450" y="1221"/>
                  </a:lnTo>
                  <a:lnTo>
                    <a:pt x="396" y="1202"/>
                  </a:lnTo>
                  <a:lnTo>
                    <a:pt x="344" y="1179"/>
                  </a:lnTo>
                  <a:lnTo>
                    <a:pt x="294" y="1150"/>
                  </a:lnTo>
                  <a:lnTo>
                    <a:pt x="248" y="1119"/>
                  </a:lnTo>
                  <a:lnTo>
                    <a:pt x="205" y="1082"/>
                  </a:lnTo>
                  <a:lnTo>
                    <a:pt x="201" y="1079"/>
                  </a:lnTo>
                  <a:lnTo>
                    <a:pt x="197" y="1076"/>
                  </a:lnTo>
                  <a:lnTo>
                    <a:pt x="158" y="1036"/>
                  </a:lnTo>
                  <a:lnTo>
                    <a:pt x="124" y="994"/>
                  </a:lnTo>
                  <a:lnTo>
                    <a:pt x="92" y="948"/>
                  </a:lnTo>
                  <a:lnTo>
                    <a:pt x="66" y="899"/>
                  </a:lnTo>
                  <a:lnTo>
                    <a:pt x="42" y="848"/>
                  </a:lnTo>
                  <a:lnTo>
                    <a:pt x="24" y="794"/>
                  </a:lnTo>
                  <a:lnTo>
                    <a:pt x="12" y="739"/>
                  </a:lnTo>
                  <a:lnTo>
                    <a:pt x="3" y="682"/>
                  </a:lnTo>
                  <a:lnTo>
                    <a:pt x="0" y="623"/>
                  </a:lnTo>
                  <a:lnTo>
                    <a:pt x="4" y="559"/>
                  </a:lnTo>
                  <a:lnTo>
                    <a:pt x="14" y="498"/>
                  </a:lnTo>
                  <a:lnTo>
                    <a:pt x="29" y="438"/>
                  </a:lnTo>
                  <a:lnTo>
                    <a:pt x="50" y="380"/>
                  </a:lnTo>
                  <a:lnTo>
                    <a:pt x="76" y="327"/>
                  </a:lnTo>
                  <a:lnTo>
                    <a:pt x="108" y="275"/>
                  </a:lnTo>
                  <a:lnTo>
                    <a:pt x="144" y="227"/>
                  </a:lnTo>
                  <a:lnTo>
                    <a:pt x="184" y="183"/>
                  </a:lnTo>
                  <a:lnTo>
                    <a:pt x="228" y="143"/>
                  </a:lnTo>
                  <a:lnTo>
                    <a:pt x="276" y="106"/>
                  </a:lnTo>
                  <a:lnTo>
                    <a:pt x="328" y="75"/>
                  </a:lnTo>
                  <a:lnTo>
                    <a:pt x="383" y="49"/>
                  </a:lnTo>
                  <a:lnTo>
                    <a:pt x="440" y="28"/>
                  </a:lnTo>
                  <a:lnTo>
                    <a:pt x="500" y="12"/>
                  </a:lnTo>
                  <a:lnTo>
                    <a:pt x="562" y="3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6" name="Freeform 21"/>
            <p:cNvSpPr/>
            <p:nvPr/>
          </p:nvSpPr>
          <p:spPr bwMode="auto">
            <a:xfrm>
              <a:off x="3544888" y="3233738"/>
              <a:ext cx="66675" cy="19050"/>
            </a:xfrm>
            <a:custGeom>
              <a:avLst/>
              <a:gdLst>
                <a:gd name="T0" fmla="*/ 68 w 503"/>
                <a:gd name="T1" fmla="*/ 0 h 135"/>
                <a:gd name="T2" fmla="*/ 434 w 503"/>
                <a:gd name="T3" fmla="*/ 0 h 135"/>
                <a:gd name="T4" fmla="*/ 453 w 503"/>
                <a:gd name="T5" fmla="*/ 2 h 135"/>
                <a:gd name="T6" fmla="*/ 469 w 503"/>
                <a:gd name="T7" fmla="*/ 9 h 135"/>
                <a:gd name="T8" fmla="*/ 483 w 503"/>
                <a:gd name="T9" fmla="*/ 20 h 135"/>
                <a:gd name="T10" fmla="*/ 494 w 503"/>
                <a:gd name="T11" fmla="*/ 33 h 135"/>
                <a:gd name="T12" fmla="*/ 501 w 503"/>
                <a:gd name="T13" fmla="*/ 49 h 135"/>
                <a:gd name="T14" fmla="*/ 503 w 503"/>
                <a:gd name="T15" fmla="*/ 68 h 135"/>
                <a:gd name="T16" fmla="*/ 501 w 503"/>
                <a:gd name="T17" fmla="*/ 86 h 135"/>
                <a:gd name="T18" fmla="*/ 494 w 503"/>
                <a:gd name="T19" fmla="*/ 102 h 135"/>
                <a:gd name="T20" fmla="*/ 483 w 503"/>
                <a:gd name="T21" fmla="*/ 115 h 135"/>
                <a:gd name="T22" fmla="*/ 469 w 503"/>
                <a:gd name="T23" fmla="*/ 126 h 135"/>
                <a:gd name="T24" fmla="*/ 453 w 503"/>
                <a:gd name="T25" fmla="*/ 133 h 135"/>
                <a:gd name="T26" fmla="*/ 434 w 503"/>
                <a:gd name="T27" fmla="*/ 135 h 135"/>
                <a:gd name="T28" fmla="*/ 68 w 503"/>
                <a:gd name="T29" fmla="*/ 135 h 135"/>
                <a:gd name="T30" fmla="*/ 50 w 503"/>
                <a:gd name="T31" fmla="*/ 133 h 135"/>
                <a:gd name="T32" fmla="*/ 34 w 503"/>
                <a:gd name="T33" fmla="*/ 126 h 135"/>
                <a:gd name="T34" fmla="*/ 20 w 503"/>
                <a:gd name="T35" fmla="*/ 115 h 135"/>
                <a:gd name="T36" fmla="*/ 10 w 503"/>
                <a:gd name="T37" fmla="*/ 102 h 135"/>
                <a:gd name="T38" fmla="*/ 2 w 503"/>
                <a:gd name="T39" fmla="*/ 86 h 135"/>
                <a:gd name="T40" fmla="*/ 0 w 503"/>
                <a:gd name="T41" fmla="*/ 68 h 135"/>
                <a:gd name="T42" fmla="*/ 2 w 503"/>
                <a:gd name="T43" fmla="*/ 49 h 135"/>
                <a:gd name="T44" fmla="*/ 10 w 503"/>
                <a:gd name="T45" fmla="*/ 33 h 135"/>
                <a:gd name="T46" fmla="*/ 20 w 503"/>
                <a:gd name="T47" fmla="*/ 20 h 135"/>
                <a:gd name="T48" fmla="*/ 34 w 503"/>
                <a:gd name="T49" fmla="*/ 9 h 135"/>
                <a:gd name="T50" fmla="*/ 50 w 503"/>
                <a:gd name="T51" fmla="*/ 2 h 135"/>
                <a:gd name="T52" fmla="*/ 68 w 503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3" h="135">
                  <a:moveTo>
                    <a:pt x="68" y="0"/>
                  </a:moveTo>
                  <a:lnTo>
                    <a:pt x="434" y="0"/>
                  </a:lnTo>
                  <a:lnTo>
                    <a:pt x="453" y="2"/>
                  </a:lnTo>
                  <a:lnTo>
                    <a:pt x="469" y="9"/>
                  </a:lnTo>
                  <a:lnTo>
                    <a:pt x="483" y="20"/>
                  </a:lnTo>
                  <a:lnTo>
                    <a:pt x="494" y="33"/>
                  </a:lnTo>
                  <a:lnTo>
                    <a:pt x="501" y="49"/>
                  </a:lnTo>
                  <a:lnTo>
                    <a:pt x="503" y="68"/>
                  </a:lnTo>
                  <a:lnTo>
                    <a:pt x="501" y="86"/>
                  </a:lnTo>
                  <a:lnTo>
                    <a:pt x="494" y="102"/>
                  </a:lnTo>
                  <a:lnTo>
                    <a:pt x="483" y="115"/>
                  </a:lnTo>
                  <a:lnTo>
                    <a:pt x="469" y="126"/>
                  </a:lnTo>
                  <a:lnTo>
                    <a:pt x="453" y="133"/>
                  </a:lnTo>
                  <a:lnTo>
                    <a:pt x="434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7" name="Freeform 22"/>
            <p:cNvSpPr/>
            <p:nvPr/>
          </p:nvSpPr>
          <p:spPr bwMode="auto">
            <a:xfrm>
              <a:off x="3467101" y="3184525"/>
              <a:ext cx="144463" cy="17463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10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50 h 136"/>
                <a:gd name="T14" fmla="*/ 1101 w 1101"/>
                <a:gd name="T15" fmla="*/ 69 h 136"/>
                <a:gd name="T16" fmla="*/ 1099 w 1101"/>
                <a:gd name="T17" fmla="*/ 87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4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4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7 h 136"/>
                <a:gd name="T40" fmla="*/ 0 w 1101"/>
                <a:gd name="T41" fmla="*/ 69 h 136"/>
                <a:gd name="T42" fmla="*/ 2 w 1101"/>
                <a:gd name="T43" fmla="*/ 50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10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10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50"/>
                  </a:lnTo>
                  <a:lnTo>
                    <a:pt x="1101" y="69"/>
                  </a:lnTo>
                  <a:lnTo>
                    <a:pt x="1099" y="87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4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4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8" name="Freeform 23"/>
            <p:cNvSpPr/>
            <p:nvPr/>
          </p:nvSpPr>
          <p:spPr bwMode="auto">
            <a:xfrm>
              <a:off x="3467101" y="3133725"/>
              <a:ext cx="144463" cy="17463"/>
            </a:xfrm>
            <a:custGeom>
              <a:avLst/>
              <a:gdLst>
                <a:gd name="T0" fmla="*/ 68 w 1101"/>
                <a:gd name="T1" fmla="*/ 0 h 136"/>
                <a:gd name="T2" fmla="*/ 1032 w 1101"/>
                <a:gd name="T3" fmla="*/ 0 h 136"/>
                <a:gd name="T4" fmla="*/ 1051 w 1101"/>
                <a:gd name="T5" fmla="*/ 2 h 136"/>
                <a:gd name="T6" fmla="*/ 1067 w 1101"/>
                <a:gd name="T7" fmla="*/ 9 h 136"/>
                <a:gd name="T8" fmla="*/ 1081 w 1101"/>
                <a:gd name="T9" fmla="*/ 20 h 136"/>
                <a:gd name="T10" fmla="*/ 1092 w 1101"/>
                <a:gd name="T11" fmla="*/ 34 h 136"/>
                <a:gd name="T12" fmla="*/ 1099 w 1101"/>
                <a:gd name="T13" fmla="*/ 49 h 136"/>
                <a:gd name="T14" fmla="*/ 1101 w 1101"/>
                <a:gd name="T15" fmla="*/ 68 h 136"/>
                <a:gd name="T16" fmla="*/ 1099 w 1101"/>
                <a:gd name="T17" fmla="*/ 86 h 136"/>
                <a:gd name="T18" fmla="*/ 1092 w 1101"/>
                <a:gd name="T19" fmla="*/ 102 h 136"/>
                <a:gd name="T20" fmla="*/ 1081 w 1101"/>
                <a:gd name="T21" fmla="*/ 116 h 136"/>
                <a:gd name="T22" fmla="*/ 1067 w 1101"/>
                <a:gd name="T23" fmla="*/ 126 h 136"/>
                <a:gd name="T24" fmla="*/ 1051 w 1101"/>
                <a:gd name="T25" fmla="*/ 133 h 136"/>
                <a:gd name="T26" fmla="*/ 1032 w 1101"/>
                <a:gd name="T27" fmla="*/ 136 h 136"/>
                <a:gd name="T28" fmla="*/ 68 w 1101"/>
                <a:gd name="T29" fmla="*/ 136 h 136"/>
                <a:gd name="T30" fmla="*/ 50 w 1101"/>
                <a:gd name="T31" fmla="*/ 133 h 136"/>
                <a:gd name="T32" fmla="*/ 34 w 1101"/>
                <a:gd name="T33" fmla="*/ 126 h 136"/>
                <a:gd name="T34" fmla="*/ 20 w 1101"/>
                <a:gd name="T35" fmla="*/ 116 h 136"/>
                <a:gd name="T36" fmla="*/ 10 w 1101"/>
                <a:gd name="T37" fmla="*/ 102 h 136"/>
                <a:gd name="T38" fmla="*/ 2 w 1101"/>
                <a:gd name="T39" fmla="*/ 86 h 136"/>
                <a:gd name="T40" fmla="*/ 0 w 1101"/>
                <a:gd name="T41" fmla="*/ 68 h 136"/>
                <a:gd name="T42" fmla="*/ 2 w 1101"/>
                <a:gd name="T43" fmla="*/ 49 h 136"/>
                <a:gd name="T44" fmla="*/ 10 w 1101"/>
                <a:gd name="T45" fmla="*/ 34 h 136"/>
                <a:gd name="T46" fmla="*/ 20 w 1101"/>
                <a:gd name="T47" fmla="*/ 20 h 136"/>
                <a:gd name="T48" fmla="*/ 34 w 1101"/>
                <a:gd name="T49" fmla="*/ 9 h 136"/>
                <a:gd name="T50" fmla="*/ 50 w 1101"/>
                <a:gd name="T51" fmla="*/ 2 h 136"/>
                <a:gd name="T52" fmla="*/ 68 w 1101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6">
                  <a:moveTo>
                    <a:pt x="68" y="0"/>
                  </a:moveTo>
                  <a:lnTo>
                    <a:pt x="1032" y="0"/>
                  </a:lnTo>
                  <a:lnTo>
                    <a:pt x="1051" y="2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4"/>
                  </a:lnTo>
                  <a:lnTo>
                    <a:pt x="1099" y="49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6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6"/>
                  </a:lnTo>
                  <a:lnTo>
                    <a:pt x="68" y="136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9" name="Freeform 24"/>
            <p:cNvSpPr/>
            <p:nvPr/>
          </p:nvSpPr>
          <p:spPr bwMode="auto">
            <a:xfrm>
              <a:off x="3427413" y="3082925"/>
              <a:ext cx="19050" cy="19050"/>
            </a:xfrm>
            <a:custGeom>
              <a:avLst/>
              <a:gdLst>
                <a:gd name="T0" fmla="*/ 69 w 136"/>
                <a:gd name="T1" fmla="*/ 0 h 135"/>
                <a:gd name="T2" fmla="*/ 87 w 136"/>
                <a:gd name="T3" fmla="*/ 2 h 135"/>
                <a:gd name="T4" fmla="*/ 102 w 136"/>
                <a:gd name="T5" fmla="*/ 9 h 135"/>
                <a:gd name="T6" fmla="*/ 117 w 136"/>
                <a:gd name="T7" fmla="*/ 20 h 135"/>
                <a:gd name="T8" fmla="*/ 128 w 136"/>
                <a:gd name="T9" fmla="*/ 33 h 135"/>
                <a:gd name="T10" fmla="*/ 134 w 136"/>
                <a:gd name="T11" fmla="*/ 50 h 135"/>
                <a:gd name="T12" fmla="*/ 136 w 136"/>
                <a:gd name="T13" fmla="*/ 68 h 135"/>
                <a:gd name="T14" fmla="*/ 134 w 136"/>
                <a:gd name="T15" fmla="*/ 85 h 135"/>
                <a:gd name="T16" fmla="*/ 128 w 136"/>
                <a:gd name="T17" fmla="*/ 102 h 135"/>
                <a:gd name="T18" fmla="*/ 117 w 136"/>
                <a:gd name="T19" fmla="*/ 115 h 135"/>
                <a:gd name="T20" fmla="*/ 102 w 136"/>
                <a:gd name="T21" fmla="*/ 126 h 135"/>
                <a:gd name="T22" fmla="*/ 87 w 136"/>
                <a:gd name="T23" fmla="*/ 133 h 135"/>
                <a:gd name="T24" fmla="*/ 69 w 136"/>
                <a:gd name="T25" fmla="*/ 135 h 135"/>
                <a:gd name="T26" fmla="*/ 51 w 136"/>
                <a:gd name="T27" fmla="*/ 133 h 135"/>
                <a:gd name="T28" fmla="*/ 35 w 136"/>
                <a:gd name="T29" fmla="*/ 126 h 135"/>
                <a:gd name="T30" fmla="*/ 20 w 136"/>
                <a:gd name="T31" fmla="*/ 115 h 135"/>
                <a:gd name="T32" fmla="*/ 10 w 136"/>
                <a:gd name="T33" fmla="*/ 102 h 135"/>
                <a:gd name="T34" fmla="*/ 3 w 136"/>
                <a:gd name="T35" fmla="*/ 85 h 135"/>
                <a:gd name="T36" fmla="*/ 0 w 136"/>
                <a:gd name="T37" fmla="*/ 68 h 135"/>
                <a:gd name="T38" fmla="*/ 3 w 136"/>
                <a:gd name="T39" fmla="*/ 50 h 135"/>
                <a:gd name="T40" fmla="*/ 10 w 136"/>
                <a:gd name="T41" fmla="*/ 33 h 135"/>
                <a:gd name="T42" fmla="*/ 20 w 136"/>
                <a:gd name="T43" fmla="*/ 20 h 135"/>
                <a:gd name="T44" fmla="*/ 35 w 136"/>
                <a:gd name="T45" fmla="*/ 9 h 135"/>
                <a:gd name="T46" fmla="*/ 51 w 136"/>
                <a:gd name="T47" fmla="*/ 2 h 135"/>
                <a:gd name="T48" fmla="*/ 69 w 136"/>
                <a:gd name="T4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5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3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5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5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0" name="Freeform 25"/>
            <p:cNvSpPr/>
            <p:nvPr/>
          </p:nvSpPr>
          <p:spPr bwMode="auto">
            <a:xfrm>
              <a:off x="3427413" y="3133725"/>
              <a:ext cx="19050" cy="17463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9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0 h 136"/>
                <a:gd name="T12" fmla="*/ 136 w 136"/>
                <a:gd name="T13" fmla="*/ 68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3 h 136"/>
                <a:gd name="T24" fmla="*/ 69 w 136"/>
                <a:gd name="T25" fmla="*/ 136 h 136"/>
                <a:gd name="T26" fmla="*/ 51 w 136"/>
                <a:gd name="T27" fmla="*/ 133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8 h 136"/>
                <a:gd name="T38" fmla="*/ 3 w 136"/>
                <a:gd name="T39" fmla="*/ 50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9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9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0"/>
                  </a:lnTo>
                  <a:lnTo>
                    <a:pt x="136" y="68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3"/>
                  </a:lnTo>
                  <a:lnTo>
                    <a:pt x="69" y="136"/>
                  </a:lnTo>
                  <a:lnTo>
                    <a:pt x="51" y="133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1" name="Freeform 26"/>
            <p:cNvSpPr/>
            <p:nvPr/>
          </p:nvSpPr>
          <p:spPr bwMode="auto">
            <a:xfrm>
              <a:off x="3427413" y="3184525"/>
              <a:ext cx="19050" cy="17463"/>
            </a:xfrm>
            <a:custGeom>
              <a:avLst/>
              <a:gdLst>
                <a:gd name="T0" fmla="*/ 69 w 136"/>
                <a:gd name="T1" fmla="*/ 0 h 136"/>
                <a:gd name="T2" fmla="*/ 87 w 136"/>
                <a:gd name="T3" fmla="*/ 2 h 136"/>
                <a:gd name="T4" fmla="*/ 102 w 136"/>
                <a:gd name="T5" fmla="*/ 10 h 136"/>
                <a:gd name="T6" fmla="*/ 117 w 136"/>
                <a:gd name="T7" fmla="*/ 20 h 136"/>
                <a:gd name="T8" fmla="*/ 128 w 136"/>
                <a:gd name="T9" fmla="*/ 34 h 136"/>
                <a:gd name="T10" fmla="*/ 134 w 136"/>
                <a:gd name="T11" fmla="*/ 51 h 136"/>
                <a:gd name="T12" fmla="*/ 136 w 136"/>
                <a:gd name="T13" fmla="*/ 69 h 136"/>
                <a:gd name="T14" fmla="*/ 134 w 136"/>
                <a:gd name="T15" fmla="*/ 85 h 136"/>
                <a:gd name="T16" fmla="*/ 128 w 136"/>
                <a:gd name="T17" fmla="*/ 102 h 136"/>
                <a:gd name="T18" fmla="*/ 117 w 136"/>
                <a:gd name="T19" fmla="*/ 116 h 136"/>
                <a:gd name="T20" fmla="*/ 102 w 136"/>
                <a:gd name="T21" fmla="*/ 126 h 136"/>
                <a:gd name="T22" fmla="*/ 87 w 136"/>
                <a:gd name="T23" fmla="*/ 134 h 136"/>
                <a:gd name="T24" fmla="*/ 69 w 136"/>
                <a:gd name="T25" fmla="*/ 136 h 136"/>
                <a:gd name="T26" fmla="*/ 51 w 136"/>
                <a:gd name="T27" fmla="*/ 134 h 136"/>
                <a:gd name="T28" fmla="*/ 35 w 136"/>
                <a:gd name="T29" fmla="*/ 126 h 136"/>
                <a:gd name="T30" fmla="*/ 20 w 136"/>
                <a:gd name="T31" fmla="*/ 116 h 136"/>
                <a:gd name="T32" fmla="*/ 10 w 136"/>
                <a:gd name="T33" fmla="*/ 102 h 136"/>
                <a:gd name="T34" fmla="*/ 3 w 136"/>
                <a:gd name="T35" fmla="*/ 85 h 136"/>
                <a:gd name="T36" fmla="*/ 0 w 136"/>
                <a:gd name="T37" fmla="*/ 69 h 136"/>
                <a:gd name="T38" fmla="*/ 3 w 136"/>
                <a:gd name="T39" fmla="*/ 51 h 136"/>
                <a:gd name="T40" fmla="*/ 10 w 136"/>
                <a:gd name="T41" fmla="*/ 34 h 136"/>
                <a:gd name="T42" fmla="*/ 20 w 136"/>
                <a:gd name="T43" fmla="*/ 20 h 136"/>
                <a:gd name="T44" fmla="*/ 35 w 136"/>
                <a:gd name="T45" fmla="*/ 10 h 136"/>
                <a:gd name="T46" fmla="*/ 51 w 136"/>
                <a:gd name="T47" fmla="*/ 2 h 136"/>
                <a:gd name="T48" fmla="*/ 69 w 136"/>
                <a:gd name="T4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6" h="136">
                  <a:moveTo>
                    <a:pt x="69" y="0"/>
                  </a:moveTo>
                  <a:lnTo>
                    <a:pt x="87" y="2"/>
                  </a:lnTo>
                  <a:lnTo>
                    <a:pt x="102" y="10"/>
                  </a:lnTo>
                  <a:lnTo>
                    <a:pt x="117" y="20"/>
                  </a:lnTo>
                  <a:lnTo>
                    <a:pt x="128" y="34"/>
                  </a:lnTo>
                  <a:lnTo>
                    <a:pt x="134" y="51"/>
                  </a:lnTo>
                  <a:lnTo>
                    <a:pt x="136" y="69"/>
                  </a:lnTo>
                  <a:lnTo>
                    <a:pt x="134" y="85"/>
                  </a:lnTo>
                  <a:lnTo>
                    <a:pt x="128" y="102"/>
                  </a:lnTo>
                  <a:lnTo>
                    <a:pt x="117" y="116"/>
                  </a:lnTo>
                  <a:lnTo>
                    <a:pt x="102" y="126"/>
                  </a:lnTo>
                  <a:lnTo>
                    <a:pt x="87" y="134"/>
                  </a:lnTo>
                  <a:lnTo>
                    <a:pt x="69" y="136"/>
                  </a:lnTo>
                  <a:lnTo>
                    <a:pt x="51" y="134"/>
                  </a:lnTo>
                  <a:lnTo>
                    <a:pt x="35" y="126"/>
                  </a:lnTo>
                  <a:lnTo>
                    <a:pt x="20" y="116"/>
                  </a:lnTo>
                  <a:lnTo>
                    <a:pt x="10" y="102"/>
                  </a:lnTo>
                  <a:lnTo>
                    <a:pt x="3" y="85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2" name="Freeform 27"/>
            <p:cNvSpPr/>
            <p:nvPr/>
          </p:nvSpPr>
          <p:spPr bwMode="auto">
            <a:xfrm>
              <a:off x="3467101" y="3082925"/>
              <a:ext cx="144463" cy="19050"/>
            </a:xfrm>
            <a:custGeom>
              <a:avLst/>
              <a:gdLst>
                <a:gd name="T0" fmla="*/ 68 w 1101"/>
                <a:gd name="T1" fmla="*/ 0 h 135"/>
                <a:gd name="T2" fmla="*/ 1032 w 1101"/>
                <a:gd name="T3" fmla="*/ 0 h 135"/>
                <a:gd name="T4" fmla="*/ 1051 w 1101"/>
                <a:gd name="T5" fmla="*/ 3 h 135"/>
                <a:gd name="T6" fmla="*/ 1067 w 1101"/>
                <a:gd name="T7" fmla="*/ 9 h 135"/>
                <a:gd name="T8" fmla="*/ 1081 w 1101"/>
                <a:gd name="T9" fmla="*/ 20 h 135"/>
                <a:gd name="T10" fmla="*/ 1092 w 1101"/>
                <a:gd name="T11" fmla="*/ 33 h 135"/>
                <a:gd name="T12" fmla="*/ 1099 w 1101"/>
                <a:gd name="T13" fmla="*/ 50 h 135"/>
                <a:gd name="T14" fmla="*/ 1101 w 1101"/>
                <a:gd name="T15" fmla="*/ 68 h 135"/>
                <a:gd name="T16" fmla="*/ 1099 w 1101"/>
                <a:gd name="T17" fmla="*/ 86 h 135"/>
                <a:gd name="T18" fmla="*/ 1092 w 1101"/>
                <a:gd name="T19" fmla="*/ 102 h 135"/>
                <a:gd name="T20" fmla="*/ 1081 w 1101"/>
                <a:gd name="T21" fmla="*/ 115 h 135"/>
                <a:gd name="T22" fmla="*/ 1067 w 1101"/>
                <a:gd name="T23" fmla="*/ 126 h 135"/>
                <a:gd name="T24" fmla="*/ 1051 w 1101"/>
                <a:gd name="T25" fmla="*/ 133 h 135"/>
                <a:gd name="T26" fmla="*/ 1032 w 1101"/>
                <a:gd name="T27" fmla="*/ 135 h 135"/>
                <a:gd name="T28" fmla="*/ 68 w 1101"/>
                <a:gd name="T29" fmla="*/ 135 h 135"/>
                <a:gd name="T30" fmla="*/ 50 w 1101"/>
                <a:gd name="T31" fmla="*/ 133 h 135"/>
                <a:gd name="T32" fmla="*/ 34 w 1101"/>
                <a:gd name="T33" fmla="*/ 126 h 135"/>
                <a:gd name="T34" fmla="*/ 20 w 1101"/>
                <a:gd name="T35" fmla="*/ 115 h 135"/>
                <a:gd name="T36" fmla="*/ 10 w 1101"/>
                <a:gd name="T37" fmla="*/ 102 h 135"/>
                <a:gd name="T38" fmla="*/ 2 w 1101"/>
                <a:gd name="T39" fmla="*/ 86 h 135"/>
                <a:gd name="T40" fmla="*/ 0 w 1101"/>
                <a:gd name="T41" fmla="*/ 68 h 135"/>
                <a:gd name="T42" fmla="*/ 2 w 1101"/>
                <a:gd name="T43" fmla="*/ 50 h 135"/>
                <a:gd name="T44" fmla="*/ 10 w 1101"/>
                <a:gd name="T45" fmla="*/ 33 h 135"/>
                <a:gd name="T46" fmla="*/ 20 w 1101"/>
                <a:gd name="T47" fmla="*/ 20 h 135"/>
                <a:gd name="T48" fmla="*/ 34 w 1101"/>
                <a:gd name="T49" fmla="*/ 9 h 135"/>
                <a:gd name="T50" fmla="*/ 50 w 1101"/>
                <a:gd name="T51" fmla="*/ 3 h 135"/>
                <a:gd name="T52" fmla="*/ 68 w 1101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1" h="135">
                  <a:moveTo>
                    <a:pt x="68" y="0"/>
                  </a:moveTo>
                  <a:lnTo>
                    <a:pt x="1032" y="0"/>
                  </a:lnTo>
                  <a:lnTo>
                    <a:pt x="1051" y="3"/>
                  </a:lnTo>
                  <a:lnTo>
                    <a:pt x="1067" y="9"/>
                  </a:lnTo>
                  <a:lnTo>
                    <a:pt x="1081" y="20"/>
                  </a:lnTo>
                  <a:lnTo>
                    <a:pt x="1092" y="33"/>
                  </a:lnTo>
                  <a:lnTo>
                    <a:pt x="1099" y="50"/>
                  </a:lnTo>
                  <a:lnTo>
                    <a:pt x="1101" y="68"/>
                  </a:lnTo>
                  <a:lnTo>
                    <a:pt x="1099" y="86"/>
                  </a:lnTo>
                  <a:lnTo>
                    <a:pt x="1092" y="102"/>
                  </a:lnTo>
                  <a:lnTo>
                    <a:pt x="1081" y="115"/>
                  </a:lnTo>
                  <a:lnTo>
                    <a:pt x="1067" y="126"/>
                  </a:lnTo>
                  <a:lnTo>
                    <a:pt x="1051" y="133"/>
                  </a:lnTo>
                  <a:lnTo>
                    <a:pt x="1032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4" y="126"/>
                  </a:lnTo>
                  <a:lnTo>
                    <a:pt x="20" y="115"/>
                  </a:lnTo>
                  <a:lnTo>
                    <a:pt x="10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10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3" name="Freeform 28"/>
            <p:cNvSpPr>
              <a:spLocks noEditPoints="1"/>
            </p:cNvSpPr>
            <p:nvPr/>
          </p:nvSpPr>
          <p:spPr bwMode="auto">
            <a:xfrm>
              <a:off x="3632201" y="2952750"/>
              <a:ext cx="192088" cy="300038"/>
            </a:xfrm>
            <a:custGeom>
              <a:avLst/>
              <a:gdLst>
                <a:gd name="T0" fmla="*/ 153 w 1457"/>
                <a:gd name="T1" fmla="*/ 2043 h 2257"/>
                <a:gd name="T2" fmla="*/ 184 w 1457"/>
                <a:gd name="T3" fmla="*/ 1762 h 2257"/>
                <a:gd name="T4" fmla="*/ 221 w 1457"/>
                <a:gd name="T5" fmla="*/ 1628 h 2257"/>
                <a:gd name="T6" fmla="*/ 1166 w 1457"/>
                <a:gd name="T7" fmla="*/ 592 h 2257"/>
                <a:gd name="T8" fmla="*/ 1162 w 1457"/>
                <a:gd name="T9" fmla="*/ 135 h 2257"/>
                <a:gd name="T10" fmla="*/ 1105 w 1457"/>
                <a:gd name="T11" fmla="*/ 150 h 2257"/>
                <a:gd name="T12" fmla="*/ 1059 w 1457"/>
                <a:gd name="T13" fmla="*/ 186 h 2257"/>
                <a:gd name="T14" fmla="*/ 975 w 1457"/>
                <a:gd name="T15" fmla="*/ 326 h 2257"/>
                <a:gd name="T16" fmla="*/ 1301 w 1457"/>
                <a:gd name="T17" fmla="*/ 358 h 2257"/>
                <a:gd name="T18" fmla="*/ 1320 w 1457"/>
                <a:gd name="T19" fmla="*/ 304 h 2257"/>
                <a:gd name="T20" fmla="*/ 1316 w 1457"/>
                <a:gd name="T21" fmla="*/ 246 h 2257"/>
                <a:gd name="T22" fmla="*/ 1290 w 1457"/>
                <a:gd name="T23" fmla="*/ 193 h 2257"/>
                <a:gd name="T24" fmla="*/ 1246 w 1457"/>
                <a:gd name="T25" fmla="*/ 155 h 2257"/>
                <a:gd name="T26" fmla="*/ 1191 w 1457"/>
                <a:gd name="T27" fmla="*/ 137 h 2257"/>
                <a:gd name="T28" fmla="*/ 1172 w 1457"/>
                <a:gd name="T29" fmla="*/ 0 h 2257"/>
                <a:gd name="T30" fmla="*/ 1245 w 1457"/>
                <a:gd name="T31" fmla="*/ 9 h 2257"/>
                <a:gd name="T32" fmla="*/ 1315 w 1457"/>
                <a:gd name="T33" fmla="*/ 38 h 2257"/>
                <a:gd name="T34" fmla="*/ 1375 w 1457"/>
                <a:gd name="T35" fmla="*/ 84 h 2257"/>
                <a:gd name="T36" fmla="*/ 1419 w 1457"/>
                <a:gd name="T37" fmla="*/ 143 h 2257"/>
                <a:gd name="T38" fmla="*/ 1448 w 1457"/>
                <a:gd name="T39" fmla="*/ 210 h 2257"/>
                <a:gd name="T40" fmla="*/ 1457 w 1457"/>
                <a:gd name="T41" fmla="*/ 283 h 2257"/>
                <a:gd name="T42" fmla="*/ 1448 w 1457"/>
                <a:gd name="T43" fmla="*/ 356 h 2257"/>
                <a:gd name="T44" fmla="*/ 1419 w 1457"/>
                <a:gd name="T45" fmla="*/ 427 h 2257"/>
                <a:gd name="T46" fmla="*/ 555 w 1457"/>
                <a:gd name="T47" fmla="*/ 1914 h 2257"/>
                <a:gd name="T48" fmla="*/ 108 w 1457"/>
                <a:gd name="T49" fmla="*/ 2244 h 2257"/>
                <a:gd name="T50" fmla="*/ 82 w 1457"/>
                <a:gd name="T51" fmla="*/ 2256 h 2257"/>
                <a:gd name="T52" fmla="*/ 50 w 1457"/>
                <a:gd name="T53" fmla="*/ 2255 h 2257"/>
                <a:gd name="T54" fmla="*/ 21 w 1457"/>
                <a:gd name="T55" fmla="*/ 2238 h 2257"/>
                <a:gd name="T56" fmla="*/ 4 w 1457"/>
                <a:gd name="T57" fmla="*/ 2213 h 2257"/>
                <a:gd name="T58" fmla="*/ 0 w 1457"/>
                <a:gd name="T59" fmla="*/ 2182 h 2257"/>
                <a:gd name="T60" fmla="*/ 63 w 1457"/>
                <a:gd name="T61" fmla="*/ 1631 h 2257"/>
                <a:gd name="T62" fmla="*/ 924 w 1457"/>
                <a:gd name="T63" fmla="*/ 142 h 2257"/>
                <a:gd name="T64" fmla="*/ 970 w 1457"/>
                <a:gd name="T65" fmla="*/ 83 h 2257"/>
                <a:gd name="T66" fmla="*/ 1029 w 1457"/>
                <a:gd name="T67" fmla="*/ 38 h 2257"/>
                <a:gd name="T68" fmla="*/ 1097 w 1457"/>
                <a:gd name="T69" fmla="*/ 9 h 2257"/>
                <a:gd name="T70" fmla="*/ 1172 w 1457"/>
                <a:gd name="T71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57" h="2257">
                  <a:moveTo>
                    <a:pt x="184" y="1762"/>
                  </a:moveTo>
                  <a:lnTo>
                    <a:pt x="153" y="2043"/>
                  </a:lnTo>
                  <a:lnTo>
                    <a:pt x="380" y="1876"/>
                  </a:lnTo>
                  <a:lnTo>
                    <a:pt x="184" y="1762"/>
                  </a:lnTo>
                  <a:close/>
                  <a:moveTo>
                    <a:pt x="907" y="442"/>
                  </a:moveTo>
                  <a:lnTo>
                    <a:pt x="221" y="1628"/>
                  </a:lnTo>
                  <a:lnTo>
                    <a:pt x="479" y="1776"/>
                  </a:lnTo>
                  <a:lnTo>
                    <a:pt x="1166" y="592"/>
                  </a:lnTo>
                  <a:lnTo>
                    <a:pt x="907" y="442"/>
                  </a:lnTo>
                  <a:close/>
                  <a:moveTo>
                    <a:pt x="1162" y="135"/>
                  </a:moveTo>
                  <a:lnTo>
                    <a:pt x="1133" y="140"/>
                  </a:lnTo>
                  <a:lnTo>
                    <a:pt x="1105" y="150"/>
                  </a:lnTo>
                  <a:lnTo>
                    <a:pt x="1081" y="166"/>
                  </a:lnTo>
                  <a:lnTo>
                    <a:pt x="1059" y="186"/>
                  </a:lnTo>
                  <a:lnTo>
                    <a:pt x="1042" y="209"/>
                  </a:lnTo>
                  <a:lnTo>
                    <a:pt x="975" y="326"/>
                  </a:lnTo>
                  <a:lnTo>
                    <a:pt x="1234" y="474"/>
                  </a:lnTo>
                  <a:lnTo>
                    <a:pt x="1301" y="358"/>
                  </a:lnTo>
                  <a:lnTo>
                    <a:pt x="1314" y="332"/>
                  </a:lnTo>
                  <a:lnTo>
                    <a:pt x="1320" y="304"/>
                  </a:lnTo>
                  <a:lnTo>
                    <a:pt x="1321" y="274"/>
                  </a:lnTo>
                  <a:lnTo>
                    <a:pt x="1316" y="246"/>
                  </a:lnTo>
                  <a:lnTo>
                    <a:pt x="1305" y="217"/>
                  </a:lnTo>
                  <a:lnTo>
                    <a:pt x="1290" y="193"/>
                  </a:lnTo>
                  <a:lnTo>
                    <a:pt x="1270" y="172"/>
                  </a:lnTo>
                  <a:lnTo>
                    <a:pt x="1246" y="155"/>
                  </a:lnTo>
                  <a:lnTo>
                    <a:pt x="1220" y="143"/>
                  </a:lnTo>
                  <a:lnTo>
                    <a:pt x="1191" y="137"/>
                  </a:lnTo>
                  <a:lnTo>
                    <a:pt x="1162" y="135"/>
                  </a:lnTo>
                  <a:close/>
                  <a:moveTo>
                    <a:pt x="1172" y="0"/>
                  </a:moveTo>
                  <a:lnTo>
                    <a:pt x="1209" y="2"/>
                  </a:lnTo>
                  <a:lnTo>
                    <a:pt x="1245" y="9"/>
                  </a:lnTo>
                  <a:lnTo>
                    <a:pt x="1281" y="21"/>
                  </a:lnTo>
                  <a:lnTo>
                    <a:pt x="1315" y="38"/>
                  </a:lnTo>
                  <a:lnTo>
                    <a:pt x="1346" y="59"/>
                  </a:lnTo>
                  <a:lnTo>
                    <a:pt x="1375" y="84"/>
                  </a:lnTo>
                  <a:lnTo>
                    <a:pt x="1399" y="112"/>
                  </a:lnTo>
                  <a:lnTo>
                    <a:pt x="1419" y="143"/>
                  </a:lnTo>
                  <a:lnTo>
                    <a:pt x="1436" y="176"/>
                  </a:lnTo>
                  <a:lnTo>
                    <a:pt x="1448" y="210"/>
                  </a:lnTo>
                  <a:lnTo>
                    <a:pt x="1454" y="246"/>
                  </a:lnTo>
                  <a:lnTo>
                    <a:pt x="1457" y="283"/>
                  </a:lnTo>
                  <a:lnTo>
                    <a:pt x="1455" y="319"/>
                  </a:lnTo>
                  <a:lnTo>
                    <a:pt x="1448" y="356"/>
                  </a:lnTo>
                  <a:lnTo>
                    <a:pt x="1436" y="392"/>
                  </a:lnTo>
                  <a:lnTo>
                    <a:pt x="1419" y="427"/>
                  </a:lnTo>
                  <a:lnTo>
                    <a:pt x="564" y="1903"/>
                  </a:lnTo>
                  <a:lnTo>
                    <a:pt x="555" y="1914"/>
                  </a:lnTo>
                  <a:lnTo>
                    <a:pt x="545" y="1923"/>
                  </a:lnTo>
                  <a:lnTo>
                    <a:pt x="108" y="2244"/>
                  </a:lnTo>
                  <a:lnTo>
                    <a:pt x="96" y="2251"/>
                  </a:lnTo>
                  <a:lnTo>
                    <a:pt x="82" y="2256"/>
                  </a:lnTo>
                  <a:lnTo>
                    <a:pt x="67" y="2257"/>
                  </a:lnTo>
                  <a:lnTo>
                    <a:pt x="50" y="2255"/>
                  </a:lnTo>
                  <a:lnTo>
                    <a:pt x="33" y="2248"/>
                  </a:lnTo>
                  <a:lnTo>
                    <a:pt x="21" y="2238"/>
                  </a:lnTo>
                  <a:lnTo>
                    <a:pt x="11" y="2227"/>
                  </a:lnTo>
                  <a:lnTo>
                    <a:pt x="4" y="2213"/>
                  </a:lnTo>
                  <a:lnTo>
                    <a:pt x="1" y="2197"/>
                  </a:lnTo>
                  <a:lnTo>
                    <a:pt x="0" y="2182"/>
                  </a:lnTo>
                  <a:lnTo>
                    <a:pt x="61" y="1645"/>
                  </a:lnTo>
                  <a:lnTo>
                    <a:pt x="63" y="1631"/>
                  </a:lnTo>
                  <a:lnTo>
                    <a:pt x="69" y="1618"/>
                  </a:lnTo>
                  <a:lnTo>
                    <a:pt x="924" y="142"/>
                  </a:lnTo>
                  <a:lnTo>
                    <a:pt x="946" y="110"/>
                  </a:lnTo>
                  <a:lnTo>
                    <a:pt x="970" y="83"/>
                  </a:lnTo>
                  <a:lnTo>
                    <a:pt x="997" y="59"/>
                  </a:lnTo>
                  <a:lnTo>
                    <a:pt x="1029" y="38"/>
                  </a:lnTo>
                  <a:lnTo>
                    <a:pt x="1062" y="21"/>
                  </a:lnTo>
                  <a:lnTo>
                    <a:pt x="1097" y="9"/>
                  </a:lnTo>
                  <a:lnTo>
                    <a:pt x="1134" y="2"/>
                  </a:lnTo>
                  <a:lnTo>
                    <a:pt x="1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74" name="Group 176"/>
          <p:cNvGrpSpPr/>
          <p:nvPr/>
        </p:nvGrpSpPr>
        <p:grpSpPr>
          <a:xfrm>
            <a:off x="4913279" y="1981665"/>
            <a:ext cx="296018" cy="296018"/>
            <a:chOff x="5321300" y="2841625"/>
            <a:chExt cx="457200" cy="457200"/>
          </a:xfrm>
          <a:solidFill>
            <a:schemeClr val="bg1"/>
          </a:solidFill>
        </p:grpSpPr>
        <p:sp>
          <p:nvSpPr>
            <p:cNvPr id="175" name="Freeform 33"/>
            <p:cNvSpPr/>
            <p:nvPr/>
          </p:nvSpPr>
          <p:spPr bwMode="auto">
            <a:xfrm>
              <a:off x="5580063" y="3017838"/>
              <a:ext cx="84138" cy="44450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4 h 346"/>
                <a:gd name="T4" fmla="*/ 630 w 634"/>
                <a:gd name="T5" fmla="*/ 40 h 346"/>
                <a:gd name="T6" fmla="*/ 632 w 634"/>
                <a:gd name="T7" fmla="*/ 70 h 346"/>
                <a:gd name="T8" fmla="*/ 618 w 634"/>
                <a:gd name="T9" fmla="*/ 95 h 346"/>
                <a:gd name="T10" fmla="*/ 593 w 634"/>
                <a:gd name="T11" fmla="*/ 112 h 346"/>
                <a:gd name="T12" fmla="*/ 538 w 634"/>
                <a:gd name="T13" fmla="*/ 131 h 346"/>
                <a:gd name="T14" fmla="*/ 476 w 634"/>
                <a:gd name="T15" fmla="*/ 156 h 346"/>
                <a:gd name="T16" fmla="*/ 410 w 634"/>
                <a:gd name="T17" fmla="*/ 184 h 346"/>
                <a:gd name="T18" fmla="*/ 343 w 634"/>
                <a:gd name="T19" fmla="*/ 214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299 h 346"/>
                <a:gd name="T26" fmla="*/ 122 w 634"/>
                <a:gd name="T27" fmla="*/ 320 h 346"/>
                <a:gd name="T28" fmla="*/ 94 w 634"/>
                <a:gd name="T29" fmla="*/ 334 h 346"/>
                <a:gd name="T30" fmla="*/ 83 w 634"/>
                <a:gd name="T31" fmla="*/ 339 h 346"/>
                <a:gd name="T32" fmla="*/ 58 w 634"/>
                <a:gd name="T33" fmla="*/ 346 h 346"/>
                <a:gd name="T34" fmla="*/ 28 w 634"/>
                <a:gd name="T35" fmla="*/ 337 h 346"/>
                <a:gd name="T36" fmla="*/ 7 w 634"/>
                <a:gd name="T37" fmla="*/ 314 h 346"/>
                <a:gd name="T38" fmla="*/ 0 w 634"/>
                <a:gd name="T39" fmla="*/ 285 h 346"/>
                <a:gd name="T40" fmla="*/ 9 w 634"/>
                <a:gd name="T41" fmla="*/ 256 h 346"/>
                <a:gd name="T42" fmla="*/ 32 w 634"/>
                <a:gd name="T43" fmla="*/ 236 h 346"/>
                <a:gd name="T44" fmla="*/ 47 w 634"/>
                <a:gd name="T45" fmla="*/ 229 h 346"/>
                <a:gd name="T46" fmla="*/ 79 w 634"/>
                <a:gd name="T47" fmla="*/ 213 h 346"/>
                <a:gd name="T48" fmla="*/ 126 w 634"/>
                <a:gd name="T49" fmla="*/ 189 h 346"/>
                <a:gd name="T50" fmla="*/ 185 w 634"/>
                <a:gd name="T51" fmla="*/ 161 h 346"/>
                <a:gd name="T52" fmla="*/ 251 w 634"/>
                <a:gd name="T53" fmla="*/ 129 h 346"/>
                <a:gd name="T54" fmla="*/ 323 w 634"/>
                <a:gd name="T55" fmla="*/ 96 h 346"/>
                <a:gd name="T56" fmla="*/ 395 w 634"/>
                <a:gd name="T57" fmla="*/ 65 h 346"/>
                <a:gd name="T58" fmla="*/ 465 w 634"/>
                <a:gd name="T59" fmla="*/ 36 h 346"/>
                <a:gd name="T60" fmla="*/ 530 w 634"/>
                <a:gd name="T61" fmla="*/ 12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4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5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5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1"/>
                  </a:lnTo>
                  <a:lnTo>
                    <a:pt x="538" y="131"/>
                  </a:lnTo>
                  <a:lnTo>
                    <a:pt x="508" y="143"/>
                  </a:lnTo>
                  <a:lnTo>
                    <a:pt x="476" y="156"/>
                  </a:lnTo>
                  <a:lnTo>
                    <a:pt x="444" y="170"/>
                  </a:lnTo>
                  <a:lnTo>
                    <a:pt x="410" y="184"/>
                  </a:lnTo>
                  <a:lnTo>
                    <a:pt x="376" y="199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59"/>
                  </a:lnTo>
                  <a:lnTo>
                    <a:pt x="217" y="274"/>
                  </a:lnTo>
                  <a:lnTo>
                    <a:pt x="188" y="287"/>
                  </a:lnTo>
                  <a:lnTo>
                    <a:pt x="163" y="299"/>
                  </a:lnTo>
                  <a:lnTo>
                    <a:pt x="141" y="310"/>
                  </a:lnTo>
                  <a:lnTo>
                    <a:pt x="122" y="320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7"/>
                  </a:lnTo>
                  <a:lnTo>
                    <a:pt x="83" y="339"/>
                  </a:lnTo>
                  <a:lnTo>
                    <a:pt x="71" y="343"/>
                  </a:lnTo>
                  <a:lnTo>
                    <a:pt x="58" y="346"/>
                  </a:lnTo>
                  <a:lnTo>
                    <a:pt x="42" y="343"/>
                  </a:lnTo>
                  <a:lnTo>
                    <a:pt x="28" y="337"/>
                  </a:lnTo>
                  <a:lnTo>
                    <a:pt x="15" y="328"/>
                  </a:lnTo>
                  <a:lnTo>
                    <a:pt x="7" y="314"/>
                  </a:lnTo>
                  <a:lnTo>
                    <a:pt x="1" y="299"/>
                  </a:lnTo>
                  <a:lnTo>
                    <a:pt x="0" y="285"/>
                  </a:lnTo>
                  <a:lnTo>
                    <a:pt x="3" y="270"/>
                  </a:lnTo>
                  <a:lnTo>
                    <a:pt x="9" y="256"/>
                  </a:lnTo>
                  <a:lnTo>
                    <a:pt x="18" y="245"/>
                  </a:lnTo>
                  <a:lnTo>
                    <a:pt x="32" y="236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89"/>
                  </a:lnTo>
                  <a:lnTo>
                    <a:pt x="155" y="175"/>
                  </a:lnTo>
                  <a:lnTo>
                    <a:pt x="185" y="161"/>
                  </a:lnTo>
                  <a:lnTo>
                    <a:pt x="218" y="146"/>
                  </a:lnTo>
                  <a:lnTo>
                    <a:pt x="251" y="129"/>
                  </a:lnTo>
                  <a:lnTo>
                    <a:pt x="287" y="113"/>
                  </a:lnTo>
                  <a:lnTo>
                    <a:pt x="323" y="96"/>
                  </a:lnTo>
                  <a:lnTo>
                    <a:pt x="359" y="81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6"/>
                  </a:lnTo>
                  <a:lnTo>
                    <a:pt x="498" y="24"/>
                  </a:lnTo>
                  <a:lnTo>
                    <a:pt x="530" y="12"/>
                  </a:lnTo>
                  <a:lnTo>
                    <a:pt x="558" y="2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6" name="Freeform 34"/>
            <p:cNvSpPr/>
            <p:nvPr/>
          </p:nvSpPr>
          <p:spPr bwMode="auto">
            <a:xfrm>
              <a:off x="5580063" y="2925763"/>
              <a:ext cx="84138" cy="46038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5 h 346"/>
                <a:gd name="T4" fmla="*/ 630 w 634"/>
                <a:gd name="T5" fmla="*/ 40 h 346"/>
                <a:gd name="T6" fmla="*/ 632 w 634"/>
                <a:gd name="T7" fmla="*/ 70 h 346"/>
                <a:gd name="T8" fmla="*/ 618 w 634"/>
                <a:gd name="T9" fmla="*/ 97 h 346"/>
                <a:gd name="T10" fmla="*/ 593 w 634"/>
                <a:gd name="T11" fmla="*/ 112 h 346"/>
                <a:gd name="T12" fmla="*/ 538 w 634"/>
                <a:gd name="T13" fmla="*/ 131 h 346"/>
                <a:gd name="T14" fmla="*/ 476 w 634"/>
                <a:gd name="T15" fmla="*/ 157 h 346"/>
                <a:gd name="T16" fmla="*/ 410 w 634"/>
                <a:gd name="T17" fmla="*/ 185 h 346"/>
                <a:gd name="T18" fmla="*/ 343 w 634"/>
                <a:gd name="T19" fmla="*/ 214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300 h 346"/>
                <a:gd name="T26" fmla="*/ 122 w 634"/>
                <a:gd name="T27" fmla="*/ 321 h 346"/>
                <a:gd name="T28" fmla="*/ 94 w 634"/>
                <a:gd name="T29" fmla="*/ 334 h 346"/>
                <a:gd name="T30" fmla="*/ 83 w 634"/>
                <a:gd name="T31" fmla="*/ 340 h 346"/>
                <a:gd name="T32" fmla="*/ 58 w 634"/>
                <a:gd name="T33" fmla="*/ 346 h 346"/>
                <a:gd name="T34" fmla="*/ 28 w 634"/>
                <a:gd name="T35" fmla="*/ 337 h 346"/>
                <a:gd name="T36" fmla="*/ 7 w 634"/>
                <a:gd name="T37" fmla="*/ 314 h 346"/>
                <a:gd name="T38" fmla="*/ 0 w 634"/>
                <a:gd name="T39" fmla="*/ 285 h 346"/>
                <a:gd name="T40" fmla="*/ 9 w 634"/>
                <a:gd name="T41" fmla="*/ 258 h 346"/>
                <a:gd name="T42" fmla="*/ 32 w 634"/>
                <a:gd name="T43" fmla="*/ 237 h 346"/>
                <a:gd name="T44" fmla="*/ 47 w 634"/>
                <a:gd name="T45" fmla="*/ 229 h 346"/>
                <a:gd name="T46" fmla="*/ 79 w 634"/>
                <a:gd name="T47" fmla="*/ 213 h 346"/>
                <a:gd name="T48" fmla="*/ 126 w 634"/>
                <a:gd name="T49" fmla="*/ 190 h 346"/>
                <a:gd name="T50" fmla="*/ 185 w 634"/>
                <a:gd name="T51" fmla="*/ 162 h 346"/>
                <a:gd name="T52" fmla="*/ 251 w 634"/>
                <a:gd name="T53" fmla="*/ 130 h 346"/>
                <a:gd name="T54" fmla="*/ 323 w 634"/>
                <a:gd name="T55" fmla="*/ 98 h 346"/>
                <a:gd name="T56" fmla="*/ 395 w 634"/>
                <a:gd name="T57" fmla="*/ 65 h 346"/>
                <a:gd name="T58" fmla="*/ 465 w 634"/>
                <a:gd name="T59" fmla="*/ 37 h 346"/>
                <a:gd name="T60" fmla="*/ 530 w 634"/>
                <a:gd name="T61" fmla="*/ 13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5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6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7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2"/>
                  </a:lnTo>
                  <a:lnTo>
                    <a:pt x="538" y="131"/>
                  </a:lnTo>
                  <a:lnTo>
                    <a:pt x="508" y="144"/>
                  </a:lnTo>
                  <a:lnTo>
                    <a:pt x="476" y="157"/>
                  </a:lnTo>
                  <a:lnTo>
                    <a:pt x="444" y="170"/>
                  </a:lnTo>
                  <a:lnTo>
                    <a:pt x="410" y="185"/>
                  </a:lnTo>
                  <a:lnTo>
                    <a:pt x="376" y="200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60"/>
                  </a:lnTo>
                  <a:lnTo>
                    <a:pt x="217" y="274"/>
                  </a:lnTo>
                  <a:lnTo>
                    <a:pt x="188" y="288"/>
                  </a:lnTo>
                  <a:lnTo>
                    <a:pt x="163" y="300"/>
                  </a:lnTo>
                  <a:lnTo>
                    <a:pt x="141" y="311"/>
                  </a:lnTo>
                  <a:lnTo>
                    <a:pt x="122" y="321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8"/>
                  </a:lnTo>
                  <a:lnTo>
                    <a:pt x="83" y="340"/>
                  </a:lnTo>
                  <a:lnTo>
                    <a:pt x="71" y="345"/>
                  </a:lnTo>
                  <a:lnTo>
                    <a:pt x="58" y="346"/>
                  </a:lnTo>
                  <a:lnTo>
                    <a:pt x="42" y="344"/>
                  </a:lnTo>
                  <a:lnTo>
                    <a:pt x="28" y="337"/>
                  </a:lnTo>
                  <a:lnTo>
                    <a:pt x="15" y="328"/>
                  </a:lnTo>
                  <a:lnTo>
                    <a:pt x="7" y="314"/>
                  </a:lnTo>
                  <a:lnTo>
                    <a:pt x="1" y="300"/>
                  </a:lnTo>
                  <a:lnTo>
                    <a:pt x="0" y="285"/>
                  </a:lnTo>
                  <a:lnTo>
                    <a:pt x="3" y="270"/>
                  </a:lnTo>
                  <a:lnTo>
                    <a:pt x="9" y="258"/>
                  </a:lnTo>
                  <a:lnTo>
                    <a:pt x="18" y="246"/>
                  </a:lnTo>
                  <a:lnTo>
                    <a:pt x="32" y="237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90"/>
                  </a:lnTo>
                  <a:lnTo>
                    <a:pt x="155" y="177"/>
                  </a:lnTo>
                  <a:lnTo>
                    <a:pt x="185" y="162"/>
                  </a:lnTo>
                  <a:lnTo>
                    <a:pt x="218" y="146"/>
                  </a:lnTo>
                  <a:lnTo>
                    <a:pt x="251" y="130"/>
                  </a:lnTo>
                  <a:lnTo>
                    <a:pt x="287" y="114"/>
                  </a:lnTo>
                  <a:lnTo>
                    <a:pt x="323" y="98"/>
                  </a:lnTo>
                  <a:lnTo>
                    <a:pt x="359" y="81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7"/>
                  </a:lnTo>
                  <a:lnTo>
                    <a:pt x="498" y="24"/>
                  </a:lnTo>
                  <a:lnTo>
                    <a:pt x="530" y="13"/>
                  </a:lnTo>
                  <a:lnTo>
                    <a:pt x="558" y="3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7" name="Freeform 35"/>
            <p:cNvSpPr/>
            <p:nvPr/>
          </p:nvSpPr>
          <p:spPr bwMode="auto">
            <a:xfrm>
              <a:off x="5321300" y="2841625"/>
              <a:ext cx="457200" cy="457200"/>
            </a:xfrm>
            <a:custGeom>
              <a:avLst/>
              <a:gdLst>
                <a:gd name="T0" fmla="*/ 2876 w 3454"/>
                <a:gd name="T1" fmla="*/ 43 h 3457"/>
                <a:gd name="T2" fmla="*/ 2780 w 3454"/>
                <a:gd name="T3" fmla="*/ 2495 h 3457"/>
                <a:gd name="T4" fmla="*/ 2371 w 3454"/>
                <a:gd name="T5" fmla="*/ 2664 h 3457"/>
                <a:gd name="T6" fmla="*/ 2019 w 3454"/>
                <a:gd name="T7" fmla="*/ 2841 h 3457"/>
                <a:gd name="T8" fmla="*/ 1797 w 3454"/>
                <a:gd name="T9" fmla="*/ 2964 h 3457"/>
                <a:gd name="T10" fmla="*/ 1713 w 3454"/>
                <a:gd name="T11" fmla="*/ 2994 h 3457"/>
                <a:gd name="T12" fmla="*/ 1648 w 3454"/>
                <a:gd name="T13" fmla="*/ 661 h 3457"/>
                <a:gd name="T14" fmla="*/ 1372 w 3454"/>
                <a:gd name="T15" fmla="*/ 588 h 3457"/>
                <a:gd name="T16" fmla="*/ 879 w 3454"/>
                <a:gd name="T17" fmla="*/ 591 h 3457"/>
                <a:gd name="T18" fmla="*/ 448 w 3454"/>
                <a:gd name="T19" fmla="*/ 654 h 3457"/>
                <a:gd name="T20" fmla="*/ 470 w 3454"/>
                <a:gd name="T21" fmla="*/ 3068 h 3457"/>
                <a:gd name="T22" fmla="*/ 947 w 3454"/>
                <a:gd name="T23" fmla="*/ 3005 h 3457"/>
                <a:gd name="T24" fmla="*/ 1439 w 3454"/>
                <a:gd name="T25" fmla="*/ 3017 h 3457"/>
                <a:gd name="T26" fmla="*/ 1710 w 3454"/>
                <a:gd name="T27" fmla="*/ 3097 h 3457"/>
                <a:gd name="T28" fmla="*/ 1927 w 3454"/>
                <a:gd name="T29" fmla="*/ 3046 h 3457"/>
                <a:gd name="T30" fmla="*/ 2303 w 3454"/>
                <a:gd name="T31" fmla="*/ 2995 h 3457"/>
                <a:gd name="T32" fmla="*/ 2867 w 3454"/>
                <a:gd name="T33" fmla="*/ 3041 h 3457"/>
                <a:gd name="T34" fmla="*/ 3087 w 3454"/>
                <a:gd name="T35" fmla="*/ 676 h 3457"/>
                <a:gd name="T36" fmla="*/ 2989 w 3454"/>
                <a:gd name="T37" fmla="*/ 599 h 3457"/>
                <a:gd name="T38" fmla="*/ 3114 w 3454"/>
                <a:gd name="T39" fmla="*/ 564 h 3457"/>
                <a:gd name="T40" fmla="*/ 3206 w 3454"/>
                <a:gd name="T41" fmla="*/ 591 h 3457"/>
                <a:gd name="T42" fmla="*/ 3209 w 3454"/>
                <a:gd name="T43" fmla="*/ 3206 h 3457"/>
                <a:gd name="T44" fmla="*/ 3119 w 3454"/>
                <a:gd name="T45" fmla="*/ 3215 h 3457"/>
                <a:gd name="T46" fmla="*/ 2861 w 3454"/>
                <a:gd name="T47" fmla="*/ 3157 h 3457"/>
                <a:gd name="T48" fmla="*/ 2385 w 3454"/>
                <a:gd name="T49" fmla="*/ 3112 h 3457"/>
                <a:gd name="T50" fmla="*/ 1994 w 3454"/>
                <a:gd name="T51" fmla="*/ 3149 h 3457"/>
                <a:gd name="T52" fmla="*/ 1784 w 3454"/>
                <a:gd name="T53" fmla="*/ 3341 h 3457"/>
                <a:gd name="T54" fmla="*/ 3315 w 3454"/>
                <a:gd name="T55" fmla="*/ 3256 h 3457"/>
                <a:gd name="T56" fmla="*/ 3362 w 3454"/>
                <a:gd name="T57" fmla="*/ 875 h 3457"/>
                <a:gd name="T58" fmla="*/ 3454 w 3454"/>
                <a:gd name="T59" fmla="*/ 921 h 3457"/>
                <a:gd name="T60" fmla="*/ 3354 w 3454"/>
                <a:gd name="T61" fmla="*/ 3386 h 3457"/>
                <a:gd name="T62" fmla="*/ 246 w 3454"/>
                <a:gd name="T63" fmla="*/ 3453 h 3457"/>
                <a:gd name="T64" fmla="*/ 27 w 3454"/>
                <a:gd name="T65" fmla="*/ 3289 h 3457"/>
                <a:gd name="T66" fmla="*/ 23 w 3454"/>
                <a:gd name="T67" fmla="*/ 875 h 3457"/>
                <a:gd name="T68" fmla="*/ 115 w 3454"/>
                <a:gd name="T69" fmla="*/ 921 h 3457"/>
                <a:gd name="T70" fmla="*/ 201 w 3454"/>
                <a:gd name="T71" fmla="*/ 3318 h 3457"/>
                <a:gd name="T72" fmla="*/ 1620 w 3454"/>
                <a:gd name="T73" fmla="*/ 3186 h 3457"/>
                <a:gd name="T74" fmla="*/ 1320 w 3454"/>
                <a:gd name="T75" fmla="*/ 3117 h 3457"/>
                <a:gd name="T76" fmla="*/ 839 w 3454"/>
                <a:gd name="T77" fmla="*/ 3130 h 3457"/>
                <a:gd name="T78" fmla="*/ 454 w 3454"/>
                <a:gd name="T79" fmla="*/ 3189 h 3457"/>
                <a:gd name="T80" fmla="*/ 303 w 3454"/>
                <a:gd name="T81" fmla="*/ 3224 h 3457"/>
                <a:gd name="T82" fmla="*/ 233 w 3454"/>
                <a:gd name="T83" fmla="*/ 3186 h 3457"/>
                <a:gd name="T84" fmla="*/ 272 w 3454"/>
                <a:gd name="T85" fmla="*/ 577 h 3457"/>
                <a:gd name="T86" fmla="*/ 434 w 3454"/>
                <a:gd name="T87" fmla="*/ 539 h 3457"/>
                <a:gd name="T88" fmla="*/ 827 w 3454"/>
                <a:gd name="T89" fmla="*/ 480 h 3457"/>
                <a:gd name="T90" fmla="*/ 1317 w 3454"/>
                <a:gd name="T91" fmla="*/ 465 h 3457"/>
                <a:gd name="T92" fmla="*/ 1623 w 3454"/>
                <a:gd name="T93" fmla="*/ 530 h 3457"/>
                <a:gd name="T94" fmla="*/ 1753 w 3454"/>
                <a:gd name="T95" fmla="*/ 581 h 3457"/>
                <a:gd name="T96" fmla="*/ 1861 w 3454"/>
                <a:gd name="T97" fmla="*/ 2795 h 3457"/>
                <a:gd name="T98" fmla="*/ 2259 w 3454"/>
                <a:gd name="T99" fmla="*/ 2589 h 3457"/>
                <a:gd name="T100" fmla="*/ 2763 w 3454"/>
                <a:gd name="T101" fmla="*/ 2378 h 3457"/>
                <a:gd name="T102" fmla="*/ 2428 w 3454"/>
                <a:gd name="T103" fmla="*/ 292 h 3457"/>
                <a:gd name="T104" fmla="*/ 2111 w 3454"/>
                <a:gd name="T105" fmla="*/ 461 h 3457"/>
                <a:gd name="T106" fmla="*/ 1941 w 3454"/>
                <a:gd name="T107" fmla="*/ 560 h 3457"/>
                <a:gd name="T108" fmla="*/ 1861 w 3454"/>
                <a:gd name="T109" fmla="*/ 560 h 3457"/>
                <a:gd name="T110" fmla="*/ 1869 w 3454"/>
                <a:gd name="T111" fmla="*/ 469 h 3457"/>
                <a:gd name="T112" fmla="*/ 1979 w 3454"/>
                <a:gd name="T113" fmla="*/ 403 h 3457"/>
                <a:gd name="T114" fmla="*/ 2256 w 3454"/>
                <a:gd name="T115" fmla="*/ 251 h 3457"/>
                <a:gd name="T116" fmla="*/ 2628 w 3454"/>
                <a:gd name="T117" fmla="*/ 73 h 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54" h="3457">
                  <a:moveTo>
                    <a:pt x="2813" y="0"/>
                  </a:moveTo>
                  <a:lnTo>
                    <a:pt x="2828" y="0"/>
                  </a:lnTo>
                  <a:lnTo>
                    <a:pt x="2841" y="3"/>
                  </a:lnTo>
                  <a:lnTo>
                    <a:pt x="2853" y="10"/>
                  </a:lnTo>
                  <a:lnTo>
                    <a:pt x="2864" y="19"/>
                  </a:lnTo>
                  <a:lnTo>
                    <a:pt x="2871" y="31"/>
                  </a:lnTo>
                  <a:lnTo>
                    <a:pt x="2876" y="43"/>
                  </a:lnTo>
                  <a:lnTo>
                    <a:pt x="2878" y="57"/>
                  </a:lnTo>
                  <a:lnTo>
                    <a:pt x="2878" y="2419"/>
                  </a:lnTo>
                  <a:lnTo>
                    <a:pt x="2875" y="2437"/>
                  </a:lnTo>
                  <a:lnTo>
                    <a:pt x="2867" y="2453"/>
                  </a:lnTo>
                  <a:lnTo>
                    <a:pt x="2854" y="2465"/>
                  </a:lnTo>
                  <a:lnTo>
                    <a:pt x="2838" y="2474"/>
                  </a:lnTo>
                  <a:lnTo>
                    <a:pt x="2780" y="2495"/>
                  </a:lnTo>
                  <a:lnTo>
                    <a:pt x="2721" y="2516"/>
                  </a:lnTo>
                  <a:lnTo>
                    <a:pt x="2662" y="2539"/>
                  </a:lnTo>
                  <a:lnTo>
                    <a:pt x="2603" y="2562"/>
                  </a:lnTo>
                  <a:lnTo>
                    <a:pt x="2544" y="2587"/>
                  </a:lnTo>
                  <a:lnTo>
                    <a:pt x="2486" y="2612"/>
                  </a:lnTo>
                  <a:lnTo>
                    <a:pt x="2428" y="2638"/>
                  </a:lnTo>
                  <a:lnTo>
                    <a:pt x="2371" y="2664"/>
                  </a:lnTo>
                  <a:lnTo>
                    <a:pt x="2316" y="2690"/>
                  </a:lnTo>
                  <a:lnTo>
                    <a:pt x="2262" y="2717"/>
                  </a:lnTo>
                  <a:lnTo>
                    <a:pt x="2209" y="2742"/>
                  </a:lnTo>
                  <a:lnTo>
                    <a:pt x="2159" y="2768"/>
                  </a:lnTo>
                  <a:lnTo>
                    <a:pt x="2110" y="2793"/>
                  </a:lnTo>
                  <a:lnTo>
                    <a:pt x="2063" y="2817"/>
                  </a:lnTo>
                  <a:lnTo>
                    <a:pt x="2019" y="2841"/>
                  </a:lnTo>
                  <a:lnTo>
                    <a:pt x="1977" y="2863"/>
                  </a:lnTo>
                  <a:lnTo>
                    <a:pt x="1940" y="2884"/>
                  </a:lnTo>
                  <a:lnTo>
                    <a:pt x="1904" y="2904"/>
                  </a:lnTo>
                  <a:lnTo>
                    <a:pt x="1871" y="2922"/>
                  </a:lnTo>
                  <a:lnTo>
                    <a:pt x="1843" y="2937"/>
                  </a:lnTo>
                  <a:lnTo>
                    <a:pt x="1818" y="2952"/>
                  </a:lnTo>
                  <a:lnTo>
                    <a:pt x="1797" y="2964"/>
                  </a:lnTo>
                  <a:lnTo>
                    <a:pt x="1780" y="2973"/>
                  </a:lnTo>
                  <a:lnTo>
                    <a:pt x="1767" y="2980"/>
                  </a:lnTo>
                  <a:lnTo>
                    <a:pt x="1760" y="2986"/>
                  </a:lnTo>
                  <a:lnTo>
                    <a:pt x="1757" y="2988"/>
                  </a:lnTo>
                  <a:lnTo>
                    <a:pt x="1742" y="2993"/>
                  </a:lnTo>
                  <a:lnTo>
                    <a:pt x="1727" y="2995"/>
                  </a:lnTo>
                  <a:lnTo>
                    <a:pt x="1713" y="2994"/>
                  </a:lnTo>
                  <a:lnTo>
                    <a:pt x="1698" y="2988"/>
                  </a:lnTo>
                  <a:lnTo>
                    <a:pt x="1686" y="2979"/>
                  </a:lnTo>
                  <a:lnTo>
                    <a:pt x="1677" y="2967"/>
                  </a:lnTo>
                  <a:lnTo>
                    <a:pt x="1672" y="2953"/>
                  </a:lnTo>
                  <a:lnTo>
                    <a:pt x="1670" y="2938"/>
                  </a:lnTo>
                  <a:lnTo>
                    <a:pt x="1670" y="671"/>
                  </a:lnTo>
                  <a:lnTo>
                    <a:pt x="1648" y="661"/>
                  </a:lnTo>
                  <a:lnTo>
                    <a:pt x="1620" y="652"/>
                  </a:lnTo>
                  <a:lnTo>
                    <a:pt x="1589" y="640"/>
                  </a:lnTo>
                  <a:lnTo>
                    <a:pt x="1553" y="629"/>
                  </a:lnTo>
                  <a:lnTo>
                    <a:pt x="1512" y="617"/>
                  </a:lnTo>
                  <a:lnTo>
                    <a:pt x="1469" y="607"/>
                  </a:lnTo>
                  <a:lnTo>
                    <a:pt x="1422" y="596"/>
                  </a:lnTo>
                  <a:lnTo>
                    <a:pt x="1372" y="588"/>
                  </a:lnTo>
                  <a:lnTo>
                    <a:pt x="1320" y="581"/>
                  </a:lnTo>
                  <a:lnTo>
                    <a:pt x="1265" y="577"/>
                  </a:lnTo>
                  <a:lnTo>
                    <a:pt x="1209" y="575"/>
                  </a:lnTo>
                  <a:lnTo>
                    <a:pt x="1123" y="576"/>
                  </a:lnTo>
                  <a:lnTo>
                    <a:pt x="1039" y="579"/>
                  </a:lnTo>
                  <a:lnTo>
                    <a:pt x="957" y="585"/>
                  </a:lnTo>
                  <a:lnTo>
                    <a:pt x="879" y="591"/>
                  </a:lnTo>
                  <a:lnTo>
                    <a:pt x="804" y="598"/>
                  </a:lnTo>
                  <a:lnTo>
                    <a:pt x="733" y="607"/>
                  </a:lnTo>
                  <a:lnTo>
                    <a:pt x="667" y="616"/>
                  </a:lnTo>
                  <a:lnTo>
                    <a:pt x="605" y="626"/>
                  </a:lnTo>
                  <a:lnTo>
                    <a:pt x="547" y="635"/>
                  </a:lnTo>
                  <a:lnTo>
                    <a:pt x="496" y="646"/>
                  </a:lnTo>
                  <a:lnTo>
                    <a:pt x="448" y="654"/>
                  </a:lnTo>
                  <a:lnTo>
                    <a:pt x="407" y="663"/>
                  </a:lnTo>
                  <a:lnTo>
                    <a:pt x="374" y="671"/>
                  </a:lnTo>
                  <a:lnTo>
                    <a:pt x="345" y="678"/>
                  </a:lnTo>
                  <a:lnTo>
                    <a:pt x="345" y="3094"/>
                  </a:lnTo>
                  <a:lnTo>
                    <a:pt x="381" y="3087"/>
                  </a:lnTo>
                  <a:lnTo>
                    <a:pt x="423" y="3077"/>
                  </a:lnTo>
                  <a:lnTo>
                    <a:pt x="470" y="3068"/>
                  </a:lnTo>
                  <a:lnTo>
                    <a:pt x="524" y="3057"/>
                  </a:lnTo>
                  <a:lnTo>
                    <a:pt x="583" y="3048"/>
                  </a:lnTo>
                  <a:lnTo>
                    <a:pt x="647" y="3037"/>
                  </a:lnTo>
                  <a:lnTo>
                    <a:pt x="716" y="3028"/>
                  </a:lnTo>
                  <a:lnTo>
                    <a:pt x="789" y="3019"/>
                  </a:lnTo>
                  <a:lnTo>
                    <a:pt x="866" y="3011"/>
                  </a:lnTo>
                  <a:lnTo>
                    <a:pt x="947" y="3005"/>
                  </a:lnTo>
                  <a:lnTo>
                    <a:pt x="1031" y="3000"/>
                  </a:lnTo>
                  <a:lnTo>
                    <a:pt x="1118" y="2997"/>
                  </a:lnTo>
                  <a:lnTo>
                    <a:pt x="1209" y="2995"/>
                  </a:lnTo>
                  <a:lnTo>
                    <a:pt x="1270" y="2997"/>
                  </a:lnTo>
                  <a:lnTo>
                    <a:pt x="1328" y="3001"/>
                  </a:lnTo>
                  <a:lnTo>
                    <a:pt x="1385" y="3009"/>
                  </a:lnTo>
                  <a:lnTo>
                    <a:pt x="1439" y="3017"/>
                  </a:lnTo>
                  <a:lnTo>
                    <a:pt x="1489" y="3028"/>
                  </a:lnTo>
                  <a:lnTo>
                    <a:pt x="1536" y="3039"/>
                  </a:lnTo>
                  <a:lnTo>
                    <a:pt x="1579" y="3052"/>
                  </a:lnTo>
                  <a:lnTo>
                    <a:pt x="1619" y="3064"/>
                  </a:lnTo>
                  <a:lnTo>
                    <a:pt x="1654" y="3076"/>
                  </a:lnTo>
                  <a:lnTo>
                    <a:pt x="1684" y="3088"/>
                  </a:lnTo>
                  <a:lnTo>
                    <a:pt x="1710" y="3097"/>
                  </a:lnTo>
                  <a:lnTo>
                    <a:pt x="1730" y="3105"/>
                  </a:lnTo>
                  <a:lnTo>
                    <a:pt x="1749" y="3098"/>
                  </a:lnTo>
                  <a:lnTo>
                    <a:pt x="1776" y="3090"/>
                  </a:lnTo>
                  <a:lnTo>
                    <a:pt x="1807" y="3079"/>
                  </a:lnTo>
                  <a:lnTo>
                    <a:pt x="1843" y="3069"/>
                  </a:lnTo>
                  <a:lnTo>
                    <a:pt x="1883" y="3057"/>
                  </a:lnTo>
                  <a:lnTo>
                    <a:pt x="1927" y="3046"/>
                  </a:lnTo>
                  <a:lnTo>
                    <a:pt x="1974" y="3035"/>
                  </a:lnTo>
                  <a:lnTo>
                    <a:pt x="2025" y="3025"/>
                  </a:lnTo>
                  <a:lnTo>
                    <a:pt x="2077" y="3015"/>
                  </a:lnTo>
                  <a:lnTo>
                    <a:pt x="2132" y="3007"/>
                  </a:lnTo>
                  <a:lnTo>
                    <a:pt x="2187" y="3001"/>
                  </a:lnTo>
                  <a:lnTo>
                    <a:pt x="2245" y="2997"/>
                  </a:lnTo>
                  <a:lnTo>
                    <a:pt x="2303" y="2995"/>
                  </a:lnTo>
                  <a:lnTo>
                    <a:pt x="2396" y="2997"/>
                  </a:lnTo>
                  <a:lnTo>
                    <a:pt x="2487" y="3000"/>
                  </a:lnTo>
                  <a:lnTo>
                    <a:pt x="2573" y="3006"/>
                  </a:lnTo>
                  <a:lnTo>
                    <a:pt x="2654" y="3013"/>
                  </a:lnTo>
                  <a:lnTo>
                    <a:pt x="2730" y="3021"/>
                  </a:lnTo>
                  <a:lnTo>
                    <a:pt x="2801" y="3031"/>
                  </a:lnTo>
                  <a:lnTo>
                    <a:pt x="2867" y="3041"/>
                  </a:lnTo>
                  <a:lnTo>
                    <a:pt x="2927" y="3052"/>
                  </a:lnTo>
                  <a:lnTo>
                    <a:pt x="2981" y="3062"/>
                  </a:lnTo>
                  <a:lnTo>
                    <a:pt x="3030" y="3073"/>
                  </a:lnTo>
                  <a:lnTo>
                    <a:pt x="3073" y="3082"/>
                  </a:lnTo>
                  <a:lnTo>
                    <a:pt x="3108" y="3092"/>
                  </a:lnTo>
                  <a:lnTo>
                    <a:pt x="3108" y="680"/>
                  </a:lnTo>
                  <a:lnTo>
                    <a:pt x="3087" y="676"/>
                  </a:lnTo>
                  <a:lnTo>
                    <a:pt x="3063" y="671"/>
                  </a:lnTo>
                  <a:lnTo>
                    <a:pt x="3035" y="666"/>
                  </a:lnTo>
                  <a:lnTo>
                    <a:pt x="3018" y="660"/>
                  </a:lnTo>
                  <a:lnTo>
                    <a:pt x="3003" y="649"/>
                  </a:lnTo>
                  <a:lnTo>
                    <a:pt x="2994" y="634"/>
                  </a:lnTo>
                  <a:lnTo>
                    <a:pt x="2989" y="617"/>
                  </a:lnTo>
                  <a:lnTo>
                    <a:pt x="2989" y="599"/>
                  </a:lnTo>
                  <a:lnTo>
                    <a:pt x="2995" y="581"/>
                  </a:lnTo>
                  <a:lnTo>
                    <a:pt x="3006" y="568"/>
                  </a:lnTo>
                  <a:lnTo>
                    <a:pt x="3020" y="557"/>
                  </a:lnTo>
                  <a:lnTo>
                    <a:pt x="3038" y="552"/>
                  </a:lnTo>
                  <a:lnTo>
                    <a:pt x="3056" y="553"/>
                  </a:lnTo>
                  <a:lnTo>
                    <a:pt x="3087" y="558"/>
                  </a:lnTo>
                  <a:lnTo>
                    <a:pt x="3114" y="564"/>
                  </a:lnTo>
                  <a:lnTo>
                    <a:pt x="3137" y="568"/>
                  </a:lnTo>
                  <a:lnTo>
                    <a:pt x="3155" y="572"/>
                  </a:lnTo>
                  <a:lnTo>
                    <a:pt x="3167" y="574"/>
                  </a:lnTo>
                  <a:lnTo>
                    <a:pt x="3176" y="576"/>
                  </a:lnTo>
                  <a:lnTo>
                    <a:pt x="3179" y="577"/>
                  </a:lnTo>
                  <a:lnTo>
                    <a:pt x="3193" y="583"/>
                  </a:lnTo>
                  <a:lnTo>
                    <a:pt x="3206" y="591"/>
                  </a:lnTo>
                  <a:lnTo>
                    <a:pt x="3215" y="604"/>
                  </a:lnTo>
                  <a:lnTo>
                    <a:pt x="3221" y="617"/>
                  </a:lnTo>
                  <a:lnTo>
                    <a:pt x="3224" y="633"/>
                  </a:lnTo>
                  <a:lnTo>
                    <a:pt x="3224" y="3169"/>
                  </a:lnTo>
                  <a:lnTo>
                    <a:pt x="3222" y="3182"/>
                  </a:lnTo>
                  <a:lnTo>
                    <a:pt x="3218" y="3195"/>
                  </a:lnTo>
                  <a:lnTo>
                    <a:pt x="3209" y="3206"/>
                  </a:lnTo>
                  <a:lnTo>
                    <a:pt x="3200" y="3215"/>
                  </a:lnTo>
                  <a:lnTo>
                    <a:pt x="3183" y="3223"/>
                  </a:lnTo>
                  <a:lnTo>
                    <a:pt x="3165" y="3226"/>
                  </a:lnTo>
                  <a:lnTo>
                    <a:pt x="3147" y="3223"/>
                  </a:lnTo>
                  <a:lnTo>
                    <a:pt x="3144" y="3222"/>
                  </a:lnTo>
                  <a:lnTo>
                    <a:pt x="3135" y="3219"/>
                  </a:lnTo>
                  <a:lnTo>
                    <a:pt x="3119" y="3215"/>
                  </a:lnTo>
                  <a:lnTo>
                    <a:pt x="3098" y="3209"/>
                  </a:lnTo>
                  <a:lnTo>
                    <a:pt x="3071" y="3201"/>
                  </a:lnTo>
                  <a:lnTo>
                    <a:pt x="3038" y="3194"/>
                  </a:lnTo>
                  <a:lnTo>
                    <a:pt x="3001" y="3185"/>
                  </a:lnTo>
                  <a:lnTo>
                    <a:pt x="2959" y="3176"/>
                  </a:lnTo>
                  <a:lnTo>
                    <a:pt x="2912" y="3166"/>
                  </a:lnTo>
                  <a:lnTo>
                    <a:pt x="2861" y="3157"/>
                  </a:lnTo>
                  <a:lnTo>
                    <a:pt x="2804" y="3149"/>
                  </a:lnTo>
                  <a:lnTo>
                    <a:pt x="2744" y="3140"/>
                  </a:lnTo>
                  <a:lnTo>
                    <a:pt x="2679" y="3132"/>
                  </a:lnTo>
                  <a:lnTo>
                    <a:pt x="2611" y="3124"/>
                  </a:lnTo>
                  <a:lnTo>
                    <a:pt x="2539" y="3119"/>
                  </a:lnTo>
                  <a:lnTo>
                    <a:pt x="2464" y="3115"/>
                  </a:lnTo>
                  <a:lnTo>
                    <a:pt x="2385" y="3112"/>
                  </a:lnTo>
                  <a:lnTo>
                    <a:pt x="2303" y="3111"/>
                  </a:lnTo>
                  <a:lnTo>
                    <a:pt x="2248" y="3112"/>
                  </a:lnTo>
                  <a:lnTo>
                    <a:pt x="2195" y="3116"/>
                  </a:lnTo>
                  <a:lnTo>
                    <a:pt x="2142" y="3122"/>
                  </a:lnTo>
                  <a:lnTo>
                    <a:pt x="2091" y="3130"/>
                  </a:lnTo>
                  <a:lnTo>
                    <a:pt x="2041" y="3139"/>
                  </a:lnTo>
                  <a:lnTo>
                    <a:pt x="1994" y="3149"/>
                  </a:lnTo>
                  <a:lnTo>
                    <a:pt x="1949" y="3159"/>
                  </a:lnTo>
                  <a:lnTo>
                    <a:pt x="1908" y="3171"/>
                  </a:lnTo>
                  <a:lnTo>
                    <a:pt x="1870" y="3181"/>
                  </a:lnTo>
                  <a:lnTo>
                    <a:pt x="1837" y="3192"/>
                  </a:lnTo>
                  <a:lnTo>
                    <a:pt x="1808" y="3201"/>
                  </a:lnTo>
                  <a:lnTo>
                    <a:pt x="1784" y="3209"/>
                  </a:lnTo>
                  <a:lnTo>
                    <a:pt x="1784" y="3341"/>
                  </a:lnTo>
                  <a:lnTo>
                    <a:pt x="3166" y="3341"/>
                  </a:lnTo>
                  <a:lnTo>
                    <a:pt x="3197" y="3339"/>
                  </a:lnTo>
                  <a:lnTo>
                    <a:pt x="3226" y="3330"/>
                  </a:lnTo>
                  <a:lnTo>
                    <a:pt x="3253" y="3318"/>
                  </a:lnTo>
                  <a:lnTo>
                    <a:pt x="3277" y="3301"/>
                  </a:lnTo>
                  <a:lnTo>
                    <a:pt x="3297" y="3280"/>
                  </a:lnTo>
                  <a:lnTo>
                    <a:pt x="3315" y="3256"/>
                  </a:lnTo>
                  <a:lnTo>
                    <a:pt x="3328" y="3228"/>
                  </a:lnTo>
                  <a:lnTo>
                    <a:pt x="3335" y="3199"/>
                  </a:lnTo>
                  <a:lnTo>
                    <a:pt x="3338" y="3169"/>
                  </a:lnTo>
                  <a:lnTo>
                    <a:pt x="3338" y="921"/>
                  </a:lnTo>
                  <a:lnTo>
                    <a:pt x="3341" y="903"/>
                  </a:lnTo>
                  <a:lnTo>
                    <a:pt x="3350" y="887"/>
                  </a:lnTo>
                  <a:lnTo>
                    <a:pt x="3362" y="875"/>
                  </a:lnTo>
                  <a:lnTo>
                    <a:pt x="3378" y="866"/>
                  </a:lnTo>
                  <a:lnTo>
                    <a:pt x="3396" y="863"/>
                  </a:lnTo>
                  <a:lnTo>
                    <a:pt x="3414" y="866"/>
                  </a:lnTo>
                  <a:lnTo>
                    <a:pt x="3430" y="875"/>
                  </a:lnTo>
                  <a:lnTo>
                    <a:pt x="3442" y="887"/>
                  </a:lnTo>
                  <a:lnTo>
                    <a:pt x="3451" y="903"/>
                  </a:lnTo>
                  <a:lnTo>
                    <a:pt x="3454" y="921"/>
                  </a:lnTo>
                  <a:lnTo>
                    <a:pt x="3454" y="3169"/>
                  </a:lnTo>
                  <a:lnTo>
                    <a:pt x="3451" y="3211"/>
                  </a:lnTo>
                  <a:lnTo>
                    <a:pt x="3441" y="3252"/>
                  </a:lnTo>
                  <a:lnTo>
                    <a:pt x="3427" y="3289"/>
                  </a:lnTo>
                  <a:lnTo>
                    <a:pt x="3408" y="3325"/>
                  </a:lnTo>
                  <a:lnTo>
                    <a:pt x="3382" y="3358"/>
                  </a:lnTo>
                  <a:lnTo>
                    <a:pt x="3354" y="3386"/>
                  </a:lnTo>
                  <a:lnTo>
                    <a:pt x="3323" y="3410"/>
                  </a:lnTo>
                  <a:lnTo>
                    <a:pt x="3287" y="3429"/>
                  </a:lnTo>
                  <a:lnTo>
                    <a:pt x="3249" y="3444"/>
                  </a:lnTo>
                  <a:lnTo>
                    <a:pt x="3208" y="3453"/>
                  </a:lnTo>
                  <a:lnTo>
                    <a:pt x="3166" y="3457"/>
                  </a:lnTo>
                  <a:lnTo>
                    <a:pt x="288" y="3457"/>
                  </a:lnTo>
                  <a:lnTo>
                    <a:pt x="246" y="3453"/>
                  </a:lnTo>
                  <a:lnTo>
                    <a:pt x="205" y="3444"/>
                  </a:lnTo>
                  <a:lnTo>
                    <a:pt x="167" y="3429"/>
                  </a:lnTo>
                  <a:lnTo>
                    <a:pt x="131" y="3410"/>
                  </a:lnTo>
                  <a:lnTo>
                    <a:pt x="99" y="3386"/>
                  </a:lnTo>
                  <a:lnTo>
                    <a:pt x="70" y="3358"/>
                  </a:lnTo>
                  <a:lnTo>
                    <a:pt x="46" y="3325"/>
                  </a:lnTo>
                  <a:lnTo>
                    <a:pt x="27" y="3289"/>
                  </a:lnTo>
                  <a:lnTo>
                    <a:pt x="13" y="3252"/>
                  </a:lnTo>
                  <a:lnTo>
                    <a:pt x="3" y="3211"/>
                  </a:lnTo>
                  <a:lnTo>
                    <a:pt x="0" y="3169"/>
                  </a:lnTo>
                  <a:lnTo>
                    <a:pt x="0" y="921"/>
                  </a:lnTo>
                  <a:lnTo>
                    <a:pt x="3" y="903"/>
                  </a:lnTo>
                  <a:lnTo>
                    <a:pt x="12" y="887"/>
                  </a:lnTo>
                  <a:lnTo>
                    <a:pt x="23" y="875"/>
                  </a:lnTo>
                  <a:lnTo>
                    <a:pt x="40" y="866"/>
                  </a:lnTo>
                  <a:lnTo>
                    <a:pt x="58" y="863"/>
                  </a:lnTo>
                  <a:lnTo>
                    <a:pt x="76" y="866"/>
                  </a:lnTo>
                  <a:lnTo>
                    <a:pt x="91" y="875"/>
                  </a:lnTo>
                  <a:lnTo>
                    <a:pt x="104" y="887"/>
                  </a:lnTo>
                  <a:lnTo>
                    <a:pt x="112" y="903"/>
                  </a:lnTo>
                  <a:lnTo>
                    <a:pt x="115" y="921"/>
                  </a:lnTo>
                  <a:lnTo>
                    <a:pt x="115" y="3169"/>
                  </a:lnTo>
                  <a:lnTo>
                    <a:pt x="118" y="3199"/>
                  </a:lnTo>
                  <a:lnTo>
                    <a:pt x="126" y="3228"/>
                  </a:lnTo>
                  <a:lnTo>
                    <a:pt x="139" y="3256"/>
                  </a:lnTo>
                  <a:lnTo>
                    <a:pt x="155" y="3280"/>
                  </a:lnTo>
                  <a:lnTo>
                    <a:pt x="176" y="3301"/>
                  </a:lnTo>
                  <a:lnTo>
                    <a:pt x="201" y="3318"/>
                  </a:lnTo>
                  <a:lnTo>
                    <a:pt x="228" y="3330"/>
                  </a:lnTo>
                  <a:lnTo>
                    <a:pt x="257" y="3339"/>
                  </a:lnTo>
                  <a:lnTo>
                    <a:pt x="288" y="3341"/>
                  </a:lnTo>
                  <a:lnTo>
                    <a:pt x="1670" y="3341"/>
                  </a:lnTo>
                  <a:lnTo>
                    <a:pt x="1670" y="3205"/>
                  </a:lnTo>
                  <a:lnTo>
                    <a:pt x="1648" y="3197"/>
                  </a:lnTo>
                  <a:lnTo>
                    <a:pt x="1620" y="3186"/>
                  </a:lnTo>
                  <a:lnTo>
                    <a:pt x="1589" y="3176"/>
                  </a:lnTo>
                  <a:lnTo>
                    <a:pt x="1553" y="3164"/>
                  </a:lnTo>
                  <a:lnTo>
                    <a:pt x="1513" y="3153"/>
                  </a:lnTo>
                  <a:lnTo>
                    <a:pt x="1469" y="3142"/>
                  </a:lnTo>
                  <a:lnTo>
                    <a:pt x="1422" y="3132"/>
                  </a:lnTo>
                  <a:lnTo>
                    <a:pt x="1372" y="3123"/>
                  </a:lnTo>
                  <a:lnTo>
                    <a:pt x="1320" y="3117"/>
                  </a:lnTo>
                  <a:lnTo>
                    <a:pt x="1265" y="3113"/>
                  </a:lnTo>
                  <a:lnTo>
                    <a:pt x="1209" y="3111"/>
                  </a:lnTo>
                  <a:lnTo>
                    <a:pt x="1130" y="3112"/>
                  </a:lnTo>
                  <a:lnTo>
                    <a:pt x="1053" y="3114"/>
                  </a:lnTo>
                  <a:lnTo>
                    <a:pt x="980" y="3118"/>
                  </a:lnTo>
                  <a:lnTo>
                    <a:pt x="907" y="3123"/>
                  </a:lnTo>
                  <a:lnTo>
                    <a:pt x="839" y="3130"/>
                  </a:lnTo>
                  <a:lnTo>
                    <a:pt x="773" y="3137"/>
                  </a:lnTo>
                  <a:lnTo>
                    <a:pt x="710" y="3145"/>
                  </a:lnTo>
                  <a:lnTo>
                    <a:pt x="651" y="3154"/>
                  </a:lnTo>
                  <a:lnTo>
                    <a:pt x="595" y="3162"/>
                  </a:lnTo>
                  <a:lnTo>
                    <a:pt x="544" y="3172"/>
                  </a:lnTo>
                  <a:lnTo>
                    <a:pt x="497" y="3180"/>
                  </a:lnTo>
                  <a:lnTo>
                    <a:pt x="454" y="3189"/>
                  </a:lnTo>
                  <a:lnTo>
                    <a:pt x="416" y="3197"/>
                  </a:lnTo>
                  <a:lnTo>
                    <a:pt x="383" y="3204"/>
                  </a:lnTo>
                  <a:lnTo>
                    <a:pt x="356" y="3211"/>
                  </a:lnTo>
                  <a:lnTo>
                    <a:pt x="334" y="3216"/>
                  </a:lnTo>
                  <a:lnTo>
                    <a:pt x="317" y="3220"/>
                  </a:lnTo>
                  <a:lnTo>
                    <a:pt x="308" y="3223"/>
                  </a:lnTo>
                  <a:lnTo>
                    <a:pt x="303" y="3224"/>
                  </a:lnTo>
                  <a:lnTo>
                    <a:pt x="296" y="3225"/>
                  </a:lnTo>
                  <a:lnTo>
                    <a:pt x="288" y="3226"/>
                  </a:lnTo>
                  <a:lnTo>
                    <a:pt x="275" y="3224"/>
                  </a:lnTo>
                  <a:lnTo>
                    <a:pt x="264" y="3221"/>
                  </a:lnTo>
                  <a:lnTo>
                    <a:pt x="253" y="3215"/>
                  </a:lnTo>
                  <a:lnTo>
                    <a:pt x="240" y="3202"/>
                  </a:lnTo>
                  <a:lnTo>
                    <a:pt x="233" y="3186"/>
                  </a:lnTo>
                  <a:lnTo>
                    <a:pt x="230" y="3169"/>
                  </a:lnTo>
                  <a:lnTo>
                    <a:pt x="230" y="633"/>
                  </a:lnTo>
                  <a:lnTo>
                    <a:pt x="232" y="618"/>
                  </a:lnTo>
                  <a:lnTo>
                    <a:pt x="237" y="605"/>
                  </a:lnTo>
                  <a:lnTo>
                    <a:pt x="247" y="593"/>
                  </a:lnTo>
                  <a:lnTo>
                    <a:pt x="258" y="584"/>
                  </a:lnTo>
                  <a:lnTo>
                    <a:pt x="272" y="577"/>
                  </a:lnTo>
                  <a:lnTo>
                    <a:pt x="278" y="576"/>
                  </a:lnTo>
                  <a:lnTo>
                    <a:pt x="290" y="573"/>
                  </a:lnTo>
                  <a:lnTo>
                    <a:pt x="308" y="568"/>
                  </a:lnTo>
                  <a:lnTo>
                    <a:pt x="331" y="563"/>
                  </a:lnTo>
                  <a:lnTo>
                    <a:pt x="360" y="555"/>
                  </a:lnTo>
                  <a:lnTo>
                    <a:pt x="394" y="548"/>
                  </a:lnTo>
                  <a:lnTo>
                    <a:pt x="434" y="539"/>
                  </a:lnTo>
                  <a:lnTo>
                    <a:pt x="478" y="531"/>
                  </a:lnTo>
                  <a:lnTo>
                    <a:pt x="526" y="522"/>
                  </a:lnTo>
                  <a:lnTo>
                    <a:pt x="579" y="513"/>
                  </a:lnTo>
                  <a:lnTo>
                    <a:pt x="635" y="504"/>
                  </a:lnTo>
                  <a:lnTo>
                    <a:pt x="696" y="495"/>
                  </a:lnTo>
                  <a:lnTo>
                    <a:pt x="760" y="487"/>
                  </a:lnTo>
                  <a:lnTo>
                    <a:pt x="827" y="480"/>
                  </a:lnTo>
                  <a:lnTo>
                    <a:pt x="899" y="473"/>
                  </a:lnTo>
                  <a:lnTo>
                    <a:pt x="972" y="468"/>
                  </a:lnTo>
                  <a:lnTo>
                    <a:pt x="1049" y="464"/>
                  </a:lnTo>
                  <a:lnTo>
                    <a:pt x="1128" y="462"/>
                  </a:lnTo>
                  <a:lnTo>
                    <a:pt x="1209" y="461"/>
                  </a:lnTo>
                  <a:lnTo>
                    <a:pt x="1264" y="462"/>
                  </a:lnTo>
                  <a:lnTo>
                    <a:pt x="1317" y="465"/>
                  </a:lnTo>
                  <a:lnTo>
                    <a:pt x="1368" y="471"/>
                  </a:lnTo>
                  <a:lnTo>
                    <a:pt x="1418" y="478"/>
                  </a:lnTo>
                  <a:lnTo>
                    <a:pt x="1465" y="488"/>
                  </a:lnTo>
                  <a:lnTo>
                    <a:pt x="1509" y="497"/>
                  </a:lnTo>
                  <a:lnTo>
                    <a:pt x="1550" y="508"/>
                  </a:lnTo>
                  <a:lnTo>
                    <a:pt x="1589" y="519"/>
                  </a:lnTo>
                  <a:lnTo>
                    <a:pt x="1623" y="530"/>
                  </a:lnTo>
                  <a:lnTo>
                    <a:pt x="1655" y="542"/>
                  </a:lnTo>
                  <a:lnTo>
                    <a:pt x="1682" y="551"/>
                  </a:lnTo>
                  <a:lnTo>
                    <a:pt x="1705" y="560"/>
                  </a:lnTo>
                  <a:lnTo>
                    <a:pt x="1724" y="569"/>
                  </a:lnTo>
                  <a:lnTo>
                    <a:pt x="1739" y="575"/>
                  </a:lnTo>
                  <a:lnTo>
                    <a:pt x="1748" y="579"/>
                  </a:lnTo>
                  <a:lnTo>
                    <a:pt x="1753" y="581"/>
                  </a:lnTo>
                  <a:lnTo>
                    <a:pt x="1765" y="591"/>
                  </a:lnTo>
                  <a:lnTo>
                    <a:pt x="1776" y="603"/>
                  </a:lnTo>
                  <a:lnTo>
                    <a:pt x="1782" y="617"/>
                  </a:lnTo>
                  <a:lnTo>
                    <a:pt x="1784" y="633"/>
                  </a:lnTo>
                  <a:lnTo>
                    <a:pt x="1784" y="2837"/>
                  </a:lnTo>
                  <a:lnTo>
                    <a:pt x="1820" y="2817"/>
                  </a:lnTo>
                  <a:lnTo>
                    <a:pt x="1861" y="2795"/>
                  </a:lnTo>
                  <a:lnTo>
                    <a:pt x="1906" y="2770"/>
                  </a:lnTo>
                  <a:lnTo>
                    <a:pt x="1956" y="2743"/>
                  </a:lnTo>
                  <a:lnTo>
                    <a:pt x="2010" y="2714"/>
                  </a:lnTo>
                  <a:lnTo>
                    <a:pt x="2068" y="2685"/>
                  </a:lnTo>
                  <a:lnTo>
                    <a:pt x="2129" y="2653"/>
                  </a:lnTo>
                  <a:lnTo>
                    <a:pt x="2192" y="2622"/>
                  </a:lnTo>
                  <a:lnTo>
                    <a:pt x="2259" y="2589"/>
                  </a:lnTo>
                  <a:lnTo>
                    <a:pt x="2327" y="2558"/>
                  </a:lnTo>
                  <a:lnTo>
                    <a:pt x="2397" y="2525"/>
                  </a:lnTo>
                  <a:lnTo>
                    <a:pt x="2469" y="2494"/>
                  </a:lnTo>
                  <a:lnTo>
                    <a:pt x="2541" y="2463"/>
                  </a:lnTo>
                  <a:lnTo>
                    <a:pt x="2615" y="2433"/>
                  </a:lnTo>
                  <a:lnTo>
                    <a:pt x="2689" y="2404"/>
                  </a:lnTo>
                  <a:lnTo>
                    <a:pt x="2763" y="2378"/>
                  </a:lnTo>
                  <a:lnTo>
                    <a:pt x="2763" y="141"/>
                  </a:lnTo>
                  <a:lnTo>
                    <a:pt x="2705" y="165"/>
                  </a:lnTo>
                  <a:lnTo>
                    <a:pt x="2648" y="189"/>
                  </a:lnTo>
                  <a:lnTo>
                    <a:pt x="2592" y="215"/>
                  </a:lnTo>
                  <a:lnTo>
                    <a:pt x="2536" y="240"/>
                  </a:lnTo>
                  <a:lnTo>
                    <a:pt x="2481" y="266"/>
                  </a:lnTo>
                  <a:lnTo>
                    <a:pt x="2428" y="292"/>
                  </a:lnTo>
                  <a:lnTo>
                    <a:pt x="2376" y="318"/>
                  </a:lnTo>
                  <a:lnTo>
                    <a:pt x="2327" y="344"/>
                  </a:lnTo>
                  <a:lnTo>
                    <a:pt x="2279" y="369"/>
                  </a:lnTo>
                  <a:lnTo>
                    <a:pt x="2233" y="393"/>
                  </a:lnTo>
                  <a:lnTo>
                    <a:pt x="2189" y="416"/>
                  </a:lnTo>
                  <a:lnTo>
                    <a:pt x="2149" y="440"/>
                  </a:lnTo>
                  <a:lnTo>
                    <a:pt x="2111" y="461"/>
                  </a:lnTo>
                  <a:lnTo>
                    <a:pt x="2075" y="481"/>
                  </a:lnTo>
                  <a:lnTo>
                    <a:pt x="2044" y="499"/>
                  </a:lnTo>
                  <a:lnTo>
                    <a:pt x="2015" y="515"/>
                  </a:lnTo>
                  <a:lnTo>
                    <a:pt x="1991" y="530"/>
                  </a:lnTo>
                  <a:lnTo>
                    <a:pt x="1970" y="543"/>
                  </a:lnTo>
                  <a:lnTo>
                    <a:pt x="1953" y="552"/>
                  </a:lnTo>
                  <a:lnTo>
                    <a:pt x="1941" y="560"/>
                  </a:lnTo>
                  <a:lnTo>
                    <a:pt x="1933" y="565"/>
                  </a:lnTo>
                  <a:lnTo>
                    <a:pt x="1930" y="567"/>
                  </a:lnTo>
                  <a:lnTo>
                    <a:pt x="1915" y="573"/>
                  </a:lnTo>
                  <a:lnTo>
                    <a:pt x="1901" y="575"/>
                  </a:lnTo>
                  <a:lnTo>
                    <a:pt x="1886" y="574"/>
                  </a:lnTo>
                  <a:lnTo>
                    <a:pt x="1872" y="569"/>
                  </a:lnTo>
                  <a:lnTo>
                    <a:pt x="1861" y="560"/>
                  </a:lnTo>
                  <a:lnTo>
                    <a:pt x="1850" y="549"/>
                  </a:lnTo>
                  <a:lnTo>
                    <a:pt x="1844" y="534"/>
                  </a:lnTo>
                  <a:lnTo>
                    <a:pt x="1842" y="519"/>
                  </a:lnTo>
                  <a:lnTo>
                    <a:pt x="1843" y="505"/>
                  </a:lnTo>
                  <a:lnTo>
                    <a:pt x="1848" y="491"/>
                  </a:lnTo>
                  <a:lnTo>
                    <a:pt x="1857" y="478"/>
                  </a:lnTo>
                  <a:lnTo>
                    <a:pt x="1869" y="469"/>
                  </a:lnTo>
                  <a:lnTo>
                    <a:pt x="1872" y="467"/>
                  </a:lnTo>
                  <a:lnTo>
                    <a:pt x="1880" y="463"/>
                  </a:lnTo>
                  <a:lnTo>
                    <a:pt x="1891" y="455"/>
                  </a:lnTo>
                  <a:lnTo>
                    <a:pt x="1908" y="446"/>
                  </a:lnTo>
                  <a:lnTo>
                    <a:pt x="1928" y="433"/>
                  </a:lnTo>
                  <a:lnTo>
                    <a:pt x="1952" y="420"/>
                  </a:lnTo>
                  <a:lnTo>
                    <a:pt x="1979" y="403"/>
                  </a:lnTo>
                  <a:lnTo>
                    <a:pt x="2010" y="385"/>
                  </a:lnTo>
                  <a:lnTo>
                    <a:pt x="2045" y="366"/>
                  </a:lnTo>
                  <a:lnTo>
                    <a:pt x="2081" y="345"/>
                  </a:lnTo>
                  <a:lnTo>
                    <a:pt x="2121" y="323"/>
                  </a:lnTo>
                  <a:lnTo>
                    <a:pt x="2163" y="300"/>
                  </a:lnTo>
                  <a:lnTo>
                    <a:pt x="2208" y="276"/>
                  </a:lnTo>
                  <a:lnTo>
                    <a:pt x="2256" y="251"/>
                  </a:lnTo>
                  <a:lnTo>
                    <a:pt x="2304" y="226"/>
                  </a:lnTo>
                  <a:lnTo>
                    <a:pt x="2355" y="200"/>
                  </a:lnTo>
                  <a:lnTo>
                    <a:pt x="2408" y="175"/>
                  </a:lnTo>
                  <a:lnTo>
                    <a:pt x="2461" y="148"/>
                  </a:lnTo>
                  <a:lnTo>
                    <a:pt x="2516" y="123"/>
                  </a:lnTo>
                  <a:lnTo>
                    <a:pt x="2572" y="97"/>
                  </a:lnTo>
                  <a:lnTo>
                    <a:pt x="2628" y="73"/>
                  </a:lnTo>
                  <a:lnTo>
                    <a:pt x="2685" y="49"/>
                  </a:lnTo>
                  <a:lnTo>
                    <a:pt x="2743" y="25"/>
                  </a:lnTo>
                  <a:lnTo>
                    <a:pt x="2801" y="3"/>
                  </a:lnTo>
                  <a:lnTo>
                    <a:pt x="28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8" name="Freeform 36"/>
            <p:cNvSpPr/>
            <p:nvPr/>
          </p:nvSpPr>
          <p:spPr bwMode="auto">
            <a:xfrm>
              <a:off x="5580063" y="2971800"/>
              <a:ext cx="84138" cy="46038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5 h 346"/>
                <a:gd name="T4" fmla="*/ 630 w 634"/>
                <a:gd name="T5" fmla="*/ 40 h 346"/>
                <a:gd name="T6" fmla="*/ 632 w 634"/>
                <a:gd name="T7" fmla="*/ 70 h 346"/>
                <a:gd name="T8" fmla="*/ 618 w 634"/>
                <a:gd name="T9" fmla="*/ 97 h 346"/>
                <a:gd name="T10" fmla="*/ 593 w 634"/>
                <a:gd name="T11" fmla="*/ 112 h 346"/>
                <a:gd name="T12" fmla="*/ 538 w 634"/>
                <a:gd name="T13" fmla="*/ 131 h 346"/>
                <a:gd name="T14" fmla="*/ 476 w 634"/>
                <a:gd name="T15" fmla="*/ 156 h 346"/>
                <a:gd name="T16" fmla="*/ 410 w 634"/>
                <a:gd name="T17" fmla="*/ 185 h 346"/>
                <a:gd name="T18" fmla="*/ 343 w 634"/>
                <a:gd name="T19" fmla="*/ 214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299 h 346"/>
                <a:gd name="T26" fmla="*/ 122 w 634"/>
                <a:gd name="T27" fmla="*/ 320 h 346"/>
                <a:gd name="T28" fmla="*/ 94 w 634"/>
                <a:gd name="T29" fmla="*/ 334 h 346"/>
                <a:gd name="T30" fmla="*/ 83 w 634"/>
                <a:gd name="T31" fmla="*/ 339 h 346"/>
                <a:gd name="T32" fmla="*/ 58 w 634"/>
                <a:gd name="T33" fmla="*/ 346 h 346"/>
                <a:gd name="T34" fmla="*/ 28 w 634"/>
                <a:gd name="T35" fmla="*/ 337 h 346"/>
                <a:gd name="T36" fmla="*/ 7 w 634"/>
                <a:gd name="T37" fmla="*/ 314 h 346"/>
                <a:gd name="T38" fmla="*/ 0 w 634"/>
                <a:gd name="T39" fmla="*/ 285 h 346"/>
                <a:gd name="T40" fmla="*/ 9 w 634"/>
                <a:gd name="T41" fmla="*/ 256 h 346"/>
                <a:gd name="T42" fmla="*/ 32 w 634"/>
                <a:gd name="T43" fmla="*/ 236 h 346"/>
                <a:gd name="T44" fmla="*/ 47 w 634"/>
                <a:gd name="T45" fmla="*/ 229 h 346"/>
                <a:gd name="T46" fmla="*/ 79 w 634"/>
                <a:gd name="T47" fmla="*/ 213 h 346"/>
                <a:gd name="T48" fmla="*/ 126 w 634"/>
                <a:gd name="T49" fmla="*/ 189 h 346"/>
                <a:gd name="T50" fmla="*/ 185 w 634"/>
                <a:gd name="T51" fmla="*/ 161 h 346"/>
                <a:gd name="T52" fmla="*/ 251 w 634"/>
                <a:gd name="T53" fmla="*/ 130 h 346"/>
                <a:gd name="T54" fmla="*/ 323 w 634"/>
                <a:gd name="T55" fmla="*/ 98 h 346"/>
                <a:gd name="T56" fmla="*/ 395 w 634"/>
                <a:gd name="T57" fmla="*/ 65 h 346"/>
                <a:gd name="T58" fmla="*/ 465 w 634"/>
                <a:gd name="T59" fmla="*/ 37 h 346"/>
                <a:gd name="T60" fmla="*/ 530 w 634"/>
                <a:gd name="T61" fmla="*/ 12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5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6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7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1"/>
                  </a:lnTo>
                  <a:lnTo>
                    <a:pt x="538" y="131"/>
                  </a:lnTo>
                  <a:lnTo>
                    <a:pt x="508" y="143"/>
                  </a:lnTo>
                  <a:lnTo>
                    <a:pt x="476" y="156"/>
                  </a:lnTo>
                  <a:lnTo>
                    <a:pt x="444" y="170"/>
                  </a:lnTo>
                  <a:lnTo>
                    <a:pt x="410" y="185"/>
                  </a:lnTo>
                  <a:lnTo>
                    <a:pt x="376" y="200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59"/>
                  </a:lnTo>
                  <a:lnTo>
                    <a:pt x="217" y="274"/>
                  </a:lnTo>
                  <a:lnTo>
                    <a:pt x="188" y="287"/>
                  </a:lnTo>
                  <a:lnTo>
                    <a:pt x="163" y="299"/>
                  </a:lnTo>
                  <a:lnTo>
                    <a:pt x="141" y="311"/>
                  </a:lnTo>
                  <a:lnTo>
                    <a:pt x="122" y="320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7"/>
                  </a:lnTo>
                  <a:lnTo>
                    <a:pt x="83" y="339"/>
                  </a:lnTo>
                  <a:lnTo>
                    <a:pt x="71" y="344"/>
                  </a:lnTo>
                  <a:lnTo>
                    <a:pt x="58" y="346"/>
                  </a:lnTo>
                  <a:lnTo>
                    <a:pt x="42" y="344"/>
                  </a:lnTo>
                  <a:lnTo>
                    <a:pt x="28" y="337"/>
                  </a:lnTo>
                  <a:lnTo>
                    <a:pt x="15" y="328"/>
                  </a:lnTo>
                  <a:lnTo>
                    <a:pt x="7" y="314"/>
                  </a:lnTo>
                  <a:lnTo>
                    <a:pt x="1" y="299"/>
                  </a:lnTo>
                  <a:lnTo>
                    <a:pt x="0" y="285"/>
                  </a:lnTo>
                  <a:lnTo>
                    <a:pt x="3" y="270"/>
                  </a:lnTo>
                  <a:lnTo>
                    <a:pt x="9" y="256"/>
                  </a:lnTo>
                  <a:lnTo>
                    <a:pt x="18" y="246"/>
                  </a:lnTo>
                  <a:lnTo>
                    <a:pt x="32" y="236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89"/>
                  </a:lnTo>
                  <a:lnTo>
                    <a:pt x="155" y="175"/>
                  </a:lnTo>
                  <a:lnTo>
                    <a:pt x="185" y="161"/>
                  </a:lnTo>
                  <a:lnTo>
                    <a:pt x="218" y="146"/>
                  </a:lnTo>
                  <a:lnTo>
                    <a:pt x="251" y="130"/>
                  </a:lnTo>
                  <a:lnTo>
                    <a:pt x="287" y="113"/>
                  </a:lnTo>
                  <a:lnTo>
                    <a:pt x="323" y="98"/>
                  </a:lnTo>
                  <a:lnTo>
                    <a:pt x="359" y="81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7"/>
                  </a:lnTo>
                  <a:lnTo>
                    <a:pt x="498" y="24"/>
                  </a:lnTo>
                  <a:lnTo>
                    <a:pt x="530" y="12"/>
                  </a:lnTo>
                  <a:lnTo>
                    <a:pt x="558" y="3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9" name="Freeform 37"/>
            <p:cNvSpPr/>
            <p:nvPr/>
          </p:nvSpPr>
          <p:spPr bwMode="auto">
            <a:xfrm>
              <a:off x="5580063" y="3062288"/>
              <a:ext cx="84138" cy="46038"/>
            </a:xfrm>
            <a:custGeom>
              <a:avLst/>
              <a:gdLst>
                <a:gd name="T0" fmla="*/ 588 w 634"/>
                <a:gd name="T1" fmla="*/ 1 h 345"/>
                <a:gd name="T2" fmla="*/ 615 w 634"/>
                <a:gd name="T3" fmla="*/ 14 h 345"/>
                <a:gd name="T4" fmla="*/ 630 w 634"/>
                <a:gd name="T5" fmla="*/ 40 h 345"/>
                <a:gd name="T6" fmla="*/ 632 w 634"/>
                <a:gd name="T7" fmla="*/ 70 h 345"/>
                <a:gd name="T8" fmla="*/ 618 w 634"/>
                <a:gd name="T9" fmla="*/ 95 h 345"/>
                <a:gd name="T10" fmla="*/ 593 w 634"/>
                <a:gd name="T11" fmla="*/ 112 h 345"/>
                <a:gd name="T12" fmla="*/ 538 w 634"/>
                <a:gd name="T13" fmla="*/ 131 h 345"/>
                <a:gd name="T14" fmla="*/ 476 w 634"/>
                <a:gd name="T15" fmla="*/ 155 h 345"/>
                <a:gd name="T16" fmla="*/ 410 w 634"/>
                <a:gd name="T17" fmla="*/ 184 h 345"/>
                <a:gd name="T18" fmla="*/ 343 w 634"/>
                <a:gd name="T19" fmla="*/ 214 h 345"/>
                <a:gd name="T20" fmla="*/ 277 w 634"/>
                <a:gd name="T21" fmla="*/ 244 h 345"/>
                <a:gd name="T22" fmla="*/ 217 w 634"/>
                <a:gd name="T23" fmla="*/ 273 h 345"/>
                <a:gd name="T24" fmla="*/ 163 w 634"/>
                <a:gd name="T25" fmla="*/ 299 h 345"/>
                <a:gd name="T26" fmla="*/ 122 w 634"/>
                <a:gd name="T27" fmla="*/ 319 h 345"/>
                <a:gd name="T28" fmla="*/ 94 w 634"/>
                <a:gd name="T29" fmla="*/ 334 h 345"/>
                <a:gd name="T30" fmla="*/ 83 w 634"/>
                <a:gd name="T31" fmla="*/ 339 h 345"/>
                <a:gd name="T32" fmla="*/ 58 w 634"/>
                <a:gd name="T33" fmla="*/ 345 h 345"/>
                <a:gd name="T34" fmla="*/ 28 w 634"/>
                <a:gd name="T35" fmla="*/ 337 h 345"/>
                <a:gd name="T36" fmla="*/ 7 w 634"/>
                <a:gd name="T37" fmla="*/ 314 h 345"/>
                <a:gd name="T38" fmla="*/ 0 w 634"/>
                <a:gd name="T39" fmla="*/ 284 h 345"/>
                <a:gd name="T40" fmla="*/ 9 w 634"/>
                <a:gd name="T41" fmla="*/ 256 h 345"/>
                <a:gd name="T42" fmla="*/ 32 w 634"/>
                <a:gd name="T43" fmla="*/ 236 h 345"/>
                <a:gd name="T44" fmla="*/ 47 w 634"/>
                <a:gd name="T45" fmla="*/ 229 h 345"/>
                <a:gd name="T46" fmla="*/ 79 w 634"/>
                <a:gd name="T47" fmla="*/ 212 h 345"/>
                <a:gd name="T48" fmla="*/ 126 w 634"/>
                <a:gd name="T49" fmla="*/ 189 h 345"/>
                <a:gd name="T50" fmla="*/ 185 w 634"/>
                <a:gd name="T51" fmla="*/ 160 h 345"/>
                <a:gd name="T52" fmla="*/ 251 w 634"/>
                <a:gd name="T53" fmla="*/ 129 h 345"/>
                <a:gd name="T54" fmla="*/ 323 w 634"/>
                <a:gd name="T55" fmla="*/ 96 h 345"/>
                <a:gd name="T56" fmla="*/ 395 w 634"/>
                <a:gd name="T57" fmla="*/ 65 h 345"/>
                <a:gd name="T58" fmla="*/ 465 w 634"/>
                <a:gd name="T59" fmla="*/ 36 h 345"/>
                <a:gd name="T60" fmla="*/ 530 w 634"/>
                <a:gd name="T61" fmla="*/ 12 h 345"/>
                <a:gd name="T62" fmla="*/ 574 w 634"/>
                <a:gd name="T6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5">
                  <a:moveTo>
                    <a:pt x="574" y="0"/>
                  </a:moveTo>
                  <a:lnTo>
                    <a:pt x="588" y="1"/>
                  </a:lnTo>
                  <a:lnTo>
                    <a:pt x="602" y="6"/>
                  </a:lnTo>
                  <a:lnTo>
                    <a:pt x="615" y="14"/>
                  </a:lnTo>
                  <a:lnTo>
                    <a:pt x="624" y="26"/>
                  </a:lnTo>
                  <a:lnTo>
                    <a:pt x="630" y="40"/>
                  </a:lnTo>
                  <a:lnTo>
                    <a:pt x="634" y="55"/>
                  </a:lnTo>
                  <a:lnTo>
                    <a:pt x="632" y="70"/>
                  </a:lnTo>
                  <a:lnTo>
                    <a:pt x="626" y="84"/>
                  </a:lnTo>
                  <a:lnTo>
                    <a:pt x="618" y="95"/>
                  </a:lnTo>
                  <a:lnTo>
                    <a:pt x="607" y="106"/>
                  </a:lnTo>
                  <a:lnTo>
                    <a:pt x="593" y="112"/>
                  </a:lnTo>
                  <a:lnTo>
                    <a:pt x="566" y="120"/>
                  </a:lnTo>
                  <a:lnTo>
                    <a:pt x="538" y="131"/>
                  </a:lnTo>
                  <a:lnTo>
                    <a:pt x="508" y="143"/>
                  </a:lnTo>
                  <a:lnTo>
                    <a:pt x="476" y="155"/>
                  </a:lnTo>
                  <a:lnTo>
                    <a:pt x="444" y="170"/>
                  </a:lnTo>
                  <a:lnTo>
                    <a:pt x="410" y="184"/>
                  </a:lnTo>
                  <a:lnTo>
                    <a:pt x="376" y="199"/>
                  </a:lnTo>
                  <a:lnTo>
                    <a:pt x="343" y="214"/>
                  </a:lnTo>
                  <a:lnTo>
                    <a:pt x="309" y="230"/>
                  </a:lnTo>
                  <a:lnTo>
                    <a:pt x="277" y="244"/>
                  </a:lnTo>
                  <a:lnTo>
                    <a:pt x="246" y="259"/>
                  </a:lnTo>
                  <a:lnTo>
                    <a:pt x="217" y="273"/>
                  </a:lnTo>
                  <a:lnTo>
                    <a:pt x="188" y="287"/>
                  </a:lnTo>
                  <a:lnTo>
                    <a:pt x="163" y="299"/>
                  </a:lnTo>
                  <a:lnTo>
                    <a:pt x="141" y="310"/>
                  </a:lnTo>
                  <a:lnTo>
                    <a:pt x="122" y="319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7"/>
                  </a:lnTo>
                  <a:lnTo>
                    <a:pt x="83" y="339"/>
                  </a:lnTo>
                  <a:lnTo>
                    <a:pt x="71" y="343"/>
                  </a:lnTo>
                  <a:lnTo>
                    <a:pt x="58" y="345"/>
                  </a:lnTo>
                  <a:lnTo>
                    <a:pt x="42" y="343"/>
                  </a:lnTo>
                  <a:lnTo>
                    <a:pt x="28" y="337"/>
                  </a:lnTo>
                  <a:lnTo>
                    <a:pt x="15" y="326"/>
                  </a:lnTo>
                  <a:lnTo>
                    <a:pt x="7" y="314"/>
                  </a:lnTo>
                  <a:lnTo>
                    <a:pt x="1" y="299"/>
                  </a:lnTo>
                  <a:lnTo>
                    <a:pt x="0" y="284"/>
                  </a:lnTo>
                  <a:lnTo>
                    <a:pt x="3" y="270"/>
                  </a:lnTo>
                  <a:lnTo>
                    <a:pt x="9" y="256"/>
                  </a:lnTo>
                  <a:lnTo>
                    <a:pt x="18" y="244"/>
                  </a:lnTo>
                  <a:lnTo>
                    <a:pt x="32" y="236"/>
                  </a:lnTo>
                  <a:lnTo>
                    <a:pt x="36" y="234"/>
                  </a:lnTo>
                  <a:lnTo>
                    <a:pt x="47" y="229"/>
                  </a:lnTo>
                  <a:lnTo>
                    <a:pt x="60" y="221"/>
                  </a:lnTo>
                  <a:lnTo>
                    <a:pt x="79" y="212"/>
                  </a:lnTo>
                  <a:lnTo>
                    <a:pt x="101" y="201"/>
                  </a:lnTo>
                  <a:lnTo>
                    <a:pt x="126" y="189"/>
                  </a:lnTo>
                  <a:lnTo>
                    <a:pt x="155" y="175"/>
                  </a:lnTo>
                  <a:lnTo>
                    <a:pt x="185" y="160"/>
                  </a:lnTo>
                  <a:lnTo>
                    <a:pt x="218" y="145"/>
                  </a:lnTo>
                  <a:lnTo>
                    <a:pt x="251" y="129"/>
                  </a:lnTo>
                  <a:lnTo>
                    <a:pt x="287" y="113"/>
                  </a:lnTo>
                  <a:lnTo>
                    <a:pt x="323" y="96"/>
                  </a:lnTo>
                  <a:lnTo>
                    <a:pt x="359" y="80"/>
                  </a:lnTo>
                  <a:lnTo>
                    <a:pt x="395" y="65"/>
                  </a:lnTo>
                  <a:lnTo>
                    <a:pt x="430" y="50"/>
                  </a:lnTo>
                  <a:lnTo>
                    <a:pt x="465" y="36"/>
                  </a:lnTo>
                  <a:lnTo>
                    <a:pt x="498" y="23"/>
                  </a:lnTo>
                  <a:lnTo>
                    <a:pt x="530" y="12"/>
                  </a:lnTo>
                  <a:lnTo>
                    <a:pt x="558" y="2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0" name="Freeform 38"/>
            <p:cNvSpPr/>
            <p:nvPr/>
          </p:nvSpPr>
          <p:spPr bwMode="auto">
            <a:xfrm>
              <a:off x="5397500" y="2979738"/>
              <a:ext cx="114300" cy="22225"/>
            </a:xfrm>
            <a:custGeom>
              <a:avLst/>
              <a:gdLst>
                <a:gd name="T0" fmla="*/ 593 w 864"/>
                <a:gd name="T1" fmla="*/ 2 h 172"/>
                <a:gd name="T2" fmla="*/ 706 w 864"/>
                <a:gd name="T3" fmla="*/ 11 h 172"/>
                <a:gd name="T4" fmla="*/ 820 w 864"/>
                <a:gd name="T5" fmla="*/ 31 h 172"/>
                <a:gd name="T6" fmla="*/ 846 w 864"/>
                <a:gd name="T7" fmla="*/ 46 h 172"/>
                <a:gd name="T8" fmla="*/ 862 w 864"/>
                <a:gd name="T9" fmla="*/ 71 h 172"/>
                <a:gd name="T10" fmla="*/ 863 w 864"/>
                <a:gd name="T11" fmla="*/ 101 h 172"/>
                <a:gd name="T12" fmla="*/ 848 w 864"/>
                <a:gd name="T13" fmla="*/ 127 h 172"/>
                <a:gd name="T14" fmla="*/ 824 w 864"/>
                <a:gd name="T15" fmla="*/ 143 h 172"/>
                <a:gd name="T16" fmla="*/ 793 w 864"/>
                <a:gd name="T17" fmla="*/ 144 h 172"/>
                <a:gd name="T18" fmla="*/ 688 w 864"/>
                <a:gd name="T19" fmla="*/ 125 h 172"/>
                <a:gd name="T20" fmla="*/ 582 w 864"/>
                <a:gd name="T21" fmla="*/ 116 h 172"/>
                <a:gd name="T22" fmla="*/ 478 w 864"/>
                <a:gd name="T23" fmla="*/ 115 h 172"/>
                <a:gd name="T24" fmla="*/ 381 w 864"/>
                <a:gd name="T25" fmla="*/ 122 h 172"/>
                <a:gd name="T26" fmla="*/ 290 w 864"/>
                <a:gd name="T27" fmla="*/ 130 h 172"/>
                <a:gd name="T28" fmla="*/ 212 w 864"/>
                <a:gd name="T29" fmla="*/ 142 h 172"/>
                <a:gd name="T30" fmla="*/ 147 w 864"/>
                <a:gd name="T31" fmla="*/ 153 h 172"/>
                <a:gd name="T32" fmla="*/ 102 w 864"/>
                <a:gd name="T33" fmla="*/ 164 h 172"/>
                <a:gd name="T34" fmla="*/ 77 w 864"/>
                <a:gd name="T35" fmla="*/ 169 h 172"/>
                <a:gd name="T36" fmla="*/ 66 w 864"/>
                <a:gd name="T37" fmla="*/ 172 h 172"/>
                <a:gd name="T38" fmla="*/ 43 w 864"/>
                <a:gd name="T39" fmla="*/ 170 h 172"/>
                <a:gd name="T40" fmla="*/ 18 w 864"/>
                <a:gd name="T41" fmla="*/ 156 h 172"/>
                <a:gd name="T42" fmla="*/ 3 w 864"/>
                <a:gd name="T43" fmla="*/ 130 h 172"/>
                <a:gd name="T44" fmla="*/ 3 w 864"/>
                <a:gd name="T45" fmla="*/ 100 h 172"/>
                <a:gd name="T46" fmla="*/ 17 w 864"/>
                <a:gd name="T47" fmla="*/ 74 h 172"/>
                <a:gd name="T48" fmla="*/ 43 w 864"/>
                <a:gd name="T49" fmla="*/ 60 h 172"/>
                <a:gd name="T50" fmla="*/ 61 w 864"/>
                <a:gd name="T51" fmla="*/ 54 h 172"/>
                <a:gd name="T52" fmla="*/ 101 w 864"/>
                <a:gd name="T53" fmla="*/ 45 h 172"/>
                <a:gd name="T54" fmla="*/ 161 w 864"/>
                <a:gd name="T55" fmla="*/ 33 h 172"/>
                <a:gd name="T56" fmla="*/ 238 w 864"/>
                <a:gd name="T57" fmla="*/ 21 h 172"/>
                <a:gd name="T58" fmla="*/ 328 w 864"/>
                <a:gd name="T59" fmla="*/ 10 h 172"/>
                <a:gd name="T60" fmla="*/ 429 w 864"/>
                <a:gd name="T61" fmla="*/ 2 h 172"/>
                <a:gd name="T62" fmla="*/ 537 w 864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2">
                  <a:moveTo>
                    <a:pt x="537" y="0"/>
                  </a:moveTo>
                  <a:lnTo>
                    <a:pt x="593" y="2"/>
                  </a:lnTo>
                  <a:lnTo>
                    <a:pt x="649" y="5"/>
                  </a:lnTo>
                  <a:lnTo>
                    <a:pt x="706" y="11"/>
                  </a:lnTo>
                  <a:lnTo>
                    <a:pt x="763" y="20"/>
                  </a:lnTo>
                  <a:lnTo>
                    <a:pt x="820" y="31"/>
                  </a:lnTo>
                  <a:lnTo>
                    <a:pt x="834" y="38"/>
                  </a:lnTo>
                  <a:lnTo>
                    <a:pt x="846" y="46"/>
                  </a:lnTo>
                  <a:lnTo>
                    <a:pt x="855" y="57"/>
                  </a:lnTo>
                  <a:lnTo>
                    <a:pt x="862" y="71"/>
                  </a:lnTo>
                  <a:lnTo>
                    <a:pt x="864" y="86"/>
                  </a:lnTo>
                  <a:lnTo>
                    <a:pt x="863" y="101"/>
                  </a:lnTo>
                  <a:lnTo>
                    <a:pt x="857" y="115"/>
                  </a:lnTo>
                  <a:lnTo>
                    <a:pt x="848" y="127"/>
                  </a:lnTo>
                  <a:lnTo>
                    <a:pt x="836" y="136"/>
                  </a:lnTo>
                  <a:lnTo>
                    <a:pt x="824" y="143"/>
                  </a:lnTo>
                  <a:lnTo>
                    <a:pt x="809" y="146"/>
                  </a:lnTo>
                  <a:lnTo>
                    <a:pt x="793" y="144"/>
                  </a:lnTo>
                  <a:lnTo>
                    <a:pt x="741" y="133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6"/>
                  </a:lnTo>
                  <a:lnTo>
                    <a:pt x="530" y="115"/>
                  </a:lnTo>
                  <a:lnTo>
                    <a:pt x="478" y="115"/>
                  </a:lnTo>
                  <a:lnTo>
                    <a:pt x="429" y="117"/>
                  </a:lnTo>
                  <a:lnTo>
                    <a:pt x="381" y="122"/>
                  </a:lnTo>
                  <a:lnTo>
                    <a:pt x="334" y="126"/>
                  </a:lnTo>
                  <a:lnTo>
                    <a:pt x="290" y="130"/>
                  </a:lnTo>
                  <a:lnTo>
                    <a:pt x="249" y="136"/>
                  </a:lnTo>
                  <a:lnTo>
                    <a:pt x="212" y="142"/>
                  </a:lnTo>
                  <a:lnTo>
                    <a:pt x="178" y="148"/>
                  </a:lnTo>
                  <a:lnTo>
                    <a:pt x="147" y="153"/>
                  </a:lnTo>
                  <a:lnTo>
                    <a:pt x="122" y="158"/>
                  </a:lnTo>
                  <a:lnTo>
                    <a:pt x="102" y="164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0"/>
                  </a:lnTo>
                  <a:lnTo>
                    <a:pt x="66" y="172"/>
                  </a:lnTo>
                  <a:lnTo>
                    <a:pt x="58" y="172"/>
                  </a:lnTo>
                  <a:lnTo>
                    <a:pt x="43" y="170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4"/>
                  </a:lnTo>
                  <a:lnTo>
                    <a:pt x="3" y="100"/>
                  </a:lnTo>
                  <a:lnTo>
                    <a:pt x="8" y="86"/>
                  </a:lnTo>
                  <a:lnTo>
                    <a:pt x="17" y="74"/>
                  </a:lnTo>
                  <a:lnTo>
                    <a:pt x="29" y="65"/>
                  </a:lnTo>
                  <a:lnTo>
                    <a:pt x="43" y="60"/>
                  </a:lnTo>
                  <a:lnTo>
                    <a:pt x="49" y="57"/>
                  </a:lnTo>
                  <a:lnTo>
                    <a:pt x="61" y="54"/>
                  </a:lnTo>
                  <a:lnTo>
                    <a:pt x="78" y="50"/>
                  </a:lnTo>
                  <a:lnTo>
                    <a:pt x="101" y="45"/>
                  </a:lnTo>
                  <a:lnTo>
                    <a:pt x="130" y="40"/>
                  </a:lnTo>
                  <a:lnTo>
                    <a:pt x="161" y="33"/>
                  </a:lnTo>
                  <a:lnTo>
                    <a:pt x="198" y="27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1" name="Freeform 39"/>
            <p:cNvSpPr/>
            <p:nvPr/>
          </p:nvSpPr>
          <p:spPr bwMode="auto">
            <a:xfrm>
              <a:off x="5397500" y="3024188"/>
              <a:ext cx="114300" cy="23813"/>
            </a:xfrm>
            <a:custGeom>
              <a:avLst/>
              <a:gdLst>
                <a:gd name="T0" fmla="*/ 593 w 864"/>
                <a:gd name="T1" fmla="*/ 2 h 172"/>
                <a:gd name="T2" fmla="*/ 706 w 864"/>
                <a:gd name="T3" fmla="*/ 11 h 172"/>
                <a:gd name="T4" fmla="*/ 820 w 864"/>
                <a:gd name="T5" fmla="*/ 31 h 172"/>
                <a:gd name="T6" fmla="*/ 846 w 864"/>
                <a:gd name="T7" fmla="*/ 46 h 172"/>
                <a:gd name="T8" fmla="*/ 862 w 864"/>
                <a:gd name="T9" fmla="*/ 71 h 172"/>
                <a:gd name="T10" fmla="*/ 863 w 864"/>
                <a:gd name="T11" fmla="*/ 100 h 172"/>
                <a:gd name="T12" fmla="*/ 848 w 864"/>
                <a:gd name="T13" fmla="*/ 127 h 172"/>
                <a:gd name="T14" fmla="*/ 824 w 864"/>
                <a:gd name="T15" fmla="*/ 142 h 172"/>
                <a:gd name="T16" fmla="*/ 793 w 864"/>
                <a:gd name="T17" fmla="*/ 144 h 172"/>
                <a:gd name="T18" fmla="*/ 688 w 864"/>
                <a:gd name="T19" fmla="*/ 125 h 172"/>
                <a:gd name="T20" fmla="*/ 582 w 864"/>
                <a:gd name="T21" fmla="*/ 116 h 172"/>
                <a:gd name="T22" fmla="*/ 478 w 864"/>
                <a:gd name="T23" fmla="*/ 115 h 172"/>
                <a:gd name="T24" fmla="*/ 381 w 864"/>
                <a:gd name="T25" fmla="*/ 120 h 172"/>
                <a:gd name="T26" fmla="*/ 290 w 864"/>
                <a:gd name="T27" fmla="*/ 130 h 172"/>
                <a:gd name="T28" fmla="*/ 212 w 864"/>
                <a:gd name="T29" fmla="*/ 141 h 172"/>
                <a:gd name="T30" fmla="*/ 147 w 864"/>
                <a:gd name="T31" fmla="*/ 153 h 172"/>
                <a:gd name="T32" fmla="*/ 102 w 864"/>
                <a:gd name="T33" fmla="*/ 164 h 172"/>
                <a:gd name="T34" fmla="*/ 77 w 864"/>
                <a:gd name="T35" fmla="*/ 169 h 172"/>
                <a:gd name="T36" fmla="*/ 66 w 864"/>
                <a:gd name="T37" fmla="*/ 172 h 172"/>
                <a:gd name="T38" fmla="*/ 43 w 864"/>
                <a:gd name="T39" fmla="*/ 170 h 172"/>
                <a:gd name="T40" fmla="*/ 18 w 864"/>
                <a:gd name="T41" fmla="*/ 155 h 172"/>
                <a:gd name="T42" fmla="*/ 3 w 864"/>
                <a:gd name="T43" fmla="*/ 130 h 172"/>
                <a:gd name="T44" fmla="*/ 3 w 864"/>
                <a:gd name="T45" fmla="*/ 99 h 172"/>
                <a:gd name="T46" fmla="*/ 17 w 864"/>
                <a:gd name="T47" fmla="*/ 74 h 172"/>
                <a:gd name="T48" fmla="*/ 43 w 864"/>
                <a:gd name="T49" fmla="*/ 58 h 172"/>
                <a:gd name="T50" fmla="*/ 61 w 864"/>
                <a:gd name="T51" fmla="*/ 54 h 172"/>
                <a:gd name="T52" fmla="*/ 101 w 864"/>
                <a:gd name="T53" fmla="*/ 45 h 172"/>
                <a:gd name="T54" fmla="*/ 161 w 864"/>
                <a:gd name="T55" fmla="*/ 33 h 172"/>
                <a:gd name="T56" fmla="*/ 238 w 864"/>
                <a:gd name="T57" fmla="*/ 21 h 172"/>
                <a:gd name="T58" fmla="*/ 328 w 864"/>
                <a:gd name="T59" fmla="*/ 10 h 172"/>
                <a:gd name="T60" fmla="*/ 429 w 864"/>
                <a:gd name="T61" fmla="*/ 2 h 172"/>
                <a:gd name="T62" fmla="*/ 537 w 864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2">
                  <a:moveTo>
                    <a:pt x="537" y="0"/>
                  </a:moveTo>
                  <a:lnTo>
                    <a:pt x="593" y="2"/>
                  </a:lnTo>
                  <a:lnTo>
                    <a:pt x="649" y="5"/>
                  </a:lnTo>
                  <a:lnTo>
                    <a:pt x="706" y="11"/>
                  </a:lnTo>
                  <a:lnTo>
                    <a:pt x="763" y="19"/>
                  </a:lnTo>
                  <a:lnTo>
                    <a:pt x="820" y="31"/>
                  </a:lnTo>
                  <a:lnTo>
                    <a:pt x="834" y="37"/>
                  </a:lnTo>
                  <a:lnTo>
                    <a:pt x="846" y="46"/>
                  </a:lnTo>
                  <a:lnTo>
                    <a:pt x="855" y="57"/>
                  </a:lnTo>
                  <a:lnTo>
                    <a:pt x="862" y="71"/>
                  </a:lnTo>
                  <a:lnTo>
                    <a:pt x="864" y="86"/>
                  </a:lnTo>
                  <a:lnTo>
                    <a:pt x="863" y="100"/>
                  </a:lnTo>
                  <a:lnTo>
                    <a:pt x="857" y="115"/>
                  </a:lnTo>
                  <a:lnTo>
                    <a:pt x="848" y="127"/>
                  </a:lnTo>
                  <a:lnTo>
                    <a:pt x="836" y="136"/>
                  </a:lnTo>
                  <a:lnTo>
                    <a:pt x="824" y="142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3"/>
                  </a:lnTo>
                  <a:lnTo>
                    <a:pt x="688" y="125"/>
                  </a:lnTo>
                  <a:lnTo>
                    <a:pt x="636" y="119"/>
                  </a:lnTo>
                  <a:lnTo>
                    <a:pt x="582" y="116"/>
                  </a:lnTo>
                  <a:lnTo>
                    <a:pt x="530" y="115"/>
                  </a:lnTo>
                  <a:lnTo>
                    <a:pt x="478" y="115"/>
                  </a:lnTo>
                  <a:lnTo>
                    <a:pt x="429" y="117"/>
                  </a:lnTo>
                  <a:lnTo>
                    <a:pt x="381" y="120"/>
                  </a:lnTo>
                  <a:lnTo>
                    <a:pt x="334" y="125"/>
                  </a:lnTo>
                  <a:lnTo>
                    <a:pt x="290" y="130"/>
                  </a:lnTo>
                  <a:lnTo>
                    <a:pt x="249" y="136"/>
                  </a:lnTo>
                  <a:lnTo>
                    <a:pt x="212" y="141"/>
                  </a:lnTo>
                  <a:lnTo>
                    <a:pt x="178" y="148"/>
                  </a:lnTo>
                  <a:lnTo>
                    <a:pt x="147" y="153"/>
                  </a:lnTo>
                  <a:lnTo>
                    <a:pt x="122" y="158"/>
                  </a:lnTo>
                  <a:lnTo>
                    <a:pt x="102" y="164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0"/>
                  </a:lnTo>
                  <a:lnTo>
                    <a:pt x="66" y="172"/>
                  </a:lnTo>
                  <a:lnTo>
                    <a:pt x="58" y="172"/>
                  </a:lnTo>
                  <a:lnTo>
                    <a:pt x="43" y="170"/>
                  </a:lnTo>
                  <a:lnTo>
                    <a:pt x="30" y="165"/>
                  </a:lnTo>
                  <a:lnTo>
                    <a:pt x="18" y="155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4"/>
                  </a:lnTo>
                  <a:lnTo>
                    <a:pt x="3" y="99"/>
                  </a:lnTo>
                  <a:lnTo>
                    <a:pt x="8" y="86"/>
                  </a:lnTo>
                  <a:lnTo>
                    <a:pt x="17" y="74"/>
                  </a:lnTo>
                  <a:lnTo>
                    <a:pt x="29" y="65"/>
                  </a:lnTo>
                  <a:lnTo>
                    <a:pt x="43" y="58"/>
                  </a:lnTo>
                  <a:lnTo>
                    <a:pt x="49" y="57"/>
                  </a:lnTo>
                  <a:lnTo>
                    <a:pt x="61" y="54"/>
                  </a:lnTo>
                  <a:lnTo>
                    <a:pt x="78" y="50"/>
                  </a:lnTo>
                  <a:lnTo>
                    <a:pt x="101" y="45"/>
                  </a:lnTo>
                  <a:lnTo>
                    <a:pt x="130" y="39"/>
                  </a:lnTo>
                  <a:lnTo>
                    <a:pt x="161" y="33"/>
                  </a:lnTo>
                  <a:lnTo>
                    <a:pt x="198" y="27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2" name="Freeform 40"/>
            <p:cNvSpPr/>
            <p:nvPr/>
          </p:nvSpPr>
          <p:spPr bwMode="auto">
            <a:xfrm>
              <a:off x="5580063" y="3108325"/>
              <a:ext cx="84138" cy="46038"/>
            </a:xfrm>
            <a:custGeom>
              <a:avLst/>
              <a:gdLst>
                <a:gd name="T0" fmla="*/ 588 w 634"/>
                <a:gd name="T1" fmla="*/ 1 h 346"/>
                <a:gd name="T2" fmla="*/ 615 w 634"/>
                <a:gd name="T3" fmla="*/ 15 h 346"/>
                <a:gd name="T4" fmla="*/ 630 w 634"/>
                <a:gd name="T5" fmla="*/ 40 h 346"/>
                <a:gd name="T6" fmla="*/ 632 w 634"/>
                <a:gd name="T7" fmla="*/ 71 h 346"/>
                <a:gd name="T8" fmla="*/ 618 w 634"/>
                <a:gd name="T9" fmla="*/ 96 h 346"/>
                <a:gd name="T10" fmla="*/ 593 w 634"/>
                <a:gd name="T11" fmla="*/ 113 h 346"/>
                <a:gd name="T12" fmla="*/ 538 w 634"/>
                <a:gd name="T13" fmla="*/ 132 h 346"/>
                <a:gd name="T14" fmla="*/ 476 w 634"/>
                <a:gd name="T15" fmla="*/ 156 h 346"/>
                <a:gd name="T16" fmla="*/ 410 w 634"/>
                <a:gd name="T17" fmla="*/ 184 h 346"/>
                <a:gd name="T18" fmla="*/ 343 w 634"/>
                <a:gd name="T19" fmla="*/ 215 h 346"/>
                <a:gd name="T20" fmla="*/ 277 w 634"/>
                <a:gd name="T21" fmla="*/ 245 h 346"/>
                <a:gd name="T22" fmla="*/ 217 w 634"/>
                <a:gd name="T23" fmla="*/ 274 h 346"/>
                <a:gd name="T24" fmla="*/ 163 w 634"/>
                <a:gd name="T25" fmla="*/ 300 h 346"/>
                <a:gd name="T26" fmla="*/ 122 w 634"/>
                <a:gd name="T27" fmla="*/ 320 h 346"/>
                <a:gd name="T28" fmla="*/ 94 w 634"/>
                <a:gd name="T29" fmla="*/ 334 h 346"/>
                <a:gd name="T30" fmla="*/ 83 w 634"/>
                <a:gd name="T31" fmla="*/ 340 h 346"/>
                <a:gd name="T32" fmla="*/ 58 w 634"/>
                <a:gd name="T33" fmla="*/ 346 h 346"/>
                <a:gd name="T34" fmla="*/ 28 w 634"/>
                <a:gd name="T35" fmla="*/ 338 h 346"/>
                <a:gd name="T36" fmla="*/ 7 w 634"/>
                <a:gd name="T37" fmla="*/ 315 h 346"/>
                <a:gd name="T38" fmla="*/ 0 w 634"/>
                <a:gd name="T39" fmla="*/ 285 h 346"/>
                <a:gd name="T40" fmla="*/ 9 w 634"/>
                <a:gd name="T41" fmla="*/ 257 h 346"/>
                <a:gd name="T42" fmla="*/ 32 w 634"/>
                <a:gd name="T43" fmla="*/ 237 h 346"/>
                <a:gd name="T44" fmla="*/ 47 w 634"/>
                <a:gd name="T45" fmla="*/ 230 h 346"/>
                <a:gd name="T46" fmla="*/ 79 w 634"/>
                <a:gd name="T47" fmla="*/ 213 h 346"/>
                <a:gd name="T48" fmla="*/ 126 w 634"/>
                <a:gd name="T49" fmla="*/ 190 h 346"/>
                <a:gd name="T50" fmla="*/ 185 w 634"/>
                <a:gd name="T51" fmla="*/ 161 h 346"/>
                <a:gd name="T52" fmla="*/ 251 w 634"/>
                <a:gd name="T53" fmla="*/ 130 h 346"/>
                <a:gd name="T54" fmla="*/ 323 w 634"/>
                <a:gd name="T55" fmla="*/ 97 h 346"/>
                <a:gd name="T56" fmla="*/ 395 w 634"/>
                <a:gd name="T57" fmla="*/ 66 h 346"/>
                <a:gd name="T58" fmla="*/ 465 w 634"/>
                <a:gd name="T59" fmla="*/ 36 h 346"/>
                <a:gd name="T60" fmla="*/ 530 w 634"/>
                <a:gd name="T61" fmla="*/ 12 h 346"/>
                <a:gd name="T62" fmla="*/ 574 w 634"/>
                <a:gd name="T6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346">
                  <a:moveTo>
                    <a:pt x="574" y="0"/>
                  </a:moveTo>
                  <a:lnTo>
                    <a:pt x="588" y="1"/>
                  </a:lnTo>
                  <a:lnTo>
                    <a:pt x="602" y="7"/>
                  </a:lnTo>
                  <a:lnTo>
                    <a:pt x="615" y="15"/>
                  </a:lnTo>
                  <a:lnTo>
                    <a:pt x="624" y="27"/>
                  </a:lnTo>
                  <a:lnTo>
                    <a:pt x="630" y="40"/>
                  </a:lnTo>
                  <a:lnTo>
                    <a:pt x="634" y="55"/>
                  </a:lnTo>
                  <a:lnTo>
                    <a:pt x="632" y="71"/>
                  </a:lnTo>
                  <a:lnTo>
                    <a:pt x="626" y="85"/>
                  </a:lnTo>
                  <a:lnTo>
                    <a:pt x="618" y="96"/>
                  </a:lnTo>
                  <a:lnTo>
                    <a:pt x="607" y="106"/>
                  </a:lnTo>
                  <a:lnTo>
                    <a:pt x="593" y="113"/>
                  </a:lnTo>
                  <a:lnTo>
                    <a:pt x="566" y="121"/>
                  </a:lnTo>
                  <a:lnTo>
                    <a:pt x="538" y="132"/>
                  </a:lnTo>
                  <a:lnTo>
                    <a:pt x="508" y="143"/>
                  </a:lnTo>
                  <a:lnTo>
                    <a:pt x="476" y="156"/>
                  </a:lnTo>
                  <a:lnTo>
                    <a:pt x="444" y="170"/>
                  </a:lnTo>
                  <a:lnTo>
                    <a:pt x="410" y="184"/>
                  </a:lnTo>
                  <a:lnTo>
                    <a:pt x="376" y="199"/>
                  </a:lnTo>
                  <a:lnTo>
                    <a:pt x="343" y="215"/>
                  </a:lnTo>
                  <a:lnTo>
                    <a:pt x="309" y="230"/>
                  </a:lnTo>
                  <a:lnTo>
                    <a:pt x="277" y="245"/>
                  </a:lnTo>
                  <a:lnTo>
                    <a:pt x="246" y="260"/>
                  </a:lnTo>
                  <a:lnTo>
                    <a:pt x="217" y="274"/>
                  </a:lnTo>
                  <a:lnTo>
                    <a:pt x="188" y="287"/>
                  </a:lnTo>
                  <a:lnTo>
                    <a:pt x="163" y="300"/>
                  </a:lnTo>
                  <a:lnTo>
                    <a:pt x="141" y="311"/>
                  </a:lnTo>
                  <a:lnTo>
                    <a:pt x="122" y="320"/>
                  </a:lnTo>
                  <a:lnTo>
                    <a:pt x="106" y="328"/>
                  </a:lnTo>
                  <a:lnTo>
                    <a:pt x="94" y="334"/>
                  </a:lnTo>
                  <a:lnTo>
                    <a:pt x="87" y="338"/>
                  </a:lnTo>
                  <a:lnTo>
                    <a:pt x="83" y="340"/>
                  </a:lnTo>
                  <a:lnTo>
                    <a:pt x="71" y="344"/>
                  </a:lnTo>
                  <a:lnTo>
                    <a:pt x="58" y="346"/>
                  </a:lnTo>
                  <a:lnTo>
                    <a:pt x="42" y="343"/>
                  </a:lnTo>
                  <a:lnTo>
                    <a:pt x="28" y="338"/>
                  </a:lnTo>
                  <a:lnTo>
                    <a:pt x="15" y="327"/>
                  </a:lnTo>
                  <a:lnTo>
                    <a:pt x="7" y="315"/>
                  </a:lnTo>
                  <a:lnTo>
                    <a:pt x="1" y="300"/>
                  </a:lnTo>
                  <a:lnTo>
                    <a:pt x="0" y="285"/>
                  </a:lnTo>
                  <a:lnTo>
                    <a:pt x="3" y="271"/>
                  </a:lnTo>
                  <a:lnTo>
                    <a:pt x="9" y="257"/>
                  </a:lnTo>
                  <a:lnTo>
                    <a:pt x="18" y="245"/>
                  </a:lnTo>
                  <a:lnTo>
                    <a:pt x="32" y="237"/>
                  </a:lnTo>
                  <a:lnTo>
                    <a:pt x="36" y="235"/>
                  </a:lnTo>
                  <a:lnTo>
                    <a:pt x="47" y="230"/>
                  </a:lnTo>
                  <a:lnTo>
                    <a:pt x="60" y="222"/>
                  </a:lnTo>
                  <a:lnTo>
                    <a:pt x="79" y="213"/>
                  </a:lnTo>
                  <a:lnTo>
                    <a:pt x="101" y="202"/>
                  </a:lnTo>
                  <a:lnTo>
                    <a:pt x="126" y="190"/>
                  </a:lnTo>
                  <a:lnTo>
                    <a:pt x="155" y="176"/>
                  </a:lnTo>
                  <a:lnTo>
                    <a:pt x="185" y="161"/>
                  </a:lnTo>
                  <a:lnTo>
                    <a:pt x="218" y="145"/>
                  </a:lnTo>
                  <a:lnTo>
                    <a:pt x="251" y="130"/>
                  </a:lnTo>
                  <a:lnTo>
                    <a:pt x="287" y="114"/>
                  </a:lnTo>
                  <a:lnTo>
                    <a:pt x="323" y="97"/>
                  </a:lnTo>
                  <a:lnTo>
                    <a:pt x="359" y="81"/>
                  </a:lnTo>
                  <a:lnTo>
                    <a:pt x="395" y="66"/>
                  </a:lnTo>
                  <a:lnTo>
                    <a:pt x="430" y="51"/>
                  </a:lnTo>
                  <a:lnTo>
                    <a:pt x="465" y="36"/>
                  </a:lnTo>
                  <a:lnTo>
                    <a:pt x="498" y="24"/>
                  </a:lnTo>
                  <a:lnTo>
                    <a:pt x="530" y="12"/>
                  </a:lnTo>
                  <a:lnTo>
                    <a:pt x="558" y="3"/>
                  </a:lnTo>
                  <a:lnTo>
                    <a:pt x="5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3" name="Freeform 41"/>
            <p:cNvSpPr/>
            <p:nvPr/>
          </p:nvSpPr>
          <p:spPr bwMode="auto">
            <a:xfrm>
              <a:off x="5397500" y="3070225"/>
              <a:ext cx="114300" cy="23813"/>
            </a:xfrm>
            <a:custGeom>
              <a:avLst/>
              <a:gdLst>
                <a:gd name="T0" fmla="*/ 593 w 864"/>
                <a:gd name="T1" fmla="*/ 1 h 173"/>
                <a:gd name="T2" fmla="*/ 706 w 864"/>
                <a:gd name="T3" fmla="*/ 12 h 173"/>
                <a:gd name="T4" fmla="*/ 820 w 864"/>
                <a:gd name="T5" fmla="*/ 32 h 173"/>
                <a:gd name="T6" fmla="*/ 846 w 864"/>
                <a:gd name="T7" fmla="*/ 47 h 173"/>
                <a:gd name="T8" fmla="*/ 862 w 864"/>
                <a:gd name="T9" fmla="*/ 71 h 173"/>
                <a:gd name="T10" fmla="*/ 863 w 864"/>
                <a:gd name="T11" fmla="*/ 101 h 173"/>
                <a:gd name="T12" fmla="*/ 848 w 864"/>
                <a:gd name="T13" fmla="*/ 128 h 173"/>
                <a:gd name="T14" fmla="*/ 824 w 864"/>
                <a:gd name="T15" fmla="*/ 143 h 173"/>
                <a:gd name="T16" fmla="*/ 793 w 864"/>
                <a:gd name="T17" fmla="*/ 144 h 173"/>
                <a:gd name="T18" fmla="*/ 688 w 864"/>
                <a:gd name="T19" fmla="*/ 125 h 173"/>
                <a:gd name="T20" fmla="*/ 582 w 864"/>
                <a:gd name="T21" fmla="*/ 117 h 173"/>
                <a:gd name="T22" fmla="*/ 478 w 864"/>
                <a:gd name="T23" fmla="*/ 116 h 173"/>
                <a:gd name="T24" fmla="*/ 381 w 864"/>
                <a:gd name="T25" fmla="*/ 121 h 173"/>
                <a:gd name="T26" fmla="*/ 290 w 864"/>
                <a:gd name="T27" fmla="*/ 131 h 173"/>
                <a:gd name="T28" fmla="*/ 212 w 864"/>
                <a:gd name="T29" fmla="*/ 142 h 173"/>
                <a:gd name="T30" fmla="*/ 147 w 864"/>
                <a:gd name="T31" fmla="*/ 154 h 173"/>
                <a:gd name="T32" fmla="*/ 102 w 864"/>
                <a:gd name="T33" fmla="*/ 164 h 173"/>
                <a:gd name="T34" fmla="*/ 77 w 864"/>
                <a:gd name="T35" fmla="*/ 170 h 173"/>
                <a:gd name="T36" fmla="*/ 66 w 864"/>
                <a:gd name="T37" fmla="*/ 173 h 173"/>
                <a:gd name="T38" fmla="*/ 43 w 864"/>
                <a:gd name="T39" fmla="*/ 171 h 173"/>
                <a:gd name="T40" fmla="*/ 18 w 864"/>
                <a:gd name="T41" fmla="*/ 156 h 173"/>
                <a:gd name="T42" fmla="*/ 3 w 864"/>
                <a:gd name="T43" fmla="*/ 130 h 173"/>
                <a:gd name="T44" fmla="*/ 3 w 864"/>
                <a:gd name="T45" fmla="*/ 100 h 173"/>
                <a:gd name="T46" fmla="*/ 17 w 864"/>
                <a:gd name="T47" fmla="*/ 75 h 173"/>
                <a:gd name="T48" fmla="*/ 43 w 864"/>
                <a:gd name="T49" fmla="*/ 59 h 173"/>
                <a:gd name="T50" fmla="*/ 61 w 864"/>
                <a:gd name="T51" fmla="*/ 55 h 173"/>
                <a:gd name="T52" fmla="*/ 101 w 864"/>
                <a:gd name="T53" fmla="*/ 46 h 173"/>
                <a:gd name="T54" fmla="*/ 161 w 864"/>
                <a:gd name="T55" fmla="*/ 34 h 173"/>
                <a:gd name="T56" fmla="*/ 238 w 864"/>
                <a:gd name="T57" fmla="*/ 21 h 173"/>
                <a:gd name="T58" fmla="*/ 328 w 864"/>
                <a:gd name="T59" fmla="*/ 10 h 173"/>
                <a:gd name="T60" fmla="*/ 429 w 864"/>
                <a:gd name="T61" fmla="*/ 2 h 173"/>
                <a:gd name="T62" fmla="*/ 537 w 864"/>
                <a:gd name="T6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3">
                  <a:moveTo>
                    <a:pt x="537" y="0"/>
                  </a:moveTo>
                  <a:lnTo>
                    <a:pt x="593" y="1"/>
                  </a:lnTo>
                  <a:lnTo>
                    <a:pt x="649" y="6"/>
                  </a:lnTo>
                  <a:lnTo>
                    <a:pt x="706" y="12"/>
                  </a:lnTo>
                  <a:lnTo>
                    <a:pt x="763" y="20"/>
                  </a:lnTo>
                  <a:lnTo>
                    <a:pt x="820" y="32"/>
                  </a:lnTo>
                  <a:lnTo>
                    <a:pt x="834" y="37"/>
                  </a:lnTo>
                  <a:lnTo>
                    <a:pt x="846" y="47"/>
                  </a:lnTo>
                  <a:lnTo>
                    <a:pt x="855" y="58"/>
                  </a:lnTo>
                  <a:lnTo>
                    <a:pt x="862" y="71"/>
                  </a:lnTo>
                  <a:lnTo>
                    <a:pt x="864" y="86"/>
                  </a:lnTo>
                  <a:lnTo>
                    <a:pt x="863" y="101"/>
                  </a:lnTo>
                  <a:lnTo>
                    <a:pt x="857" y="116"/>
                  </a:lnTo>
                  <a:lnTo>
                    <a:pt x="848" y="128"/>
                  </a:lnTo>
                  <a:lnTo>
                    <a:pt x="836" y="137"/>
                  </a:lnTo>
                  <a:lnTo>
                    <a:pt x="824" y="143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4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7"/>
                  </a:lnTo>
                  <a:lnTo>
                    <a:pt x="530" y="116"/>
                  </a:lnTo>
                  <a:lnTo>
                    <a:pt x="478" y="116"/>
                  </a:lnTo>
                  <a:lnTo>
                    <a:pt x="429" y="118"/>
                  </a:lnTo>
                  <a:lnTo>
                    <a:pt x="381" y="121"/>
                  </a:lnTo>
                  <a:lnTo>
                    <a:pt x="334" y="125"/>
                  </a:lnTo>
                  <a:lnTo>
                    <a:pt x="290" y="131"/>
                  </a:lnTo>
                  <a:lnTo>
                    <a:pt x="249" y="137"/>
                  </a:lnTo>
                  <a:lnTo>
                    <a:pt x="212" y="142"/>
                  </a:lnTo>
                  <a:lnTo>
                    <a:pt x="178" y="149"/>
                  </a:lnTo>
                  <a:lnTo>
                    <a:pt x="147" y="154"/>
                  </a:lnTo>
                  <a:lnTo>
                    <a:pt x="122" y="159"/>
                  </a:lnTo>
                  <a:lnTo>
                    <a:pt x="102" y="164"/>
                  </a:lnTo>
                  <a:lnTo>
                    <a:pt x="87" y="168"/>
                  </a:lnTo>
                  <a:lnTo>
                    <a:pt x="77" y="170"/>
                  </a:lnTo>
                  <a:lnTo>
                    <a:pt x="73" y="171"/>
                  </a:lnTo>
                  <a:lnTo>
                    <a:pt x="66" y="173"/>
                  </a:lnTo>
                  <a:lnTo>
                    <a:pt x="58" y="173"/>
                  </a:lnTo>
                  <a:lnTo>
                    <a:pt x="43" y="171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5"/>
                  </a:lnTo>
                  <a:lnTo>
                    <a:pt x="3" y="100"/>
                  </a:lnTo>
                  <a:lnTo>
                    <a:pt x="8" y="87"/>
                  </a:lnTo>
                  <a:lnTo>
                    <a:pt x="17" y="75"/>
                  </a:lnTo>
                  <a:lnTo>
                    <a:pt x="29" y="66"/>
                  </a:lnTo>
                  <a:lnTo>
                    <a:pt x="43" y="59"/>
                  </a:lnTo>
                  <a:lnTo>
                    <a:pt x="49" y="58"/>
                  </a:lnTo>
                  <a:lnTo>
                    <a:pt x="61" y="55"/>
                  </a:lnTo>
                  <a:lnTo>
                    <a:pt x="78" y="51"/>
                  </a:lnTo>
                  <a:lnTo>
                    <a:pt x="101" y="46"/>
                  </a:lnTo>
                  <a:lnTo>
                    <a:pt x="130" y="40"/>
                  </a:lnTo>
                  <a:lnTo>
                    <a:pt x="161" y="34"/>
                  </a:lnTo>
                  <a:lnTo>
                    <a:pt x="198" y="28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6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4" name="Freeform 42"/>
            <p:cNvSpPr/>
            <p:nvPr/>
          </p:nvSpPr>
          <p:spPr bwMode="auto">
            <a:xfrm>
              <a:off x="5397500" y="3162300"/>
              <a:ext cx="114300" cy="22225"/>
            </a:xfrm>
            <a:custGeom>
              <a:avLst/>
              <a:gdLst>
                <a:gd name="T0" fmla="*/ 593 w 864"/>
                <a:gd name="T1" fmla="*/ 1 h 172"/>
                <a:gd name="T2" fmla="*/ 706 w 864"/>
                <a:gd name="T3" fmla="*/ 12 h 172"/>
                <a:gd name="T4" fmla="*/ 820 w 864"/>
                <a:gd name="T5" fmla="*/ 32 h 172"/>
                <a:gd name="T6" fmla="*/ 846 w 864"/>
                <a:gd name="T7" fmla="*/ 46 h 172"/>
                <a:gd name="T8" fmla="*/ 862 w 864"/>
                <a:gd name="T9" fmla="*/ 71 h 172"/>
                <a:gd name="T10" fmla="*/ 863 w 864"/>
                <a:gd name="T11" fmla="*/ 101 h 172"/>
                <a:gd name="T12" fmla="*/ 848 w 864"/>
                <a:gd name="T13" fmla="*/ 127 h 172"/>
                <a:gd name="T14" fmla="*/ 824 w 864"/>
                <a:gd name="T15" fmla="*/ 143 h 172"/>
                <a:gd name="T16" fmla="*/ 793 w 864"/>
                <a:gd name="T17" fmla="*/ 144 h 172"/>
                <a:gd name="T18" fmla="*/ 688 w 864"/>
                <a:gd name="T19" fmla="*/ 125 h 172"/>
                <a:gd name="T20" fmla="*/ 582 w 864"/>
                <a:gd name="T21" fmla="*/ 117 h 172"/>
                <a:gd name="T22" fmla="*/ 478 w 864"/>
                <a:gd name="T23" fmla="*/ 116 h 172"/>
                <a:gd name="T24" fmla="*/ 381 w 864"/>
                <a:gd name="T25" fmla="*/ 121 h 172"/>
                <a:gd name="T26" fmla="*/ 290 w 864"/>
                <a:gd name="T27" fmla="*/ 130 h 172"/>
                <a:gd name="T28" fmla="*/ 212 w 864"/>
                <a:gd name="T29" fmla="*/ 142 h 172"/>
                <a:gd name="T30" fmla="*/ 147 w 864"/>
                <a:gd name="T31" fmla="*/ 154 h 172"/>
                <a:gd name="T32" fmla="*/ 102 w 864"/>
                <a:gd name="T33" fmla="*/ 163 h 172"/>
                <a:gd name="T34" fmla="*/ 77 w 864"/>
                <a:gd name="T35" fmla="*/ 169 h 172"/>
                <a:gd name="T36" fmla="*/ 66 w 864"/>
                <a:gd name="T37" fmla="*/ 171 h 172"/>
                <a:gd name="T38" fmla="*/ 43 w 864"/>
                <a:gd name="T39" fmla="*/ 170 h 172"/>
                <a:gd name="T40" fmla="*/ 18 w 864"/>
                <a:gd name="T41" fmla="*/ 156 h 172"/>
                <a:gd name="T42" fmla="*/ 3 w 864"/>
                <a:gd name="T43" fmla="*/ 129 h 172"/>
                <a:gd name="T44" fmla="*/ 3 w 864"/>
                <a:gd name="T45" fmla="*/ 99 h 172"/>
                <a:gd name="T46" fmla="*/ 17 w 864"/>
                <a:gd name="T47" fmla="*/ 74 h 172"/>
                <a:gd name="T48" fmla="*/ 43 w 864"/>
                <a:gd name="T49" fmla="*/ 59 h 172"/>
                <a:gd name="T50" fmla="*/ 61 w 864"/>
                <a:gd name="T51" fmla="*/ 55 h 172"/>
                <a:gd name="T52" fmla="*/ 101 w 864"/>
                <a:gd name="T53" fmla="*/ 45 h 172"/>
                <a:gd name="T54" fmla="*/ 161 w 864"/>
                <a:gd name="T55" fmla="*/ 34 h 172"/>
                <a:gd name="T56" fmla="*/ 238 w 864"/>
                <a:gd name="T57" fmla="*/ 21 h 172"/>
                <a:gd name="T58" fmla="*/ 328 w 864"/>
                <a:gd name="T59" fmla="*/ 10 h 172"/>
                <a:gd name="T60" fmla="*/ 429 w 864"/>
                <a:gd name="T61" fmla="*/ 2 h 172"/>
                <a:gd name="T62" fmla="*/ 537 w 864"/>
                <a:gd name="T6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2">
                  <a:moveTo>
                    <a:pt x="537" y="0"/>
                  </a:moveTo>
                  <a:lnTo>
                    <a:pt x="593" y="1"/>
                  </a:lnTo>
                  <a:lnTo>
                    <a:pt x="649" y="5"/>
                  </a:lnTo>
                  <a:lnTo>
                    <a:pt x="706" y="12"/>
                  </a:lnTo>
                  <a:lnTo>
                    <a:pt x="763" y="20"/>
                  </a:lnTo>
                  <a:lnTo>
                    <a:pt x="820" y="32"/>
                  </a:lnTo>
                  <a:lnTo>
                    <a:pt x="834" y="37"/>
                  </a:lnTo>
                  <a:lnTo>
                    <a:pt x="846" y="46"/>
                  </a:lnTo>
                  <a:lnTo>
                    <a:pt x="855" y="57"/>
                  </a:lnTo>
                  <a:lnTo>
                    <a:pt x="862" y="71"/>
                  </a:lnTo>
                  <a:lnTo>
                    <a:pt x="864" y="85"/>
                  </a:lnTo>
                  <a:lnTo>
                    <a:pt x="863" y="101"/>
                  </a:lnTo>
                  <a:lnTo>
                    <a:pt x="857" y="115"/>
                  </a:lnTo>
                  <a:lnTo>
                    <a:pt x="848" y="127"/>
                  </a:lnTo>
                  <a:lnTo>
                    <a:pt x="836" y="137"/>
                  </a:lnTo>
                  <a:lnTo>
                    <a:pt x="824" y="143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3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7"/>
                  </a:lnTo>
                  <a:lnTo>
                    <a:pt x="530" y="115"/>
                  </a:lnTo>
                  <a:lnTo>
                    <a:pt x="478" y="116"/>
                  </a:lnTo>
                  <a:lnTo>
                    <a:pt x="429" y="118"/>
                  </a:lnTo>
                  <a:lnTo>
                    <a:pt x="381" y="121"/>
                  </a:lnTo>
                  <a:lnTo>
                    <a:pt x="334" y="125"/>
                  </a:lnTo>
                  <a:lnTo>
                    <a:pt x="290" y="130"/>
                  </a:lnTo>
                  <a:lnTo>
                    <a:pt x="249" y="136"/>
                  </a:lnTo>
                  <a:lnTo>
                    <a:pt x="212" y="142"/>
                  </a:lnTo>
                  <a:lnTo>
                    <a:pt x="178" y="148"/>
                  </a:lnTo>
                  <a:lnTo>
                    <a:pt x="147" y="154"/>
                  </a:lnTo>
                  <a:lnTo>
                    <a:pt x="122" y="159"/>
                  </a:lnTo>
                  <a:lnTo>
                    <a:pt x="102" y="163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0"/>
                  </a:lnTo>
                  <a:lnTo>
                    <a:pt x="66" y="171"/>
                  </a:lnTo>
                  <a:lnTo>
                    <a:pt x="58" y="172"/>
                  </a:lnTo>
                  <a:lnTo>
                    <a:pt x="43" y="170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29"/>
                  </a:lnTo>
                  <a:lnTo>
                    <a:pt x="0" y="115"/>
                  </a:lnTo>
                  <a:lnTo>
                    <a:pt x="3" y="99"/>
                  </a:lnTo>
                  <a:lnTo>
                    <a:pt x="8" y="86"/>
                  </a:lnTo>
                  <a:lnTo>
                    <a:pt x="17" y="74"/>
                  </a:lnTo>
                  <a:lnTo>
                    <a:pt x="29" y="65"/>
                  </a:lnTo>
                  <a:lnTo>
                    <a:pt x="43" y="59"/>
                  </a:lnTo>
                  <a:lnTo>
                    <a:pt x="49" y="58"/>
                  </a:lnTo>
                  <a:lnTo>
                    <a:pt x="61" y="55"/>
                  </a:lnTo>
                  <a:lnTo>
                    <a:pt x="78" y="51"/>
                  </a:lnTo>
                  <a:lnTo>
                    <a:pt x="101" y="45"/>
                  </a:lnTo>
                  <a:lnTo>
                    <a:pt x="130" y="40"/>
                  </a:lnTo>
                  <a:lnTo>
                    <a:pt x="161" y="34"/>
                  </a:lnTo>
                  <a:lnTo>
                    <a:pt x="198" y="27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5" name="Freeform 43"/>
            <p:cNvSpPr/>
            <p:nvPr/>
          </p:nvSpPr>
          <p:spPr bwMode="auto">
            <a:xfrm>
              <a:off x="5397500" y="3116263"/>
              <a:ext cx="114300" cy="22225"/>
            </a:xfrm>
            <a:custGeom>
              <a:avLst/>
              <a:gdLst>
                <a:gd name="T0" fmla="*/ 593 w 864"/>
                <a:gd name="T1" fmla="*/ 1 h 173"/>
                <a:gd name="T2" fmla="*/ 706 w 864"/>
                <a:gd name="T3" fmla="*/ 12 h 173"/>
                <a:gd name="T4" fmla="*/ 820 w 864"/>
                <a:gd name="T5" fmla="*/ 32 h 173"/>
                <a:gd name="T6" fmla="*/ 846 w 864"/>
                <a:gd name="T7" fmla="*/ 46 h 173"/>
                <a:gd name="T8" fmla="*/ 862 w 864"/>
                <a:gd name="T9" fmla="*/ 71 h 173"/>
                <a:gd name="T10" fmla="*/ 863 w 864"/>
                <a:gd name="T11" fmla="*/ 101 h 173"/>
                <a:gd name="T12" fmla="*/ 848 w 864"/>
                <a:gd name="T13" fmla="*/ 127 h 173"/>
                <a:gd name="T14" fmla="*/ 824 w 864"/>
                <a:gd name="T15" fmla="*/ 143 h 173"/>
                <a:gd name="T16" fmla="*/ 793 w 864"/>
                <a:gd name="T17" fmla="*/ 144 h 173"/>
                <a:gd name="T18" fmla="*/ 688 w 864"/>
                <a:gd name="T19" fmla="*/ 125 h 173"/>
                <a:gd name="T20" fmla="*/ 582 w 864"/>
                <a:gd name="T21" fmla="*/ 117 h 173"/>
                <a:gd name="T22" fmla="*/ 478 w 864"/>
                <a:gd name="T23" fmla="*/ 116 h 173"/>
                <a:gd name="T24" fmla="*/ 381 w 864"/>
                <a:gd name="T25" fmla="*/ 121 h 173"/>
                <a:gd name="T26" fmla="*/ 290 w 864"/>
                <a:gd name="T27" fmla="*/ 131 h 173"/>
                <a:gd name="T28" fmla="*/ 212 w 864"/>
                <a:gd name="T29" fmla="*/ 142 h 173"/>
                <a:gd name="T30" fmla="*/ 147 w 864"/>
                <a:gd name="T31" fmla="*/ 154 h 173"/>
                <a:gd name="T32" fmla="*/ 102 w 864"/>
                <a:gd name="T33" fmla="*/ 163 h 173"/>
                <a:gd name="T34" fmla="*/ 77 w 864"/>
                <a:gd name="T35" fmla="*/ 169 h 173"/>
                <a:gd name="T36" fmla="*/ 66 w 864"/>
                <a:gd name="T37" fmla="*/ 172 h 173"/>
                <a:gd name="T38" fmla="*/ 43 w 864"/>
                <a:gd name="T39" fmla="*/ 171 h 173"/>
                <a:gd name="T40" fmla="*/ 18 w 864"/>
                <a:gd name="T41" fmla="*/ 156 h 173"/>
                <a:gd name="T42" fmla="*/ 3 w 864"/>
                <a:gd name="T43" fmla="*/ 130 h 173"/>
                <a:gd name="T44" fmla="*/ 3 w 864"/>
                <a:gd name="T45" fmla="*/ 100 h 173"/>
                <a:gd name="T46" fmla="*/ 17 w 864"/>
                <a:gd name="T47" fmla="*/ 75 h 173"/>
                <a:gd name="T48" fmla="*/ 43 w 864"/>
                <a:gd name="T49" fmla="*/ 59 h 173"/>
                <a:gd name="T50" fmla="*/ 61 w 864"/>
                <a:gd name="T51" fmla="*/ 55 h 173"/>
                <a:gd name="T52" fmla="*/ 101 w 864"/>
                <a:gd name="T53" fmla="*/ 45 h 173"/>
                <a:gd name="T54" fmla="*/ 161 w 864"/>
                <a:gd name="T55" fmla="*/ 34 h 173"/>
                <a:gd name="T56" fmla="*/ 238 w 864"/>
                <a:gd name="T57" fmla="*/ 21 h 173"/>
                <a:gd name="T58" fmla="*/ 328 w 864"/>
                <a:gd name="T59" fmla="*/ 10 h 173"/>
                <a:gd name="T60" fmla="*/ 429 w 864"/>
                <a:gd name="T61" fmla="*/ 2 h 173"/>
                <a:gd name="T62" fmla="*/ 537 w 864"/>
                <a:gd name="T6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64" h="173">
                  <a:moveTo>
                    <a:pt x="537" y="0"/>
                  </a:moveTo>
                  <a:lnTo>
                    <a:pt x="593" y="1"/>
                  </a:lnTo>
                  <a:lnTo>
                    <a:pt x="649" y="5"/>
                  </a:lnTo>
                  <a:lnTo>
                    <a:pt x="706" y="12"/>
                  </a:lnTo>
                  <a:lnTo>
                    <a:pt x="763" y="20"/>
                  </a:lnTo>
                  <a:lnTo>
                    <a:pt x="820" y="32"/>
                  </a:lnTo>
                  <a:lnTo>
                    <a:pt x="834" y="37"/>
                  </a:lnTo>
                  <a:lnTo>
                    <a:pt x="846" y="46"/>
                  </a:lnTo>
                  <a:lnTo>
                    <a:pt x="855" y="58"/>
                  </a:lnTo>
                  <a:lnTo>
                    <a:pt x="862" y="71"/>
                  </a:lnTo>
                  <a:lnTo>
                    <a:pt x="864" y="85"/>
                  </a:lnTo>
                  <a:lnTo>
                    <a:pt x="863" y="101"/>
                  </a:lnTo>
                  <a:lnTo>
                    <a:pt x="857" y="116"/>
                  </a:lnTo>
                  <a:lnTo>
                    <a:pt x="848" y="127"/>
                  </a:lnTo>
                  <a:lnTo>
                    <a:pt x="836" y="137"/>
                  </a:lnTo>
                  <a:lnTo>
                    <a:pt x="824" y="143"/>
                  </a:lnTo>
                  <a:lnTo>
                    <a:pt x="809" y="145"/>
                  </a:lnTo>
                  <a:lnTo>
                    <a:pt x="793" y="144"/>
                  </a:lnTo>
                  <a:lnTo>
                    <a:pt x="741" y="134"/>
                  </a:lnTo>
                  <a:lnTo>
                    <a:pt x="688" y="125"/>
                  </a:lnTo>
                  <a:lnTo>
                    <a:pt x="636" y="120"/>
                  </a:lnTo>
                  <a:lnTo>
                    <a:pt x="582" y="117"/>
                  </a:lnTo>
                  <a:lnTo>
                    <a:pt x="530" y="116"/>
                  </a:lnTo>
                  <a:lnTo>
                    <a:pt x="478" y="116"/>
                  </a:lnTo>
                  <a:lnTo>
                    <a:pt x="429" y="118"/>
                  </a:lnTo>
                  <a:lnTo>
                    <a:pt x="381" y="121"/>
                  </a:lnTo>
                  <a:lnTo>
                    <a:pt x="334" y="125"/>
                  </a:lnTo>
                  <a:lnTo>
                    <a:pt x="290" y="131"/>
                  </a:lnTo>
                  <a:lnTo>
                    <a:pt x="249" y="136"/>
                  </a:lnTo>
                  <a:lnTo>
                    <a:pt x="212" y="142"/>
                  </a:lnTo>
                  <a:lnTo>
                    <a:pt x="178" y="148"/>
                  </a:lnTo>
                  <a:lnTo>
                    <a:pt x="147" y="154"/>
                  </a:lnTo>
                  <a:lnTo>
                    <a:pt x="122" y="159"/>
                  </a:lnTo>
                  <a:lnTo>
                    <a:pt x="102" y="163"/>
                  </a:lnTo>
                  <a:lnTo>
                    <a:pt x="87" y="167"/>
                  </a:lnTo>
                  <a:lnTo>
                    <a:pt x="77" y="169"/>
                  </a:lnTo>
                  <a:lnTo>
                    <a:pt x="73" y="171"/>
                  </a:lnTo>
                  <a:lnTo>
                    <a:pt x="66" y="172"/>
                  </a:lnTo>
                  <a:lnTo>
                    <a:pt x="58" y="173"/>
                  </a:lnTo>
                  <a:lnTo>
                    <a:pt x="43" y="171"/>
                  </a:lnTo>
                  <a:lnTo>
                    <a:pt x="30" y="165"/>
                  </a:lnTo>
                  <a:lnTo>
                    <a:pt x="18" y="156"/>
                  </a:lnTo>
                  <a:lnTo>
                    <a:pt x="9" y="144"/>
                  </a:lnTo>
                  <a:lnTo>
                    <a:pt x="3" y="130"/>
                  </a:lnTo>
                  <a:lnTo>
                    <a:pt x="0" y="115"/>
                  </a:lnTo>
                  <a:lnTo>
                    <a:pt x="3" y="100"/>
                  </a:lnTo>
                  <a:lnTo>
                    <a:pt x="8" y="86"/>
                  </a:lnTo>
                  <a:lnTo>
                    <a:pt x="17" y="75"/>
                  </a:lnTo>
                  <a:lnTo>
                    <a:pt x="29" y="65"/>
                  </a:lnTo>
                  <a:lnTo>
                    <a:pt x="43" y="59"/>
                  </a:lnTo>
                  <a:lnTo>
                    <a:pt x="49" y="58"/>
                  </a:lnTo>
                  <a:lnTo>
                    <a:pt x="61" y="55"/>
                  </a:lnTo>
                  <a:lnTo>
                    <a:pt x="78" y="51"/>
                  </a:lnTo>
                  <a:lnTo>
                    <a:pt x="101" y="45"/>
                  </a:lnTo>
                  <a:lnTo>
                    <a:pt x="130" y="40"/>
                  </a:lnTo>
                  <a:lnTo>
                    <a:pt x="161" y="34"/>
                  </a:lnTo>
                  <a:lnTo>
                    <a:pt x="198" y="28"/>
                  </a:lnTo>
                  <a:lnTo>
                    <a:pt x="238" y="21"/>
                  </a:lnTo>
                  <a:lnTo>
                    <a:pt x="282" y="15"/>
                  </a:lnTo>
                  <a:lnTo>
                    <a:pt x="328" y="10"/>
                  </a:lnTo>
                  <a:lnTo>
                    <a:pt x="377" y="5"/>
                  </a:lnTo>
                  <a:lnTo>
                    <a:pt x="429" y="2"/>
                  </a:lnTo>
                  <a:lnTo>
                    <a:pt x="482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86" name="Group 188"/>
          <p:cNvGrpSpPr/>
          <p:nvPr/>
        </p:nvGrpSpPr>
        <p:grpSpPr>
          <a:xfrm>
            <a:off x="3976646" y="2033960"/>
            <a:ext cx="384170" cy="356635"/>
            <a:chOff x="7272338" y="2854326"/>
            <a:chExt cx="465137" cy="431800"/>
          </a:xfrm>
          <a:solidFill>
            <a:schemeClr val="bg1"/>
          </a:solidFill>
        </p:grpSpPr>
        <p:sp>
          <p:nvSpPr>
            <p:cNvPr id="187" name="Freeform 48"/>
            <p:cNvSpPr/>
            <p:nvPr/>
          </p:nvSpPr>
          <p:spPr bwMode="auto">
            <a:xfrm>
              <a:off x="7581900" y="3240088"/>
              <a:ext cx="23812" cy="46038"/>
            </a:xfrm>
            <a:custGeom>
              <a:avLst/>
              <a:gdLst>
                <a:gd name="T0" fmla="*/ 115 w 175"/>
                <a:gd name="T1" fmla="*/ 0 h 350"/>
                <a:gd name="T2" fmla="*/ 131 w 175"/>
                <a:gd name="T3" fmla="*/ 1 h 350"/>
                <a:gd name="T4" fmla="*/ 146 w 175"/>
                <a:gd name="T5" fmla="*/ 8 h 350"/>
                <a:gd name="T6" fmla="*/ 157 w 175"/>
                <a:gd name="T7" fmla="*/ 16 h 350"/>
                <a:gd name="T8" fmla="*/ 167 w 175"/>
                <a:gd name="T9" fmla="*/ 28 h 350"/>
                <a:gd name="T10" fmla="*/ 173 w 175"/>
                <a:gd name="T11" fmla="*/ 42 h 350"/>
                <a:gd name="T12" fmla="*/ 175 w 175"/>
                <a:gd name="T13" fmla="*/ 57 h 350"/>
                <a:gd name="T14" fmla="*/ 173 w 175"/>
                <a:gd name="T15" fmla="*/ 73 h 350"/>
                <a:gd name="T16" fmla="*/ 115 w 175"/>
                <a:gd name="T17" fmla="*/ 307 h 350"/>
                <a:gd name="T18" fmla="*/ 109 w 175"/>
                <a:gd name="T19" fmla="*/ 322 h 350"/>
                <a:gd name="T20" fmla="*/ 100 w 175"/>
                <a:gd name="T21" fmla="*/ 333 h 350"/>
                <a:gd name="T22" fmla="*/ 87 w 175"/>
                <a:gd name="T23" fmla="*/ 343 h 350"/>
                <a:gd name="T24" fmla="*/ 73 w 175"/>
                <a:gd name="T25" fmla="*/ 348 h 350"/>
                <a:gd name="T26" fmla="*/ 58 w 175"/>
                <a:gd name="T27" fmla="*/ 350 h 350"/>
                <a:gd name="T28" fmla="*/ 51 w 175"/>
                <a:gd name="T29" fmla="*/ 350 h 350"/>
                <a:gd name="T30" fmla="*/ 44 w 175"/>
                <a:gd name="T31" fmla="*/ 349 h 350"/>
                <a:gd name="T32" fmla="*/ 29 w 175"/>
                <a:gd name="T33" fmla="*/ 343 h 350"/>
                <a:gd name="T34" fmla="*/ 17 w 175"/>
                <a:gd name="T35" fmla="*/ 335 h 350"/>
                <a:gd name="T36" fmla="*/ 8 w 175"/>
                <a:gd name="T37" fmla="*/ 323 h 350"/>
                <a:gd name="T38" fmla="*/ 2 w 175"/>
                <a:gd name="T39" fmla="*/ 309 h 350"/>
                <a:gd name="T40" fmla="*/ 0 w 175"/>
                <a:gd name="T41" fmla="*/ 294 h 350"/>
                <a:gd name="T42" fmla="*/ 2 w 175"/>
                <a:gd name="T43" fmla="*/ 278 h 350"/>
                <a:gd name="T44" fmla="*/ 59 w 175"/>
                <a:gd name="T45" fmla="*/ 44 h 350"/>
                <a:gd name="T46" fmla="*/ 66 w 175"/>
                <a:gd name="T47" fmla="*/ 30 h 350"/>
                <a:gd name="T48" fmla="*/ 74 w 175"/>
                <a:gd name="T49" fmla="*/ 17 h 350"/>
                <a:gd name="T50" fmla="*/ 86 w 175"/>
                <a:gd name="T51" fmla="*/ 8 h 350"/>
                <a:gd name="T52" fmla="*/ 100 w 175"/>
                <a:gd name="T53" fmla="*/ 3 h 350"/>
                <a:gd name="T54" fmla="*/ 115 w 175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5" h="350">
                  <a:moveTo>
                    <a:pt x="115" y="0"/>
                  </a:moveTo>
                  <a:lnTo>
                    <a:pt x="131" y="1"/>
                  </a:lnTo>
                  <a:lnTo>
                    <a:pt x="146" y="8"/>
                  </a:lnTo>
                  <a:lnTo>
                    <a:pt x="157" y="16"/>
                  </a:lnTo>
                  <a:lnTo>
                    <a:pt x="167" y="28"/>
                  </a:lnTo>
                  <a:lnTo>
                    <a:pt x="173" y="42"/>
                  </a:lnTo>
                  <a:lnTo>
                    <a:pt x="175" y="57"/>
                  </a:lnTo>
                  <a:lnTo>
                    <a:pt x="173" y="73"/>
                  </a:lnTo>
                  <a:lnTo>
                    <a:pt x="115" y="307"/>
                  </a:lnTo>
                  <a:lnTo>
                    <a:pt x="109" y="322"/>
                  </a:lnTo>
                  <a:lnTo>
                    <a:pt x="100" y="333"/>
                  </a:lnTo>
                  <a:lnTo>
                    <a:pt x="87" y="343"/>
                  </a:lnTo>
                  <a:lnTo>
                    <a:pt x="73" y="348"/>
                  </a:lnTo>
                  <a:lnTo>
                    <a:pt x="58" y="350"/>
                  </a:lnTo>
                  <a:lnTo>
                    <a:pt x="51" y="350"/>
                  </a:lnTo>
                  <a:lnTo>
                    <a:pt x="44" y="349"/>
                  </a:lnTo>
                  <a:lnTo>
                    <a:pt x="29" y="343"/>
                  </a:lnTo>
                  <a:lnTo>
                    <a:pt x="17" y="335"/>
                  </a:lnTo>
                  <a:lnTo>
                    <a:pt x="8" y="323"/>
                  </a:lnTo>
                  <a:lnTo>
                    <a:pt x="2" y="309"/>
                  </a:lnTo>
                  <a:lnTo>
                    <a:pt x="0" y="294"/>
                  </a:lnTo>
                  <a:lnTo>
                    <a:pt x="2" y="278"/>
                  </a:lnTo>
                  <a:lnTo>
                    <a:pt x="59" y="44"/>
                  </a:lnTo>
                  <a:lnTo>
                    <a:pt x="66" y="30"/>
                  </a:lnTo>
                  <a:lnTo>
                    <a:pt x="74" y="17"/>
                  </a:lnTo>
                  <a:lnTo>
                    <a:pt x="86" y="8"/>
                  </a:lnTo>
                  <a:lnTo>
                    <a:pt x="100" y="3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8" name="Freeform 49"/>
            <p:cNvSpPr/>
            <p:nvPr/>
          </p:nvSpPr>
          <p:spPr bwMode="auto">
            <a:xfrm>
              <a:off x="7272338" y="2970213"/>
              <a:ext cx="325437" cy="115888"/>
            </a:xfrm>
            <a:custGeom>
              <a:avLst/>
              <a:gdLst>
                <a:gd name="T0" fmla="*/ 59 w 2459"/>
                <a:gd name="T1" fmla="*/ 0 h 877"/>
                <a:gd name="T2" fmla="*/ 77 w 2459"/>
                <a:gd name="T3" fmla="*/ 2 h 877"/>
                <a:gd name="T4" fmla="*/ 93 w 2459"/>
                <a:gd name="T5" fmla="*/ 11 h 877"/>
                <a:gd name="T6" fmla="*/ 106 w 2459"/>
                <a:gd name="T7" fmla="*/ 24 h 877"/>
                <a:gd name="T8" fmla="*/ 114 w 2459"/>
                <a:gd name="T9" fmla="*/ 40 h 877"/>
                <a:gd name="T10" fmla="*/ 117 w 2459"/>
                <a:gd name="T11" fmla="*/ 58 h 877"/>
                <a:gd name="T12" fmla="*/ 117 w 2459"/>
                <a:gd name="T13" fmla="*/ 78 h 877"/>
                <a:gd name="T14" fmla="*/ 1756 w 2459"/>
                <a:gd name="T15" fmla="*/ 755 h 877"/>
                <a:gd name="T16" fmla="*/ 2379 w 2459"/>
                <a:gd name="T17" fmla="*/ 498 h 877"/>
                <a:gd name="T18" fmla="*/ 2394 w 2459"/>
                <a:gd name="T19" fmla="*/ 494 h 877"/>
                <a:gd name="T20" fmla="*/ 2409 w 2459"/>
                <a:gd name="T21" fmla="*/ 494 h 877"/>
                <a:gd name="T22" fmla="*/ 2424 w 2459"/>
                <a:gd name="T23" fmla="*/ 498 h 877"/>
                <a:gd name="T24" fmla="*/ 2436 w 2459"/>
                <a:gd name="T25" fmla="*/ 506 h 877"/>
                <a:gd name="T26" fmla="*/ 2447 w 2459"/>
                <a:gd name="T27" fmla="*/ 516 h 877"/>
                <a:gd name="T28" fmla="*/ 2456 w 2459"/>
                <a:gd name="T29" fmla="*/ 530 h 877"/>
                <a:gd name="T30" fmla="*/ 2459 w 2459"/>
                <a:gd name="T31" fmla="*/ 545 h 877"/>
                <a:gd name="T32" fmla="*/ 2459 w 2459"/>
                <a:gd name="T33" fmla="*/ 560 h 877"/>
                <a:gd name="T34" fmla="*/ 2456 w 2459"/>
                <a:gd name="T35" fmla="*/ 575 h 877"/>
                <a:gd name="T36" fmla="*/ 2448 w 2459"/>
                <a:gd name="T37" fmla="*/ 588 h 877"/>
                <a:gd name="T38" fmla="*/ 2437 w 2459"/>
                <a:gd name="T39" fmla="*/ 598 h 877"/>
                <a:gd name="T40" fmla="*/ 2424 w 2459"/>
                <a:gd name="T41" fmla="*/ 606 h 877"/>
                <a:gd name="T42" fmla="*/ 1779 w 2459"/>
                <a:gd name="T43" fmla="*/ 873 h 877"/>
                <a:gd name="T44" fmla="*/ 1768 w 2459"/>
                <a:gd name="T45" fmla="*/ 876 h 877"/>
                <a:gd name="T46" fmla="*/ 1756 w 2459"/>
                <a:gd name="T47" fmla="*/ 877 h 877"/>
                <a:gd name="T48" fmla="*/ 1746 w 2459"/>
                <a:gd name="T49" fmla="*/ 876 h 877"/>
                <a:gd name="T50" fmla="*/ 1734 w 2459"/>
                <a:gd name="T51" fmla="*/ 873 h 877"/>
                <a:gd name="T52" fmla="*/ 36 w 2459"/>
                <a:gd name="T53" fmla="*/ 170 h 877"/>
                <a:gd name="T54" fmla="*/ 21 w 2459"/>
                <a:gd name="T55" fmla="*/ 162 h 877"/>
                <a:gd name="T56" fmla="*/ 10 w 2459"/>
                <a:gd name="T57" fmla="*/ 149 h 877"/>
                <a:gd name="T58" fmla="*/ 2 w 2459"/>
                <a:gd name="T59" fmla="*/ 134 h 877"/>
                <a:gd name="T60" fmla="*/ 0 w 2459"/>
                <a:gd name="T61" fmla="*/ 116 h 877"/>
                <a:gd name="T62" fmla="*/ 0 w 2459"/>
                <a:gd name="T63" fmla="*/ 58 h 877"/>
                <a:gd name="T64" fmla="*/ 3 w 2459"/>
                <a:gd name="T65" fmla="*/ 40 h 877"/>
                <a:gd name="T66" fmla="*/ 12 w 2459"/>
                <a:gd name="T67" fmla="*/ 24 h 877"/>
                <a:gd name="T68" fmla="*/ 25 w 2459"/>
                <a:gd name="T69" fmla="*/ 11 h 877"/>
                <a:gd name="T70" fmla="*/ 40 w 2459"/>
                <a:gd name="T71" fmla="*/ 2 h 877"/>
                <a:gd name="T72" fmla="*/ 59 w 2459"/>
                <a:gd name="T7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9" h="877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58"/>
                  </a:lnTo>
                  <a:lnTo>
                    <a:pt x="117" y="78"/>
                  </a:lnTo>
                  <a:lnTo>
                    <a:pt x="1756" y="755"/>
                  </a:lnTo>
                  <a:lnTo>
                    <a:pt x="2379" y="498"/>
                  </a:lnTo>
                  <a:lnTo>
                    <a:pt x="2394" y="494"/>
                  </a:lnTo>
                  <a:lnTo>
                    <a:pt x="2409" y="494"/>
                  </a:lnTo>
                  <a:lnTo>
                    <a:pt x="2424" y="498"/>
                  </a:lnTo>
                  <a:lnTo>
                    <a:pt x="2436" y="506"/>
                  </a:lnTo>
                  <a:lnTo>
                    <a:pt x="2447" y="516"/>
                  </a:lnTo>
                  <a:lnTo>
                    <a:pt x="2456" y="530"/>
                  </a:lnTo>
                  <a:lnTo>
                    <a:pt x="2459" y="545"/>
                  </a:lnTo>
                  <a:lnTo>
                    <a:pt x="2459" y="560"/>
                  </a:lnTo>
                  <a:lnTo>
                    <a:pt x="2456" y="575"/>
                  </a:lnTo>
                  <a:lnTo>
                    <a:pt x="2448" y="588"/>
                  </a:lnTo>
                  <a:lnTo>
                    <a:pt x="2437" y="598"/>
                  </a:lnTo>
                  <a:lnTo>
                    <a:pt x="2424" y="606"/>
                  </a:lnTo>
                  <a:lnTo>
                    <a:pt x="1779" y="873"/>
                  </a:lnTo>
                  <a:lnTo>
                    <a:pt x="1768" y="876"/>
                  </a:lnTo>
                  <a:lnTo>
                    <a:pt x="1756" y="877"/>
                  </a:lnTo>
                  <a:lnTo>
                    <a:pt x="1746" y="876"/>
                  </a:lnTo>
                  <a:lnTo>
                    <a:pt x="1734" y="873"/>
                  </a:lnTo>
                  <a:lnTo>
                    <a:pt x="36" y="170"/>
                  </a:lnTo>
                  <a:lnTo>
                    <a:pt x="21" y="162"/>
                  </a:lnTo>
                  <a:lnTo>
                    <a:pt x="10" y="149"/>
                  </a:lnTo>
                  <a:lnTo>
                    <a:pt x="2" y="134"/>
                  </a:lnTo>
                  <a:lnTo>
                    <a:pt x="0" y="11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9" name="Freeform 50"/>
            <p:cNvSpPr/>
            <p:nvPr/>
          </p:nvSpPr>
          <p:spPr bwMode="auto">
            <a:xfrm>
              <a:off x="7350125" y="3046413"/>
              <a:ext cx="247650" cy="147638"/>
            </a:xfrm>
            <a:custGeom>
              <a:avLst/>
              <a:gdLst>
                <a:gd name="T0" fmla="*/ 78 w 1875"/>
                <a:gd name="T1" fmla="*/ 4 h 1111"/>
                <a:gd name="T2" fmla="*/ 107 w 1875"/>
                <a:gd name="T3" fmla="*/ 24 h 1111"/>
                <a:gd name="T4" fmla="*/ 117 w 1875"/>
                <a:gd name="T5" fmla="*/ 59 h 1111"/>
                <a:gd name="T6" fmla="*/ 123 w 1875"/>
                <a:gd name="T7" fmla="*/ 466 h 1111"/>
                <a:gd name="T8" fmla="*/ 138 w 1875"/>
                <a:gd name="T9" fmla="*/ 495 h 1111"/>
                <a:gd name="T10" fmla="*/ 161 w 1875"/>
                <a:gd name="T11" fmla="*/ 533 h 1111"/>
                <a:gd name="T12" fmla="*/ 194 w 1875"/>
                <a:gd name="T13" fmla="*/ 579 h 1111"/>
                <a:gd name="T14" fmla="*/ 237 w 1875"/>
                <a:gd name="T15" fmla="*/ 631 h 1111"/>
                <a:gd name="T16" fmla="*/ 290 w 1875"/>
                <a:gd name="T17" fmla="*/ 687 h 1111"/>
                <a:gd name="T18" fmla="*/ 355 w 1875"/>
                <a:gd name="T19" fmla="*/ 743 h 1111"/>
                <a:gd name="T20" fmla="*/ 433 w 1875"/>
                <a:gd name="T21" fmla="*/ 798 h 1111"/>
                <a:gd name="T22" fmla="*/ 523 w 1875"/>
                <a:gd name="T23" fmla="*/ 851 h 1111"/>
                <a:gd name="T24" fmla="*/ 628 w 1875"/>
                <a:gd name="T25" fmla="*/ 898 h 1111"/>
                <a:gd name="T26" fmla="*/ 746 w 1875"/>
                <a:gd name="T27" fmla="*/ 938 h 1111"/>
                <a:gd name="T28" fmla="*/ 880 w 1875"/>
                <a:gd name="T29" fmla="*/ 969 h 1111"/>
                <a:gd name="T30" fmla="*/ 1032 w 1875"/>
                <a:gd name="T31" fmla="*/ 988 h 1111"/>
                <a:gd name="T32" fmla="*/ 1113 w 1875"/>
                <a:gd name="T33" fmla="*/ 469 h 1111"/>
                <a:gd name="T34" fmla="*/ 1125 w 1875"/>
                <a:gd name="T35" fmla="*/ 433 h 1111"/>
                <a:gd name="T36" fmla="*/ 1153 w 1875"/>
                <a:gd name="T37" fmla="*/ 412 h 1111"/>
                <a:gd name="T38" fmla="*/ 1191 w 1875"/>
                <a:gd name="T39" fmla="*/ 412 h 1111"/>
                <a:gd name="T40" fmla="*/ 1219 w 1875"/>
                <a:gd name="T41" fmla="*/ 433 h 1111"/>
                <a:gd name="T42" fmla="*/ 1230 w 1875"/>
                <a:gd name="T43" fmla="*/ 469 h 1111"/>
                <a:gd name="T44" fmla="*/ 1307 w 1875"/>
                <a:gd name="T45" fmla="*/ 989 h 1111"/>
                <a:gd name="T46" fmla="*/ 1446 w 1875"/>
                <a:gd name="T47" fmla="*/ 972 h 1111"/>
                <a:gd name="T48" fmla="*/ 1567 w 1875"/>
                <a:gd name="T49" fmla="*/ 946 h 1111"/>
                <a:gd name="T50" fmla="*/ 1670 w 1875"/>
                <a:gd name="T51" fmla="*/ 915 h 1111"/>
                <a:gd name="T52" fmla="*/ 1754 w 1875"/>
                <a:gd name="T53" fmla="*/ 881 h 1111"/>
                <a:gd name="T54" fmla="*/ 1804 w 1875"/>
                <a:gd name="T55" fmla="*/ 860 h 1111"/>
                <a:gd name="T56" fmla="*/ 1834 w 1875"/>
                <a:gd name="T57" fmla="*/ 862 h 1111"/>
                <a:gd name="T58" fmla="*/ 1860 w 1875"/>
                <a:gd name="T59" fmla="*/ 878 h 1111"/>
                <a:gd name="T60" fmla="*/ 1874 w 1875"/>
                <a:gd name="T61" fmla="*/ 907 h 1111"/>
                <a:gd name="T62" fmla="*/ 1872 w 1875"/>
                <a:gd name="T63" fmla="*/ 937 h 1111"/>
                <a:gd name="T64" fmla="*/ 1855 w 1875"/>
                <a:gd name="T65" fmla="*/ 961 h 1111"/>
                <a:gd name="T66" fmla="*/ 1804 w 1875"/>
                <a:gd name="T67" fmla="*/ 988 h 1111"/>
                <a:gd name="T68" fmla="*/ 1715 w 1875"/>
                <a:gd name="T69" fmla="*/ 1024 h 1111"/>
                <a:gd name="T70" fmla="*/ 1606 w 1875"/>
                <a:gd name="T71" fmla="*/ 1057 h 1111"/>
                <a:gd name="T72" fmla="*/ 1480 w 1875"/>
                <a:gd name="T73" fmla="*/ 1085 h 1111"/>
                <a:gd name="T74" fmla="*/ 1336 w 1875"/>
                <a:gd name="T75" fmla="*/ 1104 h 1111"/>
                <a:gd name="T76" fmla="*/ 1171 w 1875"/>
                <a:gd name="T77" fmla="*/ 1111 h 1111"/>
                <a:gd name="T78" fmla="*/ 999 w 1875"/>
                <a:gd name="T79" fmla="*/ 1104 h 1111"/>
                <a:gd name="T80" fmla="*/ 843 w 1875"/>
                <a:gd name="T81" fmla="*/ 1083 h 1111"/>
                <a:gd name="T82" fmla="*/ 702 w 1875"/>
                <a:gd name="T83" fmla="*/ 1050 h 1111"/>
                <a:gd name="T84" fmla="*/ 578 w 1875"/>
                <a:gd name="T85" fmla="*/ 1006 h 1111"/>
                <a:gd name="T86" fmla="*/ 468 w 1875"/>
                <a:gd name="T87" fmla="*/ 956 h 1111"/>
                <a:gd name="T88" fmla="*/ 372 w 1875"/>
                <a:gd name="T89" fmla="*/ 900 h 1111"/>
                <a:gd name="T90" fmla="*/ 289 w 1875"/>
                <a:gd name="T91" fmla="*/ 840 h 1111"/>
                <a:gd name="T92" fmla="*/ 218 w 1875"/>
                <a:gd name="T93" fmla="*/ 779 h 1111"/>
                <a:gd name="T94" fmla="*/ 159 w 1875"/>
                <a:gd name="T95" fmla="*/ 720 h 1111"/>
                <a:gd name="T96" fmla="*/ 110 w 1875"/>
                <a:gd name="T97" fmla="*/ 662 h 1111"/>
                <a:gd name="T98" fmla="*/ 72 w 1875"/>
                <a:gd name="T99" fmla="*/ 610 h 1111"/>
                <a:gd name="T100" fmla="*/ 43 w 1875"/>
                <a:gd name="T101" fmla="*/ 564 h 1111"/>
                <a:gd name="T102" fmla="*/ 22 w 1875"/>
                <a:gd name="T103" fmla="*/ 528 h 1111"/>
                <a:gd name="T104" fmla="*/ 10 w 1875"/>
                <a:gd name="T105" fmla="*/ 503 h 1111"/>
                <a:gd name="T106" fmla="*/ 4 w 1875"/>
                <a:gd name="T107" fmla="*/ 490 h 1111"/>
                <a:gd name="T108" fmla="*/ 0 w 1875"/>
                <a:gd name="T109" fmla="*/ 469 h 1111"/>
                <a:gd name="T110" fmla="*/ 3 w 1875"/>
                <a:gd name="T111" fmla="*/ 41 h 1111"/>
                <a:gd name="T112" fmla="*/ 25 w 1875"/>
                <a:gd name="T113" fmla="*/ 12 h 1111"/>
                <a:gd name="T114" fmla="*/ 59 w 1875"/>
                <a:gd name="T115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75" h="1111">
                  <a:moveTo>
                    <a:pt x="59" y="0"/>
                  </a:moveTo>
                  <a:lnTo>
                    <a:pt x="78" y="4"/>
                  </a:lnTo>
                  <a:lnTo>
                    <a:pt x="94" y="12"/>
                  </a:lnTo>
                  <a:lnTo>
                    <a:pt x="107" y="24"/>
                  </a:lnTo>
                  <a:lnTo>
                    <a:pt x="115" y="41"/>
                  </a:lnTo>
                  <a:lnTo>
                    <a:pt x="117" y="59"/>
                  </a:lnTo>
                  <a:lnTo>
                    <a:pt x="117" y="456"/>
                  </a:lnTo>
                  <a:lnTo>
                    <a:pt x="123" y="466"/>
                  </a:lnTo>
                  <a:lnTo>
                    <a:pt x="129" y="479"/>
                  </a:lnTo>
                  <a:lnTo>
                    <a:pt x="138" y="495"/>
                  </a:lnTo>
                  <a:lnTo>
                    <a:pt x="148" y="513"/>
                  </a:lnTo>
                  <a:lnTo>
                    <a:pt x="161" y="533"/>
                  </a:lnTo>
                  <a:lnTo>
                    <a:pt x="177" y="556"/>
                  </a:lnTo>
                  <a:lnTo>
                    <a:pt x="194" y="579"/>
                  </a:lnTo>
                  <a:lnTo>
                    <a:pt x="214" y="605"/>
                  </a:lnTo>
                  <a:lnTo>
                    <a:pt x="237" y="631"/>
                  </a:lnTo>
                  <a:lnTo>
                    <a:pt x="262" y="659"/>
                  </a:lnTo>
                  <a:lnTo>
                    <a:pt x="290" y="687"/>
                  </a:lnTo>
                  <a:lnTo>
                    <a:pt x="322" y="714"/>
                  </a:lnTo>
                  <a:lnTo>
                    <a:pt x="355" y="743"/>
                  </a:lnTo>
                  <a:lnTo>
                    <a:pt x="392" y="771"/>
                  </a:lnTo>
                  <a:lnTo>
                    <a:pt x="433" y="798"/>
                  </a:lnTo>
                  <a:lnTo>
                    <a:pt x="477" y="825"/>
                  </a:lnTo>
                  <a:lnTo>
                    <a:pt x="523" y="851"/>
                  </a:lnTo>
                  <a:lnTo>
                    <a:pt x="574" y="875"/>
                  </a:lnTo>
                  <a:lnTo>
                    <a:pt x="628" y="898"/>
                  </a:lnTo>
                  <a:lnTo>
                    <a:pt x="685" y="919"/>
                  </a:lnTo>
                  <a:lnTo>
                    <a:pt x="746" y="938"/>
                  </a:lnTo>
                  <a:lnTo>
                    <a:pt x="811" y="955"/>
                  </a:lnTo>
                  <a:lnTo>
                    <a:pt x="880" y="969"/>
                  </a:lnTo>
                  <a:lnTo>
                    <a:pt x="954" y="979"/>
                  </a:lnTo>
                  <a:lnTo>
                    <a:pt x="1032" y="988"/>
                  </a:lnTo>
                  <a:lnTo>
                    <a:pt x="1113" y="992"/>
                  </a:lnTo>
                  <a:lnTo>
                    <a:pt x="1113" y="469"/>
                  </a:lnTo>
                  <a:lnTo>
                    <a:pt x="1116" y="449"/>
                  </a:lnTo>
                  <a:lnTo>
                    <a:pt x="1125" y="433"/>
                  </a:lnTo>
                  <a:lnTo>
                    <a:pt x="1137" y="421"/>
                  </a:lnTo>
                  <a:lnTo>
                    <a:pt x="1153" y="412"/>
                  </a:lnTo>
                  <a:lnTo>
                    <a:pt x="1171" y="410"/>
                  </a:lnTo>
                  <a:lnTo>
                    <a:pt x="1191" y="412"/>
                  </a:lnTo>
                  <a:lnTo>
                    <a:pt x="1207" y="421"/>
                  </a:lnTo>
                  <a:lnTo>
                    <a:pt x="1219" y="433"/>
                  </a:lnTo>
                  <a:lnTo>
                    <a:pt x="1228" y="449"/>
                  </a:lnTo>
                  <a:lnTo>
                    <a:pt x="1230" y="469"/>
                  </a:lnTo>
                  <a:lnTo>
                    <a:pt x="1230" y="992"/>
                  </a:lnTo>
                  <a:lnTo>
                    <a:pt x="1307" y="989"/>
                  </a:lnTo>
                  <a:lnTo>
                    <a:pt x="1379" y="981"/>
                  </a:lnTo>
                  <a:lnTo>
                    <a:pt x="1446" y="972"/>
                  </a:lnTo>
                  <a:lnTo>
                    <a:pt x="1509" y="960"/>
                  </a:lnTo>
                  <a:lnTo>
                    <a:pt x="1567" y="946"/>
                  </a:lnTo>
                  <a:lnTo>
                    <a:pt x="1621" y="931"/>
                  </a:lnTo>
                  <a:lnTo>
                    <a:pt x="1670" y="915"/>
                  </a:lnTo>
                  <a:lnTo>
                    <a:pt x="1714" y="898"/>
                  </a:lnTo>
                  <a:lnTo>
                    <a:pt x="1754" y="881"/>
                  </a:lnTo>
                  <a:lnTo>
                    <a:pt x="1790" y="865"/>
                  </a:lnTo>
                  <a:lnTo>
                    <a:pt x="1804" y="860"/>
                  </a:lnTo>
                  <a:lnTo>
                    <a:pt x="1820" y="859"/>
                  </a:lnTo>
                  <a:lnTo>
                    <a:pt x="1834" y="862"/>
                  </a:lnTo>
                  <a:lnTo>
                    <a:pt x="1848" y="869"/>
                  </a:lnTo>
                  <a:lnTo>
                    <a:pt x="1860" y="878"/>
                  </a:lnTo>
                  <a:lnTo>
                    <a:pt x="1868" y="892"/>
                  </a:lnTo>
                  <a:lnTo>
                    <a:pt x="1874" y="907"/>
                  </a:lnTo>
                  <a:lnTo>
                    <a:pt x="1875" y="922"/>
                  </a:lnTo>
                  <a:lnTo>
                    <a:pt x="1872" y="937"/>
                  </a:lnTo>
                  <a:lnTo>
                    <a:pt x="1865" y="950"/>
                  </a:lnTo>
                  <a:lnTo>
                    <a:pt x="1855" y="961"/>
                  </a:lnTo>
                  <a:lnTo>
                    <a:pt x="1842" y="970"/>
                  </a:lnTo>
                  <a:lnTo>
                    <a:pt x="1804" y="988"/>
                  </a:lnTo>
                  <a:lnTo>
                    <a:pt x="1762" y="1006"/>
                  </a:lnTo>
                  <a:lnTo>
                    <a:pt x="1715" y="1024"/>
                  </a:lnTo>
                  <a:lnTo>
                    <a:pt x="1663" y="1041"/>
                  </a:lnTo>
                  <a:lnTo>
                    <a:pt x="1606" y="1057"/>
                  </a:lnTo>
                  <a:lnTo>
                    <a:pt x="1545" y="1072"/>
                  </a:lnTo>
                  <a:lnTo>
                    <a:pt x="1480" y="1085"/>
                  </a:lnTo>
                  <a:lnTo>
                    <a:pt x="1410" y="1096"/>
                  </a:lnTo>
                  <a:lnTo>
                    <a:pt x="1336" y="1104"/>
                  </a:lnTo>
                  <a:lnTo>
                    <a:pt x="1256" y="1109"/>
                  </a:lnTo>
                  <a:lnTo>
                    <a:pt x="1171" y="1111"/>
                  </a:lnTo>
                  <a:lnTo>
                    <a:pt x="1083" y="1109"/>
                  </a:lnTo>
                  <a:lnTo>
                    <a:pt x="999" y="1104"/>
                  </a:lnTo>
                  <a:lnTo>
                    <a:pt x="919" y="1094"/>
                  </a:lnTo>
                  <a:lnTo>
                    <a:pt x="843" y="1083"/>
                  </a:lnTo>
                  <a:lnTo>
                    <a:pt x="771" y="1067"/>
                  </a:lnTo>
                  <a:lnTo>
                    <a:pt x="702" y="1050"/>
                  </a:lnTo>
                  <a:lnTo>
                    <a:pt x="639" y="1028"/>
                  </a:lnTo>
                  <a:lnTo>
                    <a:pt x="578" y="1006"/>
                  </a:lnTo>
                  <a:lnTo>
                    <a:pt x="521" y="981"/>
                  </a:lnTo>
                  <a:lnTo>
                    <a:pt x="468" y="956"/>
                  </a:lnTo>
                  <a:lnTo>
                    <a:pt x="418" y="928"/>
                  </a:lnTo>
                  <a:lnTo>
                    <a:pt x="372" y="900"/>
                  </a:lnTo>
                  <a:lnTo>
                    <a:pt x="328" y="871"/>
                  </a:lnTo>
                  <a:lnTo>
                    <a:pt x="289" y="840"/>
                  </a:lnTo>
                  <a:lnTo>
                    <a:pt x="252" y="810"/>
                  </a:lnTo>
                  <a:lnTo>
                    <a:pt x="218" y="779"/>
                  </a:lnTo>
                  <a:lnTo>
                    <a:pt x="187" y="749"/>
                  </a:lnTo>
                  <a:lnTo>
                    <a:pt x="159" y="720"/>
                  </a:lnTo>
                  <a:lnTo>
                    <a:pt x="133" y="690"/>
                  </a:lnTo>
                  <a:lnTo>
                    <a:pt x="110" y="662"/>
                  </a:lnTo>
                  <a:lnTo>
                    <a:pt x="90" y="636"/>
                  </a:lnTo>
                  <a:lnTo>
                    <a:pt x="72" y="610"/>
                  </a:lnTo>
                  <a:lnTo>
                    <a:pt x="57" y="586"/>
                  </a:lnTo>
                  <a:lnTo>
                    <a:pt x="43" y="564"/>
                  </a:lnTo>
                  <a:lnTo>
                    <a:pt x="32" y="545"/>
                  </a:lnTo>
                  <a:lnTo>
                    <a:pt x="22" y="528"/>
                  </a:lnTo>
                  <a:lnTo>
                    <a:pt x="15" y="513"/>
                  </a:lnTo>
                  <a:lnTo>
                    <a:pt x="10" y="503"/>
                  </a:lnTo>
                  <a:lnTo>
                    <a:pt x="7" y="494"/>
                  </a:lnTo>
                  <a:lnTo>
                    <a:pt x="4" y="490"/>
                  </a:lnTo>
                  <a:lnTo>
                    <a:pt x="1" y="479"/>
                  </a:lnTo>
                  <a:lnTo>
                    <a:pt x="0" y="469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4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0" name="Freeform 51"/>
            <p:cNvSpPr/>
            <p:nvPr/>
          </p:nvSpPr>
          <p:spPr bwMode="auto">
            <a:xfrm>
              <a:off x="7613650" y="3248026"/>
              <a:ext cx="15875" cy="38100"/>
            </a:xfrm>
            <a:custGeom>
              <a:avLst/>
              <a:gdLst>
                <a:gd name="T0" fmla="*/ 59 w 117"/>
                <a:gd name="T1" fmla="*/ 0 h 291"/>
                <a:gd name="T2" fmla="*/ 77 w 117"/>
                <a:gd name="T3" fmla="*/ 2 h 291"/>
                <a:gd name="T4" fmla="*/ 93 w 117"/>
                <a:gd name="T5" fmla="*/ 11 h 291"/>
                <a:gd name="T6" fmla="*/ 106 w 117"/>
                <a:gd name="T7" fmla="*/ 23 h 291"/>
                <a:gd name="T8" fmla="*/ 114 w 117"/>
                <a:gd name="T9" fmla="*/ 39 h 291"/>
                <a:gd name="T10" fmla="*/ 117 w 117"/>
                <a:gd name="T11" fmla="*/ 58 h 291"/>
                <a:gd name="T12" fmla="*/ 117 w 117"/>
                <a:gd name="T13" fmla="*/ 233 h 291"/>
                <a:gd name="T14" fmla="*/ 114 w 117"/>
                <a:gd name="T15" fmla="*/ 252 h 291"/>
                <a:gd name="T16" fmla="*/ 106 w 117"/>
                <a:gd name="T17" fmla="*/ 268 h 291"/>
                <a:gd name="T18" fmla="*/ 93 w 117"/>
                <a:gd name="T19" fmla="*/ 281 h 291"/>
                <a:gd name="T20" fmla="*/ 77 w 117"/>
                <a:gd name="T21" fmla="*/ 289 h 291"/>
                <a:gd name="T22" fmla="*/ 59 w 117"/>
                <a:gd name="T23" fmla="*/ 291 h 291"/>
                <a:gd name="T24" fmla="*/ 39 w 117"/>
                <a:gd name="T25" fmla="*/ 289 h 291"/>
                <a:gd name="T26" fmla="*/ 23 w 117"/>
                <a:gd name="T27" fmla="*/ 281 h 291"/>
                <a:gd name="T28" fmla="*/ 11 w 117"/>
                <a:gd name="T29" fmla="*/ 268 h 291"/>
                <a:gd name="T30" fmla="*/ 2 w 117"/>
                <a:gd name="T31" fmla="*/ 252 h 291"/>
                <a:gd name="T32" fmla="*/ 0 w 117"/>
                <a:gd name="T33" fmla="*/ 233 h 291"/>
                <a:gd name="T34" fmla="*/ 0 w 117"/>
                <a:gd name="T35" fmla="*/ 58 h 291"/>
                <a:gd name="T36" fmla="*/ 2 w 117"/>
                <a:gd name="T37" fmla="*/ 39 h 291"/>
                <a:gd name="T38" fmla="*/ 11 w 117"/>
                <a:gd name="T39" fmla="*/ 23 h 291"/>
                <a:gd name="T40" fmla="*/ 23 w 117"/>
                <a:gd name="T41" fmla="*/ 11 h 291"/>
                <a:gd name="T42" fmla="*/ 39 w 117"/>
                <a:gd name="T43" fmla="*/ 2 h 291"/>
                <a:gd name="T44" fmla="*/ 59 w 117"/>
                <a:gd name="T4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291">
                  <a:moveTo>
                    <a:pt x="59" y="0"/>
                  </a:moveTo>
                  <a:lnTo>
                    <a:pt x="77" y="2"/>
                  </a:lnTo>
                  <a:lnTo>
                    <a:pt x="93" y="11"/>
                  </a:lnTo>
                  <a:lnTo>
                    <a:pt x="106" y="23"/>
                  </a:lnTo>
                  <a:lnTo>
                    <a:pt x="114" y="39"/>
                  </a:lnTo>
                  <a:lnTo>
                    <a:pt x="117" y="58"/>
                  </a:lnTo>
                  <a:lnTo>
                    <a:pt x="117" y="233"/>
                  </a:lnTo>
                  <a:lnTo>
                    <a:pt x="114" y="252"/>
                  </a:lnTo>
                  <a:lnTo>
                    <a:pt x="106" y="268"/>
                  </a:lnTo>
                  <a:lnTo>
                    <a:pt x="93" y="281"/>
                  </a:lnTo>
                  <a:lnTo>
                    <a:pt x="77" y="289"/>
                  </a:lnTo>
                  <a:lnTo>
                    <a:pt x="59" y="291"/>
                  </a:lnTo>
                  <a:lnTo>
                    <a:pt x="39" y="289"/>
                  </a:lnTo>
                  <a:lnTo>
                    <a:pt x="23" y="281"/>
                  </a:lnTo>
                  <a:lnTo>
                    <a:pt x="11" y="268"/>
                  </a:lnTo>
                  <a:lnTo>
                    <a:pt x="2" y="252"/>
                  </a:lnTo>
                  <a:lnTo>
                    <a:pt x="0" y="233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39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1" name="Freeform 52"/>
            <p:cNvSpPr>
              <a:spLocks noEditPoints="1"/>
            </p:cNvSpPr>
            <p:nvPr/>
          </p:nvSpPr>
          <p:spPr bwMode="auto">
            <a:xfrm>
              <a:off x="7272338" y="2854326"/>
              <a:ext cx="465137" cy="385763"/>
            </a:xfrm>
            <a:custGeom>
              <a:avLst/>
              <a:gdLst>
                <a:gd name="T0" fmla="*/ 2588 w 3514"/>
                <a:gd name="T1" fmla="*/ 2713 h 2923"/>
                <a:gd name="T2" fmla="*/ 2588 w 3514"/>
                <a:gd name="T3" fmla="*/ 2782 h 2923"/>
                <a:gd name="T4" fmla="*/ 2654 w 3514"/>
                <a:gd name="T5" fmla="*/ 2803 h 2923"/>
                <a:gd name="T6" fmla="*/ 2694 w 3514"/>
                <a:gd name="T7" fmla="*/ 2748 h 2923"/>
                <a:gd name="T8" fmla="*/ 2654 w 3514"/>
                <a:gd name="T9" fmla="*/ 2693 h 2923"/>
                <a:gd name="T10" fmla="*/ 1702 w 3514"/>
                <a:gd name="T11" fmla="*/ 709 h 2923"/>
                <a:gd name="T12" fmla="*/ 1642 w 3514"/>
                <a:gd name="T13" fmla="*/ 749 h 2923"/>
                <a:gd name="T14" fmla="*/ 1664 w 3514"/>
                <a:gd name="T15" fmla="*/ 793 h 2923"/>
                <a:gd name="T16" fmla="*/ 1756 w 3514"/>
                <a:gd name="T17" fmla="*/ 819 h 2923"/>
                <a:gd name="T18" fmla="*/ 1850 w 3514"/>
                <a:gd name="T19" fmla="*/ 793 h 2923"/>
                <a:gd name="T20" fmla="*/ 1872 w 3514"/>
                <a:gd name="T21" fmla="*/ 749 h 2923"/>
                <a:gd name="T22" fmla="*/ 1812 w 3514"/>
                <a:gd name="T23" fmla="*/ 709 h 2923"/>
                <a:gd name="T24" fmla="*/ 1764 w 3514"/>
                <a:gd name="T25" fmla="*/ 0 h 2923"/>
                <a:gd name="T26" fmla="*/ 3504 w 3514"/>
                <a:gd name="T27" fmla="*/ 727 h 2923"/>
                <a:gd name="T28" fmla="*/ 3504 w 3514"/>
                <a:gd name="T29" fmla="*/ 792 h 2923"/>
                <a:gd name="T30" fmla="*/ 2694 w 3514"/>
                <a:gd name="T31" fmla="*/ 1243 h 2923"/>
                <a:gd name="T32" fmla="*/ 3407 w 3514"/>
                <a:gd name="T33" fmla="*/ 901 h 2923"/>
                <a:gd name="T34" fmla="*/ 3473 w 3514"/>
                <a:gd name="T35" fmla="*/ 879 h 2923"/>
                <a:gd name="T36" fmla="*/ 3514 w 3514"/>
                <a:gd name="T37" fmla="*/ 935 h 2923"/>
                <a:gd name="T38" fmla="*/ 3493 w 3514"/>
                <a:gd name="T39" fmla="*/ 1039 h 2923"/>
                <a:gd name="T40" fmla="*/ 2719 w 3514"/>
                <a:gd name="T41" fmla="*/ 2067 h 2923"/>
                <a:gd name="T42" fmla="*/ 2788 w 3514"/>
                <a:gd name="T43" fmla="*/ 1965 h 2923"/>
                <a:gd name="T44" fmla="*/ 2810 w 3514"/>
                <a:gd name="T45" fmla="*/ 1520 h 2923"/>
                <a:gd name="T46" fmla="*/ 2851 w 3514"/>
                <a:gd name="T47" fmla="*/ 1465 h 2923"/>
                <a:gd name="T48" fmla="*/ 2917 w 3514"/>
                <a:gd name="T49" fmla="*/ 1486 h 2923"/>
                <a:gd name="T50" fmla="*/ 2924 w 3514"/>
                <a:gd name="T51" fmla="*/ 1949 h 2923"/>
                <a:gd name="T52" fmla="*/ 2904 w 3514"/>
                <a:gd name="T53" fmla="*/ 1994 h 2923"/>
                <a:gd name="T54" fmla="*/ 2842 w 3514"/>
                <a:gd name="T55" fmla="*/ 2098 h 2923"/>
                <a:gd name="T56" fmla="*/ 2731 w 3514"/>
                <a:gd name="T57" fmla="*/ 2221 h 2923"/>
                <a:gd name="T58" fmla="*/ 2747 w 3514"/>
                <a:gd name="T59" fmla="*/ 2613 h 2923"/>
                <a:gd name="T60" fmla="*/ 2808 w 3514"/>
                <a:gd name="T61" fmla="*/ 2716 h 2923"/>
                <a:gd name="T62" fmla="*/ 2787 w 3514"/>
                <a:gd name="T63" fmla="*/ 2836 h 2923"/>
                <a:gd name="T64" fmla="*/ 2696 w 3514"/>
                <a:gd name="T65" fmla="*/ 2912 h 2923"/>
                <a:gd name="T66" fmla="*/ 2574 w 3514"/>
                <a:gd name="T67" fmla="*/ 2912 h 2923"/>
                <a:gd name="T68" fmla="*/ 2483 w 3514"/>
                <a:gd name="T69" fmla="*/ 2836 h 2923"/>
                <a:gd name="T70" fmla="*/ 2462 w 3514"/>
                <a:gd name="T71" fmla="*/ 2716 h 2923"/>
                <a:gd name="T72" fmla="*/ 2524 w 3514"/>
                <a:gd name="T73" fmla="*/ 2613 h 2923"/>
                <a:gd name="T74" fmla="*/ 1909 w 3514"/>
                <a:gd name="T75" fmla="*/ 893 h 2923"/>
                <a:gd name="T76" fmla="*/ 1756 w 3514"/>
                <a:gd name="T77" fmla="*/ 935 h 2923"/>
                <a:gd name="T78" fmla="*/ 1618 w 3514"/>
                <a:gd name="T79" fmla="*/ 902 h 2923"/>
                <a:gd name="T80" fmla="*/ 1535 w 3514"/>
                <a:gd name="T81" fmla="*/ 815 h 2923"/>
                <a:gd name="T82" fmla="*/ 1535 w 3514"/>
                <a:gd name="T83" fmla="*/ 704 h 2923"/>
                <a:gd name="T84" fmla="*/ 1618 w 3514"/>
                <a:gd name="T85" fmla="*/ 618 h 2923"/>
                <a:gd name="T86" fmla="*/ 1756 w 3514"/>
                <a:gd name="T87" fmla="*/ 585 h 2923"/>
                <a:gd name="T88" fmla="*/ 1896 w 3514"/>
                <a:gd name="T89" fmla="*/ 618 h 2923"/>
                <a:gd name="T90" fmla="*/ 1979 w 3514"/>
                <a:gd name="T91" fmla="*/ 704 h 2923"/>
                <a:gd name="T92" fmla="*/ 1986 w 3514"/>
                <a:gd name="T93" fmla="*/ 797 h 2923"/>
                <a:gd name="T94" fmla="*/ 212 w 3514"/>
                <a:gd name="T95" fmla="*/ 760 h 2923"/>
                <a:gd name="T96" fmla="*/ 2379 w 3514"/>
                <a:gd name="T97" fmla="*/ 1150 h 2923"/>
                <a:gd name="T98" fmla="*/ 2425 w 3514"/>
                <a:gd name="T99" fmla="*/ 1186 h 2923"/>
                <a:gd name="T100" fmla="*/ 2417 w 3514"/>
                <a:gd name="T101" fmla="*/ 1243 h 2923"/>
                <a:gd name="T102" fmla="*/ 1768 w 3514"/>
                <a:gd name="T103" fmla="*/ 1519 h 2923"/>
                <a:gd name="T104" fmla="*/ 36 w 3514"/>
                <a:gd name="T105" fmla="*/ 813 h 2923"/>
                <a:gd name="T106" fmla="*/ 0 w 3514"/>
                <a:gd name="T107" fmla="*/ 760 h 2923"/>
                <a:gd name="T108" fmla="*/ 36 w 3514"/>
                <a:gd name="T109" fmla="*/ 706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14" h="2923">
                  <a:moveTo>
                    <a:pt x="2636" y="2689"/>
                  </a:moveTo>
                  <a:lnTo>
                    <a:pt x="2616" y="2693"/>
                  </a:lnTo>
                  <a:lnTo>
                    <a:pt x="2600" y="2700"/>
                  </a:lnTo>
                  <a:lnTo>
                    <a:pt x="2588" y="2713"/>
                  </a:lnTo>
                  <a:lnTo>
                    <a:pt x="2579" y="2729"/>
                  </a:lnTo>
                  <a:lnTo>
                    <a:pt x="2577" y="2748"/>
                  </a:lnTo>
                  <a:lnTo>
                    <a:pt x="2579" y="2766"/>
                  </a:lnTo>
                  <a:lnTo>
                    <a:pt x="2588" y="2782"/>
                  </a:lnTo>
                  <a:lnTo>
                    <a:pt x="2600" y="2795"/>
                  </a:lnTo>
                  <a:lnTo>
                    <a:pt x="2616" y="2803"/>
                  </a:lnTo>
                  <a:lnTo>
                    <a:pt x="2636" y="2806"/>
                  </a:lnTo>
                  <a:lnTo>
                    <a:pt x="2654" y="2803"/>
                  </a:lnTo>
                  <a:lnTo>
                    <a:pt x="2670" y="2795"/>
                  </a:lnTo>
                  <a:lnTo>
                    <a:pt x="2683" y="2782"/>
                  </a:lnTo>
                  <a:lnTo>
                    <a:pt x="2691" y="2766"/>
                  </a:lnTo>
                  <a:lnTo>
                    <a:pt x="2694" y="2748"/>
                  </a:lnTo>
                  <a:lnTo>
                    <a:pt x="2691" y="2729"/>
                  </a:lnTo>
                  <a:lnTo>
                    <a:pt x="2683" y="2713"/>
                  </a:lnTo>
                  <a:lnTo>
                    <a:pt x="2670" y="2700"/>
                  </a:lnTo>
                  <a:lnTo>
                    <a:pt x="2654" y="2693"/>
                  </a:lnTo>
                  <a:lnTo>
                    <a:pt x="2636" y="2689"/>
                  </a:lnTo>
                  <a:close/>
                  <a:moveTo>
                    <a:pt x="1756" y="702"/>
                  </a:moveTo>
                  <a:lnTo>
                    <a:pt x="1728" y="704"/>
                  </a:lnTo>
                  <a:lnTo>
                    <a:pt x="1702" y="709"/>
                  </a:lnTo>
                  <a:lnTo>
                    <a:pt x="1681" y="717"/>
                  </a:lnTo>
                  <a:lnTo>
                    <a:pt x="1664" y="727"/>
                  </a:lnTo>
                  <a:lnTo>
                    <a:pt x="1651" y="738"/>
                  </a:lnTo>
                  <a:lnTo>
                    <a:pt x="1642" y="749"/>
                  </a:lnTo>
                  <a:lnTo>
                    <a:pt x="1639" y="760"/>
                  </a:lnTo>
                  <a:lnTo>
                    <a:pt x="1642" y="771"/>
                  </a:lnTo>
                  <a:lnTo>
                    <a:pt x="1651" y="781"/>
                  </a:lnTo>
                  <a:lnTo>
                    <a:pt x="1664" y="793"/>
                  </a:lnTo>
                  <a:lnTo>
                    <a:pt x="1681" y="803"/>
                  </a:lnTo>
                  <a:lnTo>
                    <a:pt x="1702" y="811"/>
                  </a:lnTo>
                  <a:lnTo>
                    <a:pt x="1728" y="817"/>
                  </a:lnTo>
                  <a:lnTo>
                    <a:pt x="1756" y="819"/>
                  </a:lnTo>
                  <a:lnTo>
                    <a:pt x="1786" y="817"/>
                  </a:lnTo>
                  <a:lnTo>
                    <a:pt x="1812" y="811"/>
                  </a:lnTo>
                  <a:lnTo>
                    <a:pt x="1833" y="803"/>
                  </a:lnTo>
                  <a:lnTo>
                    <a:pt x="1850" y="793"/>
                  </a:lnTo>
                  <a:lnTo>
                    <a:pt x="1863" y="781"/>
                  </a:lnTo>
                  <a:lnTo>
                    <a:pt x="1872" y="771"/>
                  </a:lnTo>
                  <a:lnTo>
                    <a:pt x="1874" y="760"/>
                  </a:lnTo>
                  <a:lnTo>
                    <a:pt x="1872" y="749"/>
                  </a:lnTo>
                  <a:lnTo>
                    <a:pt x="1863" y="738"/>
                  </a:lnTo>
                  <a:lnTo>
                    <a:pt x="1850" y="727"/>
                  </a:lnTo>
                  <a:lnTo>
                    <a:pt x="1833" y="717"/>
                  </a:lnTo>
                  <a:lnTo>
                    <a:pt x="1812" y="709"/>
                  </a:lnTo>
                  <a:lnTo>
                    <a:pt x="1786" y="704"/>
                  </a:lnTo>
                  <a:lnTo>
                    <a:pt x="1756" y="702"/>
                  </a:lnTo>
                  <a:close/>
                  <a:moveTo>
                    <a:pt x="1749" y="0"/>
                  </a:moveTo>
                  <a:lnTo>
                    <a:pt x="1764" y="0"/>
                  </a:lnTo>
                  <a:lnTo>
                    <a:pt x="1779" y="4"/>
                  </a:lnTo>
                  <a:lnTo>
                    <a:pt x="3478" y="706"/>
                  </a:lnTo>
                  <a:lnTo>
                    <a:pt x="3493" y="714"/>
                  </a:lnTo>
                  <a:lnTo>
                    <a:pt x="3504" y="727"/>
                  </a:lnTo>
                  <a:lnTo>
                    <a:pt x="3511" y="743"/>
                  </a:lnTo>
                  <a:lnTo>
                    <a:pt x="3514" y="760"/>
                  </a:lnTo>
                  <a:lnTo>
                    <a:pt x="3511" y="777"/>
                  </a:lnTo>
                  <a:lnTo>
                    <a:pt x="3504" y="792"/>
                  </a:lnTo>
                  <a:lnTo>
                    <a:pt x="3493" y="805"/>
                  </a:lnTo>
                  <a:lnTo>
                    <a:pt x="3478" y="813"/>
                  </a:lnTo>
                  <a:lnTo>
                    <a:pt x="2694" y="1138"/>
                  </a:lnTo>
                  <a:lnTo>
                    <a:pt x="2694" y="1243"/>
                  </a:lnTo>
                  <a:lnTo>
                    <a:pt x="3397" y="955"/>
                  </a:lnTo>
                  <a:lnTo>
                    <a:pt x="3397" y="935"/>
                  </a:lnTo>
                  <a:lnTo>
                    <a:pt x="3400" y="917"/>
                  </a:lnTo>
                  <a:lnTo>
                    <a:pt x="3407" y="901"/>
                  </a:lnTo>
                  <a:lnTo>
                    <a:pt x="3420" y="888"/>
                  </a:lnTo>
                  <a:lnTo>
                    <a:pt x="3436" y="879"/>
                  </a:lnTo>
                  <a:lnTo>
                    <a:pt x="3455" y="877"/>
                  </a:lnTo>
                  <a:lnTo>
                    <a:pt x="3473" y="879"/>
                  </a:lnTo>
                  <a:lnTo>
                    <a:pt x="3489" y="888"/>
                  </a:lnTo>
                  <a:lnTo>
                    <a:pt x="3502" y="901"/>
                  </a:lnTo>
                  <a:lnTo>
                    <a:pt x="3511" y="917"/>
                  </a:lnTo>
                  <a:lnTo>
                    <a:pt x="3514" y="935"/>
                  </a:lnTo>
                  <a:lnTo>
                    <a:pt x="3514" y="993"/>
                  </a:lnTo>
                  <a:lnTo>
                    <a:pt x="3511" y="1011"/>
                  </a:lnTo>
                  <a:lnTo>
                    <a:pt x="3504" y="1026"/>
                  </a:lnTo>
                  <a:lnTo>
                    <a:pt x="3493" y="1039"/>
                  </a:lnTo>
                  <a:lnTo>
                    <a:pt x="3478" y="1047"/>
                  </a:lnTo>
                  <a:lnTo>
                    <a:pt x="2694" y="1370"/>
                  </a:lnTo>
                  <a:lnTo>
                    <a:pt x="2694" y="2094"/>
                  </a:lnTo>
                  <a:lnTo>
                    <a:pt x="2719" y="2067"/>
                  </a:lnTo>
                  <a:lnTo>
                    <a:pt x="2741" y="2039"/>
                  </a:lnTo>
                  <a:lnTo>
                    <a:pt x="2759" y="2013"/>
                  </a:lnTo>
                  <a:lnTo>
                    <a:pt x="2775" y="1988"/>
                  </a:lnTo>
                  <a:lnTo>
                    <a:pt x="2788" y="1965"/>
                  </a:lnTo>
                  <a:lnTo>
                    <a:pt x="2799" y="1946"/>
                  </a:lnTo>
                  <a:lnTo>
                    <a:pt x="2806" y="1930"/>
                  </a:lnTo>
                  <a:lnTo>
                    <a:pt x="2810" y="1918"/>
                  </a:lnTo>
                  <a:lnTo>
                    <a:pt x="2810" y="1520"/>
                  </a:lnTo>
                  <a:lnTo>
                    <a:pt x="2814" y="1502"/>
                  </a:lnTo>
                  <a:lnTo>
                    <a:pt x="2822" y="1486"/>
                  </a:lnTo>
                  <a:lnTo>
                    <a:pt x="2835" y="1473"/>
                  </a:lnTo>
                  <a:lnTo>
                    <a:pt x="2851" y="1465"/>
                  </a:lnTo>
                  <a:lnTo>
                    <a:pt x="2869" y="1461"/>
                  </a:lnTo>
                  <a:lnTo>
                    <a:pt x="2888" y="1465"/>
                  </a:lnTo>
                  <a:lnTo>
                    <a:pt x="2904" y="1473"/>
                  </a:lnTo>
                  <a:lnTo>
                    <a:pt x="2917" y="1486"/>
                  </a:lnTo>
                  <a:lnTo>
                    <a:pt x="2926" y="1502"/>
                  </a:lnTo>
                  <a:lnTo>
                    <a:pt x="2928" y="1520"/>
                  </a:lnTo>
                  <a:lnTo>
                    <a:pt x="2928" y="1930"/>
                  </a:lnTo>
                  <a:lnTo>
                    <a:pt x="2924" y="1949"/>
                  </a:lnTo>
                  <a:lnTo>
                    <a:pt x="2923" y="1953"/>
                  </a:lnTo>
                  <a:lnTo>
                    <a:pt x="2919" y="1963"/>
                  </a:lnTo>
                  <a:lnTo>
                    <a:pt x="2913" y="1976"/>
                  </a:lnTo>
                  <a:lnTo>
                    <a:pt x="2904" y="1994"/>
                  </a:lnTo>
                  <a:lnTo>
                    <a:pt x="2894" y="2017"/>
                  </a:lnTo>
                  <a:lnTo>
                    <a:pt x="2880" y="2041"/>
                  </a:lnTo>
                  <a:lnTo>
                    <a:pt x="2863" y="2069"/>
                  </a:lnTo>
                  <a:lnTo>
                    <a:pt x="2842" y="2098"/>
                  </a:lnTo>
                  <a:lnTo>
                    <a:pt x="2820" y="2129"/>
                  </a:lnTo>
                  <a:lnTo>
                    <a:pt x="2793" y="2159"/>
                  </a:lnTo>
                  <a:lnTo>
                    <a:pt x="2764" y="2190"/>
                  </a:lnTo>
                  <a:lnTo>
                    <a:pt x="2731" y="2221"/>
                  </a:lnTo>
                  <a:lnTo>
                    <a:pt x="2694" y="2251"/>
                  </a:lnTo>
                  <a:lnTo>
                    <a:pt x="2694" y="2583"/>
                  </a:lnTo>
                  <a:lnTo>
                    <a:pt x="2722" y="2596"/>
                  </a:lnTo>
                  <a:lnTo>
                    <a:pt x="2747" y="2613"/>
                  </a:lnTo>
                  <a:lnTo>
                    <a:pt x="2769" y="2634"/>
                  </a:lnTo>
                  <a:lnTo>
                    <a:pt x="2786" y="2658"/>
                  </a:lnTo>
                  <a:lnTo>
                    <a:pt x="2800" y="2686"/>
                  </a:lnTo>
                  <a:lnTo>
                    <a:pt x="2808" y="2716"/>
                  </a:lnTo>
                  <a:lnTo>
                    <a:pt x="2810" y="2748"/>
                  </a:lnTo>
                  <a:lnTo>
                    <a:pt x="2808" y="2779"/>
                  </a:lnTo>
                  <a:lnTo>
                    <a:pt x="2800" y="2808"/>
                  </a:lnTo>
                  <a:lnTo>
                    <a:pt x="2787" y="2836"/>
                  </a:lnTo>
                  <a:lnTo>
                    <a:pt x="2770" y="2861"/>
                  </a:lnTo>
                  <a:lnTo>
                    <a:pt x="2749" y="2882"/>
                  </a:lnTo>
                  <a:lnTo>
                    <a:pt x="2724" y="2899"/>
                  </a:lnTo>
                  <a:lnTo>
                    <a:pt x="2696" y="2912"/>
                  </a:lnTo>
                  <a:lnTo>
                    <a:pt x="2667" y="2920"/>
                  </a:lnTo>
                  <a:lnTo>
                    <a:pt x="2636" y="2923"/>
                  </a:lnTo>
                  <a:lnTo>
                    <a:pt x="2604" y="2920"/>
                  </a:lnTo>
                  <a:lnTo>
                    <a:pt x="2574" y="2912"/>
                  </a:lnTo>
                  <a:lnTo>
                    <a:pt x="2546" y="2899"/>
                  </a:lnTo>
                  <a:lnTo>
                    <a:pt x="2522" y="2882"/>
                  </a:lnTo>
                  <a:lnTo>
                    <a:pt x="2501" y="2861"/>
                  </a:lnTo>
                  <a:lnTo>
                    <a:pt x="2483" y="2836"/>
                  </a:lnTo>
                  <a:lnTo>
                    <a:pt x="2470" y="2808"/>
                  </a:lnTo>
                  <a:lnTo>
                    <a:pt x="2462" y="2779"/>
                  </a:lnTo>
                  <a:lnTo>
                    <a:pt x="2460" y="2748"/>
                  </a:lnTo>
                  <a:lnTo>
                    <a:pt x="2462" y="2716"/>
                  </a:lnTo>
                  <a:lnTo>
                    <a:pt x="2470" y="2686"/>
                  </a:lnTo>
                  <a:lnTo>
                    <a:pt x="2484" y="2658"/>
                  </a:lnTo>
                  <a:lnTo>
                    <a:pt x="2502" y="2634"/>
                  </a:lnTo>
                  <a:lnTo>
                    <a:pt x="2524" y="2613"/>
                  </a:lnTo>
                  <a:lnTo>
                    <a:pt x="2548" y="2596"/>
                  </a:lnTo>
                  <a:lnTo>
                    <a:pt x="2577" y="2583"/>
                  </a:lnTo>
                  <a:lnTo>
                    <a:pt x="2577" y="1142"/>
                  </a:lnTo>
                  <a:lnTo>
                    <a:pt x="1909" y="893"/>
                  </a:lnTo>
                  <a:lnTo>
                    <a:pt x="1876" y="911"/>
                  </a:lnTo>
                  <a:lnTo>
                    <a:pt x="1840" y="924"/>
                  </a:lnTo>
                  <a:lnTo>
                    <a:pt x="1799" y="933"/>
                  </a:lnTo>
                  <a:lnTo>
                    <a:pt x="1756" y="935"/>
                  </a:lnTo>
                  <a:lnTo>
                    <a:pt x="1718" y="933"/>
                  </a:lnTo>
                  <a:lnTo>
                    <a:pt x="1682" y="926"/>
                  </a:lnTo>
                  <a:lnTo>
                    <a:pt x="1649" y="915"/>
                  </a:lnTo>
                  <a:lnTo>
                    <a:pt x="1618" y="902"/>
                  </a:lnTo>
                  <a:lnTo>
                    <a:pt x="1590" y="885"/>
                  </a:lnTo>
                  <a:lnTo>
                    <a:pt x="1567" y="864"/>
                  </a:lnTo>
                  <a:lnTo>
                    <a:pt x="1549" y="841"/>
                  </a:lnTo>
                  <a:lnTo>
                    <a:pt x="1535" y="815"/>
                  </a:lnTo>
                  <a:lnTo>
                    <a:pt x="1525" y="789"/>
                  </a:lnTo>
                  <a:lnTo>
                    <a:pt x="1523" y="760"/>
                  </a:lnTo>
                  <a:lnTo>
                    <a:pt x="1525" y="731"/>
                  </a:lnTo>
                  <a:lnTo>
                    <a:pt x="1535" y="704"/>
                  </a:lnTo>
                  <a:lnTo>
                    <a:pt x="1549" y="678"/>
                  </a:lnTo>
                  <a:lnTo>
                    <a:pt x="1567" y="656"/>
                  </a:lnTo>
                  <a:lnTo>
                    <a:pt x="1590" y="636"/>
                  </a:lnTo>
                  <a:lnTo>
                    <a:pt x="1618" y="618"/>
                  </a:lnTo>
                  <a:lnTo>
                    <a:pt x="1649" y="604"/>
                  </a:lnTo>
                  <a:lnTo>
                    <a:pt x="1682" y="593"/>
                  </a:lnTo>
                  <a:lnTo>
                    <a:pt x="1718" y="587"/>
                  </a:lnTo>
                  <a:lnTo>
                    <a:pt x="1756" y="585"/>
                  </a:lnTo>
                  <a:lnTo>
                    <a:pt x="1795" y="587"/>
                  </a:lnTo>
                  <a:lnTo>
                    <a:pt x="1832" y="593"/>
                  </a:lnTo>
                  <a:lnTo>
                    <a:pt x="1865" y="604"/>
                  </a:lnTo>
                  <a:lnTo>
                    <a:pt x="1896" y="618"/>
                  </a:lnTo>
                  <a:lnTo>
                    <a:pt x="1923" y="636"/>
                  </a:lnTo>
                  <a:lnTo>
                    <a:pt x="1946" y="656"/>
                  </a:lnTo>
                  <a:lnTo>
                    <a:pt x="1965" y="678"/>
                  </a:lnTo>
                  <a:lnTo>
                    <a:pt x="1979" y="704"/>
                  </a:lnTo>
                  <a:lnTo>
                    <a:pt x="1988" y="731"/>
                  </a:lnTo>
                  <a:lnTo>
                    <a:pt x="1991" y="760"/>
                  </a:lnTo>
                  <a:lnTo>
                    <a:pt x="1990" y="779"/>
                  </a:lnTo>
                  <a:lnTo>
                    <a:pt x="1986" y="797"/>
                  </a:lnTo>
                  <a:lnTo>
                    <a:pt x="2629" y="1038"/>
                  </a:lnTo>
                  <a:lnTo>
                    <a:pt x="3302" y="760"/>
                  </a:lnTo>
                  <a:lnTo>
                    <a:pt x="1756" y="122"/>
                  </a:lnTo>
                  <a:lnTo>
                    <a:pt x="212" y="760"/>
                  </a:lnTo>
                  <a:lnTo>
                    <a:pt x="1756" y="1399"/>
                  </a:lnTo>
                  <a:lnTo>
                    <a:pt x="2349" y="1154"/>
                  </a:lnTo>
                  <a:lnTo>
                    <a:pt x="2364" y="1150"/>
                  </a:lnTo>
                  <a:lnTo>
                    <a:pt x="2379" y="1150"/>
                  </a:lnTo>
                  <a:lnTo>
                    <a:pt x="2394" y="1154"/>
                  </a:lnTo>
                  <a:lnTo>
                    <a:pt x="2407" y="1161"/>
                  </a:lnTo>
                  <a:lnTo>
                    <a:pt x="2417" y="1172"/>
                  </a:lnTo>
                  <a:lnTo>
                    <a:pt x="2425" y="1186"/>
                  </a:lnTo>
                  <a:lnTo>
                    <a:pt x="2429" y="1201"/>
                  </a:lnTo>
                  <a:lnTo>
                    <a:pt x="2429" y="1216"/>
                  </a:lnTo>
                  <a:lnTo>
                    <a:pt x="2425" y="1230"/>
                  </a:lnTo>
                  <a:lnTo>
                    <a:pt x="2417" y="1243"/>
                  </a:lnTo>
                  <a:lnTo>
                    <a:pt x="2407" y="1254"/>
                  </a:lnTo>
                  <a:lnTo>
                    <a:pt x="2394" y="1261"/>
                  </a:lnTo>
                  <a:lnTo>
                    <a:pt x="1779" y="1516"/>
                  </a:lnTo>
                  <a:lnTo>
                    <a:pt x="1768" y="1519"/>
                  </a:lnTo>
                  <a:lnTo>
                    <a:pt x="1756" y="1520"/>
                  </a:lnTo>
                  <a:lnTo>
                    <a:pt x="1746" y="1519"/>
                  </a:lnTo>
                  <a:lnTo>
                    <a:pt x="1734" y="1516"/>
                  </a:lnTo>
                  <a:lnTo>
                    <a:pt x="36" y="813"/>
                  </a:lnTo>
                  <a:lnTo>
                    <a:pt x="21" y="805"/>
                  </a:lnTo>
                  <a:lnTo>
                    <a:pt x="10" y="792"/>
                  </a:lnTo>
                  <a:lnTo>
                    <a:pt x="2" y="777"/>
                  </a:lnTo>
                  <a:lnTo>
                    <a:pt x="0" y="760"/>
                  </a:lnTo>
                  <a:lnTo>
                    <a:pt x="2" y="743"/>
                  </a:lnTo>
                  <a:lnTo>
                    <a:pt x="10" y="727"/>
                  </a:lnTo>
                  <a:lnTo>
                    <a:pt x="21" y="714"/>
                  </a:lnTo>
                  <a:lnTo>
                    <a:pt x="36" y="706"/>
                  </a:lnTo>
                  <a:lnTo>
                    <a:pt x="1734" y="4"/>
                  </a:lnTo>
                  <a:lnTo>
                    <a:pt x="17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2" name="Freeform 53"/>
            <p:cNvSpPr/>
            <p:nvPr/>
          </p:nvSpPr>
          <p:spPr bwMode="auto">
            <a:xfrm>
              <a:off x="7635875" y="3240088"/>
              <a:ext cx="23812" cy="46038"/>
            </a:xfrm>
            <a:custGeom>
              <a:avLst/>
              <a:gdLst>
                <a:gd name="T0" fmla="*/ 61 w 176"/>
                <a:gd name="T1" fmla="*/ 0 h 350"/>
                <a:gd name="T2" fmla="*/ 76 w 176"/>
                <a:gd name="T3" fmla="*/ 3 h 350"/>
                <a:gd name="T4" fmla="*/ 89 w 176"/>
                <a:gd name="T5" fmla="*/ 8 h 350"/>
                <a:gd name="T6" fmla="*/ 101 w 176"/>
                <a:gd name="T7" fmla="*/ 17 h 350"/>
                <a:gd name="T8" fmla="*/ 110 w 176"/>
                <a:gd name="T9" fmla="*/ 30 h 350"/>
                <a:gd name="T10" fmla="*/ 116 w 176"/>
                <a:gd name="T11" fmla="*/ 44 h 350"/>
                <a:gd name="T12" fmla="*/ 175 w 176"/>
                <a:gd name="T13" fmla="*/ 278 h 350"/>
                <a:gd name="T14" fmla="*/ 176 w 176"/>
                <a:gd name="T15" fmla="*/ 294 h 350"/>
                <a:gd name="T16" fmla="*/ 174 w 176"/>
                <a:gd name="T17" fmla="*/ 309 h 350"/>
                <a:gd name="T18" fmla="*/ 167 w 176"/>
                <a:gd name="T19" fmla="*/ 323 h 350"/>
                <a:gd name="T20" fmla="*/ 159 w 176"/>
                <a:gd name="T21" fmla="*/ 335 h 350"/>
                <a:gd name="T22" fmla="*/ 146 w 176"/>
                <a:gd name="T23" fmla="*/ 343 h 350"/>
                <a:gd name="T24" fmla="*/ 132 w 176"/>
                <a:gd name="T25" fmla="*/ 349 h 350"/>
                <a:gd name="T26" fmla="*/ 125 w 176"/>
                <a:gd name="T27" fmla="*/ 350 h 350"/>
                <a:gd name="T28" fmla="*/ 117 w 176"/>
                <a:gd name="T29" fmla="*/ 350 h 350"/>
                <a:gd name="T30" fmla="*/ 102 w 176"/>
                <a:gd name="T31" fmla="*/ 348 h 350"/>
                <a:gd name="T32" fmla="*/ 88 w 176"/>
                <a:gd name="T33" fmla="*/ 343 h 350"/>
                <a:gd name="T34" fmla="*/ 76 w 176"/>
                <a:gd name="T35" fmla="*/ 333 h 350"/>
                <a:gd name="T36" fmla="*/ 67 w 176"/>
                <a:gd name="T37" fmla="*/ 322 h 350"/>
                <a:gd name="T38" fmla="*/ 61 w 176"/>
                <a:gd name="T39" fmla="*/ 307 h 350"/>
                <a:gd name="T40" fmla="*/ 2 w 176"/>
                <a:gd name="T41" fmla="*/ 73 h 350"/>
                <a:gd name="T42" fmla="*/ 0 w 176"/>
                <a:gd name="T43" fmla="*/ 57 h 350"/>
                <a:gd name="T44" fmla="*/ 3 w 176"/>
                <a:gd name="T45" fmla="*/ 42 h 350"/>
                <a:gd name="T46" fmla="*/ 8 w 176"/>
                <a:gd name="T47" fmla="*/ 28 h 350"/>
                <a:gd name="T48" fmla="*/ 18 w 176"/>
                <a:gd name="T49" fmla="*/ 16 h 350"/>
                <a:gd name="T50" fmla="*/ 30 w 176"/>
                <a:gd name="T51" fmla="*/ 8 h 350"/>
                <a:gd name="T52" fmla="*/ 45 w 176"/>
                <a:gd name="T53" fmla="*/ 1 h 350"/>
                <a:gd name="T54" fmla="*/ 61 w 176"/>
                <a:gd name="T5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350">
                  <a:moveTo>
                    <a:pt x="61" y="0"/>
                  </a:moveTo>
                  <a:lnTo>
                    <a:pt x="76" y="3"/>
                  </a:lnTo>
                  <a:lnTo>
                    <a:pt x="89" y="8"/>
                  </a:lnTo>
                  <a:lnTo>
                    <a:pt x="101" y="17"/>
                  </a:lnTo>
                  <a:lnTo>
                    <a:pt x="110" y="30"/>
                  </a:lnTo>
                  <a:lnTo>
                    <a:pt x="116" y="44"/>
                  </a:lnTo>
                  <a:lnTo>
                    <a:pt x="175" y="278"/>
                  </a:lnTo>
                  <a:lnTo>
                    <a:pt x="176" y="294"/>
                  </a:lnTo>
                  <a:lnTo>
                    <a:pt x="174" y="309"/>
                  </a:lnTo>
                  <a:lnTo>
                    <a:pt x="167" y="323"/>
                  </a:lnTo>
                  <a:lnTo>
                    <a:pt x="159" y="335"/>
                  </a:lnTo>
                  <a:lnTo>
                    <a:pt x="146" y="343"/>
                  </a:lnTo>
                  <a:lnTo>
                    <a:pt x="132" y="349"/>
                  </a:lnTo>
                  <a:lnTo>
                    <a:pt x="125" y="350"/>
                  </a:lnTo>
                  <a:lnTo>
                    <a:pt x="117" y="350"/>
                  </a:lnTo>
                  <a:lnTo>
                    <a:pt x="102" y="348"/>
                  </a:lnTo>
                  <a:lnTo>
                    <a:pt x="88" y="343"/>
                  </a:lnTo>
                  <a:lnTo>
                    <a:pt x="76" y="333"/>
                  </a:lnTo>
                  <a:lnTo>
                    <a:pt x="67" y="322"/>
                  </a:lnTo>
                  <a:lnTo>
                    <a:pt x="61" y="307"/>
                  </a:lnTo>
                  <a:lnTo>
                    <a:pt x="2" y="73"/>
                  </a:lnTo>
                  <a:lnTo>
                    <a:pt x="0" y="57"/>
                  </a:lnTo>
                  <a:lnTo>
                    <a:pt x="3" y="42"/>
                  </a:lnTo>
                  <a:lnTo>
                    <a:pt x="8" y="28"/>
                  </a:lnTo>
                  <a:lnTo>
                    <a:pt x="18" y="16"/>
                  </a:lnTo>
                  <a:lnTo>
                    <a:pt x="30" y="8"/>
                  </a:lnTo>
                  <a:lnTo>
                    <a:pt x="45" y="1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93" name="Group 195"/>
          <p:cNvGrpSpPr/>
          <p:nvPr/>
        </p:nvGrpSpPr>
        <p:grpSpPr>
          <a:xfrm>
            <a:off x="5497611" y="3595607"/>
            <a:ext cx="364074" cy="325812"/>
            <a:chOff x="4984750" y="3476625"/>
            <a:chExt cx="468313" cy="419100"/>
          </a:xfrm>
          <a:solidFill>
            <a:schemeClr val="bg1"/>
          </a:solidFill>
        </p:grpSpPr>
        <p:sp>
          <p:nvSpPr>
            <p:cNvPr id="194" name="Freeform 57"/>
            <p:cNvSpPr/>
            <p:nvPr/>
          </p:nvSpPr>
          <p:spPr bwMode="auto">
            <a:xfrm>
              <a:off x="5210175" y="3786188"/>
              <a:ext cx="17463" cy="19050"/>
            </a:xfrm>
            <a:custGeom>
              <a:avLst/>
              <a:gdLst>
                <a:gd name="T0" fmla="*/ 69 w 138"/>
                <a:gd name="T1" fmla="*/ 0 h 138"/>
                <a:gd name="T2" fmla="*/ 87 w 138"/>
                <a:gd name="T3" fmla="*/ 2 h 138"/>
                <a:gd name="T4" fmla="*/ 104 w 138"/>
                <a:gd name="T5" fmla="*/ 9 h 138"/>
                <a:gd name="T6" fmla="*/ 118 w 138"/>
                <a:gd name="T7" fmla="*/ 20 h 138"/>
                <a:gd name="T8" fmla="*/ 129 w 138"/>
                <a:gd name="T9" fmla="*/ 34 h 138"/>
                <a:gd name="T10" fmla="*/ 136 w 138"/>
                <a:gd name="T11" fmla="*/ 50 h 138"/>
                <a:gd name="T12" fmla="*/ 138 w 138"/>
                <a:gd name="T13" fmla="*/ 68 h 138"/>
                <a:gd name="T14" fmla="*/ 136 w 138"/>
                <a:gd name="T15" fmla="*/ 87 h 138"/>
                <a:gd name="T16" fmla="*/ 129 w 138"/>
                <a:gd name="T17" fmla="*/ 103 h 138"/>
                <a:gd name="T18" fmla="*/ 118 w 138"/>
                <a:gd name="T19" fmla="*/ 117 h 138"/>
                <a:gd name="T20" fmla="*/ 104 w 138"/>
                <a:gd name="T21" fmla="*/ 128 h 138"/>
                <a:gd name="T22" fmla="*/ 87 w 138"/>
                <a:gd name="T23" fmla="*/ 136 h 138"/>
                <a:gd name="T24" fmla="*/ 69 w 138"/>
                <a:gd name="T25" fmla="*/ 138 h 138"/>
                <a:gd name="T26" fmla="*/ 51 w 138"/>
                <a:gd name="T27" fmla="*/ 136 h 138"/>
                <a:gd name="T28" fmla="*/ 34 w 138"/>
                <a:gd name="T29" fmla="*/ 128 h 138"/>
                <a:gd name="T30" fmla="*/ 20 w 138"/>
                <a:gd name="T31" fmla="*/ 117 h 138"/>
                <a:gd name="T32" fmla="*/ 9 w 138"/>
                <a:gd name="T33" fmla="*/ 103 h 138"/>
                <a:gd name="T34" fmla="*/ 2 w 138"/>
                <a:gd name="T35" fmla="*/ 87 h 138"/>
                <a:gd name="T36" fmla="*/ 0 w 138"/>
                <a:gd name="T37" fmla="*/ 68 h 138"/>
                <a:gd name="T38" fmla="*/ 2 w 138"/>
                <a:gd name="T39" fmla="*/ 50 h 138"/>
                <a:gd name="T40" fmla="*/ 9 w 138"/>
                <a:gd name="T41" fmla="*/ 34 h 138"/>
                <a:gd name="T42" fmla="*/ 20 w 138"/>
                <a:gd name="T43" fmla="*/ 20 h 138"/>
                <a:gd name="T44" fmla="*/ 34 w 138"/>
                <a:gd name="T45" fmla="*/ 9 h 138"/>
                <a:gd name="T46" fmla="*/ 51 w 138"/>
                <a:gd name="T47" fmla="*/ 2 h 138"/>
                <a:gd name="T48" fmla="*/ 69 w 138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136" y="50"/>
                  </a:lnTo>
                  <a:lnTo>
                    <a:pt x="138" y="68"/>
                  </a:lnTo>
                  <a:lnTo>
                    <a:pt x="136" y="87"/>
                  </a:lnTo>
                  <a:lnTo>
                    <a:pt x="129" y="103"/>
                  </a:lnTo>
                  <a:lnTo>
                    <a:pt x="118" y="117"/>
                  </a:lnTo>
                  <a:lnTo>
                    <a:pt x="104" y="128"/>
                  </a:lnTo>
                  <a:lnTo>
                    <a:pt x="87" y="136"/>
                  </a:lnTo>
                  <a:lnTo>
                    <a:pt x="69" y="138"/>
                  </a:lnTo>
                  <a:lnTo>
                    <a:pt x="51" y="136"/>
                  </a:lnTo>
                  <a:lnTo>
                    <a:pt x="34" y="128"/>
                  </a:lnTo>
                  <a:lnTo>
                    <a:pt x="20" y="117"/>
                  </a:lnTo>
                  <a:lnTo>
                    <a:pt x="9" y="103"/>
                  </a:lnTo>
                  <a:lnTo>
                    <a:pt x="2" y="87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5" name="Freeform 58"/>
            <p:cNvSpPr>
              <a:spLocks noEditPoints="1"/>
            </p:cNvSpPr>
            <p:nvPr/>
          </p:nvSpPr>
          <p:spPr bwMode="auto">
            <a:xfrm>
              <a:off x="4984750" y="3476625"/>
              <a:ext cx="468313" cy="419100"/>
            </a:xfrm>
            <a:custGeom>
              <a:avLst/>
              <a:gdLst>
                <a:gd name="T0" fmla="*/ 605 w 3540"/>
                <a:gd name="T1" fmla="*/ 1085 h 3168"/>
                <a:gd name="T2" fmla="*/ 645 w 3540"/>
                <a:gd name="T3" fmla="*/ 777 h 3168"/>
                <a:gd name="T4" fmla="*/ 3381 w 3540"/>
                <a:gd name="T5" fmla="*/ 1082 h 3168"/>
                <a:gd name="T6" fmla="*/ 3367 w 3540"/>
                <a:gd name="T7" fmla="*/ 698 h 3168"/>
                <a:gd name="T8" fmla="*/ 2918 w 3540"/>
                <a:gd name="T9" fmla="*/ 834 h 3168"/>
                <a:gd name="T10" fmla="*/ 2664 w 3540"/>
                <a:gd name="T11" fmla="*/ 961 h 3168"/>
                <a:gd name="T12" fmla="*/ 2398 w 3540"/>
                <a:gd name="T13" fmla="*/ 961 h 3168"/>
                <a:gd name="T14" fmla="*/ 2151 w 3540"/>
                <a:gd name="T15" fmla="*/ 892 h 3168"/>
                <a:gd name="T16" fmla="*/ 1991 w 3540"/>
                <a:gd name="T17" fmla="*/ 1102 h 3168"/>
                <a:gd name="T18" fmla="*/ 1421 w 3540"/>
                <a:gd name="T19" fmla="*/ 718 h 3168"/>
                <a:gd name="T20" fmla="*/ 1220 w 3540"/>
                <a:gd name="T21" fmla="*/ 989 h 3168"/>
                <a:gd name="T22" fmla="*/ 1294 w 3540"/>
                <a:gd name="T23" fmla="*/ 1285 h 3168"/>
                <a:gd name="T24" fmla="*/ 1692 w 3540"/>
                <a:gd name="T25" fmla="*/ 1798 h 3168"/>
                <a:gd name="T26" fmla="*/ 2694 w 3540"/>
                <a:gd name="T27" fmla="*/ 1688 h 3168"/>
                <a:gd name="T28" fmla="*/ 2807 w 3540"/>
                <a:gd name="T29" fmla="*/ 1240 h 3168"/>
                <a:gd name="T30" fmla="*/ 2107 w 3540"/>
                <a:gd name="T31" fmla="*/ 1618 h 3168"/>
                <a:gd name="T32" fmla="*/ 1997 w 3540"/>
                <a:gd name="T33" fmla="*/ 1633 h 3168"/>
                <a:gd name="T34" fmla="*/ 1927 w 3540"/>
                <a:gd name="T35" fmla="*/ 1255 h 3168"/>
                <a:gd name="T36" fmla="*/ 1668 w 3540"/>
                <a:gd name="T37" fmla="*/ 1043 h 3168"/>
                <a:gd name="T38" fmla="*/ 1567 w 3540"/>
                <a:gd name="T39" fmla="*/ 937 h 3168"/>
                <a:gd name="T40" fmla="*/ 1945 w 3540"/>
                <a:gd name="T41" fmla="*/ 874 h 3168"/>
                <a:gd name="T42" fmla="*/ 1563 w 3540"/>
                <a:gd name="T43" fmla="*/ 688 h 3168"/>
                <a:gd name="T44" fmla="*/ 778 w 3540"/>
                <a:gd name="T45" fmla="*/ 1052 h 3168"/>
                <a:gd name="T46" fmla="*/ 1122 w 3540"/>
                <a:gd name="T47" fmla="*/ 833 h 3168"/>
                <a:gd name="T48" fmla="*/ 2658 w 3540"/>
                <a:gd name="T49" fmla="*/ 285 h 3168"/>
                <a:gd name="T50" fmla="*/ 2610 w 3540"/>
                <a:gd name="T51" fmla="*/ 768 h 3168"/>
                <a:gd name="T52" fmla="*/ 2769 w 3540"/>
                <a:gd name="T53" fmla="*/ 804 h 3168"/>
                <a:gd name="T54" fmla="*/ 2790 w 3540"/>
                <a:gd name="T55" fmla="*/ 321 h 3168"/>
                <a:gd name="T56" fmla="*/ 2312 w 3540"/>
                <a:gd name="T57" fmla="*/ 147 h 3168"/>
                <a:gd name="T58" fmla="*/ 2265 w 3540"/>
                <a:gd name="T59" fmla="*/ 768 h 3168"/>
                <a:gd name="T60" fmla="*/ 2422 w 3540"/>
                <a:gd name="T61" fmla="*/ 804 h 3168"/>
                <a:gd name="T62" fmla="*/ 2438 w 3540"/>
                <a:gd name="T63" fmla="*/ 176 h 3168"/>
                <a:gd name="T64" fmla="*/ 1947 w 3540"/>
                <a:gd name="T65" fmla="*/ 160 h 3168"/>
                <a:gd name="T66" fmla="*/ 2113 w 3540"/>
                <a:gd name="T67" fmla="*/ 220 h 3168"/>
                <a:gd name="T68" fmla="*/ 1666 w 3540"/>
                <a:gd name="T69" fmla="*/ 137 h 3168"/>
                <a:gd name="T70" fmla="*/ 1563 w 3540"/>
                <a:gd name="T71" fmla="*/ 550 h 3168"/>
                <a:gd name="T72" fmla="*/ 1690 w 3540"/>
                <a:gd name="T73" fmla="*/ 140 h 3168"/>
                <a:gd name="T74" fmla="*/ 1868 w 3540"/>
                <a:gd name="T75" fmla="*/ 47 h 3168"/>
                <a:gd name="T76" fmla="*/ 2154 w 3540"/>
                <a:gd name="T77" fmla="*/ 45 h 3168"/>
                <a:gd name="T78" fmla="*/ 2398 w 3540"/>
                <a:gd name="T79" fmla="*/ 3 h 3168"/>
                <a:gd name="T80" fmla="*/ 2614 w 3540"/>
                <a:gd name="T81" fmla="*/ 154 h 3168"/>
                <a:gd name="T82" fmla="*/ 2875 w 3540"/>
                <a:gd name="T83" fmla="*/ 208 h 3168"/>
                <a:gd name="T84" fmla="*/ 3369 w 3540"/>
                <a:gd name="T85" fmla="*/ 554 h 3168"/>
                <a:gd name="T86" fmla="*/ 3540 w 3540"/>
                <a:gd name="T87" fmla="*/ 758 h 3168"/>
                <a:gd name="T88" fmla="*/ 3405 w 3540"/>
                <a:gd name="T89" fmla="*/ 1227 h 3168"/>
                <a:gd name="T90" fmla="*/ 2909 w 3540"/>
                <a:gd name="T91" fmla="*/ 1512 h 3168"/>
                <a:gd name="T92" fmla="*/ 2807 w 3540"/>
                <a:gd name="T93" fmla="*/ 2066 h 3168"/>
                <a:gd name="T94" fmla="*/ 2946 w 3540"/>
                <a:gd name="T95" fmla="*/ 3100 h 3168"/>
                <a:gd name="T96" fmla="*/ 1475 w 3540"/>
                <a:gd name="T97" fmla="*/ 3166 h 3168"/>
                <a:gd name="T98" fmla="*/ 1434 w 3540"/>
                <a:gd name="T99" fmla="*/ 2100 h 3168"/>
                <a:gd name="T100" fmla="*/ 1551 w 3540"/>
                <a:gd name="T101" fmla="*/ 1803 h 3168"/>
                <a:gd name="T102" fmla="*/ 1131 w 3540"/>
                <a:gd name="T103" fmla="*/ 1286 h 3168"/>
                <a:gd name="T104" fmla="*/ 598 w 3540"/>
                <a:gd name="T105" fmla="*/ 1236 h 3168"/>
                <a:gd name="T106" fmla="*/ 2 w 3540"/>
                <a:gd name="T107" fmla="*/ 914 h 3168"/>
                <a:gd name="T108" fmla="*/ 591 w 3540"/>
                <a:gd name="T109" fmla="*/ 558 h 3168"/>
                <a:gd name="T110" fmla="*/ 622 w 3540"/>
                <a:gd name="T111" fmla="*/ 550 h 3168"/>
                <a:gd name="T112" fmla="*/ 1495 w 3540"/>
                <a:gd name="T113" fmla="*/ 71 h 3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40" h="3168">
                  <a:moveTo>
                    <a:pt x="1563" y="2204"/>
                  </a:moveTo>
                  <a:lnTo>
                    <a:pt x="1563" y="3031"/>
                  </a:lnTo>
                  <a:lnTo>
                    <a:pt x="2807" y="3031"/>
                  </a:lnTo>
                  <a:lnTo>
                    <a:pt x="2807" y="2204"/>
                  </a:lnTo>
                  <a:lnTo>
                    <a:pt x="1563" y="2204"/>
                  </a:lnTo>
                  <a:close/>
                  <a:moveTo>
                    <a:pt x="605" y="705"/>
                  </a:moveTo>
                  <a:lnTo>
                    <a:pt x="224" y="895"/>
                  </a:lnTo>
                  <a:lnTo>
                    <a:pt x="605" y="1085"/>
                  </a:lnTo>
                  <a:lnTo>
                    <a:pt x="628" y="1051"/>
                  </a:lnTo>
                  <a:lnTo>
                    <a:pt x="645" y="1013"/>
                  </a:lnTo>
                  <a:lnTo>
                    <a:pt x="658" y="975"/>
                  </a:lnTo>
                  <a:lnTo>
                    <a:pt x="665" y="935"/>
                  </a:lnTo>
                  <a:lnTo>
                    <a:pt x="667" y="895"/>
                  </a:lnTo>
                  <a:lnTo>
                    <a:pt x="665" y="855"/>
                  </a:lnTo>
                  <a:lnTo>
                    <a:pt x="658" y="816"/>
                  </a:lnTo>
                  <a:lnTo>
                    <a:pt x="645" y="777"/>
                  </a:lnTo>
                  <a:lnTo>
                    <a:pt x="628" y="740"/>
                  </a:lnTo>
                  <a:lnTo>
                    <a:pt x="605" y="705"/>
                  </a:lnTo>
                  <a:close/>
                  <a:moveTo>
                    <a:pt x="3263" y="688"/>
                  </a:moveTo>
                  <a:lnTo>
                    <a:pt x="3263" y="1102"/>
                  </a:lnTo>
                  <a:lnTo>
                    <a:pt x="3333" y="1102"/>
                  </a:lnTo>
                  <a:lnTo>
                    <a:pt x="3351" y="1100"/>
                  </a:lnTo>
                  <a:lnTo>
                    <a:pt x="3367" y="1092"/>
                  </a:lnTo>
                  <a:lnTo>
                    <a:pt x="3381" y="1082"/>
                  </a:lnTo>
                  <a:lnTo>
                    <a:pt x="3392" y="1068"/>
                  </a:lnTo>
                  <a:lnTo>
                    <a:pt x="3399" y="1051"/>
                  </a:lnTo>
                  <a:lnTo>
                    <a:pt x="3402" y="1032"/>
                  </a:lnTo>
                  <a:lnTo>
                    <a:pt x="3402" y="758"/>
                  </a:lnTo>
                  <a:lnTo>
                    <a:pt x="3399" y="739"/>
                  </a:lnTo>
                  <a:lnTo>
                    <a:pt x="3392" y="723"/>
                  </a:lnTo>
                  <a:lnTo>
                    <a:pt x="3381" y="709"/>
                  </a:lnTo>
                  <a:lnTo>
                    <a:pt x="3367" y="698"/>
                  </a:lnTo>
                  <a:lnTo>
                    <a:pt x="3351" y="690"/>
                  </a:lnTo>
                  <a:lnTo>
                    <a:pt x="3333" y="688"/>
                  </a:lnTo>
                  <a:lnTo>
                    <a:pt x="3263" y="688"/>
                  </a:lnTo>
                  <a:close/>
                  <a:moveTo>
                    <a:pt x="2946" y="688"/>
                  </a:moveTo>
                  <a:lnTo>
                    <a:pt x="2946" y="723"/>
                  </a:lnTo>
                  <a:lnTo>
                    <a:pt x="2942" y="762"/>
                  </a:lnTo>
                  <a:lnTo>
                    <a:pt x="2933" y="799"/>
                  </a:lnTo>
                  <a:lnTo>
                    <a:pt x="2918" y="834"/>
                  </a:lnTo>
                  <a:lnTo>
                    <a:pt x="2899" y="865"/>
                  </a:lnTo>
                  <a:lnTo>
                    <a:pt x="2875" y="894"/>
                  </a:lnTo>
                  <a:lnTo>
                    <a:pt x="2846" y="917"/>
                  </a:lnTo>
                  <a:lnTo>
                    <a:pt x="2815" y="937"/>
                  </a:lnTo>
                  <a:lnTo>
                    <a:pt x="2779" y="951"/>
                  </a:lnTo>
                  <a:lnTo>
                    <a:pt x="2743" y="961"/>
                  </a:lnTo>
                  <a:lnTo>
                    <a:pt x="2703" y="964"/>
                  </a:lnTo>
                  <a:lnTo>
                    <a:pt x="2664" y="961"/>
                  </a:lnTo>
                  <a:lnTo>
                    <a:pt x="2626" y="951"/>
                  </a:lnTo>
                  <a:lnTo>
                    <a:pt x="2591" y="936"/>
                  </a:lnTo>
                  <a:lnTo>
                    <a:pt x="2558" y="916"/>
                  </a:lnTo>
                  <a:lnTo>
                    <a:pt x="2531" y="891"/>
                  </a:lnTo>
                  <a:lnTo>
                    <a:pt x="2503" y="916"/>
                  </a:lnTo>
                  <a:lnTo>
                    <a:pt x="2470" y="936"/>
                  </a:lnTo>
                  <a:lnTo>
                    <a:pt x="2435" y="951"/>
                  </a:lnTo>
                  <a:lnTo>
                    <a:pt x="2398" y="961"/>
                  </a:lnTo>
                  <a:lnTo>
                    <a:pt x="2358" y="964"/>
                  </a:lnTo>
                  <a:lnTo>
                    <a:pt x="2320" y="961"/>
                  </a:lnTo>
                  <a:lnTo>
                    <a:pt x="2284" y="952"/>
                  </a:lnTo>
                  <a:lnTo>
                    <a:pt x="2251" y="938"/>
                  </a:lnTo>
                  <a:lnTo>
                    <a:pt x="2219" y="920"/>
                  </a:lnTo>
                  <a:lnTo>
                    <a:pt x="2192" y="898"/>
                  </a:lnTo>
                  <a:lnTo>
                    <a:pt x="2168" y="872"/>
                  </a:lnTo>
                  <a:lnTo>
                    <a:pt x="2151" y="892"/>
                  </a:lnTo>
                  <a:lnTo>
                    <a:pt x="2133" y="912"/>
                  </a:lnTo>
                  <a:lnTo>
                    <a:pt x="2095" y="945"/>
                  </a:lnTo>
                  <a:lnTo>
                    <a:pt x="2054" y="973"/>
                  </a:lnTo>
                  <a:lnTo>
                    <a:pt x="2011" y="996"/>
                  </a:lnTo>
                  <a:lnTo>
                    <a:pt x="1965" y="1013"/>
                  </a:lnTo>
                  <a:lnTo>
                    <a:pt x="1918" y="1025"/>
                  </a:lnTo>
                  <a:lnTo>
                    <a:pt x="1957" y="1061"/>
                  </a:lnTo>
                  <a:lnTo>
                    <a:pt x="1991" y="1102"/>
                  </a:lnTo>
                  <a:lnTo>
                    <a:pt x="3125" y="1102"/>
                  </a:lnTo>
                  <a:lnTo>
                    <a:pt x="3125" y="688"/>
                  </a:lnTo>
                  <a:lnTo>
                    <a:pt x="2946" y="688"/>
                  </a:lnTo>
                  <a:close/>
                  <a:moveTo>
                    <a:pt x="1563" y="688"/>
                  </a:moveTo>
                  <a:lnTo>
                    <a:pt x="1534" y="689"/>
                  </a:lnTo>
                  <a:lnTo>
                    <a:pt x="1506" y="694"/>
                  </a:lnTo>
                  <a:lnTo>
                    <a:pt x="1462" y="703"/>
                  </a:lnTo>
                  <a:lnTo>
                    <a:pt x="1421" y="718"/>
                  </a:lnTo>
                  <a:lnTo>
                    <a:pt x="1383" y="739"/>
                  </a:lnTo>
                  <a:lnTo>
                    <a:pt x="1347" y="763"/>
                  </a:lnTo>
                  <a:lnTo>
                    <a:pt x="1315" y="793"/>
                  </a:lnTo>
                  <a:lnTo>
                    <a:pt x="1286" y="826"/>
                  </a:lnTo>
                  <a:lnTo>
                    <a:pt x="1262" y="864"/>
                  </a:lnTo>
                  <a:lnTo>
                    <a:pt x="1242" y="903"/>
                  </a:lnTo>
                  <a:lnTo>
                    <a:pt x="1228" y="945"/>
                  </a:lnTo>
                  <a:lnTo>
                    <a:pt x="1220" y="989"/>
                  </a:lnTo>
                  <a:lnTo>
                    <a:pt x="1216" y="1032"/>
                  </a:lnTo>
                  <a:lnTo>
                    <a:pt x="1216" y="1069"/>
                  </a:lnTo>
                  <a:lnTo>
                    <a:pt x="1220" y="1112"/>
                  </a:lnTo>
                  <a:lnTo>
                    <a:pt x="1227" y="1153"/>
                  </a:lnTo>
                  <a:lnTo>
                    <a:pt x="1239" y="1189"/>
                  </a:lnTo>
                  <a:lnTo>
                    <a:pt x="1253" y="1223"/>
                  </a:lnTo>
                  <a:lnTo>
                    <a:pt x="1272" y="1255"/>
                  </a:lnTo>
                  <a:lnTo>
                    <a:pt x="1294" y="1285"/>
                  </a:lnTo>
                  <a:lnTo>
                    <a:pt x="1318" y="1311"/>
                  </a:lnTo>
                  <a:lnTo>
                    <a:pt x="1559" y="1552"/>
                  </a:lnTo>
                  <a:lnTo>
                    <a:pt x="1592" y="1587"/>
                  </a:lnTo>
                  <a:lnTo>
                    <a:pt x="1620" y="1626"/>
                  </a:lnTo>
                  <a:lnTo>
                    <a:pt x="1644" y="1666"/>
                  </a:lnTo>
                  <a:lnTo>
                    <a:pt x="1664" y="1708"/>
                  </a:lnTo>
                  <a:lnTo>
                    <a:pt x="1680" y="1753"/>
                  </a:lnTo>
                  <a:lnTo>
                    <a:pt x="1692" y="1798"/>
                  </a:lnTo>
                  <a:lnTo>
                    <a:pt x="1698" y="1845"/>
                  </a:lnTo>
                  <a:lnTo>
                    <a:pt x="1701" y="1893"/>
                  </a:lnTo>
                  <a:lnTo>
                    <a:pt x="1701" y="2066"/>
                  </a:lnTo>
                  <a:lnTo>
                    <a:pt x="2669" y="2066"/>
                  </a:lnTo>
                  <a:lnTo>
                    <a:pt x="2669" y="1876"/>
                  </a:lnTo>
                  <a:lnTo>
                    <a:pt x="2672" y="1813"/>
                  </a:lnTo>
                  <a:lnTo>
                    <a:pt x="2680" y="1750"/>
                  </a:lnTo>
                  <a:lnTo>
                    <a:pt x="2694" y="1688"/>
                  </a:lnTo>
                  <a:lnTo>
                    <a:pt x="2713" y="1627"/>
                  </a:lnTo>
                  <a:lnTo>
                    <a:pt x="2738" y="1569"/>
                  </a:lnTo>
                  <a:lnTo>
                    <a:pt x="2762" y="1510"/>
                  </a:lnTo>
                  <a:lnTo>
                    <a:pt x="2783" y="1455"/>
                  </a:lnTo>
                  <a:lnTo>
                    <a:pt x="2797" y="1401"/>
                  </a:lnTo>
                  <a:lnTo>
                    <a:pt x="2804" y="1349"/>
                  </a:lnTo>
                  <a:lnTo>
                    <a:pt x="2807" y="1299"/>
                  </a:lnTo>
                  <a:lnTo>
                    <a:pt x="2807" y="1240"/>
                  </a:lnTo>
                  <a:lnTo>
                    <a:pt x="2073" y="1240"/>
                  </a:lnTo>
                  <a:lnTo>
                    <a:pt x="2091" y="1291"/>
                  </a:lnTo>
                  <a:lnTo>
                    <a:pt x="2104" y="1344"/>
                  </a:lnTo>
                  <a:lnTo>
                    <a:pt x="2112" y="1397"/>
                  </a:lnTo>
                  <a:lnTo>
                    <a:pt x="2115" y="1453"/>
                  </a:lnTo>
                  <a:lnTo>
                    <a:pt x="2115" y="1583"/>
                  </a:lnTo>
                  <a:lnTo>
                    <a:pt x="2113" y="1602"/>
                  </a:lnTo>
                  <a:lnTo>
                    <a:pt x="2107" y="1618"/>
                  </a:lnTo>
                  <a:lnTo>
                    <a:pt x="2096" y="1632"/>
                  </a:lnTo>
                  <a:lnTo>
                    <a:pt x="2082" y="1643"/>
                  </a:lnTo>
                  <a:lnTo>
                    <a:pt x="2065" y="1650"/>
                  </a:lnTo>
                  <a:lnTo>
                    <a:pt x="2047" y="1652"/>
                  </a:lnTo>
                  <a:lnTo>
                    <a:pt x="2047" y="1652"/>
                  </a:lnTo>
                  <a:lnTo>
                    <a:pt x="2029" y="1650"/>
                  </a:lnTo>
                  <a:lnTo>
                    <a:pt x="2011" y="1644"/>
                  </a:lnTo>
                  <a:lnTo>
                    <a:pt x="1997" y="1633"/>
                  </a:lnTo>
                  <a:lnTo>
                    <a:pt x="1987" y="1619"/>
                  </a:lnTo>
                  <a:lnTo>
                    <a:pt x="1980" y="1602"/>
                  </a:lnTo>
                  <a:lnTo>
                    <a:pt x="1977" y="1584"/>
                  </a:lnTo>
                  <a:lnTo>
                    <a:pt x="1977" y="1453"/>
                  </a:lnTo>
                  <a:lnTo>
                    <a:pt x="1974" y="1401"/>
                  </a:lnTo>
                  <a:lnTo>
                    <a:pt x="1964" y="1351"/>
                  </a:lnTo>
                  <a:lnTo>
                    <a:pt x="1948" y="1302"/>
                  </a:lnTo>
                  <a:lnTo>
                    <a:pt x="1927" y="1255"/>
                  </a:lnTo>
                  <a:lnTo>
                    <a:pt x="1900" y="1211"/>
                  </a:lnTo>
                  <a:lnTo>
                    <a:pt x="1900" y="1210"/>
                  </a:lnTo>
                  <a:lnTo>
                    <a:pt x="1870" y="1171"/>
                  </a:lnTo>
                  <a:lnTo>
                    <a:pt x="1835" y="1136"/>
                  </a:lnTo>
                  <a:lnTo>
                    <a:pt x="1798" y="1106"/>
                  </a:lnTo>
                  <a:lnTo>
                    <a:pt x="1757" y="1081"/>
                  </a:lnTo>
                  <a:lnTo>
                    <a:pt x="1713" y="1059"/>
                  </a:lnTo>
                  <a:lnTo>
                    <a:pt x="1668" y="1043"/>
                  </a:lnTo>
                  <a:lnTo>
                    <a:pt x="1620" y="1031"/>
                  </a:lnTo>
                  <a:lnTo>
                    <a:pt x="1603" y="1027"/>
                  </a:lnTo>
                  <a:lnTo>
                    <a:pt x="1589" y="1018"/>
                  </a:lnTo>
                  <a:lnTo>
                    <a:pt x="1577" y="1006"/>
                  </a:lnTo>
                  <a:lnTo>
                    <a:pt x="1568" y="992"/>
                  </a:lnTo>
                  <a:lnTo>
                    <a:pt x="1564" y="976"/>
                  </a:lnTo>
                  <a:lnTo>
                    <a:pt x="1563" y="958"/>
                  </a:lnTo>
                  <a:lnTo>
                    <a:pt x="1567" y="937"/>
                  </a:lnTo>
                  <a:lnTo>
                    <a:pt x="1578" y="920"/>
                  </a:lnTo>
                  <a:lnTo>
                    <a:pt x="1593" y="907"/>
                  </a:lnTo>
                  <a:lnTo>
                    <a:pt x="1611" y="898"/>
                  </a:lnTo>
                  <a:lnTo>
                    <a:pt x="1632" y="895"/>
                  </a:lnTo>
                  <a:lnTo>
                    <a:pt x="1839" y="895"/>
                  </a:lnTo>
                  <a:lnTo>
                    <a:pt x="1875" y="892"/>
                  </a:lnTo>
                  <a:lnTo>
                    <a:pt x="1911" y="886"/>
                  </a:lnTo>
                  <a:lnTo>
                    <a:pt x="1945" y="874"/>
                  </a:lnTo>
                  <a:lnTo>
                    <a:pt x="1977" y="858"/>
                  </a:lnTo>
                  <a:lnTo>
                    <a:pt x="2007" y="838"/>
                  </a:lnTo>
                  <a:lnTo>
                    <a:pt x="2035" y="814"/>
                  </a:lnTo>
                  <a:lnTo>
                    <a:pt x="2060" y="787"/>
                  </a:lnTo>
                  <a:lnTo>
                    <a:pt x="2080" y="756"/>
                  </a:lnTo>
                  <a:lnTo>
                    <a:pt x="2095" y="723"/>
                  </a:lnTo>
                  <a:lnTo>
                    <a:pt x="2107" y="688"/>
                  </a:lnTo>
                  <a:lnTo>
                    <a:pt x="1563" y="688"/>
                  </a:lnTo>
                  <a:close/>
                  <a:moveTo>
                    <a:pt x="756" y="688"/>
                  </a:moveTo>
                  <a:lnTo>
                    <a:pt x="778" y="739"/>
                  </a:lnTo>
                  <a:lnTo>
                    <a:pt x="794" y="790"/>
                  </a:lnTo>
                  <a:lnTo>
                    <a:pt x="802" y="842"/>
                  </a:lnTo>
                  <a:lnTo>
                    <a:pt x="806" y="895"/>
                  </a:lnTo>
                  <a:lnTo>
                    <a:pt x="802" y="948"/>
                  </a:lnTo>
                  <a:lnTo>
                    <a:pt x="794" y="1000"/>
                  </a:lnTo>
                  <a:lnTo>
                    <a:pt x="778" y="1052"/>
                  </a:lnTo>
                  <a:lnTo>
                    <a:pt x="756" y="1102"/>
                  </a:lnTo>
                  <a:lnTo>
                    <a:pt x="1080" y="1102"/>
                  </a:lnTo>
                  <a:lnTo>
                    <a:pt x="1078" y="1069"/>
                  </a:lnTo>
                  <a:lnTo>
                    <a:pt x="1078" y="1032"/>
                  </a:lnTo>
                  <a:lnTo>
                    <a:pt x="1081" y="981"/>
                  </a:lnTo>
                  <a:lnTo>
                    <a:pt x="1090" y="930"/>
                  </a:lnTo>
                  <a:lnTo>
                    <a:pt x="1104" y="881"/>
                  </a:lnTo>
                  <a:lnTo>
                    <a:pt x="1122" y="833"/>
                  </a:lnTo>
                  <a:lnTo>
                    <a:pt x="1147" y="787"/>
                  </a:lnTo>
                  <a:lnTo>
                    <a:pt x="1176" y="744"/>
                  </a:lnTo>
                  <a:lnTo>
                    <a:pt x="1198" y="715"/>
                  </a:lnTo>
                  <a:lnTo>
                    <a:pt x="1224" y="688"/>
                  </a:lnTo>
                  <a:lnTo>
                    <a:pt x="756" y="688"/>
                  </a:lnTo>
                  <a:close/>
                  <a:moveTo>
                    <a:pt x="2703" y="275"/>
                  </a:moveTo>
                  <a:lnTo>
                    <a:pt x="2680" y="278"/>
                  </a:lnTo>
                  <a:lnTo>
                    <a:pt x="2658" y="285"/>
                  </a:lnTo>
                  <a:lnTo>
                    <a:pt x="2639" y="298"/>
                  </a:lnTo>
                  <a:lnTo>
                    <a:pt x="2623" y="314"/>
                  </a:lnTo>
                  <a:lnTo>
                    <a:pt x="2610" y="333"/>
                  </a:lnTo>
                  <a:lnTo>
                    <a:pt x="2602" y="355"/>
                  </a:lnTo>
                  <a:lnTo>
                    <a:pt x="2599" y="378"/>
                  </a:lnTo>
                  <a:lnTo>
                    <a:pt x="2599" y="723"/>
                  </a:lnTo>
                  <a:lnTo>
                    <a:pt x="2602" y="746"/>
                  </a:lnTo>
                  <a:lnTo>
                    <a:pt x="2610" y="768"/>
                  </a:lnTo>
                  <a:lnTo>
                    <a:pt x="2623" y="788"/>
                  </a:lnTo>
                  <a:lnTo>
                    <a:pt x="2639" y="804"/>
                  </a:lnTo>
                  <a:lnTo>
                    <a:pt x="2658" y="816"/>
                  </a:lnTo>
                  <a:lnTo>
                    <a:pt x="2680" y="823"/>
                  </a:lnTo>
                  <a:lnTo>
                    <a:pt x="2703" y="826"/>
                  </a:lnTo>
                  <a:lnTo>
                    <a:pt x="2727" y="823"/>
                  </a:lnTo>
                  <a:lnTo>
                    <a:pt x="2749" y="816"/>
                  </a:lnTo>
                  <a:lnTo>
                    <a:pt x="2769" y="804"/>
                  </a:lnTo>
                  <a:lnTo>
                    <a:pt x="2785" y="788"/>
                  </a:lnTo>
                  <a:lnTo>
                    <a:pt x="2797" y="768"/>
                  </a:lnTo>
                  <a:lnTo>
                    <a:pt x="2804" y="746"/>
                  </a:lnTo>
                  <a:lnTo>
                    <a:pt x="2807" y="723"/>
                  </a:lnTo>
                  <a:lnTo>
                    <a:pt x="2807" y="378"/>
                  </a:lnTo>
                  <a:lnTo>
                    <a:pt x="2805" y="358"/>
                  </a:lnTo>
                  <a:lnTo>
                    <a:pt x="2799" y="339"/>
                  </a:lnTo>
                  <a:lnTo>
                    <a:pt x="2790" y="321"/>
                  </a:lnTo>
                  <a:lnTo>
                    <a:pt x="2776" y="306"/>
                  </a:lnTo>
                  <a:lnTo>
                    <a:pt x="2761" y="293"/>
                  </a:lnTo>
                  <a:lnTo>
                    <a:pt x="2743" y="283"/>
                  </a:lnTo>
                  <a:lnTo>
                    <a:pt x="2724" y="277"/>
                  </a:lnTo>
                  <a:lnTo>
                    <a:pt x="2703" y="275"/>
                  </a:lnTo>
                  <a:close/>
                  <a:moveTo>
                    <a:pt x="2358" y="137"/>
                  </a:moveTo>
                  <a:lnTo>
                    <a:pt x="2334" y="140"/>
                  </a:lnTo>
                  <a:lnTo>
                    <a:pt x="2312" y="147"/>
                  </a:lnTo>
                  <a:lnTo>
                    <a:pt x="2292" y="160"/>
                  </a:lnTo>
                  <a:lnTo>
                    <a:pt x="2276" y="176"/>
                  </a:lnTo>
                  <a:lnTo>
                    <a:pt x="2265" y="196"/>
                  </a:lnTo>
                  <a:lnTo>
                    <a:pt x="2257" y="217"/>
                  </a:lnTo>
                  <a:lnTo>
                    <a:pt x="2254" y="240"/>
                  </a:lnTo>
                  <a:lnTo>
                    <a:pt x="2254" y="723"/>
                  </a:lnTo>
                  <a:lnTo>
                    <a:pt x="2257" y="746"/>
                  </a:lnTo>
                  <a:lnTo>
                    <a:pt x="2265" y="768"/>
                  </a:lnTo>
                  <a:lnTo>
                    <a:pt x="2276" y="788"/>
                  </a:lnTo>
                  <a:lnTo>
                    <a:pt x="2292" y="804"/>
                  </a:lnTo>
                  <a:lnTo>
                    <a:pt x="2312" y="816"/>
                  </a:lnTo>
                  <a:lnTo>
                    <a:pt x="2334" y="823"/>
                  </a:lnTo>
                  <a:lnTo>
                    <a:pt x="2358" y="826"/>
                  </a:lnTo>
                  <a:lnTo>
                    <a:pt x="2381" y="823"/>
                  </a:lnTo>
                  <a:lnTo>
                    <a:pt x="2403" y="816"/>
                  </a:lnTo>
                  <a:lnTo>
                    <a:pt x="2422" y="804"/>
                  </a:lnTo>
                  <a:lnTo>
                    <a:pt x="2438" y="788"/>
                  </a:lnTo>
                  <a:lnTo>
                    <a:pt x="2451" y="768"/>
                  </a:lnTo>
                  <a:lnTo>
                    <a:pt x="2459" y="746"/>
                  </a:lnTo>
                  <a:lnTo>
                    <a:pt x="2462" y="723"/>
                  </a:lnTo>
                  <a:lnTo>
                    <a:pt x="2462" y="240"/>
                  </a:lnTo>
                  <a:lnTo>
                    <a:pt x="2459" y="217"/>
                  </a:lnTo>
                  <a:lnTo>
                    <a:pt x="2451" y="196"/>
                  </a:lnTo>
                  <a:lnTo>
                    <a:pt x="2438" y="176"/>
                  </a:lnTo>
                  <a:lnTo>
                    <a:pt x="2422" y="160"/>
                  </a:lnTo>
                  <a:lnTo>
                    <a:pt x="2403" y="147"/>
                  </a:lnTo>
                  <a:lnTo>
                    <a:pt x="2381" y="140"/>
                  </a:lnTo>
                  <a:lnTo>
                    <a:pt x="2358" y="137"/>
                  </a:lnTo>
                  <a:close/>
                  <a:moveTo>
                    <a:pt x="2012" y="137"/>
                  </a:moveTo>
                  <a:lnTo>
                    <a:pt x="1988" y="140"/>
                  </a:lnTo>
                  <a:lnTo>
                    <a:pt x="1966" y="147"/>
                  </a:lnTo>
                  <a:lnTo>
                    <a:pt x="1947" y="160"/>
                  </a:lnTo>
                  <a:lnTo>
                    <a:pt x="1931" y="176"/>
                  </a:lnTo>
                  <a:lnTo>
                    <a:pt x="1919" y="196"/>
                  </a:lnTo>
                  <a:lnTo>
                    <a:pt x="1911" y="217"/>
                  </a:lnTo>
                  <a:lnTo>
                    <a:pt x="1908" y="240"/>
                  </a:lnTo>
                  <a:lnTo>
                    <a:pt x="1908" y="550"/>
                  </a:lnTo>
                  <a:lnTo>
                    <a:pt x="2115" y="550"/>
                  </a:lnTo>
                  <a:lnTo>
                    <a:pt x="2115" y="240"/>
                  </a:lnTo>
                  <a:lnTo>
                    <a:pt x="2113" y="220"/>
                  </a:lnTo>
                  <a:lnTo>
                    <a:pt x="2108" y="201"/>
                  </a:lnTo>
                  <a:lnTo>
                    <a:pt x="2098" y="184"/>
                  </a:lnTo>
                  <a:lnTo>
                    <a:pt x="2085" y="168"/>
                  </a:lnTo>
                  <a:lnTo>
                    <a:pt x="2069" y="155"/>
                  </a:lnTo>
                  <a:lnTo>
                    <a:pt x="2052" y="145"/>
                  </a:lnTo>
                  <a:lnTo>
                    <a:pt x="2033" y="139"/>
                  </a:lnTo>
                  <a:lnTo>
                    <a:pt x="2012" y="137"/>
                  </a:lnTo>
                  <a:close/>
                  <a:moveTo>
                    <a:pt x="1666" y="137"/>
                  </a:moveTo>
                  <a:lnTo>
                    <a:pt x="1642" y="140"/>
                  </a:lnTo>
                  <a:lnTo>
                    <a:pt x="1621" y="147"/>
                  </a:lnTo>
                  <a:lnTo>
                    <a:pt x="1602" y="160"/>
                  </a:lnTo>
                  <a:lnTo>
                    <a:pt x="1585" y="176"/>
                  </a:lnTo>
                  <a:lnTo>
                    <a:pt x="1573" y="196"/>
                  </a:lnTo>
                  <a:lnTo>
                    <a:pt x="1565" y="217"/>
                  </a:lnTo>
                  <a:lnTo>
                    <a:pt x="1563" y="240"/>
                  </a:lnTo>
                  <a:lnTo>
                    <a:pt x="1563" y="550"/>
                  </a:lnTo>
                  <a:lnTo>
                    <a:pt x="1770" y="550"/>
                  </a:lnTo>
                  <a:lnTo>
                    <a:pt x="1770" y="240"/>
                  </a:lnTo>
                  <a:lnTo>
                    <a:pt x="1767" y="217"/>
                  </a:lnTo>
                  <a:lnTo>
                    <a:pt x="1759" y="196"/>
                  </a:lnTo>
                  <a:lnTo>
                    <a:pt x="1747" y="176"/>
                  </a:lnTo>
                  <a:lnTo>
                    <a:pt x="1731" y="160"/>
                  </a:lnTo>
                  <a:lnTo>
                    <a:pt x="1712" y="147"/>
                  </a:lnTo>
                  <a:lnTo>
                    <a:pt x="1690" y="140"/>
                  </a:lnTo>
                  <a:lnTo>
                    <a:pt x="1666" y="137"/>
                  </a:lnTo>
                  <a:close/>
                  <a:moveTo>
                    <a:pt x="1666" y="0"/>
                  </a:moveTo>
                  <a:lnTo>
                    <a:pt x="1706" y="3"/>
                  </a:lnTo>
                  <a:lnTo>
                    <a:pt x="1743" y="12"/>
                  </a:lnTo>
                  <a:lnTo>
                    <a:pt x="1779" y="28"/>
                  </a:lnTo>
                  <a:lnTo>
                    <a:pt x="1811" y="47"/>
                  </a:lnTo>
                  <a:lnTo>
                    <a:pt x="1839" y="73"/>
                  </a:lnTo>
                  <a:lnTo>
                    <a:pt x="1868" y="47"/>
                  </a:lnTo>
                  <a:lnTo>
                    <a:pt x="1900" y="28"/>
                  </a:lnTo>
                  <a:lnTo>
                    <a:pt x="1934" y="12"/>
                  </a:lnTo>
                  <a:lnTo>
                    <a:pt x="1973" y="3"/>
                  </a:lnTo>
                  <a:lnTo>
                    <a:pt x="2012" y="0"/>
                  </a:lnTo>
                  <a:lnTo>
                    <a:pt x="2050" y="2"/>
                  </a:lnTo>
                  <a:lnTo>
                    <a:pt x="2088" y="12"/>
                  </a:lnTo>
                  <a:lnTo>
                    <a:pt x="2122" y="26"/>
                  </a:lnTo>
                  <a:lnTo>
                    <a:pt x="2154" y="45"/>
                  </a:lnTo>
                  <a:lnTo>
                    <a:pt x="2183" y="71"/>
                  </a:lnTo>
                  <a:lnTo>
                    <a:pt x="2185" y="72"/>
                  </a:lnTo>
                  <a:lnTo>
                    <a:pt x="2213" y="47"/>
                  </a:lnTo>
                  <a:lnTo>
                    <a:pt x="2245" y="27"/>
                  </a:lnTo>
                  <a:lnTo>
                    <a:pt x="2281" y="12"/>
                  </a:lnTo>
                  <a:lnTo>
                    <a:pt x="2318" y="3"/>
                  </a:lnTo>
                  <a:lnTo>
                    <a:pt x="2358" y="0"/>
                  </a:lnTo>
                  <a:lnTo>
                    <a:pt x="2398" y="3"/>
                  </a:lnTo>
                  <a:lnTo>
                    <a:pt x="2435" y="12"/>
                  </a:lnTo>
                  <a:lnTo>
                    <a:pt x="2469" y="27"/>
                  </a:lnTo>
                  <a:lnTo>
                    <a:pt x="2502" y="47"/>
                  </a:lnTo>
                  <a:lnTo>
                    <a:pt x="2529" y="72"/>
                  </a:lnTo>
                  <a:lnTo>
                    <a:pt x="2554" y="99"/>
                  </a:lnTo>
                  <a:lnTo>
                    <a:pt x="2573" y="131"/>
                  </a:lnTo>
                  <a:lnTo>
                    <a:pt x="2587" y="167"/>
                  </a:lnTo>
                  <a:lnTo>
                    <a:pt x="2614" y="154"/>
                  </a:lnTo>
                  <a:lnTo>
                    <a:pt x="2643" y="145"/>
                  </a:lnTo>
                  <a:lnTo>
                    <a:pt x="2672" y="139"/>
                  </a:lnTo>
                  <a:lnTo>
                    <a:pt x="2703" y="137"/>
                  </a:lnTo>
                  <a:lnTo>
                    <a:pt x="2742" y="140"/>
                  </a:lnTo>
                  <a:lnTo>
                    <a:pt x="2778" y="149"/>
                  </a:lnTo>
                  <a:lnTo>
                    <a:pt x="2813" y="164"/>
                  </a:lnTo>
                  <a:lnTo>
                    <a:pt x="2845" y="183"/>
                  </a:lnTo>
                  <a:lnTo>
                    <a:pt x="2875" y="208"/>
                  </a:lnTo>
                  <a:lnTo>
                    <a:pt x="2900" y="237"/>
                  </a:lnTo>
                  <a:lnTo>
                    <a:pt x="2919" y="269"/>
                  </a:lnTo>
                  <a:lnTo>
                    <a:pt x="2934" y="304"/>
                  </a:lnTo>
                  <a:lnTo>
                    <a:pt x="2942" y="340"/>
                  </a:lnTo>
                  <a:lnTo>
                    <a:pt x="2946" y="378"/>
                  </a:lnTo>
                  <a:lnTo>
                    <a:pt x="2946" y="550"/>
                  </a:lnTo>
                  <a:lnTo>
                    <a:pt x="3333" y="550"/>
                  </a:lnTo>
                  <a:lnTo>
                    <a:pt x="3369" y="554"/>
                  </a:lnTo>
                  <a:lnTo>
                    <a:pt x="3405" y="563"/>
                  </a:lnTo>
                  <a:lnTo>
                    <a:pt x="3437" y="579"/>
                  </a:lnTo>
                  <a:lnTo>
                    <a:pt x="3466" y="600"/>
                  </a:lnTo>
                  <a:lnTo>
                    <a:pt x="3491" y="624"/>
                  </a:lnTo>
                  <a:lnTo>
                    <a:pt x="3512" y="653"/>
                  </a:lnTo>
                  <a:lnTo>
                    <a:pt x="3527" y="685"/>
                  </a:lnTo>
                  <a:lnTo>
                    <a:pt x="3537" y="720"/>
                  </a:lnTo>
                  <a:lnTo>
                    <a:pt x="3540" y="758"/>
                  </a:lnTo>
                  <a:lnTo>
                    <a:pt x="3540" y="1032"/>
                  </a:lnTo>
                  <a:lnTo>
                    <a:pt x="3537" y="1070"/>
                  </a:lnTo>
                  <a:lnTo>
                    <a:pt x="3527" y="1105"/>
                  </a:lnTo>
                  <a:lnTo>
                    <a:pt x="3512" y="1137"/>
                  </a:lnTo>
                  <a:lnTo>
                    <a:pt x="3491" y="1166"/>
                  </a:lnTo>
                  <a:lnTo>
                    <a:pt x="3466" y="1191"/>
                  </a:lnTo>
                  <a:lnTo>
                    <a:pt x="3437" y="1211"/>
                  </a:lnTo>
                  <a:lnTo>
                    <a:pt x="3405" y="1227"/>
                  </a:lnTo>
                  <a:lnTo>
                    <a:pt x="3369" y="1237"/>
                  </a:lnTo>
                  <a:lnTo>
                    <a:pt x="3333" y="1240"/>
                  </a:lnTo>
                  <a:lnTo>
                    <a:pt x="2946" y="1240"/>
                  </a:lnTo>
                  <a:lnTo>
                    <a:pt x="2946" y="1299"/>
                  </a:lnTo>
                  <a:lnTo>
                    <a:pt x="2944" y="1351"/>
                  </a:lnTo>
                  <a:lnTo>
                    <a:pt x="2936" y="1403"/>
                  </a:lnTo>
                  <a:lnTo>
                    <a:pt x="2925" y="1458"/>
                  </a:lnTo>
                  <a:lnTo>
                    <a:pt x="2909" y="1512"/>
                  </a:lnTo>
                  <a:lnTo>
                    <a:pt x="2888" y="1569"/>
                  </a:lnTo>
                  <a:lnTo>
                    <a:pt x="2863" y="1628"/>
                  </a:lnTo>
                  <a:lnTo>
                    <a:pt x="2843" y="1675"/>
                  </a:lnTo>
                  <a:lnTo>
                    <a:pt x="2828" y="1724"/>
                  </a:lnTo>
                  <a:lnTo>
                    <a:pt x="2816" y="1774"/>
                  </a:lnTo>
                  <a:lnTo>
                    <a:pt x="2809" y="1824"/>
                  </a:lnTo>
                  <a:lnTo>
                    <a:pt x="2807" y="1876"/>
                  </a:lnTo>
                  <a:lnTo>
                    <a:pt x="2807" y="2066"/>
                  </a:lnTo>
                  <a:lnTo>
                    <a:pt x="2876" y="2066"/>
                  </a:lnTo>
                  <a:lnTo>
                    <a:pt x="2894" y="2068"/>
                  </a:lnTo>
                  <a:lnTo>
                    <a:pt x="2911" y="2076"/>
                  </a:lnTo>
                  <a:lnTo>
                    <a:pt x="2925" y="2086"/>
                  </a:lnTo>
                  <a:lnTo>
                    <a:pt x="2936" y="2100"/>
                  </a:lnTo>
                  <a:lnTo>
                    <a:pt x="2942" y="2116"/>
                  </a:lnTo>
                  <a:lnTo>
                    <a:pt x="2946" y="2136"/>
                  </a:lnTo>
                  <a:lnTo>
                    <a:pt x="2946" y="3100"/>
                  </a:lnTo>
                  <a:lnTo>
                    <a:pt x="2942" y="3118"/>
                  </a:lnTo>
                  <a:lnTo>
                    <a:pt x="2936" y="3134"/>
                  </a:lnTo>
                  <a:lnTo>
                    <a:pt x="2925" y="3149"/>
                  </a:lnTo>
                  <a:lnTo>
                    <a:pt x="2911" y="3159"/>
                  </a:lnTo>
                  <a:lnTo>
                    <a:pt x="2894" y="3166"/>
                  </a:lnTo>
                  <a:lnTo>
                    <a:pt x="2876" y="3168"/>
                  </a:lnTo>
                  <a:lnTo>
                    <a:pt x="1493" y="3168"/>
                  </a:lnTo>
                  <a:lnTo>
                    <a:pt x="1475" y="3166"/>
                  </a:lnTo>
                  <a:lnTo>
                    <a:pt x="1459" y="3159"/>
                  </a:lnTo>
                  <a:lnTo>
                    <a:pt x="1445" y="3149"/>
                  </a:lnTo>
                  <a:lnTo>
                    <a:pt x="1434" y="3134"/>
                  </a:lnTo>
                  <a:lnTo>
                    <a:pt x="1427" y="3118"/>
                  </a:lnTo>
                  <a:lnTo>
                    <a:pt x="1425" y="3100"/>
                  </a:lnTo>
                  <a:lnTo>
                    <a:pt x="1425" y="2136"/>
                  </a:lnTo>
                  <a:lnTo>
                    <a:pt x="1427" y="2116"/>
                  </a:lnTo>
                  <a:lnTo>
                    <a:pt x="1434" y="2100"/>
                  </a:lnTo>
                  <a:lnTo>
                    <a:pt x="1445" y="2086"/>
                  </a:lnTo>
                  <a:lnTo>
                    <a:pt x="1459" y="2076"/>
                  </a:lnTo>
                  <a:lnTo>
                    <a:pt x="1475" y="2068"/>
                  </a:lnTo>
                  <a:lnTo>
                    <a:pt x="1493" y="2066"/>
                  </a:lnTo>
                  <a:lnTo>
                    <a:pt x="1563" y="2066"/>
                  </a:lnTo>
                  <a:lnTo>
                    <a:pt x="1563" y="1893"/>
                  </a:lnTo>
                  <a:lnTo>
                    <a:pt x="1560" y="1848"/>
                  </a:lnTo>
                  <a:lnTo>
                    <a:pt x="1551" y="1803"/>
                  </a:lnTo>
                  <a:lnTo>
                    <a:pt x="1536" y="1761"/>
                  </a:lnTo>
                  <a:lnTo>
                    <a:pt x="1517" y="1721"/>
                  </a:lnTo>
                  <a:lnTo>
                    <a:pt x="1491" y="1683"/>
                  </a:lnTo>
                  <a:lnTo>
                    <a:pt x="1461" y="1649"/>
                  </a:lnTo>
                  <a:lnTo>
                    <a:pt x="1221" y="1410"/>
                  </a:lnTo>
                  <a:lnTo>
                    <a:pt x="1186" y="1371"/>
                  </a:lnTo>
                  <a:lnTo>
                    <a:pt x="1156" y="1330"/>
                  </a:lnTo>
                  <a:lnTo>
                    <a:pt x="1131" y="1286"/>
                  </a:lnTo>
                  <a:lnTo>
                    <a:pt x="1110" y="1240"/>
                  </a:lnTo>
                  <a:lnTo>
                    <a:pt x="622" y="1240"/>
                  </a:lnTo>
                  <a:lnTo>
                    <a:pt x="615" y="1239"/>
                  </a:lnTo>
                  <a:lnTo>
                    <a:pt x="613" y="1239"/>
                  </a:lnTo>
                  <a:lnTo>
                    <a:pt x="607" y="1238"/>
                  </a:lnTo>
                  <a:lnTo>
                    <a:pt x="605" y="1238"/>
                  </a:lnTo>
                  <a:lnTo>
                    <a:pt x="600" y="1236"/>
                  </a:lnTo>
                  <a:lnTo>
                    <a:pt x="598" y="1236"/>
                  </a:lnTo>
                  <a:lnTo>
                    <a:pt x="592" y="1232"/>
                  </a:lnTo>
                  <a:lnTo>
                    <a:pt x="591" y="1232"/>
                  </a:lnTo>
                  <a:lnTo>
                    <a:pt x="590" y="1231"/>
                  </a:lnTo>
                  <a:lnTo>
                    <a:pt x="590" y="1231"/>
                  </a:lnTo>
                  <a:lnTo>
                    <a:pt x="39" y="957"/>
                  </a:lnTo>
                  <a:lnTo>
                    <a:pt x="23" y="946"/>
                  </a:lnTo>
                  <a:lnTo>
                    <a:pt x="11" y="931"/>
                  </a:lnTo>
                  <a:lnTo>
                    <a:pt x="2" y="914"/>
                  </a:lnTo>
                  <a:lnTo>
                    <a:pt x="0" y="895"/>
                  </a:lnTo>
                  <a:lnTo>
                    <a:pt x="2" y="876"/>
                  </a:lnTo>
                  <a:lnTo>
                    <a:pt x="11" y="859"/>
                  </a:lnTo>
                  <a:lnTo>
                    <a:pt x="23" y="844"/>
                  </a:lnTo>
                  <a:lnTo>
                    <a:pt x="39" y="834"/>
                  </a:lnTo>
                  <a:lnTo>
                    <a:pt x="590" y="559"/>
                  </a:lnTo>
                  <a:lnTo>
                    <a:pt x="590" y="559"/>
                  </a:lnTo>
                  <a:lnTo>
                    <a:pt x="591" y="558"/>
                  </a:lnTo>
                  <a:lnTo>
                    <a:pt x="592" y="558"/>
                  </a:lnTo>
                  <a:lnTo>
                    <a:pt x="598" y="555"/>
                  </a:lnTo>
                  <a:lnTo>
                    <a:pt x="600" y="555"/>
                  </a:lnTo>
                  <a:lnTo>
                    <a:pt x="605" y="553"/>
                  </a:lnTo>
                  <a:lnTo>
                    <a:pt x="607" y="553"/>
                  </a:lnTo>
                  <a:lnTo>
                    <a:pt x="613" y="552"/>
                  </a:lnTo>
                  <a:lnTo>
                    <a:pt x="615" y="552"/>
                  </a:lnTo>
                  <a:lnTo>
                    <a:pt x="622" y="550"/>
                  </a:lnTo>
                  <a:lnTo>
                    <a:pt x="622" y="550"/>
                  </a:lnTo>
                  <a:lnTo>
                    <a:pt x="1425" y="550"/>
                  </a:lnTo>
                  <a:lnTo>
                    <a:pt x="1425" y="240"/>
                  </a:lnTo>
                  <a:lnTo>
                    <a:pt x="1428" y="202"/>
                  </a:lnTo>
                  <a:lnTo>
                    <a:pt x="1436" y="165"/>
                  </a:lnTo>
                  <a:lnTo>
                    <a:pt x="1451" y="130"/>
                  </a:lnTo>
                  <a:lnTo>
                    <a:pt x="1471" y="98"/>
                  </a:lnTo>
                  <a:lnTo>
                    <a:pt x="1495" y="71"/>
                  </a:lnTo>
                  <a:lnTo>
                    <a:pt x="1523" y="46"/>
                  </a:lnTo>
                  <a:lnTo>
                    <a:pt x="1555" y="27"/>
                  </a:lnTo>
                  <a:lnTo>
                    <a:pt x="1590" y="12"/>
                  </a:lnTo>
                  <a:lnTo>
                    <a:pt x="1627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6" name="Freeform 59"/>
            <p:cNvSpPr/>
            <p:nvPr/>
          </p:nvSpPr>
          <p:spPr bwMode="auto">
            <a:xfrm>
              <a:off x="5246688" y="3786188"/>
              <a:ext cx="90488" cy="19050"/>
            </a:xfrm>
            <a:custGeom>
              <a:avLst/>
              <a:gdLst>
                <a:gd name="T0" fmla="*/ 70 w 692"/>
                <a:gd name="T1" fmla="*/ 0 h 138"/>
                <a:gd name="T2" fmla="*/ 622 w 692"/>
                <a:gd name="T3" fmla="*/ 0 h 138"/>
                <a:gd name="T4" fmla="*/ 642 w 692"/>
                <a:gd name="T5" fmla="*/ 2 h 138"/>
                <a:gd name="T6" fmla="*/ 658 w 692"/>
                <a:gd name="T7" fmla="*/ 9 h 138"/>
                <a:gd name="T8" fmla="*/ 672 w 692"/>
                <a:gd name="T9" fmla="*/ 20 h 138"/>
                <a:gd name="T10" fmla="*/ 682 w 692"/>
                <a:gd name="T11" fmla="*/ 34 h 138"/>
                <a:gd name="T12" fmla="*/ 690 w 692"/>
                <a:gd name="T13" fmla="*/ 50 h 138"/>
                <a:gd name="T14" fmla="*/ 692 w 692"/>
                <a:gd name="T15" fmla="*/ 68 h 138"/>
                <a:gd name="T16" fmla="*/ 690 w 692"/>
                <a:gd name="T17" fmla="*/ 87 h 138"/>
                <a:gd name="T18" fmla="*/ 682 w 692"/>
                <a:gd name="T19" fmla="*/ 103 h 138"/>
                <a:gd name="T20" fmla="*/ 672 w 692"/>
                <a:gd name="T21" fmla="*/ 117 h 138"/>
                <a:gd name="T22" fmla="*/ 658 w 692"/>
                <a:gd name="T23" fmla="*/ 128 h 138"/>
                <a:gd name="T24" fmla="*/ 642 w 692"/>
                <a:gd name="T25" fmla="*/ 136 h 138"/>
                <a:gd name="T26" fmla="*/ 622 w 692"/>
                <a:gd name="T27" fmla="*/ 138 h 138"/>
                <a:gd name="T28" fmla="*/ 70 w 692"/>
                <a:gd name="T29" fmla="*/ 138 h 138"/>
                <a:gd name="T30" fmla="*/ 52 w 692"/>
                <a:gd name="T31" fmla="*/ 136 h 138"/>
                <a:gd name="T32" fmla="*/ 34 w 692"/>
                <a:gd name="T33" fmla="*/ 128 h 138"/>
                <a:gd name="T34" fmla="*/ 20 w 692"/>
                <a:gd name="T35" fmla="*/ 117 h 138"/>
                <a:gd name="T36" fmla="*/ 10 w 692"/>
                <a:gd name="T37" fmla="*/ 103 h 138"/>
                <a:gd name="T38" fmla="*/ 3 w 692"/>
                <a:gd name="T39" fmla="*/ 87 h 138"/>
                <a:gd name="T40" fmla="*/ 0 w 692"/>
                <a:gd name="T41" fmla="*/ 68 h 138"/>
                <a:gd name="T42" fmla="*/ 3 w 692"/>
                <a:gd name="T43" fmla="*/ 50 h 138"/>
                <a:gd name="T44" fmla="*/ 10 w 692"/>
                <a:gd name="T45" fmla="*/ 34 h 138"/>
                <a:gd name="T46" fmla="*/ 20 w 692"/>
                <a:gd name="T47" fmla="*/ 20 h 138"/>
                <a:gd name="T48" fmla="*/ 34 w 692"/>
                <a:gd name="T49" fmla="*/ 9 h 138"/>
                <a:gd name="T50" fmla="*/ 52 w 692"/>
                <a:gd name="T51" fmla="*/ 2 h 138"/>
                <a:gd name="T52" fmla="*/ 70 w 692"/>
                <a:gd name="T5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2" h="138">
                  <a:moveTo>
                    <a:pt x="70" y="0"/>
                  </a:moveTo>
                  <a:lnTo>
                    <a:pt x="622" y="0"/>
                  </a:lnTo>
                  <a:lnTo>
                    <a:pt x="642" y="2"/>
                  </a:lnTo>
                  <a:lnTo>
                    <a:pt x="658" y="9"/>
                  </a:lnTo>
                  <a:lnTo>
                    <a:pt x="672" y="20"/>
                  </a:lnTo>
                  <a:lnTo>
                    <a:pt x="682" y="34"/>
                  </a:lnTo>
                  <a:lnTo>
                    <a:pt x="690" y="50"/>
                  </a:lnTo>
                  <a:lnTo>
                    <a:pt x="692" y="68"/>
                  </a:lnTo>
                  <a:lnTo>
                    <a:pt x="690" y="87"/>
                  </a:lnTo>
                  <a:lnTo>
                    <a:pt x="682" y="103"/>
                  </a:lnTo>
                  <a:lnTo>
                    <a:pt x="672" y="117"/>
                  </a:lnTo>
                  <a:lnTo>
                    <a:pt x="658" y="128"/>
                  </a:lnTo>
                  <a:lnTo>
                    <a:pt x="642" y="136"/>
                  </a:lnTo>
                  <a:lnTo>
                    <a:pt x="622" y="138"/>
                  </a:lnTo>
                  <a:lnTo>
                    <a:pt x="70" y="138"/>
                  </a:lnTo>
                  <a:lnTo>
                    <a:pt x="52" y="136"/>
                  </a:lnTo>
                  <a:lnTo>
                    <a:pt x="34" y="128"/>
                  </a:lnTo>
                  <a:lnTo>
                    <a:pt x="20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97" name="Group 199"/>
          <p:cNvGrpSpPr/>
          <p:nvPr/>
        </p:nvGrpSpPr>
        <p:grpSpPr>
          <a:xfrm>
            <a:off x="5527182" y="2679469"/>
            <a:ext cx="293724" cy="325812"/>
            <a:chOff x="3700463" y="3476625"/>
            <a:chExt cx="377825" cy="419100"/>
          </a:xfrm>
          <a:solidFill>
            <a:schemeClr val="bg1"/>
          </a:solidFill>
        </p:grpSpPr>
        <p:sp>
          <p:nvSpPr>
            <p:cNvPr id="198" name="Freeform 64"/>
            <p:cNvSpPr>
              <a:spLocks noEditPoints="1"/>
            </p:cNvSpPr>
            <p:nvPr/>
          </p:nvSpPr>
          <p:spPr bwMode="auto">
            <a:xfrm>
              <a:off x="3700463" y="3476625"/>
              <a:ext cx="377825" cy="419100"/>
            </a:xfrm>
            <a:custGeom>
              <a:avLst/>
              <a:gdLst>
                <a:gd name="T0" fmla="*/ 1110 w 3094"/>
                <a:gd name="T1" fmla="*/ 210 h 3427"/>
                <a:gd name="T2" fmla="*/ 712 w 3094"/>
                <a:gd name="T3" fmla="*/ 400 h 3427"/>
                <a:gd name="T4" fmla="*/ 469 w 3094"/>
                <a:gd name="T5" fmla="*/ 771 h 3427"/>
                <a:gd name="T6" fmla="*/ 344 w 3094"/>
                <a:gd name="T7" fmla="*/ 1151 h 3427"/>
                <a:gd name="T8" fmla="*/ 368 w 3094"/>
                <a:gd name="T9" fmla="*/ 1286 h 3427"/>
                <a:gd name="T10" fmla="*/ 448 w 3094"/>
                <a:gd name="T11" fmla="*/ 1457 h 3427"/>
                <a:gd name="T12" fmla="*/ 168 w 3094"/>
                <a:gd name="T13" fmla="*/ 1931 h 3427"/>
                <a:gd name="T14" fmla="*/ 115 w 3094"/>
                <a:gd name="T15" fmla="*/ 2014 h 3427"/>
                <a:gd name="T16" fmla="*/ 248 w 3094"/>
                <a:gd name="T17" fmla="*/ 2097 h 3427"/>
                <a:gd name="T18" fmla="*/ 328 w 3094"/>
                <a:gd name="T19" fmla="*/ 2231 h 3427"/>
                <a:gd name="T20" fmla="*/ 272 w 3094"/>
                <a:gd name="T21" fmla="*/ 2396 h 3427"/>
                <a:gd name="T22" fmla="*/ 360 w 3094"/>
                <a:gd name="T23" fmla="*/ 2473 h 3427"/>
                <a:gd name="T24" fmla="*/ 343 w 3094"/>
                <a:gd name="T25" fmla="*/ 2573 h 3427"/>
                <a:gd name="T26" fmla="*/ 451 w 3094"/>
                <a:gd name="T27" fmla="*/ 2772 h 3427"/>
                <a:gd name="T28" fmla="*/ 470 w 3094"/>
                <a:gd name="T29" fmla="*/ 2988 h 3427"/>
                <a:gd name="T30" fmla="*/ 897 w 3094"/>
                <a:gd name="T31" fmla="*/ 2932 h 3427"/>
                <a:gd name="T32" fmla="*/ 1231 w 3094"/>
                <a:gd name="T33" fmla="*/ 2816 h 3427"/>
                <a:gd name="T34" fmla="*/ 1436 w 3094"/>
                <a:gd name="T35" fmla="*/ 2740 h 3427"/>
                <a:gd name="T36" fmla="*/ 1577 w 3094"/>
                <a:gd name="T37" fmla="*/ 2619 h 3427"/>
                <a:gd name="T38" fmla="*/ 1622 w 3094"/>
                <a:gd name="T39" fmla="*/ 2519 h 3427"/>
                <a:gd name="T40" fmla="*/ 1697 w 3094"/>
                <a:gd name="T41" fmla="*/ 2609 h 3427"/>
                <a:gd name="T42" fmla="*/ 1508 w 3094"/>
                <a:gd name="T43" fmla="*/ 2831 h 3427"/>
                <a:gd name="T44" fmla="*/ 1268 w 3094"/>
                <a:gd name="T45" fmla="*/ 2925 h 3427"/>
                <a:gd name="T46" fmla="*/ 1381 w 3094"/>
                <a:gd name="T47" fmla="*/ 3246 h 3427"/>
                <a:gd name="T48" fmla="*/ 2600 w 3094"/>
                <a:gd name="T49" fmla="*/ 3111 h 3427"/>
                <a:gd name="T50" fmla="*/ 2501 w 3094"/>
                <a:gd name="T51" fmla="*/ 2528 h 3427"/>
                <a:gd name="T52" fmla="*/ 2668 w 3094"/>
                <a:gd name="T53" fmla="*/ 1993 h 3427"/>
                <a:gd name="T54" fmla="*/ 2939 w 3094"/>
                <a:gd name="T55" fmla="*/ 1560 h 3427"/>
                <a:gd name="T56" fmla="*/ 2962 w 3094"/>
                <a:gd name="T57" fmla="*/ 1043 h 3427"/>
                <a:gd name="T58" fmla="*/ 2768 w 3094"/>
                <a:gd name="T59" fmla="*/ 570 h 3427"/>
                <a:gd name="T60" fmla="*/ 2301 w 3094"/>
                <a:gd name="T61" fmla="*/ 229 h 3427"/>
                <a:gd name="T62" fmla="*/ 1803 w 3094"/>
                <a:gd name="T63" fmla="*/ 0 h 3427"/>
                <a:gd name="T64" fmla="*/ 2374 w 3094"/>
                <a:gd name="T65" fmla="*/ 138 h 3427"/>
                <a:gd name="T66" fmla="*/ 2841 w 3094"/>
                <a:gd name="T67" fmla="*/ 480 h 3427"/>
                <a:gd name="T68" fmla="*/ 3058 w 3094"/>
                <a:gd name="T69" fmla="*/ 928 h 3427"/>
                <a:gd name="T70" fmla="*/ 3067 w 3094"/>
                <a:gd name="T71" fmla="*/ 1528 h 3427"/>
                <a:gd name="T72" fmla="*/ 2852 w 3094"/>
                <a:gd name="T73" fmla="*/ 1932 h 3427"/>
                <a:gd name="T74" fmla="*/ 2632 w 3094"/>
                <a:gd name="T75" fmla="*/ 2387 h 3427"/>
                <a:gd name="T76" fmla="*/ 2667 w 3094"/>
                <a:gd name="T77" fmla="*/ 2933 h 3427"/>
                <a:gd name="T78" fmla="*/ 2821 w 3094"/>
                <a:gd name="T79" fmla="*/ 3277 h 3427"/>
                <a:gd name="T80" fmla="*/ 2822 w 3094"/>
                <a:gd name="T81" fmla="*/ 3424 h 3427"/>
                <a:gd name="T82" fmla="*/ 1304 w 3094"/>
                <a:gd name="T83" fmla="*/ 3383 h 3427"/>
                <a:gd name="T84" fmla="*/ 1219 w 3094"/>
                <a:gd name="T85" fmla="*/ 3166 h 3427"/>
                <a:gd name="T86" fmla="*/ 914 w 3094"/>
                <a:gd name="T87" fmla="*/ 3046 h 3427"/>
                <a:gd name="T88" fmla="*/ 436 w 3094"/>
                <a:gd name="T89" fmla="*/ 3111 h 3427"/>
                <a:gd name="T90" fmla="*/ 323 w 3094"/>
                <a:gd name="T91" fmla="*/ 2910 h 3427"/>
                <a:gd name="T92" fmla="*/ 333 w 3094"/>
                <a:gd name="T93" fmla="*/ 2708 h 3427"/>
                <a:gd name="T94" fmla="*/ 233 w 3094"/>
                <a:gd name="T95" fmla="*/ 2636 h 3427"/>
                <a:gd name="T96" fmla="*/ 217 w 3094"/>
                <a:gd name="T97" fmla="*/ 2498 h 3427"/>
                <a:gd name="T98" fmla="*/ 151 w 3094"/>
                <a:gd name="T99" fmla="*/ 2401 h 3427"/>
                <a:gd name="T100" fmla="*/ 206 w 3094"/>
                <a:gd name="T101" fmla="*/ 2276 h 3427"/>
                <a:gd name="T102" fmla="*/ 172 w 3094"/>
                <a:gd name="T103" fmla="*/ 2185 h 3427"/>
                <a:gd name="T104" fmla="*/ 24 w 3094"/>
                <a:gd name="T105" fmla="*/ 2080 h 3427"/>
                <a:gd name="T106" fmla="*/ 42 w 3094"/>
                <a:gd name="T107" fmla="*/ 1906 h 3427"/>
                <a:gd name="T108" fmla="*/ 327 w 3094"/>
                <a:gd name="T109" fmla="*/ 1455 h 3427"/>
                <a:gd name="T110" fmla="*/ 267 w 3094"/>
                <a:gd name="T111" fmla="*/ 1351 h 3427"/>
                <a:gd name="T112" fmla="*/ 222 w 3094"/>
                <a:gd name="T113" fmla="*/ 1148 h 3427"/>
                <a:gd name="T114" fmla="*/ 332 w 3094"/>
                <a:gd name="T115" fmla="*/ 824 h 3427"/>
                <a:gd name="T116" fmla="*/ 590 w 3094"/>
                <a:gd name="T117" fmla="*/ 358 h 3427"/>
                <a:gd name="T118" fmla="*/ 1002 w 3094"/>
                <a:gd name="T119" fmla="*/ 122 h 3427"/>
                <a:gd name="T120" fmla="*/ 1803 w 3094"/>
                <a:gd name="T121" fmla="*/ 0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94" h="3427">
                  <a:moveTo>
                    <a:pt x="1809" y="115"/>
                  </a:moveTo>
                  <a:lnTo>
                    <a:pt x="1721" y="117"/>
                  </a:lnTo>
                  <a:lnTo>
                    <a:pt x="1587" y="128"/>
                  </a:lnTo>
                  <a:lnTo>
                    <a:pt x="1453" y="145"/>
                  </a:lnTo>
                  <a:lnTo>
                    <a:pt x="1318" y="167"/>
                  </a:lnTo>
                  <a:lnTo>
                    <a:pt x="1185" y="194"/>
                  </a:lnTo>
                  <a:lnTo>
                    <a:pt x="1110" y="210"/>
                  </a:lnTo>
                  <a:lnTo>
                    <a:pt x="1039" y="230"/>
                  </a:lnTo>
                  <a:lnTo>
                    <a:pt x="974" y="252"/>
                  </a:lnTo>
                  <a:lnTo>
                    <a:pt x="912" y="276"/>
                  </a:lnTo>
                  <a:lnTo>
                    <a:pt x="855" y="303"/>
                  </a:lnTo>
                  <a:lnTo>
                    <a:pt x="803" y="332"/>
                  </a:lnTo>
                  <a:lnTo>
                    <a:pt x="756" y="364"/>
                  </a:lnTo>
                  <a:lnTo>
                    <a:pt x="712" y="400"/>
                  </a:lnTo>
                  <a:lnTo>
                    <a:pt x="673" y="437"/>
                  </a:lnTo>
                  <a:lnTo>
                    <a:pt x="630" y="486"/>
                  </a:lnTo>
                  <a:lnTo>
                    <a:pt x="589" y="539"/>
                  </a:lnTo>
                  <a:lnTo>
                    <a:pt x="554" y="593"/>
                  </a:lnTo>
                  <a:lnTo>
                    <a:pt x="521" y="650"/>
                  </a:lnTo>
                  <a:lnTo>
                    <a:pt x="493" y="710"/>
                  </a:lnTo>
                  <a:lnTo>
                    <a:pt x="469" y="771"/>
                  </a:lnTo>
                  <a:lnTo>
                    <a:pt x="442" y="856"/>
                  </a:lnTo>
                  <a:lnTo>
                    <a:pt x="421" y="944"/>
                  </a:lnTo>
                  <a:lnTo>
                    <a:pt x="415" y="965"/>
                  </a:lnTo>
                  <a:lnTo>
                    <a:pt x="401" y="1016"/>
                  </a:lnTo>
                  <a:lnTo>
                    <a:pt x="382" y="1065"/>
                  </a:lnTo>
                  <a:lnTo>
                    <a:pt x="360" y="1114"/>
                  </a:lnTo>
                  <a:lnTo>
                    <a:pt x="344" y="1151"/>
                  </a:lnTo>
                  <a:lnTo>
                    <a:pt x="329" y="1187"/>
                  </a:lnTo>
                  <a:lnTo>
                    <a:pt x="323" y="1207"/>
                  </a:lnTo>
                  <a:lnTo>
                    <a:pt x="320" y="1228"/>
                  </a:lnTo>
                  <a:lnTo>
                    <a:pt x="325" y="1241"/>
                  </a:lnTo>
                  <a:lnTo>
                    <a:pt x="336" y="1256"/>
                  </a:lnTo>
                  <a:lnTo>
                    <a:pt x="351" y="1270"/>
                  </a:lnTo>
                  <a:lnTo>
                    <a:pt x="368" y="1286"/>
                  </a:lnTo>
                  <a:lnTo>
                    <a:pt x="389" y="1305"/>
                  </a:lnTo>
                  <a:lnTo>
                    <a:pt x="409" y="1326"/>
                  </a:lnTo>
                  <a:lnTo>
                    <a:pt x="425" y="1348"/>
                  </a:lnTo>
                  <a:lnTo>
                    <a:pt x="437" y="1374"/>
                  </a:lnTo>
                  <a:lnTo>
                    <a:pt x="446" y="1402"/>
                  </a:lnTo>
                  <a:lnTo>
                    <a:pt x="451" y="1430"/>
                  </a:lnTo>
                  <a:lnTo>
                    <a:pt x="448" y="1457"/>
                  </a:lnTo>
                  <a:lnTo>
                    <a:pt x="440" y="1483"/>
                  </a:lnTo>
                  <a:lnTo>
                    <a:pt x="429" y="1507"/>
                  </a:lnTo>
                  <a:lnTo>
                    <a:pt x="384" y="1596"/>
                  </a:lnTo>
                  <a:lnTo>
                    <a:pt x="335" y="1683"/>
                  </a:lnTo>
                  <a:lnTo>
                    <a:pt x="283" y="1768"/>
                  </a:lnTo>
                  <a:lnTo>
                    <a:pt x="227" y="1851"/>
                  </a:lnTo>
                  <a:lnTo>
                    <a:pt x="168" y="1931"/>
                  </a:lnTo>
                  <a:lnTo>
                    <a:pt x="151" y="1952"/>
                  </a:lnTo>
                  <a:lnTo>
                    <a:pt x="137" y="1970"/>
                  </a:lnTo>
                  <a:lnTo>
                    <a:pt x="128" y="1983"/>
                  </a:lnTo>
                  <a:lnTo>
                    <a:pt x="122" y="1994"/>
                  </a:lnTo>
                  <a:lnTo>
                    <a:pt x="118" y="2003"/>
                  </a:lnTo>
                  <a:lnTo>
                    <a:pt x="115" y="2009"/>
                  </a:lnTo>
                  <a:lnTo>
                    <a:pt x="115" y="2014"/>
                  </a:lnTo>
                  <a:lnTo>
                    <a:pt x="131" y="2028"/>
                  </a:lnTo>
                  <a:lnTo>
                    <a:pt x="148" y="2041"/>
                  </a:lnTo>
                  <a:lnTo>
                    <a:pt x="171" y="2056"/>
                  </a:lnTo>
                  <a:lnTo>
                    <a:pt x="196" y="2068"/>
                  </a:lnTo>
                  <a:lnTo>
                    <a:pt x="212" y="2078"/>
                  </a:lnTo>
                  <a:lnTo>
                    <a:pt x="230" y="2087"/>
                  </a:lnTo>
                  <a:lnTo>
                    <a:pt x="248" y="2097"/>
                  </a:lnTo>
                  <a:lnTo>
                    <a:pt x="266" y="2110"/>
                  </a:lnTo>
                  <a:lnTo>
                    <a:pt x="281" y="2123"/>
                  </a:lnTo>
                  <a:lnTo>
                    <a:pt x="296" y="2139"/>
                  </a:lnTo>
                  <a:lnTo>
                    <a:pt x="308" y="2156"/>
                  </a:lnTo>
                  <a:lnTo>
                    <a:pt x="319" y="2176"/>
                  </a:lnTo>
                  <a:lnTo>
                    <a:pt x="325" y="2197"/>
                  </a:lnTo>
                  <a:lnTo>
                    <a:pt x="328" y="2231"/>
                  </a:lnTo>
                  <a:lnTo>
                    <a:pt x="327" y="2263"/>
                  </a:lnTo>
                  <a:lnTo>
                    <a:pt x="321" y="2295"/>
                  </a:lnTo>
                  <a:lnTo>
                    <a:pt x="309" y="2325"/>
                  </a:lnTo>
                  <a:lnTo>
                    <a:pt x="295" y="2354"/>
                  </a:lnTo>
                  <a:lnTo>
                    <a:pt x="281" y="2379"/>
                  </a:lnTo>
                  <a:lnTo>
                    <a:pt x="276" y="2388"/>
                  </a:lnTo>
                  <a:lnTo>
                    <a:pt x="272" y="2396"/>
                  </a:lnTo>
                  <a:lnTo>
                    <a:pt x="286" y="2407"/>
                  </a:lnTo>
                  <a:lnTo>
                    <a:pt x="302" y="2420"/>
                  </a:lnTo>
                  <a:lnTo>
                    <a:pt x="318" y="2431"/>
                  </a:lnTo>
                  <a:lnTo>
                    <a:pt x="331" y="2442"/>
                  </a:lnTo>
                  <a:lnTo>
                    <a:pt x="342" y="2449"/>
                  </a:lnTo>
                  <a:lnTo>
                    <a:pt x="352" y="2460"/>
                  </a:lnTo>
                  <a:lnTo>
                    <a:pt x="360" y="2473"/>
                  </a:lnTo>
                  <a:lnTo>
                    <a:pt x="364" y="2488"/>
                  </a:lnTo>
                  <a:lnTo>
                    <a:pt x="364" y="2502"/>
                  </a:lnTo>
                  <a:lnTo>
                    <a:pt x="360" y="2517"/>
                  </a:lnTo>
                  <a:lnTo>
                    <a:pt x="353" y="2530"/>
                  </a:lnTo>
                  <a:lnTo>
                    <a:pt x="340" y="2547"/>
                  </a:lnTo>
                  <a:lnTo>
                    <a:pt x="331" y="2566"/>
                  </a:lnTo>
                  <a:lnTo>
                    <a:pt x="343" y="2573"/>
                  </a:lnTo>
                  <a:lnTo>
                    <a:pt x="372" y="2589"/>
                  </a:lnTo>
                  <a:lnTo>
                    <a:pt x="397" y="2608"/>
                  </a:lnTo>
                  <a:lnTo>
                    <a:pt x="419" y="2632"/>
                  </a:lnTo>
                  <a:lnTo>
                    <a:pt x="435" y="2659"/>
                  </a:lnTo>
                  <a:lnTo>
                    <a:pt x="448" y="2689"/>
                  </a:lnTo>
                  <a:lnTo>
                    <a:pt x="453" y="2730"/>
                  </a:lnTo>
                  <a:lnTo>
                    <a:pt x="451" y="2772"/>
                  </a:lnTo>
                  <a:lnTo>
                    <a:pt x="443" y="2811"/>
                  </a:lnTo>
                  <a:lnTo>
                    <a:pt x="436" y="2847"/>
                  </a:lnTo>
                  <a:lnTo>
                    <a:pt x="435" y="2881"/>
                  </a:lnTo>
                  <a:lnTo>
                    <a:pt x="440" y="2915"/>
                  </a:lnTo>
                  <a:lnTo>
                    <a:pt x="450" y="2947"/>
                  </a:lnTo>
                  <a:lnTo>
                    <a:pt x="457" y="2969"/>
                  </a:lnTo>
                  <a:lnTo>
                    <a:pt x="470" y="2988"/>
                  </a:lnTo>
                  <a:lnTo>
                    <a:pt x="484" y="3004"/>
                  </a:lnTo>
                  <a:lnTo>
                    <a:pt x="503" y="3015"/>
                  </a:lnTo>
                  <a:lnTo>
                    <a:pt x="523" y="3023"/>
                  </a:lnTo>
                  <a:lnTo>
                    <a:pt x="545" y="3026"/>
                  </a:lnTo>
                  <a:lnTo>
                    <a:pt x="568" y="3024"/>
                  </a:lnTo>
                  <a:lnTo>
                    <a:pt x="733" y="2981"/>
                  </a:lnTo>
                  <a:lnTo>
                    <a:pt x="897" y="2932"/>
                  </a:lnTo>
                  <a:lnTo>
                    <a:pt x="1059" y="2877"/>
                  </a:lnTo>
                  <a:lnTo>
                    <a:pt x="1059" y="2877"/>
                  </a:lnTo>
                  <a:lnTo>
                    <a:pt x="1100" y="2862"/>
                  </a:lnTo>
                  <a:lnTo>
                    <a:pt x="1138" y="2849"/>
                  </a:lnTo>
                  <a:lnTo>
                    <a:pt x="1174" y="2837"/>
                  </a:lnTo>
                  <a:lnTo>
                    <a:pt x="1206" y="2826"/>
                  </a:lnTo>
                  <a:lnTo>
                    <a:pt x="1231" y="2816"/>
                  </a:lnTo>
                  <a:lnTo>
                    <a:pt x="1254" y="2809"/>
                  </a:lnTo>
                  <a:lnTo>
                    <a:pt x="1273" y="2802"/>
                  </a:lnTo>
                  <a:lnTo>
                    <a:pt x="1288" y="2797"/>
                  </a:lnTo>
                  <a:lnTo>
                    <a:pt x="1301" y="2792"/>
                  </a:lnTo>
                  <a:lnTo>
                    <a:pt x="1352" y="2776"/>
                  </a:lnTo>
                  <a:lnTo>
                    <a:pt x="1398" y="2758"/>
                  </a:lnTo>
                  <a:lnTo>
                    <a:pt x="1436" y="2740"/>
                  </a:lnTo>
                  <a:lnTo>
                    <a:pt x="1470" y="2722"/>
                  </a:lnTo>
                  <a:lnTo>
                    <a:pt x="1499" y="2704"/>
                  </a:lnTo>
                  <a:lnTo>
                    <a:pt x="1522" y="2686"/>
                  </a:lnTo>
                  <a:lnTo>
                    <a:pt x="1541" y="2669"/>
                  </a:lnTo>
                  <a:lnTo>
                    <a:pt x="1557" y="2651"/>
                  </a:lnTo>
                  <a:lnTo>
                    <a:pt x="1568" y="2634"/>
                  </a:lnTo>
                  <a:lnTo>
                    <a:pt x="1577" y="2619"/>
                  </a:lnTo>
                  <a:lnTo>
                    <a:pt x="1582" y="2603"/>
                  </a:lnTo>
                  <a:lnTo>
                    <a:pt x="1584" y="2587"/>
                  </a:lnTo>
                  <a:lnTo>
                    <a:pt x="1585" y="2574"/>
                  </a:lnTo>
                  <a:lnTo>
                    <a:pt x="1587" y="2555"/>
                  </a:lnTo>
                  <a:lnTo>
                    <a:pt x="1595" y="2540"/>
                  </a:lnTo>
                  <a:lnTo>
                    <a:pt x="1607" y="2527"/>
                  </a:lnTo>
                  <a:lnTo>
                    <a:pt x="1622" y="2519"/>
                  </a:lnTo>
                  <a:lnTo>
                    <a:pt x="1641" y="2516"/>
                  </a:lnTo>
                  <a:lnTo>
                    <a:pt x="1659" y="2518"/>
                  </a:lnTo>
                  <a:lnTo>
                    <a:pt x="1675" y="2525"/>
                  </a:lnTo>
                  <a:lnTo>
                    <a:pt x="1687" y="2538"/>
                  </a:lnTo>
                  <a:lnTo>
                    <a:pt x="1696" y="2553"/>
                  </a:lnTo>
                  <a:lnTo>
                    <a:pt x="1700" y="2571"/>
                  </a:lnTo>
                  <a:lnTo>
                    <a:pt x="1697" y="2609"/>
                  </a:lnTo>
                  <a:lnTo>
                    <a:pt x="1688" y="2646"/>
                  </a:lnTo>
                  <a:lnTo>
                    <a:pt x="1673" y="2681"/>
                  </a:lnTo>
                  <a:lnTo>
                    <a:pt x="1653" y="2714"/>
                  </a:lnTo>
                  <a:lnTo>
                    <a:pt x="1626" y="2746"/>
                  </a:lnTo>
                  <a:lnTo>
                    <a:pt x="1593" y="2776"/>
                  </a:lnTo>
                  <a:lnTo>
                    <a:pt x="1554" y="2805"/>
                  </a:lnTo>
                  <a:lnTo>
                    <a:pt x="1508" y="2831"/>
                  </a:lnTo>
                  <a:lnTo>
                    <a:pt x="1457" y="2857"/>
                  </a:lnTo>
                  <a:lnTo>
                    <a:pt x="1399" y="2880"/>
                  </a:lnTo>
                  <a:lnTo>
                    <a:pt x="1335" y="2902"/>
                  </a:lnTo>
                  <a:lnTo>
                    <a:pt x="1324" y="2906"/>
                  </a:lnTo>
                  <a:lnTo>
                    <a:pt x="1308" y="2911"/>
                  </a:lnTo>
                  <a:lnTo>
                    <a:pt x="1289" y="2917"/>
                  </a:lnTo>
                  <a:lnTo>
                    <a:pt x="1268" y="2925"/>
                  </a:lnTo>
                  <a:lnTo>
                    <a:pt x="1243" y="2933"/>
                  </a:lnTo>
                  <a:lnTo>
                    <a:pt x="1202" y="2947"/>
                  </a:lnTo>
                  <a:lnTo>
                    <a:pt x="1247" y="3002"/>
                  </a:lnTo>
                  <a:lnTo>
                    <a:pt x="1287" y="3059"/>
                  </a:lnTo>
                  <a:lnTo>
                    <a:pt x="1324" y="3119"/>
                  </a:lnTo>
                  <a:lnTo>
                    <a:pt x="1355" y="3181"/>
                  </a:lnTo>
                  <a:lnTo>
                    <a:pt x="1381" y="3246"/>
                  </a:lnTo>
                  <a:lnTo>
                    <a:pt x="1403" y="3313"/>
                  </a:lnTo>
                  <a:lnTo>
                    <a:pt x="2706" y="3313"/>
                  </a:lnTo>
                  <a:lnTo>
                    <a:pt x="2702" y="3309"/>
                  </a:lnTo>
                  <a:lnTo>
                    <a:pt x="2675" y="3271"/>
                  </a:lnTo>
                  <a:lnTo>
                    <a:pt x="2651" y="3229"/>
                  </a:lnTo>
                  <a:lnTo>
                    <a:pt x="2624" y="3171"/>
                  </a:lnTo>
                  <a:lnTo>
                    <a:pt x="2600" y="3111"/>
                  </a:lnTo>
                  <a:lnTo>
                    <a:pt x="2581" y="3049"/>
                  </a:lnTo>
                  <a:lnTo>
                    <a:pt x="2557" y="2962"/>
                  </a:lnTo>
                  <a:lnTo>
                    <a:pt x="2536" y="2873"/>
                  </a:lnTo>
                  <a:lnTo>
                    <a:pt x="2520" y="2783"/>
                  </a:lnTo>
                  <a:lnTo>
                    <a:pt x="2509" y="2693"/>
                  </a:lnTo>
                  <a:lnTo>
                    <a:pt x="2501" y="2610"/>
                  </a:lnTo>
                  <a:lnTo>
                    <a:pt x="2501" y="2528"/>
                  </a:lnTo>
                  <a:lnTo>
                    <a:pt x="2508" y="2447"/>
                  </a:lnTo>
                  <a:lnTo>
                    <a:pt x="2519" y="2366"/>
                  </a:lnTo>
                  <a:lnTo>
                    <a:pt x="2538" y="2286"/>
                  </a:lnTo>
                  <a:lnTo>
                    <a:pt x="2562" y="2208"/>
                  </a:lnTo>
                  <a:lnTo>
                    <a:pt x="2592" y="2132"/>
                  </a:lnTo>
                  <a:lnTo>
                    <a:pt x="2628" y="2061"/>
                  </a:lnTo>
                  <a:lnTo>
                    <a:pt x="2668" y="1993"/>
                  </a:lnTo>
                  <a:lnTo>
                    <a:pt x="2713" y="1928"/>
                  </a:lnTo>
                  <a:lnTo>
                    <a:pt x="2760" y="1864"/>
                  </a:lnTo>
                  <a:lnTo>
                    <a:pt x="2811" y="1796"/>
                  </a:lnTo>
                  <a:lnTo>
                    <a:pt x="2858" y="1726"/>
                  </a:lnTo>
                  <a:lnTo>
                    <a:pt x="2889" y="1673"/>
                  </a:lnTo>
                  <a:lnTo>
                    <a:pt x="2916" y="1617"/>
                  </a:lnTo>
                  <a:lnTo>
                    <a:pt x="2939" y="1560"/>
                  </a:lnTo>
                  <a:lnTo>
                    <a:pt x="2956" y="1500"/>
                  </a:lnTo>
                  <a:lnTo>
                    <a:pt x="2969" y="1440"/>
                  </a:lnTo>
                  <a:lnTo>
                    <a:pt x="2977" y="1379"/>
                  </a:lnTo>
                  <a:lnTo>
                    <a:pt x="2979" y="1316"/>
                  </a:lnTo>
                  <a:lnTo>
                    <a:pt x="2979" y="1225"/>
                  </a:lnTo>
                  <a:lnTo>
                    <a:pt x="2973" y="1134"/>
                  </a:lnTo>
                  <a:lnTo>
                    <a:pt x="2962" y="1043"/>
                  </a:lnTo>
                  <a:lnTo>
                    <a:pt x="2946" y="953"/>
                  </a:lnTo>
                  <a:lnTo>
                    <a:pt x="2924" y="865"/>
                  </a:lnTo>
                  <a:lnTo>
                    <a:pt x="2903" y="800"/>
                  </a:lnTo>
                  <a:lnTo>
                    <a:pt x="2876" y="739"/>
                  </a:lnTo>
                  <a:lnTo>
                    <a:pt x="2845" y="680"/>
                  </a:lnTo>
                  <a:lnTo>
                    <a:pt x="2809" y="623"/>
                  </a:lnTo>
                  <a:lnTo>
                    <a:pt x="2768" y="570"/>
                  </a:lnTo>
                  <a:lnTo>
                    <a:pt x="2723" y="520"/>
                  </a:lnTo>
                  <a:lnTo>
                    <a:pt x="2675" y="475"/>
                  </a:lnTo>
                  <a:lnTo>
                    <a:pt x="2622" y="432"/>
                  </a:lnTo>
                  <a:lnTo>
                    <a:pt x="2541" y="372"/>
                  </a:lnTo>
                  <a:lnTo>
                    <a:pt x="2461" y="317"/>
                  </a:lnTo>
                  <a:lnTo>
                    <a:pt x="2381" y="271"/>
                  </a:lnTo>
                  <a:lnTo>
                    <a:pt x="2301" y="229"/>
                  </a:lnTo>
                  <a:lnTo>
                    <a:pt x="2221" y="195"/>
                  </a:lnTo>
                  <a:lnTo>
                    <a:pt x="2141" y="167"/>
                  </a:lnTo>
                  <a:lnTo>
                    <a:pt x="2060" y="145"/>
                  </a:lnTo>
                  <a:lnTo>
                    <a:pt x="1978" y="129"/>
                  </a:lnTo>
                  <a:lnTo>
                    <a:pt x="1894" y="119"/>
                  </a:lnTo>
                  <a:lnTo>
                    <a:pt x="1809" y="115"/>
                  </a:lnTo>
                  <a:close/>
                  <a:moveTo>
                    <a:pt x="1803" y="0"/>
                  </a:moveTo>
                  <a:lnTo>
                    <a:pt x="1888" y="4"/>
                  </a:lnTo>
                  <a:lnTo>
                    <a:pt x="1972" y="13"/>
                  </a:lnTo>
                  <a:lnTo>
                    <a:pt x="2055" y="26"/>
                  </a:lnTo>
                  <a:lnTo>
                    <a:pt x="2136" y="46"/>
                  </a:lnTo>
                  <a:lnTo>
                    <a:pt x="2216" y="71"/>
                  </a:lnTo>
                  <a:lnTo>
                    <a:pt x="2295" y="101"/>
                  </a:lnTo>
                  <a:lnTo>
                    <a:pt x="2374" y="138"/>
                  </a:lnTo>
                  <a:lnTo>
                    <a:pt x="2453" y="180"/>
                  </a:lnTo>
                  <a:lnTo>
                    <a:pt x="2533" y="228"/>
                  </a:lnTo>
                  <a:lnTo>
                    <a:pt x="2613" y="282"/>
                  </a:lnTo>
                  <a:lnTo>
                    <a:pt x="2693" y="342"/>
                  </a:lnTo>
                  <a:lnTo>
                    <a:pt x="2746" y="385"/>
                  </a:lnTo>
                  <a:lnTo>
                    <a:pt x="2795" y="431"/>
                  </a:lnTo>
                  <a:lnTo>
                    <a:pt x="2841" y="480"/>
                  </a:lnTo>
                  <a:lnTo>
                    <a:pt x="2884" y="533"/>
                  </a:lnTo>
                  <a:lnTo>
                    <a:pt x="2922" y="588"/>
                  </a:lnTo>
                  <a:lnTo>
                    <a:pt x="2956" y="646"/>
                  </a:lnTo>
                  <a:lnTo>
                    <a:pt x="2987" y="706"/>
                  </a:lnTo>
                  <a:lnTo>
                    <a:pt x="3013" y="769"/>
                  </a:lnTo>
                  <a:lnTo>
                    <a:pt x="3035" y="833"/>
                  </a:lnTo>
                  <a:lnTo>
                    <a:pt x="3058" y="928"/>
                  </a:lnTo>
                  <a:lnTo>
                    <a:pt x="3075" y="1025"/>
                  </a:lnTo>
                  <a:lnTo>
                    <a:pt x="3087" y="1122"/>
                  </a:lnTo>
                  <a:lnTo>
                    <a:pt x="3093" y="1219"/>
                  </a:lnTo>
                  <a:lnTo>
                    <a:pt x="3094" y="1318"/>
                  </a:lnTo>
                  <a:lnTo>
                    <a:pt x="3091" y="1389"/>
                  </a:lnTo>
                  <a:lnTo>
                    <a:pt x="3081" y="1460"/>
                  </a:lnTo>
                  <a:lnTo>
                    <a:pt x="3067" y="1528"/>
                  </a:lnTo>
                  <a:lnTo>
                    <a:pt x="3047" y="1596"/>
                  </a:lnTo>
                  <a:lnTo>
                    <a:pt x="3021" y="1663"/>
                  </a:lnTo>
                  <a:lnTo>
                    <a:pt x="2991" y="1726"/>
                  </a:lnTo>
                  <a:lnTo>
                    <a:pt x="2954" y="1787"/>
                  </a:lnTo>
                  <a:lnTo>
                    <a:pt x="2921" y="1837"/>
                  </a:lnTo>
                  <a:lnTo>
                    <a:pt x="2887" y="1885"/>
                  </a:lnTo>
                  <a:lnTo>
                    <a:pt x="2852" y="1932"/>
                  </a:lnTo>
                  <a:lnTo>
                    <a:pt x="2808" y="1990"/>
                  </a:lnTo>
                  <a:lnTo>
                    <a:pt x="2767" y="2051"/>
                  </a:lnTo>
                  <a:lnTo>
                    <a:pt x="2731" y="2113"/>
                  </a:lnTo>
                  <a:lnTo>
                    <a:pt x="2697" y="2177"/>
                  </a:lnTo>
                  <a:lnTo>
                    <a:pt x="2670" y="2245"/>
                  </a:lnTo>
                  <a:lnTo>
                    <a:pt x="2648" y="2316"/>
                  </a:lnTo>
                  <a:lnTo>
                    <a:pt x="2632" y="2387"/>
                  </a:lnTo>
                  <a:lnTo>
                    <a:pt x="2621" y="2458"/>
                  </a:lnTo>
                  <a:lnTo>
                    <a:pt x="2616" y="2532"/>
                  </a:lnTo>
                  <a:lnTo>
                    <a:pt x="2616" y="2605"/>
                  </a:lnTo>
                  <a:lnTo>
                    <a:pt x="2622" y="2678"/>
                  </a:lnTo>
                  <a:lnTo>
                    <a:pt x="2633" y="2764"/>
                  </a:lnTo>
                  <a:lnTo>
                    <a:pt x="2648" y="2849"/>
                  </a:lnTo>
                  <a:lnTo>
                    <a:pt x="2667" y="2933"/>
                  </a:lnTo>
                  <a:lnTo>
                    <a:pt x="2689" y="3016"/>
                  </a:lnTo>
                  <a:lnTo>
                    <a:pt x="2708" y="3071"/>
                  </a:lnTo>
                  <a:lnTo>
                    <a:pt x="2729" y="3126"/>
                  </a:lnTo>
                  <a:lnTo>
                    <a:pt x="2753" y="3179"/>
                  </a:lnTo>
                  <a:lnTo>
                    <a:pt x="2773" y="3212"/>
                  </a:lnTo>
                  <a:lnTo>
                    <a:pt x="2795" y="3242"/>
                  </a:lnTo>
                  <a:lnTo>
                    <a:pt x="2821" y="3277"/>
                  </a:lnTo>
                  <a:lnTo>
                    <a:pt x="2842" y="3314"/>
                  </a:lnTo>
                  <a:lnTo>
                    <a:pt x="2860" y="3353"/>
                  </a:lnTo>
                  <a:lnTo>
                    <a:pt x="2862" y="3371"/>
                  </a:lnTo>
                  <a:lnTo>
                    <a:pt x="2859" y="3389"/>
                  </a:lnTo>
                  <a:lnTo>
                    <a:pt x="2851" y="3404"/>
                  </a:lnTo>
                  <a:lnTo>
                    <a:pt x="2838" y="3417"/>
                  </a:lnTo>
                  <a:lnTo>
                    <a:pt x="2822" y="3424"/>
                  </a:lnTo>
                  <a:lnTo>
                    <a:pt x="2804" y="3427"/>
                  </a:lnTo>
                  <a:lnTo>
                    <a:pt x="1360" y="3427"/>
                  </a:lnTo>
                  <a:lnTo>
                    <a:pt x="1344" y="3425"/>
                  </a:lnTo>
                  <a:lnTo>
                    <a:pt x="1331" y="3419"/>
                  </a:lnTo>
                  <a:lnTo>
                    <a:pt x="1318" y="3409"/>
                  </a:lnTo>
                  <a:lnTo>
                    <a:pt x="1310" y="3398"/>
                  </a:lnTo>
                  <a:lnTo>
                    <a:pt x="1304" y="3383"/>
                  </a:lnTo>
                  <a:lnTo>
                    <a:pt x="1298" y="3361"/>
                  </a:lnTo>
                  <a:lnTo>
                    <a:pt x="1290" y="3334"/>
                  </a:lnTo>
                  <a:lnTo>
                    <a:pt x="1280" y="3304"/>
                  </a:lnTo>
                  <a:lnTo>
                    <a:pt x="1267" y="3272"/>
                  </a:lnTo>
                  <a:lnTo>
                    <a:pt x="1254" y="3238"/>
                  </a:lnTo>
                  <a:lnTo>
                    <a:pt x="1237" y="3202"/>
                  </a:lnTo>
                  <a:lnTo>
                    <a:pt x="1219" y="3166"/>
                  </a:lnTo>
                  <a:lnTo>
                    <a:pt x="1200" y="3131"/>
                  </a:lnTo>
                  <a:lnTo>
                    <a:pt x="1178" y="3097"/>
                  </a:lnTo>
                  <a:lnTo>
                    <a:pt x="1155" y="3066"/>
                  </a:lnTo>
                  <a:lnTo>
                    <a:pt x="1129" y="3037"/>
                  </a:lnTo>
                  <a:lnTo>
                    <a:pt x="1102" y="3012"/>
                  </a:lnTo>
                  <a:lnTo>
                    <a:pt x="1074" y="2992"/>
                  </a:lnTo>
                  <a:lnTo>
                    <a:pt x="914" y="3046"/>
                  </a:lnTo>
                  <a:lnTo>
                    <a:pt x="753" y="3094"/>
                  </a:lnTo>
                  <a:lnTo>
                    <a:pt x="590" y="3137"/>
                  </a:lnTo>
                  <a:lnTo>
                    <a:pt x="558" y="3141"/>
                  </a:lnTo>
                  <a:lnTo>
                    <a:pt x="526" y="3140"/>
                  </a:lnTo>
                  <a:lnTo>
                    <a:pt x="495" y="3135"/>
                  </a:lnTo>
                  <a:lnTo>
                    <a:pt x="464" y="3124"/>
                  </a:lnTo>
                  <a:lnTo>
                    <a:pt x="436" y="3111"/>
                  </a:lnTo>
                  <a:lnTo>
                    <a:pt x="410" y="3092"/>
                  </a:lnTo>
                  <a:lnTo>
                    <a:pt x="388" y="3070"/>
                  </a:lnTo>
                  <a:lnTo>
                    <a:pt x="369" y="3045"/>
                  </a:lnTo>
                  <a:lnTo>
                    <a:pt x="353" y="3016"/>
                  </a:lnTo>
                  <a:lnTo>
                    <a:pt x="342" y="2985"/>
                  </a:lnTo>
                  <a:lnTo>
                    <a:pt x="330" y="2948"/>
                  </a:lnTo>
                  <a:lnTo>
                    <a:pt x="323" y="2910"/>
                  </a:lnTo>
                  <a:lnTo>
                    <a:pt x="321" y="2870"/>
                  </a:lnTo>
                  <a:lnTo>
                    <a:pt x="323" y="2832"/>
                  </a:lnTo>
                  <a:lnTo>
                    <a:pt x="331" y="2787"/>
                  </a:lnTo>
                  <a:lnTo>
                    <a:pt x="336" y="2764"/>
                  </a:lnTo>
                  <a:lnTo>
                    <a:pt x="338" y="2741"/>
                  </a:lnTo>
                  <a:lnTo>
                    <a:pt x="337" y="2718"/>
                  </a:lnTo>
                  <a:lnTo>
                    <a:pt x="333" y="2708"/>
                  </a:lnTo>
                  <a:lnTo>
                    <a:pt x="327" y="2700"/>
                  </a:lnTo>
                  <a:lnTo>
                    <a:pt x="318" y="2691"/>
                  </a:lnTo>
                  <a:lnTo>
                    <a:pt x="304" y="2682"/>
                  </a:lnTo>
                  <a:lnTo>
                    <a:pt x="286" y="2672"/>
                  </a:lnTo>
                  <a:lnTo>
                    <a:pt x="266" y="2660"/>
                  </a:lnTo>
                  <a:lnTo>
                    <a:pt x="246" y="2647"/>
                  </a:lnTo>
                  <a:lnTo>
                    <a:pt x="233" y="2636"/>
                  </a:lnTo>
                  <a:lnTo>
                    <a:pt x="224" y="2623"/>
                  </a:lnTo>
                  <a:lnTo>
                    <a:pt x="217" y="2608"/>
                  </a:lnTo>
                  <a:lnTo>
                    <a:pt x="212" y="2592"/>
                  </a:lnTo>
                  <a:lnTo>
                    <a:pt x="213" y="2562"/>
                  </a:lnTo>
                  <a:lnTo>
                    <a:pt x="220" y="2535"/>
                  </a:lnTo>
                  <a:lnTo>
                    <a:pt x="231" y="2509"/>
                  </a:lnTo>
                  <a:lnTo>
                    <a:pt x="217" y="2498"/>
                  </a:lnTo>
                  <a:lnTo>
                    <a:pt x="202" y="2487"/>
                  </a:lnTo>
                  <a:lnTo>
                    <a:pt x="188" y="2476"/>
                  </a:lnTo>
                  <a:lnTo>
                    <a:pt x="178" y="2467"/>
                  </a:lnTo>
                  <a:lnTo>
                    <a:pt x="163" y="2451"/>
                  </a:lnTo>
                  <a:lnTo>
                    <a:pt x="155" y="2435"/>
                  </a:lnTo>
                  <a:lnTo>
                    <a:pt x="151" y="2418"/>
                  </a:lnTo>
                  <a:lnTo>
                    <a:pt x="151" y="2401"/>
                  </a:lnTo>
                  <a:lnTo>
                    <a:pt x="154" y="2384"/>
                  </a:lnTo>
                  <a:lnTo>
                    <a:pt x="159" y="2367"/>
                  </a:lnTo>
                  <a:lnTo>
                    <a:pt x="167" y="2351"/>
                  </a:lnTo>
                  <a:lnTo>
                    <a:pt x="174" y="2337"/>
                  </a:lnTo>
                  <a:lnTo>
                    <a:pt x="181" y="2323"/>
                  </a:lnTo>
                  <a:lnTo>
                    <a:pt x="194" y="2301"/>
                  </a:lnTo>
                  <a:lnTo>
                    <a:pt x="206" y="2276"/>
                  </a:lnTo>
                  <a:lnTo>
                    <a:pt x="212" y="2258"/>
                  </a:lnTo>
                  <a:lnTo>
                    <a:pt x="214" y="2239"/>
                  </a:lnTo>
                  <a:lnTo>
                    <a:pt x="212" y="2219"/>
                  </a:lnTo>
                  <a:lnTo>
                    <a:pt x="208" y="2211"/>
                  </a:lnTo>
                  <a:lnTo>
                    <a:pt x="199" y="2203"/>
                  </a:lnTo>
                  <a:lnTo>
                    <a:pt x="186" y="2194"/>
                  </a:lnTo>
                  <a:lnTo>
                    <a:pt x="172" y="2185"/>
                  </a:lnTo>
                  <a:lnTo>
                    <a:pt x="157" y="2178"/>
                  </a:lnTo>
                  <a:lnTo>
                    <a:pt x="144" y="2170"/>
                  </a:lnTo>
                  <a:lnTo>
                    <a:pt x="113" y="2155"/>
                  </a:lnTo>
                  <a:lnTo>
                    <a:pt x="84" y="2136"/>
                  </a:lnTo>
                  <a:lnTo>
                    <a:pt x="61" y="2120"/>
                  </a:lnTo>
                  <a:lnTo>
                    <a:pt x="41" y="2102"/>
                  </a:lnTo>
                  <a:lnTo>
                    <a:pt x="24" y="2080"/>
                  </a:lnTo>
                  <a:lnTo>
                    <a:pt x="10" y="2056"/>
                  </a:lnTo>
                  <a:lnTo>
                    <a:pt x="1" y="2030"/>
                  </a:lnTo>
                  <a:lnTo>
                    <a:pt x="0" y="2004"/>
                  </a:lnTo>
                  <a:lnTo>
                    <a:pt x="5" y="1979"/>
                  </a:lnTo>
                  <a:lnTo>
                    <a:pt x="15" y="1954"/>
                  </a:lnTo>
                  <a:lnTo>
                    <a:pt x="27" y="1930"/>
                  </a:lnTo>
                  <a:lnTo>
                    <a:pt x="42" y="1906"/>
                  </a:lnTo>
                  <a:lnTo>
                    <a:pt x="59" y="1883"/>
                  </a:lnTo>
                  <a:lnTo>
                    <a:pt x="76" y="1861"/>
                  </a:lnTo>
                  <a:lnTo>
                    <a:pt x="133" y="1784"/>
                  </a:lnTo>
                  <a:lnTo>
                    <a:pt x="187" y="1705"/>
                  </a:lnTo>
                  <a:lnTo>
                    <a:pt x="237" y="1624"/>
                  </a:lnTo>
                  <a:lnTo>
                    <a:pt x="284" y="1541"/>
                  </a:lnTo>
                  <a:lnTo>
                    <a:pt x="327" y="1455"/>
                  </a:lnTo>
                  <a:lnTo>
                    <a:pt x="332" y="1443"/>
                  </a:lnTo>
                  <a:lnTo>
                    <a:pt x="336" y="1431"/>
                  </a:lnTo>
                  <a:lnTo>
                    <a:pt x="333" y="1418"/>
                  </a:lnTo>
                  <a:lnTo>
                    <a:pt x="324" y="1404"/>
                  </a:lnTo>
                  <a:lnTo>
                    <a:pt x="309" y="1388"/>
                  </a:lnTo>
                  <a:lnTo>
                    <a:pt x="291" y="1370"/>
                  </a:lnTo>
                  <a:lnTo>
                    <a:pt x="267" y="1351"/>
                  </a:lnTo>
                  <a:lnTo>
                    <a:pt x="246" y="1327"/>
                  </a:lnTo>
                  <a:lnTo>
                    <a:pt x="229" y="1302"/>
                  </a:lnTo>
                  <a:lnTo>
                    <a:pt x="216" y="1274"/>
                  </a:lnTo>
                  <a:lnTo>
                    <a:pt x="206" y="1243"/>
                  </a:lnTo>
                  <a:lnTo>
                    <a:pt x="206" y="1210"/>
                  </a:lnTo>
                  <a:lnTo>
                    <a:pt x="211" y="1178"/>
                  </a:lnTo>
                  <a:lnTo>
                    <a:pt x="222" y="1148"/>
                  </a:lnTo>
                  <a:lnTo>
                    <a:pt x="238" y="1107"/>
                  </a:lnTo>
                  <a:lnTo>
                    <a:pt x="256" y="1068"/>
                  </a:lnTo>
                  <a:lnTo>
                    <a:pt x="275" y="1025"/>
                  </a:lnTo>
                  <a:lnTo>
                    <a:pt x="291" y="982"/>
                  </a:lnTo>
                  <a:lnTo>
                    <a:pt x="304" y="939"/>
                  </a:lnTo>
                  <a:lnTo>
                    <a:pt x="309" y="918"/>
                  </a:lnTo>
                  <a:lnTo>
                    <a:pt x="332" y="824"/>
                  </a:lnTo>
                  <a:lnTo>
                    <a:pt x="361" y="732"/>
                  </a:lnTo>
                  <a:lnTo>
                    <a:pt x="388" y="663"/>
                  </a:lnTo>
                  <a:lnTo>
                    <a:pt x="421" y="597"/>
                  </a:lnTo>
                  <a:lnTo>
                    <a:pt x="456" y="534"/>
                  </a:lnTo>
                  <a:lnTo>
                    <a:pt x="497" y="473"/>
                  </a:lnTo>
                  <a:lnTo>
                    <a:pt x="541" y="414"/>
                  </a:lnTo>
                  <a:lnTo>
                    <a:pt x="590" y="358"/>
                  </a:lnTo>
                  <a:lnTo>
                    <a:pt x="635" y="315"/>
                  </a:lnTo>
                  <a:lnTo>
                    <a:pt x="684" y="275"/>
                  </a:lnTo>
                  <a:lnTo>
                    <a:pt x="738" y="238"/>
                  </a:lnTo>
                  <a:lnTo>
                    <a:pt x="797" y="205"/>
                  </a:lnTo>
                  <a:lnTo>
                    <a:pt x="860" y="174"/>
                  </a:lnTo>
                  <a:lnTo>
                    <a:pt x="928" y="147"/>
                  </a:lnTo>
                  <a:lnTo>
                    <a:pt x="1002" y="122"/>
                  </a:lnTo>
                  <a:lnTo>
                    <a:pt x="1080" y="100"/>
                  </a:lnTo>
                  <a:lnTo>
                    <a:pt x="1163" y="81"/>
                  </a:lnTo>
                  <a:lnTo>
                    <a:pt x="1300" y="54"/>
                  </a:lnTo>
                  <a:lnTo>
                    <a:pt x="1438" y="32"/>
                  </a:lnTo>
                  <a:lnTo>
                    <a:pt x="1577" y="15"/>
                  </a:lnTo>
                  <a:lnTo>
                    <a:pt x="1716" y="2"/>
                  </a:lnTo>
                  <a:lnTo>
                    <a:pt x="18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9" name="Freeform 65"/>
            <p:cNvSpPr>
              <a:spLocks noEditPoints="1"/>
            </p:cNvSpPr>
            <p:nvPr/>
          </p:nvSpPr>
          <p:spPr bwMode="auto">
            <a:xfrm>
              <a:off x="3840163" y="3511550"/>
              <a:ext cx="203200" cy="203200"/>
            </a:xfrm>
            <a:custGeom>
              <a:avLst/>
              <a:gdLst>
                <a:gd name="T0" fmla="*/ 750 w 1656"/>
                <a:gd name="T1" fmla="*/ 247 h 1656"/>
                <a:gd name="T2" fmla="*/ 661 w 1656"/>
                <a:gd name="T3" fmla="*/ 300 h 1656"/>
                <a:gd name="T4" fmla="*/ 502 w 1656"/>
                <a:gd name="T5" fmla="*/ 370 h 1656"/>
                <a:gd name="T6" fmla="*/ 341 w 1656"/>
                <a:gd name="T7" fmla="*/ 306 h 1656"/>
                <a:gd name="T8" fmla="*/ 367 w 1656"/>
                <a:gd name="T9" fmla="*/ 487 h 1656"/>
                <a:gd name="T10" fmla="*/ 315 w 1656"/>
                <a:gd name="T11" fmla="*/ 616 h 1656"/>
                <a:gd name="T12" fmla="*/ 260 w 1656"/>
                <a:gd name="T13" fmla="*/ 744 h 1656"/>
                <a:gd name="T14" fmla="*/ 114 w 1656"/>
                <a:gd name="T15" fmla="*/ 853 h 1656"/>
                <a:gd name="T16" fmla="*/ 272 w 1656"/>
                <a:gd name="T17" fmla="*/ 922 h 1656"/>
                <a:gd name="T18" fmla="*/ 336 w 1656"/>
                <a:gd name="T19" fmla="*/ 1083 h 1656"/>
                <a:gd name="T20" fmla="*/ 362 w 1656"/>
                <a:gd name="T21" fmla="*/ 1184 h 1656"/>
                <a:gd name="T22" fmla="*/ 380 w 1656"/>
                <a:gd name="T23" fmla="*/ 1384 h 1656"/>
                <a:gd name="T24" fmla="*/ 516 w 1656"/>
                <a:gd name="T25" fmla="*/ 1289 h 1656"/>
                <a:gd name="T26" fmla="*/ 707 w 1656"/>
                <a:gd name="T27" fmla="*/ 1369 h 1656"/>
                <a:gd name="T28" fmla="*/ 753 w 1656"/>
                <a:gd name="T29" fmla="*/ 1424 h 1656"/>
                <a:gd name="T30" fmla="*/ 904 w 1656"/>
                <a:gd name="T31" fmla="*/ 1424 h 1656"/>
                <a:gd name="T32" fmla="*/ 948 w 1656"/>
                <a:gd name="T33" fmla="*/ 1369 h 1656"/>
                <a:gd name="T34" fmla="*/ 1140 w 1656"/>
                <a:gd name="T35" fmla="*/ 1289 h 1656"/>
                <a:gd name="T36" fmla="*/ 1276 w 1656"/>
                <a:gd name="T37" fmla="*/ 1384 h 1656"/>
                <a:gd name="T38" fmla="*/ 1294 w 1656"/>
                <a:gd name="T39" fmla="*/ 1184 h 1656"/>
                <a:gd name="T40" fmla="*/ 1320 w 1656"/>
                <a:gd name="T41" fmla="*/ 1083 h 1656"/>
                <a:gd name="T42" fmla="*/ 1384 w 1656"/>
                <a:gd name="T43" fmla="*/ 922 h 1656"/>
                <a:gd name="T44" fmla="*/ 1542 w 1656"/>
                <a:gd name="T45" fmla="*/ 853 h 1656"/>
                <a:gd name="T46" fmla="*/ 1395 w 1656"/>
                <a:gd name="T47" fmla="*/ 744 h 1656"/>
                <a:gd name="T48" fmla="*/ 1341 w 1656"/>
                <a:gd name="T49" fmla="*/ 616 h 1656"/>
                <a:gd name="T50" fmla="*/ 1289 w 1656"/>
                <a:gd name="T51" fmla="*/ 487 h 1656"/>
                <a:gd name="T52" fmla="*/ 1315 w 1656"/>
                <a:gd name="T53" fmla="*/ 306 h 1656"/>
                <a:gd name="T54" fmla="*/ 1154 w 1656"/>
                <a:gd name="T55" fmla="*/ 370 h 1656"/>
                <a:gd name="T56" fmla="*/ 995 w 1656"/>
                <a:gd name="T57" fmla="*/ 300 h 1656"/>
                <a:gd name="T58" fmla="*/ 906 w 1656"/>
                <a:gd name="T59" fmla="*/ 247 h 1656"/>
                <a:gd name="T60" fmla="*/ 899 w 1656"/>
                <a:gd name="T61" fmla="*/ 3 h 1656"/>
                <a:gd name="T62" fmla="*/ 1016 w 1656"/>
                <a:gd name="T63" fmla="*/ 53 h 1656"/>
                <a:gd name="T64" fmla="*/ 1147 w 1656"/>
                <a:gd name="T65" fmla="*/ 241 h 1656"/>
                <a:gd name="T66" fmla="*/ 1290 w 1656"/>
                <a:gd name="T67" fmla="*/ 143 h 1656"/>
                <a:gd name="T68" fmla="*/ 1472 w 1656"/>
                <a:gd name="T69" fmla="*/ 307 h 1656"/>
                <a:gd name="T70" fmla="*/ 1510 w 1656"/>
                <a:gd name="T71" fmla="*/ 413 h 1656"/>
                <a:gd name="T72" fmla="*/ 1469 w 1656"/>
                <a:gd name="T73" fmla="*/ 638 h 1656"/>
                <a:gd name="T74" fmla="*/ 1639 w 1656"/>
                <a:gd name="T75" fmla="*/ 670 h 1656"/>
                <a:gd name="T76" fmla="*/ 1644 w 1656"/>
                <a:gd name="T77" fmla="*/ 971 h 1656"/>
                <a:gd name="T78" fmla="*/ 1588 w 1656"/>
                <a:gd name="T79" fmla="*/ 1019 h 1656"/>
                <a:gd name="T80" fmla="*/ 1500 w 1656"/>
                <a:gd name="T81" fmla="*/ 1231 h 1656"/>
                <a:gd name="T82" fmla="*/ 1506 w 1656"/>
                <a:gd name="T83" fmla="*/ 1304 h 1656"/>
                <a:gd name="T84" fmla="*/ 1304 w 1656"/>
                <a:gd name="T85" fmla="*/ 1506 h 1656"/>
                <a:gd name="T86" fmla="*/ 1231 w 1656"/>
                <a:gd name="T87" fmla="*/ 1499 h 1656"/>
                <a:gd name="T88" fmla="*/ 1018 w 1656"/>
                <a:gd name="T89" fmla="*/ 1588 h 1656"/>
                <a:gd name="T90" fmla="*/ 971 w 1656"/>
                <a:gd name="T91" fmla="*/ 1644 h 1656"/>
                <a:gd name="T92" fmla="*/ 669 w 1656"/>
                <a:gd name="T93" fmla="*/ 1639 h 1656"/>
                <a:gd name="T94" fmla="*/ 638 w 1656"/>
                <a:gd name="T95" fmla="*/ 1469 h 1656"/>
                <a:gd name="T96" fmla="*/ 412 w 1656"/>
                <a:gd name="T97" fmla="*/ 1509 h 1656"/>
                <a:gd name="T98" fmla="*/ 306 w 1656"/>
                <a:gd name="T99" fmla="*/ 1471 h 1656"/>
                <a:gd name="T100" fmla="*/ 142 w 1656"/>
                <a:gd name="T101" fmla="*/ 1289 h 1656"/>
                <a:gd name="T102" fmla="*/ 240 w 1656"/>
                <a:gd name="T103" fmla="*/ 1147 h 1656"/>
                <a:gd name="T104" fmla="*/ 52 w 1656"/>
                <a:gd name="T105" fmla="*/ 1016 h 1656"/>
                <a:gd name="T106" fmla="*/ 3 w 1656"/>
                <a:gd name="T107" fmla="*/ 900 h 1656"/>
                <a:gd name="T108" fmla="*/ 26 w 1656"/>
                <a:gd name="T109" fmla="*/ 657 h 1656"/>
                <a:gd name="T110" fmla="*/ 202 w 1656"/>
                <a:gd name="T111" fmla="*/ 594 h 1656"/>
                <a:gd name="T112" fmla="*/ 141 w 1656"/>
                <a:gd name="T113" fmla="*/ 398 h 1656"/>
                <a:gd name="T114" fmla="*/ 221 w 1656"/>
                <a:gd name="T115" fmla="*/ 263 h 1656"/>
                <a:gd name="T116" fmla="*/ 382 w 1656"/>
                <a:gd name="T117" fmla="*/ 141 h 1656"/>
                <a:gd name="T118" fmla="*/ 550 w 1656"/>
                <a:gd name="T119" fmla="*/ 220 h 1656"/>
                <a:gd name="T120" fmla="*/ 646 w 1656"/>
                <a:gd name="T121" fmla="*/ 39 h 1656"/>
                <a:gd name="T122" fmla="*/ 827 w 1656"/>
                <a:gd name="T123" fmla="*/ 0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56" h="1656">
                  <a:moveTo>
                    <a:pt x="854" y="115"/>
                  </a:moveTo>
                  <a:lnTo>
                    <a:pt x="803" y="115"/>
                  </a:lnTo>
                  <a:lnTo>
                    <a:pt x="753" y="119"/>
                  </a:lnTo>
                  <a:lnTo>
                    <a:pt x="753" y="231"/>
                  </a:lnTo>
                  <a:lnTo>
                    <a:pt x="750" y="247"/>
                  </a:lnTo>
                  <a:lnTo>
                    <a:pt x="744" y="261"/>
                  </a:lnTo>
                  <a:lnTo>
                    <a:pt x="735" y="273"/>
                  </a:lnTo>
                  <a:lnTo>
                    <a:pt x="722" y="282"/>
                  </a:lnTo>
                  <a:lnTo>
                    <a:pt x="707" y="287"/>
                  </a:lnTo>
                  <a:lnTo>
                    <a:pt x="661" y="300"/>
                  </a:lnTo>
                  <a:lnTo>
                    <a:pt x="616" y="317"/>
                  </a:lnTo>
                  <a:lnTo>
                    <a:pt x="572" y="336"/>
                  </a:lnTo>
                  <a:lnTo>
                    <a:pt x="531" y="360"/>
                  </a:lnTo>
                  <a:lnTo>
                    <a:pt x="516" y="368"/>
                  </a:lnTo>
                  <a:lnTo>
                    <a:pt x="502" y="370"/>
                  </a:lnTo>
                  <a:lnTo>
                    <a:pt x="486" y="368"/>
                  </a:lnTo>
                  <a:lnTo>
                    <a:pt x="472" y="362"/>
                  </a:lnTo>
                  <a:lnTo>
                    <a:pt x="460" y="353"/>
                  </a:lnTo>
                  <a:lnTo>
                    <a:pt x="380" y="273"/>
                  </a:lnTo>
                  <a:lnTo>
                    <a:pt x="341" y="306"/>
                  </a:lnTo>
                  <a:lnTo>
                    <a:pt x="305" y="342"/>
                  </a:lnTo>
                  <a:lnTo>
                    <a:pt x="271" y="380"/>
                  </a:lnTo>
                  <a:lnTo>
                    <a:pt x="353" y="460"/>
                  </a:lnTo>
                  <a:lnTo>
                    <a:pt x="362" y="473"/>
                  </a:lnTo>
                  <a:lnTo>
                    <a:pt x="367" y="487"/>
                  </a:lnTo>
                  <a:lnTo>
                    <a:pt x="369" y="502"/>
                  </a:lnTo>
                  <a:lnTo>
                    <a:pt x="366" y="517"/>
                  </a:lnTo>
                  <a:lnTo>
                    <a:pt x="360" y="531"/>
                  </a:lnTo>
                  <a:lnTo>
                    <a:pt x="336" y="572"/>
                  </a:lnTo>
                  <a:lnTo>
                    <a:pt x="315" y="616"/>
                  </a:lnTo>
                  <a:lnTo>
                    <a:pt x="298" y="661"/>
                  </a:lnTo>
                  <a:lnTo>
                    <a:pt x="287" y="708"/>
                  </a:lnTo>
                  <a:lnTo>
                    <a:pt x="281" y="722"/>
                  </a:lnTo>
                  <a:lnTo>
                    <a:pt x="272" y="735"/>
                  </a:lnTo>
                  <a:lnTo>
                    <a:pt x="260" y="744"/>
                  </a:lnTo>
                  <a:lnTo>
                    <a:pt x="246" y="750"/>
                  </a:lnTo>
                  <a:lnTo>
                    <a:pt x="231" y="752"/>
                  </a:lnTo>
                  <a:lnTo>
                    <a:pt x="117" y="752"/>
                  </a:lnTo>
                  <a:lnTo>
                    <a:pt x="114" y="803"/>
                  </a:lnTo>
                  <a:lnTo>
                    <a:pt x="114" y="853"/>
                  </a:lnTo>
                  <a:lnTo>
                    <a:pt x="117" y="904"/>
                  </a:lnTo>
                  <a:lnTo>
                    <a:pt x="231" y="904"/>
                  </a:lnTo>
                  <a:lnTo>
                    <a:pt x="246" y="906"/>
                  </a:lnTo>
                  <a:lnTo>
                    <a:pt x="260" y="913"/>
                  </a:lnTo>
                  <a:lnTo>
                    <a:pt x="272" y="922"/>
                  </a:lnTo>
                  <a:lnTo>
                    <a:pt x="281" y="934"/>
                  </a:lnTo>
                  <a:lnTo>
                    <a:pt x="287" y="949"/>
                  </a:lnTo>
                  <a:lnTo>
                    <a:pt x="298" y="995"/>
                  </a:lnTo>
                  <a:lnTo>
                    <a:pt x="315" y="1041"/>
                  </a:lnTo>
                  <a:lnTo>
                    <a:pt x="336" y="1083"/>
                  </a:lnTo>
                  <a:lnTo>
                    <a:pt x="360" y="1125"/>
                  </a:lnTo>
                  <a:lnTo>
                    <a:pt x="366" y="1139"/>
                  </a:lnTo>
                  <a:lnTo>
                    <a:pt x="369" y="1154"/>
                  </a:lnTo>
                  <a:lnTo>
                    <a:pt x="367" y="1170"/>
                  </a:lnTo>
                  <a:lnTo>
                    <a:pt x="362" y="1184"/>
                  </a:lnTo>
                  <a:lnTo>
                    <a:pt x="353" y="1197"/>
                  </a:lnTo>
                  <a:lnTo>
                    <a:pt x="271" y="1277"/>
                  </a:lnTo>
                  <a:lnTo>
                    <a:pt x="305" y="1315"/>
                  </a:lnTo>
                  <a:lnTo>
                    <a:pt x="341" y="1351"/>
                  </a:lnTo>
                  <a:lnTo>
                    <a:pt x="380" y="1384"/>
                  </a:lnTo>
                  <a:lnTo>
                    <a:pt x="460" y="1304"/>
                  </a:lnTo>
                  <a:lnTo>
                    <a:pt x="472" y="1294"/>
                  </a:lnTo>
                  <a:lnTo>
                    <a:pt x="486" y="1288"/>
                  </a:lnTo>
                  <a:lnTo>
                    <a:pt x="502" y="1287"/>
                  </a:lnTo>
                  <a:lnTo>
                    <a:pt x="516" y="1289"/>
                  </a:lnTo>
                  <a:lnTo>
                    <a:pt x="531" y="1295"/>
                  </a:lnTo>
                  <a:lnTo>
                    <a:pt x="572" y="1320"/>
                  </a:lnTo>
                  <a:lnTo>
                    <a:pt x="616" y="1340"/>
                  </a:lnTo>
                  <a:lnTo>
                    <a:pt x="661" y="1357"/>
                  </a:lnTo>
                  <a:lnTo>
                    <a:pt x="707" y="1369"/>
                  </a:lnTo>
                  <a:lnTo>
                    <a:pt x="722" y="1375"/>
                  </a:lnTo>
                  <a:lnTo>
                    <a:pt x="735" y="1384"/>
                  </a:lnTo>
                  <a:lnTo>
                    <a:pt x="744" y="1395"/>
                  </a:lnTo>
                  <a:lnTo>
                    <a:pt x="750" y="1409"/>
                  </a:lnTo>
                  <a:lnTo>
                    <a:pt x="753" y="1424"/>
                  </a:lnTo>
                  <a:lnTo>
                    <a:pt x="753" y="1538"/>
                  </a:lnTo>
                  <a:lnTo>
                    <a:pt x="803" y="1542"/>
                  </a:lnTo>
                  <a:lnTo>
                    <a:pt x="854" y="1542"/>
                  </a:lnTo>
                  <a:lnTo>
                    <a:pt x="904" y="1538"/>
                  </a:lnTo>
                  <a:lnTo>
                    <a:pt x="904" y="1424"/>
                  </a:lnTo>
                  <a:lnTo>
                    <a:pt x="906" y="1409"/>
                  </a:lnTo>
                  <a:lnTo>
                    <a:pt x="912" y="1395"/>
                  </a:lnTo>
                  <a:lnTo>
                    <a:pt x="921" y="1384"/>
                  </a:lnTo>
                  <a:lnTo>
                    <a:pt x="934" y="1375"/>
                  </a:lnTo>
                  <a:lnTo>
                    <a:pt x="948" y="1369"/>
                  </a:lnTo>
                  <a:lnTo>
                    <a:pt x="995" y="1357"/>
                  </a:lnTo>
                  <a:lnTo>
                    <a:pt x="1040" y="1340"/>
                  </a:lnTo>
                  <a:lnTo>
                    <a:pt x="1084" y="1320"/>
                  </a:lnTo>
                  <a:lnTo>
                    <a:pt x="1125" y="1295"/>
                  </a:lnTo>
                  <a:lnTo>
                    <a:pt x="1140" y="1289"/>
                  </a:lnTo>
                  <a:lnTo>
                    <a:pt x="1154" y="1287"/>
                  </a:lnTo>
                  <a:lnTo>
                    <a:pt x="1170" y="1288"/>
                  </a:lnTo>
                  <a:lnTo>
                    <a:pt x="1184" y="1294"/>
                  </a:lnTo>
                  <a:lnTo>
                    <a:pt x="1196" y="1304"/>
                  </a:lnTo>
                  <a:lnTo>
                    <a:pt x="1276" y="1384"/>
                  </a:lnTo>
                  <a:lnTo>
                    <a:pt x="1315" y="1351"/>
                  </a:lnTo>
                  <a:lnTo>
                    <a:pt x="1351" y="1315"/>
                  </a:lnTo>
                  <a:lnTo>
                    <a:pt x="1384" y="1277"/>
                  </a:lnTo>
                  <a:lnTo>
                    <a:pt x="1303" y="1197"/>
                  </a:lnTo>
                  <a:lnTo>
                    <a:pt x="1294" y="1184"/>
                  </a:lnTo>
                  <a:lnTo>
                    <a:pt x="1289" y="1170"/>
                  </a:lnTo>
                  <a:lnTo>
                    <a:pt x="1287" y="1154"/>
                  </a:lnTo>
                  <a:lnTo>
                    <a:pt x="1290" y="1139"/>
                  </a:lnTo>
                  <a:lnTo>
                    <a:pt x="1296" y="1125"/>
                  </a:lnTo>
                  <a:lnTo>
                    <a:pt x="1320" y="1083"/>
                  </a:lnTo>
                  <a:lnTo>
                    <a:pt x="1341" y="1041"/>
                  </a:lnTo>
                  <a:lnTo>
                    <a:pt x="1357" y="995"/>
                  </a:lnTo>
                  <a:lnTo>
                    <a:pt x="1369" y="949"/>
                  </a:lnTo>
                  <a:lnTo>
                    <a:pt x="1374" y="934"/>
                  </a:lnTo>
                  <a:lnTo>
                    <a:pt x="1384" y="922"/>
                  </a:lnTo>
                  <a:lnTo>
                    <a:pt x="1395" y="913"/>
                  </a:lnTo>
                  <a:lnTo>
                    <a:pt x="1410" y="906"/>
                  </a:lnTo>
                  <a:lnTo>
                    <a:pt x="1425" y="904"/>
                  </a:lnTo>
                  <a:lnTo>
                    <a:pt x="1539" y="904"/>
                  </a:lnTo>
                  <a:lnTo>
                    <a:pt x="1542" y="853"/>
                  </a:lnTo>
                  <a:lnTo>
                    <a:pt x="1542" y="803"/>
                  </a:lnTo>
                  <a:lnTo>
                    <a:pt x="1539" y="752"/>
                  </a:lnTo>
                  <a:lnTo>
                    <a:pt x="1425" y="752"/>
                  </a:lnTo>
                  <a:lnTo>
                    <a:pt x="1410" y="750"/>
                  </a:lnTo>
                  <a:lnTo>
                    <a:pt x="1395" y="744"/>
                  </a:lnTo>
                  <a:lnTo>
                    <a:pt x="1384" y="735"/>
                  </a:lnTo>
                  <a:lnTo>
                    <a:pt x="1374" y="722"/>
                  </a:lnTo>
                  <a:lnTo>
                    <a:pt x="1369" y="708"/>
                  </a:lnTo>
                  <a:lnTo>
                    <a:pt x="1357" y="661"/>
                  </a:lnTo>
                  <a:lnTo>
                    <a:pt x="1341" y="616"/>
                  </a:lnTo>
                  <a:lnTo>
                    <a:pt x="1320" y="572"/>
                  </a:lnTo>
                  <a:lnTo>
                    <a:pt x="1296" y="531"/>
                  </a:lnTo>
                  <a:lnTo>
                    <a:pt x="1290" y="517"/>
                  </a:lnTo>
                  <a:lnTo>
                    <a:pt x="1287" y="502"/>
                  </a:lnTo>
                  <a:lnTo>
                    <a:pt x="1289" y="487"/>
                  </a:lnTo>
                  <a:lnTo>
                    <a:pt x="1294" y="473"/>
                  </a:lnTo>
                  <a:lnTo>
                    <a:pt x="1303" y="460"/>
                  </a:lnTo>
                  <a:lnTo>
                    <a:pt x="1384" y="380"/>
                  </a:lnTo>
                  <a:lnTo>
                    <a:pt x="1351" y="342"/>
                  </a:lnTo>
                  <a:lnTo>
                    <a:pt x="1315" y="306"/>
                  </a:lnTo>
                  <a:lnTo>
                    <a:pt x="1276" y="273"/>
                  </a:lnTo>
                  <a:lnTo>
                    <a:pt x="1196" y="353"/>
                  </a:lnTo>
                  <a:lnTo>
                    <a:pt x="1184" y="362"/>
                  </a:lnTo>
                  <a:lnTo>
                    <a:pt x="1170" y="368"/>
                  </a:lnTo>
                  <a:lnTo>
                    <a:pt x="1154" y="370"/>
                  </a:lnTo>
                  <a:lnTo>
                    <a:pt x="1140" y="368"/>
                  </a:lnTo>
                  <a:lnTo>
                    <a:pt x="1125" y="360"/>
                  </a:lnTo>
                  <a:lnTo>
                    <a:pt x="1084" y="336"/>
                  </a:lnTo>
                  <a:lnTo>
                    <a:pt x="1040" y="317"/>
                  </a:lnTo>
                  <a:lnTo>
                    <a:pt x="995" y="300"/>
                  </a:lnTo>
                  <a:lnTo>
                    <a:pt x="948" y="287"/>
                  </a:lnTo>
                  <a:lnTo>
                    <a:pt x="934" y="282"/>
                  </a:lnTo>
                  <a:lnTo>
                    <a:pt x="921" y="273"/>
                  </a:lnTo>
                  <a:lnTo>
                    <a:pt x="912" y="261"/>
                  </a:lnTo>
                  <a:lnTo>
                    <a:pt x="906" y="247"/>
                  </a:lnTo>
                  <a:lnTo>
                    <a:pt x="904" y="231"/>
                  </a:lnTo>
                  <a:lnTo>
                    <a:pt x="904" y="119"/>
                  </a:lnTo>
                  <a:lnTo>
                    <a:pt x="854" y="115"/>
                  </a:lnTo>
                  <a:close/>
                  <a:moveTo>
                    <a:pt x="827" y="0"/>
                  </a:moveTo>
                  <a:lnTo>
                    <a:pt x="899" y="3"/>
                  </a:lnTo>
                  <a:lnTo>
                    <a:pt x="971" y="13"/>
                  </a:lnTo>
                  <a:lnTo>
                    <a:pt x="987" y="18"/>
                  </a:lnTo>
                  <a:lnTo>
                    <a:pt x="999" y="26"/>
                  </a:lnTo>
                  <a:lnTo>
                    <a:pt x="1010" y="39"/>
                  </a:lnTo>
                  <a:lnTo>
                    <a:pt x="1016" y="53"/>
                  </a:lnTo>
                  <a:lnTo>
                    <a:pt x="1018" y="69"/>
                  </a:lnTo>
                  <a:lnTo>
                    <a:pt x="1018" y="188"/>
                  </a:lnTo>
                  <a:lnTo>
                    <a:pt x="1063" y="202"/>
                  </a:lnTo>
                  <a:lnTo>
                    <a:pt x="1106" y="220"/>
                  </a:lnTo>
                  <a:lnTo>
                    <a:pt x="1147" y="241"/>
                  </a:lnTo>
                  <a:lnTo>
                    <a:pt x="1231" y="157"/>
                  </a:lnTo>
                  <a:lnTo>
                    <a:pt x="1244" y="147"/>
                  </a:lnTo>
                  <a:lnTo>
                    <a:pt x="1259" y="142"/>
                  </a:lnTo>
                  <a:lnTo>
                    <a:pt x="1274" y="141"/>
                  </a:lnTo>
                  <a:lnTo>
                    <a:pt x="1290" y="143"/>
                  </a:lnTo>
                  <a:lnTo>
                    <a:pt x="1304" y="150"/>
                  </a:lnTo>
                  <a:lnTo>
                    <a:pt x="1350" y="185"/>
                  </a:lnTo>
                  <a:lnTo>
                    <a:pt x="1393" y="223"/>
                  </a:lnTo>
                  <a:lnTo>
                    <a:pt x="1434" y="263"/>
                  </a:lnTo>
                  <a:lnTo>
                    <a:pt x="1472" y="307"/>
                  </a:lnTo>
                  <a:lnTo>
                    <a:pt x="1506" y="353"/>
                  </a:lnTo>
                  <a:lnTo>
                    <a:pt x="1514" y="368"/>
                  </a:lnTo>
                  <a:lnTo>
                    <a:pt x="1517" y="382"/>
                  </a:lnTo>
                  <a:lnTo>
                    <a:pt x="1515" y="398"/>
                  </a:lnTo>
                  <a:lnTo>
                    <a:pt x="1510" y="413"/>
                  </a:lnTo>
                  <a:lnTo>
                    <a:pt x="1500" y="426"/>
                  </a:lnTo>
                  <a:lnTo>
                    <a:pt x="1416" y="509"/>
                  </a:lnTo>
                  <a:lnTo>
                    <a:pt x="1437" y="551"/>
                  </a:lnTo>
                  <a:lnTo>
                    <a:pt x="1454" y="594"/>
                  </a:lnTo>
                  <a:lnTo>
                    <a:pt x="1469" y="638"/>
                  </a:lnTo>
                  <a:lnTo>
                    <a:pt x="1588" y="638"/>
                  </a:lnTo>
                  <a:lnTo>
                    <a:pt x="1604" y="640"/>
                  </a:lnTo>
                  <a:lnTo>
                    <a:pt x="1618" y="647"/>
                  </a:lnTo>
                  <a:lnTo>
                    <a:pt x="1630" y="657"/>
                  </a:lnTo>
                  <a:lnTo>
                    <a:pt x="1639" y="670"/>
                  </a:lnTo>
                  <a:lnTo>
                    <a:pt x="1644" y="685"/>
                  </a:lnTo>
                  <a:lnTo>
                    <a:pt x="1653" y="757"/>
                  </a:lnTo>
                  <a:lnTo>
                    <a:pt x="1656" y="828"/>
                  </a:lnTo>
                  <a:lnTo>
                    <a:pt x="1653" y="900"/>
                  </a:lnTo>
                  <a:lnTo>
                    <a:pt x="1644" y="971"/>
                  </a:lnTo>
                  <a:lnTo>
                    <a:pt x="1639" y="987"/>
                  </a:lnTo>
                  <a:lnTo>
                    <a:pt x="1630" y="1000"/>
                  </a:lnTo>
                  <a:lnTo>
                    <a:pt x="1618" y="1009"/>
                  </a:lnTo>
                  <a:lnTo>
                    <a:pt x="1604" y="1016"/>
                  </a:lnTo>
                  <a:lnTo>
                    <a:pt x="1588" y="1019"/>
                  </a:lnTo>
                  <a:lnTo>
                    <a:pt x="1469" y="1019"/>
                  </a:lnTo>
                  <a:lnTo>
                    <a:pt x="1454" y="1062"/>
                  </a:lnTo>
                  <a:lnTo>
                    <a:pt x="1437" y="1105"/>
                  </a:lnTo>
                  <a:lnTo>
                    <a:pt x="1416" y="1147"/>
                  </a:lnTo>
                  <a:lnTo>
                    <a:pt x="1500" y="1231"/>
                  </a:lnTo>
                  <a:lnTo>
                    <a:pt x="1510" y="1243"/>
                  </a:lnTo>
                  <a:lnTo>
                    <a:pt x="1515" y="1258"/>
                  </a:lnTo>
                  <a:lnTo>
                    <a:pt x="1517" y="1274"/>
                  </a:lnTo>
                  <a:lnTo>
                    <a:pt x="1514" y="1289"/>
                  </a:lnTo>
                  <a:lnTo>
                    <a:pt x="1506" y="1304"/>
                  </a:lnTo>
                  <a:lnTo>
                    <a:pt x="1472" y="1350"/>
                  </a:lnTo>
                  <a:lnTo>
                    <a:pt x="1434" y="1393"/>
                  </a:lnTo>
                  <a:lnTo>
                    <a:pt x="1393" y="1434"/>
                  </a:lnTo>
                  <a:lnTo>
                    <a:pt x="1350" y="1471"/>
                  </a:lnTo>
                  <a:lnTo>
                    <a:pt x="1304" y="1506"/>
                  </a:lnTo>
                  <a:lnTo>
                    <a:pt x="1290" y="1513"/>
                  </a:lnTo>
                  <a:lnTo>
                    <a:pt x="1274" y="1516"/>
                  </a:lnTo>
                  <a:lnTo>
                    <a:pt x="1259" y="1515"/>
                  </a:lnTo>
                  <a:lnTo>
                    <a:pt x="1244" y="1509"/>
                  </a:lnTo>
                  <a:lnTo>
                    <a:pt x="1231" y="1499"/>
                  </a:lnTo>
                  <a:lnTo>
                    <a:pt x="1147" y="1416"/>
                  </a:lnTo>
                  <a:lnTo>
                    <a:pt x="1106" y="1437"/>
                  </a:lnTo>
                  <a:lnTo>
                    <a:pt x="1063" y="1455"/>
                  </a:lnTo>
                  <a:lnTo>
                    <a:pt x="1018" y="1469"/>
                  </a:lnTo>
                  <a:lnTo>
                    <a:pt x="1018" y="1588"/>
                  </a:lnTo>
                  <a:lnTo>
                    <a:pt x="1016" y="1603"/>
                  </a:lnTo>
                  <a:lnTo>
                    <a:pt x="1010" y="1618"/>
                  </a:lnTo>
                  <a:lnTo>
                    <a:pt x="999" y="1629"/>
                  </a:lnTo>
                  <a:lnTo>
                    <a:pt x="987" y="1639"/>
                  </a:lnTo>
                  <a:lnTo>
                    <a:pt x="971" y="1644"/>
                  </a:lnTo>
                  <a:lnTo>
                    <a:pt x="899" y="1653"/>
                  </a:lnTo>
                  <a:lnTo>
                    <a:pt x="827" y="1656"/>
                  </a:lnTo>
                  <a:lnTo>
                    <a:pt x="757" y="1653"/>
                  </a:lnTo>
                  <a:lnTo>
                    <a:pt x="685" y="1644"/>
                  </a:lnTo>
                  <a:lnTo>
                    <a:pt x="669" y="1639"/>
                  </a:lnTo>
                  <a:lnTo>
                    <a:pt x="657" y="1629"/>
                  </a:lnTo>
                  <a:lnTo>
                    <a:pt x="646" y="1618"/>
                  </a:lnTo>
                  <a:lnTo>
                    <a:pt x="640" y="1603"/>
                  </a:lnTo>
                  <a:lnTo>
                    <a:pt x="638" y="1588"/>
                  </a:lnTo>
                  <a:lnTo>
                    <a:pt x="638" y="1469"/>
                  </a:lnTo>
                  <a:lnTo>
                    <a:pt x="593" y="1455"/>
                  </a:lnTo>
                  <a:lnTo>
                    <a:pt x="550" y="1437"/>
                  </a:lnTo>
                  <a:lnTo>
                    <a:pt x="509" y="1416"/>
                  </a:lnTo>
                  <a:lnTo>
                    <a:pt x="426" y="1499"/>
                  </a:lnTo>
                  <a:lnTo>
                    <a:pt x="412" y="1509"/>
                  </a:lnTo>
                  <a:lnTo>
                    <a:pt x="397" y="1515"/>
                  </a:lnTo>
                  <a:lnTo>
                    <a:pt x="382" y="1516"/>
                  </a:lnTo>
                  <a:lnTo>
                    <a:pt x="366" y="1513"/>
                  </a:lnTo>
                  <a:lnTo>
                    <a:pt x="352" y="1506"/>
                  </a:lnTo>
                  <a:lnTo>
                    <a:pt x="306" y="1471"/>
                  </a:lnTo>
                  <a:lnTo>
                    <a:pt x="262" y="1434"/>
                  </a:lnTo>
                  <a:lnTo>
                    <a:pt x="221" y="1393"/>
                  </a:lnTo>
                  <a:lnTo>
                    <a:pt x="184" y="1350"/>
                  </a:lnTo>
                  <a:lnTo>
                    <a:pt x="150" y="1304"/>
                  </a:lnTo>
                  <a:lnTo>
                    <a:pt x="142" y="1289"/>
                  </a:lnTo>
                  <a:lnTo>
                    <a:pt x="139" y="1274"/>
                  </a:lnTo>
                  <a:lnTo>
                    <a:pt x="141" y="1258"/>
                  </a:lnTo>
                  <a:lnTo>
                    <a:pt x="146" y="1243"/>
                  </a:lnTo>
                  <a:lnTo>
                    <a:pt x="156" y="1231"/>
                  </a:lnTo>
                  <a:lnTo>
                    <a:pt x="240" y="1147"/>
                  </a:lnTo>
                  <a:lnTo>
                    <a:pt x="219" y="1105"/>
                  </a:lnTo>
                  <a:lnTo>
                    <a:pt x="202" y="1062"/>
                  </a:lnTo>
                  <a:lnTo>
                    <a:pt x="186" y="1019"/>
                  </a:lnTo>
                  <a:lnTo>
                    <a:pt x="68" y="1019"/>
                  </a:lnTo>
                  <a:lnTo>
                    <a:pt x="52" y="1016"/>
                  </a:lnTo>
                  <a:lnTo>
                    <a:pt x="37" y="1009"/>
                  </a:lnTo>
                  <a:lnTo>
                    <a:pt x="26" y="1000"/>
                  </a:lnTo>
                  <a:lnTo>
                    <a:pt x="16" y="987"/>
                  </a:lnTo>
                  <a:lnTo>
                    <a:pt x="12" y="971"/>
                  </a:lnTo>
                  <a:lnTo>
                    <a:pt x="3" y="900"/>
                  </a:lnTo>
                  <a:lnTo>
                    <a:pt x="0" y="828"/>
                  </a:lnTo>
                  <a:lnTo>
                    <a:pt x="3" y="757"/>
                  </a:lnTo>
                  <a:lnTo>
                    <a:pt x="12" y="685"/>
                  </a:lnTo>
                  <a:lnTo>
                    <a:pt x="16" y="670"/>
                  </a:lnTo>
                  <a:lnTo>
                    <a:pt x="26" y="657"/>
                  </a:lnTo>
                  <a:lnTo>
                    <a:pt x="37" y="647"/>
                  </a:lnTo>
                  <a:lnTo>
                    <a:pt x="52" y="640"/>
                  </a:lnTo>
                  <a:lnTo>
                    <a:pt x="68" y="638"/>
                  </a:lnTo>
                  <a:lnTo>
                    <a:pt x="186" y="638"/>
                  </a:lnTo>
                  <a:lnTo>
                    <a:pt x="202" y="594"/>
                  </a:lnTo>
                  <a:lnTo>
                    <a:pt x="219" y="551"/>
                  </a:lnTo>
                  <a:lnTo>
                    <a:pt x="240" y="509"/>
                  </a:lnTo>
                  <a:lnTo>
                    <a:pt x="156" y="426"/>
                  </a:lnTo>
                  <a:lnTo>
                    <a:pt x="146" y="413"/>
                  </a:lnTo>
                  <a:lnTo>
                    <a:pt x="141" y="398"/>
                  </a:lnTo>
                  <a:lnTo>
                    <a:pt x="139" y="382"/>
                  </a:lnTo>
                  <a:lnTo>
                    <a:pt x="142" y="368"/>
                  </a:lnTo>
                  <a:lnTo>
                    <a:pt x="150" y="353"/>
                  </a:lnTo>
                  <a:lnTo>
                    <a:pt x="184" y="307"/>
                  </a:lnTo>
                  <a:lnTo>
                    <a:pt x="221" y="263"/>
                  </a:lnTo>
                  <a:lnTo>
                    <a:pt x="262" y="223"/>
                  </a:lnTo>
                  <a:lnTo>
                    <a:pt x="306" y="185"/>
                  </a:lnTo>
                  <a:lnTo>
                    <a:pt x="352" y="150"/>
                  </a:lnTo>
                  <a:lnTo>
                    <a:pt x="366" y="143"/>
                  </a:lnTo>
                  <a:lnTo>
                    <a:pt x="382" y="141"/>
                  </a:lnTo>
                  <a:lnTo>
                    <a:pt x="397" y="142"/>
                  </a:lnTo>
                  <a:lnTo>
                    <a:pt x="412" y="147"/>
                  </a:lnTo>
                  <a:lnTo>
                    <a:pt x="426" y="157"/>
                  </a:lnTo>
                  <a:lnTo>
                    <a:pt x="509" y="241"/>
                  </a:lnTo>
                  <a:lnTo>
                    <a:pt x="550" y="220"/>
                  </a:lnTo>
                  <a:lnTo>
                    <a:pt x="593" y="202"/>
                  </a:lnTo>
                  <a:lnTo>
                    <a:pt x="638" y="188"/>
                  </a:lnTo>
                  <a:lnTo>
                    <a:pt x="638" y="69"/>
                  </a:lnTo>
                  <a:lnTo>
                    <a:pt x="640" y="53"/>
                  </a:lnTo>
                  <a:lnTo>
                    <a:pt x="646" y="39"/>
                  </a:lnTo>
                  <a:lnTo>
                    <a:pt x="657" y="26"/>
                  </a:lnTo>
                  <a:lnTo>
                    <a:pt x="669" y="18"/>
                  </a:lnTo>
                  <a:lnTo>
                    <a:pt x="685" y="13"/>
                  </a:lnTo>
                  <a:lnTo>
                    <a:pt x="757" y="3"/>
                  </a:lnTo>
                  <a:lnTo>
                    <a:pt x="8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00" name="Freeform 66"/>
            <p:cNvSpPr>
              <a:spLocks noEditPoints="1"/>
            </p:cNvSpPr>
            <p:nvPr/>
          </p:nvSpPr>
          <p:spPr bwMode="auto">
            <a:xfrm>
              <a:off x="3770313" y="3644900"/>
              <a:ext cx="84138" cy="84138"/>
            </a:xfrm>
            <a:custGeom>
              <a:avLst/>
              <a:gdLst>
                <a:gd name="T0" fmla="*/ 292 w 685"/>
                <a:gd name="T1" fmla="*/ 241 h 686"/>
                <a:gd name="T2" fmla="*/ 239 w 685"/>
                <a:gd name="T3" fmla="*/ 293 h 686"/>
                <a:gd name="T4" fmla="*/ 231 w 685"/>
                <a:gd name="T5" fmla="*/ 369 h 686"/>
                <a:gd name="T6" fmla="*/ 271 w 685"/>
                <a:gd name="T7" fmla="*/ 432 h 686"/>
                <a:gd name="T8" fmla="*/ 342 w 685"/>
                <a:gd name="T9" fmla="*/ 457 h 686"/>
                <a:gd name="T10" fmla="*/ 414 w 685"/>
                <a:gd name="T11" fmla="*/ 432 h 686"/>
                <a:gd name="T12" fmla="*/ 454 w 685"/>
                <a:gd name="T13" fmla="*/ 369 h 686"/>
                <a:gd name="T14" fmla="*/ 446 w 685"/>
                <a:gd name="T15" fmla="*/ 293 h 686"/>
                <a:gd name="T16" fmla="*/ 392 w 685"/>
                <a:gd name="T17" fmla="*/ 241 h 686"/>
                <a:gd name="T18" fmla="*/ 342 w 685"/>
                <a:gd name="T19" fmla="*/ 0 h 686"/>
                <a:gd name="T20" fmla="*/ 388 w 685"/>
                <a:gd name="T21" fmla="*/ 23 h 686"/>
                <a:gd name="T22" fmla="*/ 400 w 685"/>
                <a:gd name="T23" fmla="*/ 122 h 686"/>
                <a:gd name="T24" fmla="*/ 504 w 685"/>
                <a:gd name="T25" fmla="*/ 100 h 686"/>
                <a:gd name="T26" fmla="*/ 545 w 685"/>
                <a:gd name="T27" fmla="*/ 84 h 686"/>
                <a:gd name="T28" fmla="*/ 585 w 685"/>
                <a:gd name="T29" fmla="*/ 100 h 686"/>
                <a:gd name="T30" fmla="*/ 602 w 685"/>
                <a:gd name="T31" fmla="*/ 141 h 686"/>
                <a:gd name="T32" fmla="*/ 585 w 685"/>
                <a:gd name="T33" fmla="*/ 181 h 686"/>
                <a:gd name="T34" fmla="*/ 563 w 685"/>
                <a:gd name="T35" fmla="*/ 285 h 686"/>
                <a:gd name="T36" fmla="*/ 662 w 685"/>
                <a:gd name="T37" fmla="*/ 297 h 686"/>
                <a:gd name="T38" fmla="*/ 685 w 685"/>
                <a:gd name="T39" fmla="*/ 343 h 686"/>
                <a:gd name="T40" fmla="*/ 662 w 685"/>
                <a:gd name="T41" fmla="*/ 389 h 686"/>
                <a:gd name="T42" fmla="*/ 563 w 685"/>
                <a:gd name="T43" fmla="*/ 400 h 686"/>
                <a:gd name="T44" fmla="*/ 585 w 685"/>
                <a:gd name="T45" fmla="*/ 504 h 686"/>
                <a:gd name="T46" fmla="*/ 602 w 685"/>
                <a:gd name="T47" fmla="*/ 544 h 686"/>
                <a:gd name="T48" fmla="*/ 585 w 685"/>
                <a:gd name="T49" fmla="*/ 585 h 686"/>
                <a:gd name="T50" fmla="*/ 545 w 685"/>
                <a:gd name="T51" fmla="*/ 602 h 686"/>
                <a:gd name="T52" fmla="*/ 504 w 685"/>
                <a:gd name="T53" fmla="*/ 585 h 686"/>
                <a:gd name="T54" fmla="*/ 400 w 685"/>
                <a:gd name="T55" fmla="*/ 563 h 686"/>
                <a:gd name="T56" fmla="*/ 388 w 685"/>
                <a:gd name="T57" fmla="*/ 662 h 686"/>
                <a:gd name="T58" fmla="*/ 342 w 685"/>
                <a:gd name="T59" fmla="*/ 686 h 686"/>
                <a:gd name="T60" fmla="*/ 297 w 685"/>
                <a:gd name="T61" fmla="*/ 662 h 686"/>
                <a:gd name="T62" fmla="*/ 285 w 685"/>
                <a:gd name="T63" fmla="*/ 563 h 686"/>
                <a:gd name="T64" fmla="*/ 181 w 685"/>
                <a:gd name="T65" fmla="*/ 585 h 686"/>
                <a:gd name="T66" fmla="*/ 140 w 685"/>
                <a:gd name="T67" fmla="*/ 602 h 686"/>
                <a:gd name="T68" fmla="*/ 100 w 685"/>
                <a:gd name="T69" fmla="*/ 585 h 686"/>
                <a:gd name="T70" fmla="*/ 83 w 685"/>
                <a:gd name="T71" fmla="*/ 544 h 686"/>
                <a:gd name="T72" fmla="*/ 100 w 685"/>
                <a:gd name="T73" fmla="*/ 504 h 686"/>
                <a:gd name="T74" fmla="*/ 122 w 685"/>
                <a:gd name="T75" fmla="*/ 400 h 686"/>
                <a:gd name="T76" fmla="*/ 23 w 685"/>
                <a:gd name="T77" fmla="*/ 389 h 686"/>
                <a:gd name="T78" fmla="*/ 0 w 685"/>
                <a:gd name="T79" fmla="*/ 343 h 686"/>
                <a:gd name="T80" fmla="*/ 23 w 685"/>
                <a:gd name="T81" fmla="*/ 297 h 686"/>
                <a:gd name="T82" fmla="*/ 122 w 685"/>
                <a:gd name="T83" fmla="*/ 285 h 686"/>
                <a:gd name="T84" fmla="*/ 100 w 685"/>
                <a:gd name="T85" fmla="*/ 181 h 686"/>
                <a:gd name="T86" fmla="*/ 83 w 685"/>
                <a:gd name="T87" fmla="*/ 141 h 686"/>
                <a:gd name="T88" fmla="*/ 100 w 685"/>
                <a:gd name="T89" fmla="*/ 100 h 686"/>
                <a:gd name="T90" fmla="*/ 140 w 685"/>
                <a:gd name="T91" fmla="*/ 84 h 686"/>
                <a:gd name="T92" fmla="*/ 181 w 685"/>
                <a:gd name="T93" fmla="*/ 100 h 686"/>
                <a:gd name="T94" fmla="*/ 285 w 685"/>
                <a:gd name="T95" fmla="*/ 122 h 686"/>
                <a:gd name="T96" fmla="*/ 297 w 685"/>
                <a:gd name="T97" fmla="*/ 23 h 686"/>
                <a:gd name="T98" fmla="*/ 342 w 685"/>
                <a:gd name="T99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5" h="686">
                  <a:moveTo>
                    <a:pt x="342" y="228"/>
                  </a:moveTo>
                  <a:lnTo>
                    <a:pt x="316" y="231"/>
                  </a:lnTo>
                  <a:lnTo>
                    <a:pt x="292" y="241"/>
                  </a:lnTo>
                  <a:lnTo>
                    <a:pt x="271" y="254"/>
                  </a:lnTo>
                  <a:lnTo>
                    <a:pt x="253" y="272"/>
                  </a:lnTo>
                  <a:lnTo>
                    <a:pt x="239" y="293"/>
                  </a:lnTo>
                  <a:lnTo>
                    <a:pt x="231" y="317"/>
                  </a:lnTo>
                  <a:lnTo>
                    <a:pt x="228" y="343"/>
                  </a:lnTo>
                  <a:lnTo>
                    <a:pt x="231" y="369"/>
                  </a:lnTo>
                  <a:lnTo>
                    <a:pt x="239" y="393"/>
                  </a:lnTo>
                  <a:lnTo>
                    <a:pt x="253" y="414"/>
                  </a:lnTo>
                  <a:lnTo>
                    <a:pt x="271" y="432"/>
                  </a:lnTo>
                  <a:lnTo>
                    <a:pt x="292" y="446"/>
                  </a:lnTo>
                  <a:lnTo>
                    <a:pt x="316" y="454"/>
                  </a:lnTo>
                  <a:lnTo>
                    <a:pt x="342" y="457"/>
                  </a:lnTo>
                  <a:lnTo>
                    <a:pt x="369" y="454"/>
                  </a:lnTo>
                  <a:lnTo>
                    <a:pt x="392" y="446"/>
                  </a:lnTo>
                  <a:lnTo>
                    <a:pt x="414" y="432"/>
                  </a:lnTo>
                  <a:lnTo>
                    <a:pt x="432" y="414"/>
                  </a:lnTo>
                  <a:lnTo>
                    <a:pt x="446" y="393"/>
                  </a:lnTo>
                  <a:lnTo>
                    <a:pt x="454" y="369"/>
                  </a:lnTo>
                  <a:lnTo>
                    <a:pt x="457" y="343"/>
                  </a:lnTo>
                  <a:lnTo>
                    <a:pt x="454" y="317"/>
                  </a:lnTo>
                  <a:lnTo>
                    <a:pt x="446" y="293"/>
                  </a:lnTo>
                  <a:lnTo>
                    <a:pt x="432" y="272"/>
                  </a:lnTo>
                  <a:lnTo>
                    <a:pt x="414" y="254"/>
                  </a:lnTo>
                  <a:lnTo>
                    <a:pt x="392" y="241"/>
                  </a:lnTo>
                  <a:lnTo>
                    <a:pt x="369" y="231"/>
                  </a:lnTo>
                  <a:lnTo>
                    <a:pt x="342" y="228"/>
                  </a:lnTo>
                  <a:close/>
                  <a:moveTo>
                    <a:pt x="342" y="0"/>
                  </a:moveTo>
                  <a:lnTo>
                    <a:pt x="360" y="3"/>
                  </a:lnTo>
                  <a:lnTo>
                    <a:pt x="376" y="11"/>
                  </a:lnTo>
                  <a:lnTo>
                    <a:pt x="388" y="23"/>
                  </a:lnTo>
                  <a:lnTo>
                    <a:pt x="397" y="39"/>
                  </a:lnTo>
                  <a:lnTo>
                    <a:pt x="400" y="58"/>
                  </a:lnTo>
                  <a:lnTo>
                    <a:pt x="400" y="122"/>
                  </a:lnTo>
                  <a:lnTo>
                    <a:pt x="430" y="132"/>
                  </a:lnTo>
                  <a:lnTo>
                    <a:pt x="458" y="147"/>
                  </a:lnTo>
                  <a:lnTo>
                    <a:pt x="504" y="100"/>
                  </a:lnTo>
                  <a:lnTo>
                    <a:pt x="516" y="91"/>
                  </a:lnTo>
                  <a:lnTo>
                    <a:pt x="530" y="86"/>
                  </a:lnTo>
                  <a:lnTo>
                    <a:pt x="545" y="84"/>
                  </a:lnTo>
                  <a:lnTo>
                    <a:pt x="559" y="86"/>
                  </a:lnTo>
                  <a:lnTo>
                    <a:pt x="573" y="91"/>
                  </a:lnTo>
                  <a:lnTo>
                    <a:pt x="585" y="100"/>
                  </a:lnTo>
                  <a:lnTo>
                    <a:pt x="594" y="113"/>
                  </a:lnTo>
                  <a:lnTo>
                    <a:pt x="600" y="126"/>
                  </a:lnTo>
                  <a:lnTo>
                    <a:pt x="602" y="141"/>
                  </a:lnTo>
                  <a:lnTo>
                    <a:pt x="600" y="155"/>
                  </a:lnTo>
                  <a:lnTo>
                    <a:pt x="594" y="169"/>
                  </a:lnTo>
                  <a:lnTo>
                    <a:pt x="585" y="181"/>
                  </a:lnTo>
                  <a:lnTo>
                    <a:pt x="538" y="227"/>
                  </a:lnTo>
                  <a:lnTo>
                    <a:pt x="553" y="256"/>
                  </a:lnTo>
                  <a:lnTo>
                    <a:pt x="563" y="285"/>
                  </a:lnTo>
                  <a:lnTo>
                    <a:pt x="628" y="285"/>
                  </a:lnTo>
                  <a:lnTo>
                    <a:pt x="647" y="289"/>
                  </a:lnTo>
                  <a:lnTo>
                    <a:pt x="662" y="297"/>
                  </a:lnTo>
                  <a:lnTo>
                    <a:pt x="675" y="309"/>
                  </a:lnTo>
                  <a:lnTo>
                    <a:pt x="682" y="325"/>
                  </a:lnTo>
                  <a:lnTo>
                    <a:pt x="685" y="343"/>
                  </a:lnTo>
                  <a:lnTo>
                    <a:pt x="682" y="361"/>
                  </a:lnTo>
                  <a:lnTo>
                    <a:pt x="675" y="377"/>
                  </a:lnTo>
                  <a:lnTo>
                    <a:pt x="662" y="389"/>
                  </a:lnTo>
                  <a:lnTo>
                    <a:pt x="647" y="397"/>
                  </a:lnTo>
                  <a:lnTo>
                    <a:pt x="628" y="400"/>
                  </a:lnTo>
                  <a:lnTo>
                    <a:pt x="563" y="400"/>
                  </a:lnTo>
                  <a:lnTo>
                    <a:pt x="553" y="430"/>
                  </a:lnTo>
                  <a:lnTo>
                    <a:pt x="538" y="458"/>
                  </a:lnTo>
                  <a:lnTo>
                    <a:pt x="585" y="504"/>
                  </a:lnTo>
                  <a:lnTo>
                    <a:pt x="594" y="516"/>
                  </a:lnTo>
                  <a:lnTo>
                    <a:pt x="600" y="530"/>
                  </a:lnTo>
                  <a:lnTo>
                    <a:pt x="602" y="544"/>
                  </a:lnTo>
                  <a:lnTo>
                    <a:pt x="600" y="559"/>
                  </a:lnTo>
                  <a:lnTo>
                    <a:pt x="594" y="573"/>
                  </a:lnTo>
                  <a:lnTo>
                    <a:pt x="585" y="585"/>
                  </a:lnTo>
                  <a:lnTo>
                    <a:pt x="573" y="594"/>
                  </a:lnTo>
                  <a:lnTo>
                    <a:pt x="559" y="600"/>
                  </a:lnTo>
                  <a:lnTo>
                    <a:pt x="545" y="602"/>
                  </a:lnTo>
                  <a:lnTo>
                    <a:pt x="530" y="600"/>
                  </a:lnTo>
                  <a:lnTo>
                    <a:pt x="516" y="594"/>
                  </a:lnTo>
                  <a:lnTo>
                    <a:pt x="504" y="585"/>
                  </a:lnTo>
                  <a:lnTo>
                    <a:pt x="458" y="539"/>
                  </a:lnTo>
                  <a:lnTo>
                    <a:pt x="430" y="553"/>
                  </a:lnTo>
                  <a:lnTo>
                    <a:pt x="400" y="563"/>
                  </a:lnTo>
                  <a:lnTo>
                    <a:pt x="400" y="629"/>
                  </a:lnTo>
                  <a:lnTo>
                    <a:pt x="397" y="646"/>
                  </a:lnTo>
                  <a:lnTo>
                    <a:pt x="388" y="662"/>
                  </a:lnTo>
                  <a:lnTo>
                    <a:pt x="376" y="674"/>
                  </a:lnTo>
                  <a:lnTo>
                    <a:pt x="360" y="683"/>
                  </a:lnTo>
                  <a:lnTo>
                    <a:pt x="342" y="686"/>
                  </a:lnTo>
                  <a:lnTo>
                    <a:pt x="325" y="683"/>
                  </a:lnTo>
                  <a:lnTo>
                    <a:pt x="309" y="674"/>
                  </a:lnTo>
                  <a:lnTo>
                    <a:pt x="297" y="662"/>
                  </a:lnTo>
                  <a:lnTo>
                    <a:pt x="288" y="646"/>
                  </a:lnTo>
                  <a:lnTo>
                    <a:pt x="285" y="629"/>
                  </a:lnTo>
                  <a:lnTo>
                    <a:pt x="285" y="563"/>
                  </a:lnTo>
                  <a:lnTo>
                    <a:pt x="255" y="553"/>
                  </a:lnTo>
                  <a:lnTo>
                    <a:pt x="227" y="539"/>
                  </a:lnTo>
                  <a:lnTo>
                    <a:pt x="181" y="585"/>
                  </a:lnTo>
                  <a:lnTo>
                    <a:pt x="169" y="594"/>
                  </a:lnTo>
                  <a:lnTo>
                    <a:pt x="155" y="600"/>
                  </a:lnTo>
                  <a:lnTo>
                    <a:pt x="140" y="602"/>
                  </a:lnTo>
                  <a:lnTo>
                    <a:pt x="126" y="600"/>
                  </a:lnTo>
                  <a:lnTo>
                    <a:pt x="111" y="594"/>
                  </a:lnTo>
                  <a:lnTo>
                    <a:pt x="100" y="585"/>
                  </a:lnTo>
                  <a:lnTo>
                    <a:pt x="90" y="574"/>
                  </a:lnTo>
                  <a:lnTo>
                    <a:pt x="85" y="560"/>
                  </a:lnTo>
                  <a:lnTo>
                    <a:pt x="83" y="544"/>
                  </a:lnTo>
                  <a:lnTo>
                    <a:pt x="85" y="530"/>
                  </a:lnTo>
                  <a:lnTo>
                    <a:pt x="90" y="516"/>
                  </a:lnTo>
                  <a:lnTo>
                    <a:pt x="100" y="504"/>
                  </a:lnTo>
                  <a:lnTo>
                    <a:pt x="146" y="458"/>
                  </a:lnTo>
                  <a:lnTo>
                    <a:pt x="132" y="430"/>
                  </a:lnTo>
                  <a:lnTo>
                    <a:pt x="122" y="400"/>
                  </a:lnTo>
                  <a:lnTo>
                    <a:pt x="56" y="400"/>
                  </a:lnTo>
                  <a:lnTo>
                    <a:pt x="38" y="397"/>
                  </a:lnTo>
                  <a:lnTo>
                    <a:pt x="23" y="389"/>
                  </a:lnTo>
                  <a:lnTo>
                    <a:pt x="10" y="377"/>
                  </a:lnTo>
                  <a:lnTo>
                    <a:pt x="2" y="361"/>
                  </a:lnTo>
                  <a:lnTo>
                    <a:pt x="0" y="343"/>
                  </a:lnTo>
                  <a:lnTo>
                    <a:pt x="2" y="325"/>
                  </a:lnTo>
                  <a:lnTo>
                    <a:pt x="10" y="309"/>
                  </a:lnTo>
                  <a:lnTo>
                    <a:pt x="23" y="297"/>
                  </a:lnTo>
                  <a:lnTo>
                    <a:pt x="38" y="289"/>
                  </a:lnTo>
                  <a:lnTo>
                    <a:pt x="56" y="285"/>
                  </a:lnTo>
                  <a:lnTo>
                    <a:pt x="122" y="285"/>
                  </a:lnTo>
                  <a:lnTo>
                    <a:pt x="132" y="256"/>
                  </a:lnTo>
                  <a:lnTo>
                    <a:pt x="146" y="227"/>
                  </a:lnTo>
                  <a:lnTo>
                    <a:pt x="100" y="181"/>
                  </a:lnTo>
                  <a:lnTo>
                    <a:pt x="90" y="169"/>
                  </a:lnTo>
                  <a:lnTo>
                    <a:pt x="85" y="155"/>
                  </a:lnTo>
                  <a:lnTo>
                    <a:pt x="83" y="141"/>
                  </a:lnTo>
                  <a:lnTo>
                    <a:pt x="85" y="126"/>
                  </a:lnTo>
                  <a:lnTo>
                    <a:pt x="90" y="113"/>
                  </a:lnTo>
                  <a:lnTo>
                    <a:pt x="100" y="100"/>
                  </a:lnTo>
                  <a:lnTo>
                    <a:pt x="111" y="92"/>
                  </a:lnTo>
                  <a:lnTo>
                    <a:pt x="126" y="86"/>
                  </a:lnTo>
                  <a:lnTo>
                    <a:pt x="140" y="84"/>
                  </a:lnTo>
                  <a:lnTo>
                    <a:pt x="155" y="86"/>
                  </a:lnTo>
                  <a:lnTo>
                    <a:pt x="169" y="92"/>
                  </a:lnTo>
                  <a:lnTo>
                    <a:pt x="181" y="100"/>
                  </a:lnTo>
                  <a:lnTo>
                    <a:pt x="227" y="147"/>
                  </a:lnTo>
                  <a:lnTo>
                    <a:pt x="255" y="132"/>
                  </a:lnTo>
                  <a:lnTo>
                    <a:pt x="285" y="122"/>
                  </a:lnTo>
                  <a:lnTo>
                    <a:pt x="285" y="58"/>
                  </a:lnTo>
                  <a:lnTo>
                    <a:pt x="288" y="39"/>
                  </a:lnTo>
                  <a:lnTo>
                    <a:pt x="297" y="23"/>
                  </a:lnTo>
                  <a:lnTo>
                    <a:pt x="309" y="11"/>
                  </a:lnTo>
                  <a:lnTo>
                    <a:pt x="325" y="3"/>
                  </a:lnTo>
                  <a:lnTo>
                    <a:pt x="3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01" name="Freeform 67"/>
            <p:cNvSpPr>
              <a:spLocks noEditPoints="1"/>
            </p:cNvSpPr>
            <p:nvPr/>
          </p:nvSpPr>
          <p:spPr bwMode="auto">
            <a:xfrm>
              <a:off x="3763963" y="3568700"/>
              <a:ext cx="69850" cy="68263"/>
            </a:xfrm>
            <a:custGeom>
              <a:avLst/>
              <a:gdLst>
                <a:gd name="T0" fmla="*/ 244 w 571"/>
                <a:gd name="T1" fmla="*/ 216 h 571"/>
                <a:gd name="T2" fmla="*/ 208 w 571"/>
                <a:gd name="T3" fmla="*/ 264 h 571"/>
                <a:gd name="T4" fmla="*/ 214 w 571"/>
                <a:gd name="T5" fmla="*/ 322 h 571"/>
                <a:gd name="T6" fmla="*/ 255 w 571"/>
                <a:gd name="T7" fmla="*/ 360 h 571"/>
                <a:gd name="T8" fmla="*/ 310 w 571"/>
                <a:gd name="T9" fmla="*/ 362 h 571"/>
                <a:gd name="T10" fmla="*/ 355 w 571"/>
                <a:gd name="T11" fmla="*/ 326 h 571"/>
                <a:gd name="T12" fmla="*/ 362 w 571"/>
                <a:gd name="T13" fmla="*/ 265 h 571"/>
                <a:gd name="T14" fmla="*/ 331 w 571"/>
                <a:gd name="T15" fmla="*/ 219 h 571"/>
                <a:gd name="T16" fmla="*/ 282 w 571"/>
                <a:gd name="T17" fmla="*/ 206 h 571"/>
                <a:gd name="T18" fmla="*/ 319 w 571"/>
                <a:gd name="T19" fmla="*/ 11 h 571"/>
                <a:gd name="T20" fmla="*/ 342 w 571"/>
                <a:gd name="T21" fmla="*/ 57 h 571"/>
                <a:gd name="T22" fmla="*/ 376 w 571"/>
                <a:gd name="T23" fmla="*/ 114 h 571"/>
                <a:gd name="T24" fmla="*/ 432 w 571"/>
                <a:gd name="T25" fmla="*/ 69 h 571"/>
                <a:gd name="T26" fmla="*/ 475 w 571"/>
                <a:gd name="T27" fmla="*/ 75 h 571"/>
                <a:gd name="T28" fmla="*/ 502 w 571"/>
                <a:gd name="T29" fmla="*/ 109 h 571"/>
                <a:gd name="T30" fmla="*/ 496 w 571"/>
                <a:gd name="T31" fmla="*/ 153 h 571"/>
                <a:gd name="T32" fmla="*/ 464 w 571"/>
                <a:gd name="T33" fmla="*/ 211 h 571"/>
                <a:gd name="T34" fmla="*/ 532 w 571"/>
                <a:gd name="T35" fmla="*/ 231 h 571"/>
                <a:gd name="T36" fmla="*/ 568 w 571"/>
                <a:gd name="T37" fmla="*/ 267 h 571"/>
                <a:gd name="T38" fmla="*/ 560 w 571"/>
                <a:gd name="T39" fmla="*/ 319 h 571"/>
                <a:gd name="T40" fmla="*/ 514 w 571"/>
                <a:gd name="T41" fmla="*/ 342 h 571"/>
                <a:gd name="T42" fmla="*/ 457 w 571"/>
                <a:gd name="T43" fmla="*/ 376 h 571"/>
                <a:gd name="T44" fmla="*/ 502 w 571"/>
                <a:gd name="T45" fmla="*/ 433 h 571"/>
                <a:gd name="T46" fmla="*/ 496 w 571"/>
                <a:gd name="T47" fmla="*/ 475 h 571"/>
                <a:gd name="T48" fmla="*/ 461 w 571"/>
                <a:gd name="T49" fmla="*/ 502 h 571"/>
                <a:gd name="T50" fmla="*/ 418 w 571"/>
                <a:gd name="T51" fmla="*/ 497 h 571"/>
                <a:gd name="T52" fmla="*/ 359 w 571"/>
                <a:gd name="T53" fmla="*/ 464 h 571"/>
                <a:gd name="T54" fmla="*/ 339 w 571"/>
                <a:gd name="T55" fmla="*/ 532 h 571"/>
                <a:gd name="T56" fmla="*/ 303 w 571"/>
                <a:gd name="T57" fmla="*/ 568 h 571"/>
                <a:gd name="T58" fmla="*/ 252 w 571"/>
                <a:gd name="T59" fmla="*/ 560 h 571"/>
                <a:gd name="T60" fmla="*/ 228 w 571"/>
                <a:gd name="T61" fmla="*/ 514 h 571"/>
                <a:gd name="T62" fmla="*/ 194 w 571"/>
                <a:gd name="T63" fmla="*/ 457 h 571"/>
                <a:gd name="T64" fmla="*/ 138 w 571"/>
                <a:gd name="T65" fmla="*/ 502 h 571"/>
                <a:gd name="T66" fmla="*/ 94 w 571"/>
                <a:gd name="T67" fmla="*/ 496 h 571"/>
                <a:gd name="T68" fmla="*/ 68 w 571"/>
                <a:gd name="T69" fmla="*/ 462 h 571"/>
                <a:gd name="T70" fmla="*/ 74 w 571"/>
                <a:gd name="T71" fmla="*/ 418 h 571"/>
                <a:gd name="T72" fmla="*/ 106 w 571"/>
                <a:gd name="T73" fmla="*/ 360 h 571"/>
                <a:gd name="T74" fmla="*/ 38 w 571"/>
                <a:gd name="T75" fmla="*/ 340 h 571"/>
                <a:gd name="T76" fmla="*/ 2 w 571"/>
                <a:gd name="T77" fmla="*/ 304 h 571"/>
                <a:gd name="T78" fmla="*/ 10 w 571"/>
                <a:gd name="T79" fmla="*/ 252 h 571"/>
                <a:gd name="T80" fmla="*/ 57 w 571"/>
                <a:gd name="T81" fmla="*/ 229 h 571"/>
                <a:gd name="T82" fmla="*/ 114 w 571"/>
                <a:gd name="T83" fmla="*/ 196 h 571"/>
                <a:gd name="T84" fmla="*/ 68 w 571"/>
                <a:gd name="T85" fmla="*/ 138 h 571"/>
                <a:gd name="T86" fmla="*/ 74 w 571"/>
                <a:gd name="T87" fmla="*/ 96 h 571"/>
                <a:gd name="T88" fmla="*/ 109 w 571"/>
                <a:gd name="T89" fmla="*/ 69 h 571"/>
                <a:gd name="T90" fmla="*/ 152 w 571"/>
                <a:gd name="T91" fmla="*/ 74 h 571"/>
                <a:gd name="T92" fmla="*/ 211 w 571"/>
                <a:gd name="T93" fmla="*/ 107 h 571"/>
                <a:gd name="T94" fmla="*/ 231 w 571"/>
                <a:gd name="T95" fmla="*/ 40 h 571"/>
                <a:gd name="T96" fmla="*/ 267 w 571"/>
                <a:gd name="T97" fmla="*/ 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1" h="571">
                  <a:moveTo>
                    <a:pt x="282" y="206"/>
                  </a:moveTo>
                  <a:lnTo>
                    <a:pt x="264" y="208"/>
                  </a:lnTo>
                  <a:lnTo>
                    <a:pt x="244" y="216"/>
                  </a:lnTo>
                  <a:lnTo>
                    <a:pt x="229" y="229"/>
                  </a:lnTo>
                  <a:lnTo>
                    <a:pt x="216" y="246"/>
                  </a:lnTo>
                  <a:lnTo>
                    <a:pt x="208" y="264"/>
                  </a:lnTo>
                  <a:lnTo>
                    <a:pt x="205" y="286"/>
                  </a:lnTo>
                  <a:lnTo>
                    <a:pt x="207" y="305"/>
                  </a:lnTo>
                  <a:lnTo>
                    <a:pt x="214" y="322"/>
                  </a:lnTo>
                  <a:lnTo>
                    <a:pt x="225" y="337"/>
                  </a:lnTo>
                  <a:lnTo>
                    <a:pt x="238" y="351"/>
                  </a:lnTo>
                  <a:lnTo>
                    <a:pt x="255" y="360"/>
                  </a:lnTo>
                  <a:lnTo>
                    <a:pt x="272" y="364"/>
                  </a:lnTo>
                  <a:lnTo>
                    <a:pt x="291" y="365"/>
                  </a:lnTo>
                  <a:lnTo>
                    <a:pt x="310" y="362"/>
                  </a:lnTo>
                  <a:lnTo>
                    <a:pt x="327" y="354"/>
                  </a:lnTo>
                  <a:lnTo>
                    <a:pt x="342" y="342"/>
                  </a:lnTo>
                  <a:lnTo>
                    <a:pt x="355" y="326"/>
                  </a:lnTo>
                  <a:lnTo>
                    <a:pt x="362" y="306"/>
                  </a:lnTo>
                  <a:lnTo>
                    <a:pt x="365" y="286"/>
                  </a:lnTo>
                  <a:lnTo>
                    <a:pt x="362" y="265"/>
                  </a:lnTo>
                  <a:lnTo>
                    <a:pt x="355" y="246"/>
                  </a:lnTo>
                  <a:lnTo>
                    <a:pt x="344" y="231"/>
                  </a:lnTo>
                  <a:lnTo>
                    <a:pt x="331" y="219"/>
                  </a:lnTo>
                  <a:lnTo>
                    <a:pt x="316" y="211"/>
                  </a:lnTo>
                  <a:lnTo>
                    <a:pt x="299" y="207"/>
                  </a:lnTo>
                  <a:lnTo>
                    <a:pt x="282" y="206"/>
                  </a:lnTo>
                  <a:close/>
                  <a:moveTo>
                    <a:pt x="285" y="0"/>
                  </a:moveTo>
                  <a:lnTo>
                    <a:pt x="303" y="3"/>
                  </a:lnTo>
                  <a:lnTo>
                    <a:pt x="319" y="11"/>
                  </a:lnTo>
                  <a:lnTo>
                    <a:pt x="331" y="24"/>
                  </a:lnTo>
                  <a:lnTo>
                    <a:pt x="339" y="40"/>
                  </a:lnTo>
                  <a:lnTo>
                    <a:pt x="342" y="57"/>
                  </a:lnTo>
                  <a:lnTo>
                    <a:pt x="342" y="101"/>
                  </a:lnTo>
                  <a:lnTo>
                    <a:pt x="359" y="107"/>
                  </a:lnTo>
                  <a:lnTo>
                    <a:pt x="376" y="114"/>
                  </a:lnTo>
                  <a:lnTo>
                    <a:pt x="407" y="83"/>
                  </a:lnTo>
                  <a:lnTo>
                    <a:pt x="418" y="75"/>
                  </a:lnTo>
                  <a:lnTo>
                    <a:pt x="432" y="69"/>
                  </a:lnTo>
                  <a:lnTo>
                    <a:pt x="446" y="67"/>
                  </a:lnTo>
                  <a:lnTo>
                    <a:pt x="462" y="69"/>
                  </a:lnTo>
                  <a:lnTo>
                    <a:pt x="475" y="75"/>
                  </a:lnTo>
                  <a:lnTo>
                    <a:pt x="487" y="83"/>
                  </a:lnTo>
                  <a:lnTo>
                    <a:pt x="496" y="96"/>
                  </a:lnTo>
                  <a:lnTo>
                    <a:pt x="502" y="109"/>
                  </a:lnTo>
                  <a:lnTo>
                    <a:pt x="504" y="124"/>
                  </a:lnTo>
                  <a:lnTo>
                    <a:pt x="502" y="138"/>
                  </a:lnTo>
                  <a:lnTo>
                    <a:pt x="496" y="153"/>
                  </a:lnTo>
                  <a:lnTo>
                    <a:pt x="487" y="164"/>
                  </a:lnTo>
                  <a:lnTo>
                    <a:pt x="457" y="196"/>
                  </a:lnTo>
                  <a:lnTo>
                    <a:pt x="464" y="211"/>
                  </a:lnTo>
                  <a:lnTo>
                    <a:pt x="470" y="229"/>
                  </a:lnTo>
                  <a:lnTo>
                    <a:pt x="514" y="229"/>
                  </a:lnTo>
                  <a:lnTo>
                    <a:pt x="532" y="231"/>
                  </a:lnTo>
                  <a:lnTo>
                    <a:pt x="547" y="239"/>
                  </a:lnTo>
                  <a:lnTo>
                    <a:pt x="560" y="252"/>
                  </a:lnTo>
                  <a:lnTo>
                    <a:pt x="568" y="267"/>
                  </a:lnTo>
                  <a:lnTo>
                    <a:pt x="571" y="286"/>
                  </a:lnTo>
                  <a:lnTo>
                    <a:pt x="568" y="304"/>
                  </a:lnTo>
                  <a:lnTo>
                    <a:pt x="560" y="319"/>
                  </a:lnTo>
                  <a:lnTo>
                    <a:pt x="547" y="332"/>
                  </a:lnTo>
                  <a:lnTo>
                    <a:pt x="532" y="340"/>
                  </a:lnTo>
                  <a:lnTo>
                    <a:pt x="514" y="342"/>
                  </a:lnTo>
                  <a:lnTo>
                    <a:pt x="470" y="342"/>
                  </a:lnTo>
                  <a:lnTo>
                    <a:pt x="464" y="360"/>
                  </a:lnTo>
                  <a:lnTo>
                    <a:pt x="457" y="376"/>
                  </a:lnTo>
                  <a:lnTo>
                    <a:pt x="487" y="407"/>
                  </a:lnTo>
                  <a:lnTo>
                    <a:pt x="496" y="419"/>
                  </a:lnTo>
                  <a:lnTo>
                    <a:pt x="502" y="433"/>
                  </a:lnTo>
                  <a:lnTo>
                    <a:pt x="504" y="447"/>
                  </a:lnTo>
                  <a:lnTo>
                    <a:pt x="502" y="462"/>
                  </a:lnTo>
                  <a:lnTo>
                    <a:pt x="496" y="475"/>
                  </a:lnTo>
                  <a:lnTo>
                    <a:pt x="487" y="488"/>
                  </a:lnTo>
                  <a:lnTo>
                    <a:pt x="474" y="497"/>
                  </a:lnTo>
                  <a:lnTo>
                    <a:pt x="461" y="502"/>
                  </a:lnTo>
                  <a:lnTo>
                    <a:pt x="446" y="505"/>
                  </a:lnTo>
                  <a:lnTo>
                    <a:pt x="432" y="502"/>
                  </a:lnTo>
                  <a:lnTo>
                    <a:pt x="418" y="497"/>
                  </a:lnTo>
                  <a:lnTo>
                    <a:pt x="407" y="488"/>
                  </a:lnTo>
                  <a:lnTo>
                    <a:pt x="376" y="457"/>
                  </a:lnTo>
                  <a:lnTo>
                    <a:pt x="359" y="464"/>
                  </a:lnTo>
                  <a:lnTo>
                    <a:pt x="342" y="470"/>
                  </a:lnTo>
                  <a:lnTo>
                    <a:pt x="342" y="514"/>
                  </a:lnTo>
                  <a:lnTo>
                    <a:pt x="339" y="532"/>
                  </a:lnTo>
                  <a:lnTo>
                    <a:pt x="331" y="547"/>
                  </a:lnTo>
                  <a:lnTo>
                    <a:pt x="319" y="560"/>
                  </a:lnTo>
                  <a:lnTo>
                    <a:pt x="303" y="568"/>
                  </a:lnTo>
                  <a:lnTo>
                    <a:pt x="285" y="571"/>
                  </a:lnTo>
                  <a:lnTo>
                    <a:pt x="267" y="568"/>
                  </a:lnTo>
                  <a:lnTo>
                    <a:pt x="252" y="560"/>
                  </a:lnTo>
                  <a:lnTo>
                    <a:pt x="239" y="547"/>
                  </a:lnTo>
                  <a:lnTo>
                    <a:pt x="231" y="532"/>
                  </a:lnTo>
                  <a:lnTo>
                    <a:pt x="228" y="514"/>
                  </a:lnTo>
                  <a:lnTo>
                    <a:pt x="228" y="470"/>
                  </a:lnTo>
                  <a:lnTo>
                    <a:pt x="211" y="464"/>
                  </a:lnTo>
                  <a:lnTo>
                    <a:pt x="194" y="457"/>
                  </a:lnTo>
                  <a:lnTo>
                    <a:pt x="164" y="488"/>
                  </a:lnTo>
                  <a:lnTo>
                    <a:pt x="152" y="496"/>
                  </a:lnTo>
                  <a:lnTo>
                    <a:pt x="138" y="502"/>
                  </a:lnTo>
                  <a:lnTo>
                    <a:pt x="124" y="505"/>
                  </a:lnTo>
                  <a:lnTo>
                    <a:pt x="109" y="502"/>
                  </a:lnTo>
                  <a:lnTo>
                    <a:pt x="94" y="496"/>
                  </a:lnTo>
                  <a:lnTo>
                    <a:pt x="83" y="488"/>
                  </a:lnTo>
                  <a:lnTo>
                    <a:pt x="74" y="475"/>
                  </a:lnTo>
                  <a:lnTo>
                    <a:pt x="68" y="462"/>
                  </a:lnTo>
                  <a:lnTo>
                    <a:pt x="66" y="447"/>
                  </a:lnTo>
                  <a:lnTo>
                    <a:pt x="68" y="433"/>
                  </a:lnTo>
                  <a:lnTo>
                    <a:pt x="74" y="418"/>
                  </a:lnTo>
                  <a:lnTo>
                    <a:pt x="83" y="407"/>
                  </a:lnTo>
                  <a:lnTo>
                    <a:pt x="114" y="376"/>
                  </a:lnTo>
                  <a:lnTo>
                    <a:pt x="106" y="360"/>
                  </a:lnTo>
                  <a:lnTo>
                    <a:pt x="101" y="342"/>
                  </a:lnTo>
                  <a:lnTo>
                    <a:pt x="57" y="342"/>
                  </a:lnTo>
                  <a:lnTo>
                    <a:pt x="38" y="340"/>
                  </a:lnTo>
                  <a:lnTo>
                    <a:pt x="22" y="332"/>
                  </a:lnTo>
                  <a:lnTo>
                    <a:pt x="10" y="319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2" y="267"/>
                  </a:lnTo>
                  <a:lnTo>
                    <a:pt x="10" y="252"/>
                  </a:lnTo>
                  <a:lnTo>
                    <a:pt x="22" y="239"/>
                  </a:lnTo>
                  <a:lnTo>
                    <a:pt x="38" y="231"/>
                  </a:lnTo>
                  <a:lnTo>
                    <a:pt x="57" y="229"/>
                  </a:lnTo>
                  <a:lnTo>
                    <a:pt x="101" y="229"/>
                  </a:lnTo>
                  <a:lnTo>
                    <a:pt x="106" y="211"/>
                  </a:lnTo>
                  <a:lnTo>
                    <a:pt x="114" y="196"/>
                  </a:lnTo>
                  <a:lnTo>
                    <a:pt x="83" y="164"/>
                  </a:lnTo>
                  <a:lnTo>
                    <a:pt x="74" y="152"/>
                  </a:lnTo>
                  <a:lnTo>
                    <a:pt x="68" y="138"/>
                  </a:lnTo>
                  <a:lnTo>
                    <a:pt x="66" y="124"/>
                  </a:lnTo>
                  <a:lnTo>
                    <a:pt x="68" y="109"/>
                  </a:lnTo>
                  <a:lnTo>
                    <a:pt x="74" y="96"/>
                  </a:lnTo>
                  <a:lnTo>
                    <a:pt x="83" y="83"/>
                  </a:lnTo>
                  <a:lnTo>
                    <a:pt x="95" y="74"/>
                  </a:lnTo>
                  <a:lnTo>
                    <a:pt x="109" y="69"/>
                  </a:lnTo>
                  <a:lnTo>
                    <a:pt x="124" y="67"/>
                  </a:lnTo>
                  <a:lnTo>
                    <a:pt x="138" y="69"/>
                  </a:lnTo>
                  <a:lnTo>
                    <a:pt x="152" y="74"/>
                  </a:lnTo>
                  <a:lnTo>
                    <a:pt x="164" y="83"/>
                  </a:lnTo>
                  <a:lnTo>
                    <a:pt x="194" y="114"/>
                  </a:lnTo>
                  <a:lnTo>
                    <a:pt x="211" y="107"/>
                  </a:lnTo>
                  <a:lnTo>
                    <a:pt x="228" y="101"/>
                  </a:lnTo>
                  <a:lnTo>
                    <a:pt x="228" y="57"/>
                  </a:lnTo>
                  <a:lnTo>
                    <a:pt x="231" y="40"/>
                  </a:lnTo>
                  <a:lnTo>
                    <a:pt x="239" y="24"/>
                  </a:lnTo>
                  <a:lnTo>
                    <a:pt x="252" y="11"/>
                  </a:lnTo>
                  <a:lnTo>
                    <a:pt x="267" y="3"/>
                  </a:lnTo>
                  <a:lnTo>
                    <a:pt x="2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02" name="Freeform 68"/>
            <p:cNvSpPr>
              <a:spLocks noEditPoints="1"/>
            </p:cNvSpPr>
            <p:nvPr/>
          </p:nvSpPr>
          <p:spPr bwMode="auto">
            <a:xfrm>
              <a:off x="3895726" y="3568700"/>
              <a:ext cx="90488" cy="90488"/>
            </a:xfrm>
            <a:custGeom>
              <a:avLst/>
              <a:gdLst>
                <a:gd name="T0" fmla="*/ 333 w 742"/>
                <a:gd name="T1" fmla="*/ 118 h 743"/>
                <a:gd name="T2" fmla="*/ 262 w 742"/>
                <a:gd name="T3" fmla="*/ 138 h 743"/>
                <a:gd name="T4" fmla="*/ 202 w 742"/>
                <a:gd name="T5" fmla="*/ 177 h 743"/>
                <a:gd name="T6" fmla="*/ 155 w 742"/>
                <a:gd name="T7" fmla="*/ 231 h 743"/>
                <a:gd name="T8" fmla="*/ 125 w 742"/>
                <a:gd name="T9" fmla="*/ 298 h 743"/>
                <a:gd name="T10" fmla="*/ 113 w 742"/>
                <a:gd name="T11" fmla="*/ 371 h 743"/>
                <a:gd name="T12" fmla="*/ 125 w 742"/>
                <a:gd name="T13" fmla="*/ 445 h 743"/>
                <a:gd name="T14" fmla="*/ 155 w 742"/>
                <a:gd name="T15" fmla="*/ 511 h 743"/>
                <a:gd name="T16" fmla="*/ 202 w 742"/>
                <a:gd name="T17" fmla="*/ 565 h 743"/>
                <a:gd name="T18" fmla="*/ 262 w 742"/>
                <a:gd name="T19" fmla="*/ 604 h 743"/>
                <a:gd name="T20" fmla="*/ 333 w 742"/>
                <a:gd name="T21" fmla="*/ 625 h 743"/>
                <a:gd name="T22" fmla="*/ 409 w 742"/>
                <a:gd name="T23" fmla="*/ 625 h 743"/>
                <a:gd name="T24" fmla="*/ 480 w 742"/>
                <a:gd name="T25" fmla="*/ 604 h 743"/>
                <a:gd name="T26" fmla="*/ 540 w 742"/>
                <a:gd name="T27" fmla="*/ 565 h 743"/>
                <a:gd name="T28" fmla="*/ 587 w 742"/>
                <a:gd name="T29" fmla="*/ 511 h 743"/>
                <a:gd name="T30" fmla="*/ 617 w 742"/>
                <a:gd name="T31" fmla="*/ 445 h 743"/>
                <a:gd name="T32" fmla="*/ 628 w 742"/>
                <a:gd name="T33" fmla="*/ 371 h 743"/>
                <a:gd name="T34" fmla="*/ 617 w 742"/>
                <a:gd name="T35" fmla="*/ 298 h 743"/>
                <a:gd name="T36" fmla="*/ 587 w 742"/>
                <a:gd name="T37" fmla="*/ 231 h 743"/>
                <a:gd name="T38" fmla="*/ 540 w 742"/>
                <a:gd name="T39" fmla="*/ 177 h 743"/>
                <a:gd name="T40" fmla="*/ 480 w 742"/>
                <a:gd name="T41" fmla="*/ 138 h 743"/>
                <a:gd name="T42" fmla="*/ 409 w 742"/>
                <a:gd name="T43" fmla="*/ 118 h 743"/>
                <a:gd name="T44" fmla="*/ 370 w 742"/>
                <a:gd name="T45" fmla="*/ 0 h 743"/>
                <a:gd name="T46" fmla="*/ 462 w 742"/>
                <a:gd name="T47" fmla="*/ 11 h 743"/>
                <a:gd name="T48" fmla="*/ 545 w 742"/>
                <a:gd name="T49" fmla="*/ 44 h 743"/>
                <a:gd name="T50" fmla="*/ 617 w 742"/>
                <a:gd name="T51" fmla="*/ 94 h 743"/>
                <a:gd name="T52" fmla="*/ 676 w 742"/>
                <a:gd name="T53" fmla="*/ 159 h 743"/>
                <a:gd name="T54" fmla="*/ 717 w 742"/>
                <a:gd name="T55" fmla="*/ 237 h 743"/>
                <a:gd name="T56" fmla="*/ 739 w 742"/>
                <a:gd name="T57" fmla="*/ 325 h 743"/>
                <a:gd name="T58" fmla="*/ 739 w 742"/>
                <a:gd name="T59" fmla="*/ 418 h 743"/>
                <a:gd name="T60" fmla="*/ 717 w 742"/>
                <a:gd name="T61" fmla="*/ 506 h 743"/>
                <a:gd name="T62" fmla="*/ 676 w 742"/>
                <a:gd name="T63" fmla="*/ 584 h 743"/>
                <a:gd name="T64" fmla="*/ 617 w 742"/>
                <a:gd name="T65" fmla="*/ 649 h 743"/>
                <a:gd name="T66" fmla="*/ 545 w 742"/>
                <a:gd name="T67" fmla="*/ 699 h 743"/>
                <a:gd name="T68" fmla="*/ 462 w 742"/>
                <a:gd name="T69" fmla="*/ 731 h 743"/>
                <a:gd name="T70" fmla="*/ 370 w 742"/>
                <a:gd name="T71" fmla="*/ 743 h 743"/>
                <a:gd name="T72" fmla="*/ 280 w 742"/>
                <a:gd name="T73" fmla="*/ 731 h 743"/>
                <a:gd name="T74" fmla="*/ 197 w 742"/>
                <a:gd name="T75" fmla="*/ 699 h 743"/>
                <a:gd name="T76" fmla="*/ 125 w 742"/>
                <a:gd name="T77" fmla="*/ 648 h 743"/>
                <a:gd name="T78" fmla="*/ 66 w 742"/>
                <a:gd name="T79" fmla="*/ 584 h 743"/>
                <a:gd name="T80" fmla="*/ 25 w 742"/>
                <a:gd name="T81" fmla="*/ 506 h 743"/>
                <a:gd name="T82" fmla="*/ 2 w 742"/>
                <a:gd name="T83" fmla="*/ 418 h 743"/>
                <a:gd name="T84" fmla="*/ 2 w 742"/>
                <a:gd name="T85" fmla="*/ 325 h 743"/>
                <a:gd name="T86" fmla="*/ 25 w 742"/>
                <a:gd name="T87" fmla="*/ 237 h 743"/>
                <a:gd name="T88" fmla="*/ 66 w 742"/>
                <a:gd name="T89" fmla="*/ 159 h 743"/>
                <a:gd name="T90" fmla="*/ 124 w 742"/>
                <a:gd name="T91" fmla="*/ 94 h 743"/>
                <a:gd name="T92" fmla="*/ 197 w 742"/>
                <a:gd name="T93" fmla="*/ 44 h 743"/>
                <a:gd name="T94" fmla="*/ 280 w 742"/>
                <a:gd name="T95" fmla="*/ 11 h 743"/>
                <a:gd name="T96" fmla="*/ 370 w 742"/>
                <a:gd name="T9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2" h="743">
                  <a:moveTo>
                    <a:pt x="370" y="114"/>
                  </a:moveTo>
                  <a:lnTo>
                    <a:pt x="333" y="118"/>
                  </a:lnTo>
                  <a:lnTo>
                    <a:pt x="297" y="125"/>
                  </a:lnTo>
                  <a:lnTo>
                    <a:pt x="262" y="138"/>
                  </a:lnTo>
                  <a:lnTo>
                    <a:pt x="231" y="156"/>
                  </a:lnTo>
                  <a:lnTo>
                    <a:pt x="202" y="177"/>
                  </a:lnTo>
                  <a:lnTo>
                    <a:pt x="177" y="203"/>
                  </a:lnTo>
                  <a:lnTo>
                    <a:pt x="155" y="231"/>
                  </a:lnTo>
                  <a:lnTo>
                    <a:pt x="137" y="263"/>
                  </a:lnTo>
                  <a:lnTo>
                    <a:pt x="125" y="298"/>
                  </a:lnTo>
                  <a:lnTo>
                    <a:pt x="116" y="333"/>
                  </a:lnTo>
                  <a:lnTo>
                    <a:pt x="113" y="371"/>
                  </a:lnTo>
                  <a:lnTo>
                    <a:pt x="116" y="409"/>
                  </a:lnTo>
                  <a:lnTo>
                    <a:pt x="125" y="445"/>
                  </a:lnTo>
                  <a:lnTo>
                    <a:pt x="137" y="480"/>
                  </a:lnTo>
                  <a:lnTo>
                    <a:pt x="155" y="511"/>
                  </a:lnTo>
                  <a:lnTo>
                    <a:pt x="177" y="540"/>
                  </a:lnTo>
                  <a:lnTo>
                    <a:pt x="202" y="565"/>
                  </a:lnTo>
                  <a:lnTo>
                    <a:pt x="231" y="587"/>
                  </a:lnTo>
                  <a:lnTo>
                    <a:pt x="262" y="604"/>
                  </a:lnTo>
                  <a:lnTo>
                    <a:pt x="297" y="617"/>
                  </a:lnTo>
                  <a:lnTo>
                    <a:pt x="333" y="625"/>
                  </a:lnTo>
                  <a:lnTo>
                    <a:pt x="370" y="628"/>
                  </a:lnTo>
                  <a:lnTo>
                    <a:pt x="409" y="625"/>
                  </a:lnTo>
                  <a:lnTo>
                    <a:pt x="445" y="617"/>
                  </a:lnTo>
                  <a:lnTo>
                    <a:pt x="480" y="604"/>
                  </a:lnTo>
                  <a:lnTo>
                    <a:pt x="511" y="587"/>
                  </a:lnTo>
                  <a:lnTo>
                    <a:pt x="540" y="565"/>
                  </a:lnTo>
                  <a:lnTo>
                    <a:pt x="565" y="540"/>
                  </a:lnTo>
                  <a:lnTo>
                    <a:pt x="587" y="511"/>
                  </a:lnTo>
                  <a:lnTo>
                    <a:pt x="605" y="480"/>
                  </a:lnTo>
                  <a:lnTo>
                    <a:pt x="617" y="445"/>
                  </a:lnTo>
                  <a:lnTo>
                    <a:pt x="626" y="409"/>
                  </a:lnTo>
                  <a:lnTo>
                    <a:pt x="628" y="371"/>
                  </a:lnTo>
                  <a:lnTo>
                    <a:pt x="626" y="333"/>
                  </a:lnTo>
                  <a:lnTo>
                    <a:pt x="617" y="298"/>
                  </a:lnTo>
                  <a:lnTo>
                    <a:pt x="605" y="263"/>
                  </a:lnTo>
                  <a:lnTo>
                    <a:pt x="587" y="231"/>
                  </a:lnTo>
                  <a:lnTo>
                    <a:pt x="565" y="203"/>
                  </a:lnTo>
                  <a:lnTo>
                    <a:pt x="540" y="177"/>
                  </a:lnTo>
                  <a:lnTo>
                    <a:pt x="511" y="156"/>
                  </a:lnTo>
                  <a:lnTo>
                    <a:pt x="480" y="138"/>
                  </a:lnTo>
                  <a:lnTo>
                    <a:pt x="445" y="125"/>
                  </a:lnTo>
                  <a:lnTo>
                    <a:pt x="409" y="118"/>
                  </a:lnTo>
                  <a:lnTo>
                    <a:pt x="370" y="114"/>
                  </a:lnTo>
                  <a:close/>
                  <a:moveTo>
                    <a:pt x="370" y="0"/>
                  </a:moveTo>
                  <a:lnTo>
                    <a:pt x="417" y="3"/>
                  </a:lnTo>
                  <a:lnTo>
                    <a:pt x="462" y="11"/>
                  </a:lnTo>
                  <a:lnTo>
                    <a:pt x="505" y="25"/>
                  </a:lnTo>
                  <a:lnTo>
                    <a:pt x="545" y="44"/>
                  </a:lnTo>
                  <a:lnTo>
                    <a:pt x="583" y="67"/>
                  </a:lnTo>
                  <a:lnTo>
                    <a:pt x="617" y="94"/>
                  </a:lnTo>
                  <a:lnTo>
                    <a:pt x="649" y="125"/>
                  </a:lnTo>
                  <a:lnTo>
                    <a:pt x="676" y="159"/>
                  </a:lnTo>
                  <a:lnTo>
                    <a:pt x="699" y="197"/>
                  </a:lnTo>
                  <a:lnTo>
                    <a:pt x="717" y="237"/>
                  </a:lnTo>
                  <a:lnTo>
                    <a:pt x="731" y="280"/>
                  </a:lnTo>
                  <a:lnTo>
                    <a:pt x="739" y="325"/>
                  </a:lnTo>
                  <a:lnTo>
                    <a:pt x="742" y="371"/>
                  </a:lnTo>
                  <a:lnTo>
                    <a:pt x="739" y="418"/>
                  </a:lnTo>
                  <a:lnTo>
                    <a:pt x="731" y="463"/>
                  </a:lnTo>
                  <a:lnTo>
                    <a:pt x="717" y="506"/>
                  </a:lnTo>
                  <a:lnTo>
                    <a:pt x="699" y="546"/>
                  </a:lnTo>
                  <a:lnTo>
                    <a:pt x="676" y="584"/>
                  </a:lnTo>
                  <a:lnTo>
                    <a:pt x="649" y="618"/>
                  </a:lnTo>
                  <a:lnTo>
                    <a:pt x="617" y="649"/>
                  </a:lnTo>
                  <a:lnTo>
                    <a:pt x="583" y="676"/>
                  </a:lnTo>
                  <a:lnTo>
                    <a:pt x="545" y="699"/>
                  </a:lnTo>
                  <a:lnTo>
                    <a:pt x="505" y="718"/>
                  </a:lnTo>
                  <a:lnTo>
                    <a:pt x="462" y="731"/>
                  </a:lnTo>
                  <a:lnTo>
                    <a:pt x="417" y="740"/>
                  </a:lnTo>
                  <a:lnTo>
                    <a:pt x="370" y="743"/>
                  </a:lnTo>
                  <a:lnTo>
                    <a:pt x="325" y="740"/>
                  </a:lnTo>
                  <a:lnTo>
                    <a:pt x="280" y="731"/>
                  </a:lnTo>
                  <a:lnTo>
                    <a:pt x="237" y="718"/>
                  </a:lnTo>
                  <a:lnTo>
                    <a:pt x="197" y="699"/>
                  </a:lnTo>
                  <a:lnTo>
                    <a:pt x="159" y="676"/>
                  </a:lnTo>
                  <a:lnTo>
                    <a:pt x="125" y="648"/>
                  </a:lnTo>
                  <a:lnTo>
                    <a:pt x="93" y="618"/>
                  </a:lnTo>
                  <a:lnTo>
                    <a:pt x="66" y="584"/>
                  </a:lnTo>
                  <a:lnTo>
                    <a:pt x="43" y="545"/>
                  </a:lnTo>
                  <a:lnTo>
                    <a:pt x="25" y="506"/>
                  </a:lnTo>
                  <a:lnTo>
                    <a:pt x="11" y="463"/>
                  </a:lnTo>
                  <a:lnTo>
                    <a:pt x="2" y="418"/>
                  </a:lnTo>
                  <a:lnTo>
                    <a:pt x="0" y="371"/>
                  </a:lnTo>
                  <a:lnTo>
                    <a:pt x="2" y="325"/>
                  </a:lnTo>
                  <a:lnTo>
                    <a:pt x="11" y="280"/>
                  </a:lnTo>
                  <a:lnTo>
                    <a:pt x="25" y="237"/>
                  </a:lnTo>
                  <a:lnTo>
                    <a:pt x="42" y="197"/>
                  </a:lnTo>
                  <a:lnTo>
                    <a:pt x="66" y="159"/>
                  </a:lnTo>
                  <a:lnTo>
                    <a:pt x="93" y="125"/>
                  </a:lnTo>
                  <a:lnTo>
                    <a:pt x="124" y="94"/>
                  </a:lnTo>
                  <a:lnTo>
                    <a:pt x="159" y="67"/>
                  </a:lnTo>
                  <a:lnTo>
                    <a:pt x="197" y="44"/>
                  </a:lnTo>
                  <a:lnTo>
                    <a:pt x="236" y="25"/>
                  </a:lnTo>
                  <a:lnTo>
                    <a:pt x="280" y="11"/>
                  </a:lnTo>
                  <a:lnTo>
                    <a:pt x="325" y="3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343400" y="236523"/>
            <a:ext cx="4586486" cy="4562783"/>
          </a:xfrm>
          <a:custGeom>
            <a:avLst/>
            <a:gdLst>
              <a:gd name="T0" fmla="*/ 248 w 3870"/>
              <a:gd name="T1" fmla="*/ 3504 h 3851"/>
              <a:gd name="T2" fmla="*/ 316 w 3870"/>
              <a:gd name="T3" fmla="*/ 3486 h 3851"/>
              <a:gd name="T4" fmla="*/ 366 w 3870"/>
              <a:gd name="T5" fmla="*/ 3536 h 3851"/>
              <a:gd name="T6" fmla="*/ 348 w 3870"/>
              <a:gd name="T7" fmla="*/ 3604 h 3851"/>
              <a:gd name="T8" fmla="*/ 721 w 3870"/>
              <a:gd name="T9" fmla="*/ 3209 h 3851"/>
              <a:gd name="T10" fmla="*/ 709 w 3870"/>
              <a:gd name="T11" fmla="*/ 3211 h 3851"/>
              <a:gd name="T12" fmla="*/ 698 w 3870"/>
              <a:gd name="T13" fmla="*/ 3207 h 3851"/>
              <a:gd name="T14" fmla="*/ 674 w 3870"/>
              <a:gd name="T15" fmla="*/ 3197 h 3851"/>
              <a:gd name="T16" fmla="*/ 657 w 3870"/>
              <a:gd name="T17" fmla="*/ 3179 h 3851"/>
              <a:gd name="T18" fmla="*/ 646 w 3870"/>
              <a:gd name="T19" fmla="*/ 3155 h 3851"/>
              <a:gd name="T20" fmla="*/ 644 w 3870"/>
              <a:gd name="T21" fmla="*/ 3144 h 3851"/>
              <a:gd name="T22" fmla="*/ 644 w 3870"/>
              <a:gd name="T23" fmla="*/ 3133 h 3851"/>
              <a:gd name="T24" fmla="*/ 731 w 3870"/>
              <a:gd name="T25" fmla="*/ 2630 h 3851"/>
              <a:gd name="T26" fmla="*/ 2348 w 3870"/>
              <a:gd name="T27" fmla="*/ 1050 h 3851"/>
              <a:gd name="T28" fmla="*/ 2409 w 3870"/>
              <a:gd name="T29" fmla="*/ 1086 h 3851"/>
              <a:gd name="T30" fmla="*/ 2409 w 3870"/>
              <a:gd name="T31" fmla="*/ 1155 h 3851"/>
              <a:gd name="T32" fmla="*/ 1128 w 3870"/>
              <a:gd name="T33" fmla="*/ 3025 h 3851"/>
              <a:gd name="T34" fmla="*/ 2745 w 3870"/>
              <a:gd name="T35" fmla="*/ 1445 h 3851"/>
              <a:gd name="T36" fmla="*/ 2805 w 3870"/>
              <a:gd name="T37" fmla="*/ 1480 h 3851"/>
              <a:gd name="T38" fmla="*/ 2805 w 3870"/>
              <a:gd name="T39" fmla="*/ 1548 h 3851"/>
              <a:gd name="T40" fmla="*/ 3141 w 3870"/>
              <a:gd name="T41" fmla="*/ 1416 h 3851"/>
              <a:gd name="T42" fmla="*/ 3241 w 3870"/>
              <a:gd name="T43" fmla="*/ 1318 h 3851"/>
              <a:gd name="T44" fmla="*/ 2744 w 3870"/>
              <a:gd name="T45" fmla="*/ 430 h 3851"/>
              <a:gd name="T46" fmla="*/ 3247 w 3870"/>
              <a:gd name="T47" fmla="*/ 140 h 3851"/>
              <a:gd name="T48" fmla="*/ 3040 w 3870"/>
              <a:gd name="T49" fmla="*/ 182 h 3851"/>
              <a:gd name="T50" fmla="*/ 3663 w 3870"/>
              <a:gd name="T51" fmla="*/ 874 h 3851"/>
              <a:gd name="T52" fmla="*/ 3728 w 3870"/>
              <a:gd name="T53" fmla="*/ 673 h 3851"/>
              <a:gd name="T54" fmla="*/ 3702 w 3870"/>
              <a:gd name="T55" fmla="*/ 465 h 3851"/>
              <a:gd name="T56" fmla="*/ 3587 w 3870"/>
              <a:gd name="T57" fmla="*/ 282 h 3851"/>
              <a:gd name="T58" fmla="*/ 3403 w 3870"/>
              <a:gd name="T59" fmla="*/ 168 h 3851"/>
              <a:gd name="T60" fmla="*/ 3239 w 3870"/>
              <a:gd name="T61" fmla="*/ 0 h 3851"/>
              <a:gd name="T62" fmla="*/ 3477 w 3870"/>
              <a:gd name="T63" fmla="*/ 46 h 3851"/>
              <a:gd name="T64" fmla="*/ 3686 w 3870"/>
              <a:gd name="T65" fmla="*/ 183 h 3851"/>
              <a:gd name="T66" fmla="*/ 3824 w 3870"/>
              <a:gd name="T67" fmla="*/ 391 h 3851"/>
              <a:gd name="T68" fmla="*/ 3870 w 3870"/>
              <a:gd name="T69" fmla="*/ 628 h 3851"/>
              <a:gd name="T70" fmla="*/ 3824 w 3870"/>
              <a:gd name="T71" fmla="*/ 863 h 3851"/>
              <a:gd name="T72" fmla="*/ 3686 w 3870"/>
              <a:gd name="T73" fmla="*/ 1071 h 3851"/>
              <a:gd name="T74" fmla="*/ 1155 w 3870"/>
              <a:gd name="T75" fmla="*/ 3587 h 3851"/>
              <a:gd name="T76" fmla="*/ 1135 w 3870"/>
              <a:gd name="T77" fmla="*/ 3599 h 3851"/>
              <a:gd name="T78" fmla="*/ 85 w 3870"/>
              <a:gd name="T79" fmla="*/ 3849 h 3851"/>
              <a:gd name="T80" fmla="*/ 43 w 3870"/>
              <a:gd name="T81" fmla="*/ 3846 h 3851"/>
              <a:gd name="T82" fmla="*/ 6 w 3870"/>
              <a:gd name="T83" fmla="*/ 3810 h 3851"/>
              <a:gd name="T84" fmla="*/ 0 w 3870"/>
              <a:gd name="T85" fmla="*/ 3780 h 3851"/>
              <a:gd name="T86" fmla="*/ 249 w 3870"/>
              <a:gd name="T87" fmla="*/ 2730 h 3851"/>
              <a:gd name="T88" fmla="*/ 256 w 3870"/>
              <a:gd name="T89" fmla="*/ 2714 h 3851"/>
              <a:gd name="T90" fmla="*/ 269 w 3870"/>
              <a:gd name="T91" fmla="*/ 2697 h 3851"/>
              <a:gd name="T92" fmla="*/ 2946 w 3870"/>
              <a:gd name="T93" fmla="*/ 72 h 3851"/>
              <a:gd name="T94" fmla="*/ 3180 w 3870"/>
              <a:gd name="T95" fmla="*/ 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70" h="3851">
                <a:moveTo>
                  <a:pt x="684" y="2776"/>
                </a:moveTo>
                <a:lnTo>
                  <a:pt x="373" y="2810"/>
                </a:lnTo>
                <a:lnTo>
                  <a:pt x="195" y="3558"/>
                </a:lnTo>
                <a:lnTo>
                  <a:pt x="248" y="3504"/>
                </a:lnTo>
                <a:lnTo>
                  <a:pt x="264" y="3494"/>
                </a:lnTo>
                <a:lnTo>
                  <a:pt x="280" y="3486"/>
                </a:lnTo>
                <a:lnTo>
                  <a:pt x="298" y="3485"/>
                </a:lnTo>
                <a:lnTo>
                  <a:pt x="316" y="3486"/>
                </a:lnTo>
                <a:lnTo>
                  <a:pt x="332" y="3494"/>
                </a:lnTo>
                <a:lnTo>
                  <a:pt x="348" y="3504"/>
                </a:lnTo>
                <a:lnTo>
                  <a:pt x="359" y="3520"/>
                </a:lnTo>
                <a:lnTo>
                  <a:pt x="366" y="3536"/>
                </a:lnTo>
                <a:lnTo>
                  <a:pt x="367" y="3554"/>
                </a:lnTo>
                <a:lnTo>
                  <a:pt x="366" y="3572"/>
                </a:lnTo>
                <a:lnTo>
                  <a:pt x="359" y="3588"/>
                </a:lnTo>
                <a:lnTo>
                  <a:pt x="348" y="3604"/>
                </a:lnTo>
                <a:lnTo>
                  <a:pt x="294" y="3656"/>
                </a:lnTo>
                <a:lnTo>
                  <a:pt x="1046" y="3479"/>
                </a:lnTo>
                <a:lnTo>
                  <a:pt x="1080" y="3171"/>
                </a:lnTo>
                <a:lnTo>
                  <a:pt x="721" y="3209"/>
                </a:lnTo>
                <a:lnTo>
                  <a:pt x="718" y="3211"/>
                </a:lnTo>
                <a:lnTo>
                  <a:pt x="714" y="3211"/>
                </a:lnTo>
                <a:lnTo>
                  <a:pt x="714" y="3211"/>
                </a:lnTo>
                <a:lnTo>
                  <a:pt x="709" y="3211"/>
                </a:lnTo>
                <a:lnTo>
                  <a:pt x="705" y="3209"/>
                </a:lnTo>
                <a:lnTo>
                  <a:pt x="703" y="3209"/>
                </a:lnTo>
                <a:lnTo>
                  <a:pt x="701" y="3208"/>
                </a:lnTo>
                <a:lnTo>
                  <a:pt x="698" y="3207"/>
                </a:lnTo>
                <a:lnTo>
                  <a:pt x="691" y="3206"/>
                </a:lnTo>
                <a:lnTo>
                  <a:pt x="684" y="3203"/>
                </a:lnTo>
                <a:lnTo>
                  <a:pt x="679" y="3200"/>
                </a:lnTo>
                <a:lnTo>
                  <a:pt x="674" y="3197"/>
                </a:lnTo>
                <a:lnTo>
                  <a:pt x="669" y="3192"/>
                </a:lnTo>
                <a:lnTo>
                  <a:pt x="663" y="3188"/>
                </a:lnTo>
                <a:lnTo>
                  <a:pt x="659" y="3184"/>
                </a:lnTo>
                <a:lnTo>
                  <a:pt x="657" y="3179"/>
                </a:lnTo>
                <a:lnTo>
                  <a:pt x="653" y="3173"/>
                </a:lnTo>
                <a:lnTo>
                  <a:pt x="649" y="3166"/>
                </a:lnTo>
                <a:lnTo>
                  <a:pt x="648" y="3161"/>
                </a:lnTo>
                <a:lnTo>
                  <a:pt x="646" y="3155"/>
                </a:lnTo>
                <a:lnTo>
                  <a:pt x="646" y="3152"/>
                </a:lnTo>
                <a:lnTo>
                  <a:pt x="644" y="3150"/>
                </a:lnTo>
                <a:lnTo>
                  <a:pt x="644" y="3147"/>
                </a:lnTo>
                <a:lnTo>
                  <a:pt x="644" y="3144"/>
                </a:lnTo>
                <a:lnTo>
                  <a:pt x="644" y="3140"/>
                </a:lnTo>
                <a:lnTo>
                  <a:pt x="644" y="3138"/>
                </a:lnTo>
                <a:lnTo>
                  <a:pt x="644" y="3135"/>
                </a:lnTo>
                <a:lnTo>
                  <a:pt x="644" y="3133"/>
                </a:lnTo>
                <a:lnTo>
                  <a:pt x="684" y="2776"/>
                </a:lnTo>
                <a:close/>
                <a:moveTo>
                  <a:pt x="2447" y="726"/>
                </a:moveTo>
                <a:lnTo>
                  <a:pt x="508" y="2654"/>
                </a:lnTo>
                <a:lnTo>
                  <a:pt x="731" y="2630"/>
                </a:lnTo>
                <a:lnTo>
                  <a:pt x="2300" y="1071"/>
                </a:lnTo>
                <a:lnTo>
                  <a:pt x="2314" y="1060"/>
                </a:lnTo>
                <a:lnTo>
                  <a:pt x="2331" y="1053"/>
                </a:lnTo>
                <a:lnTo>
                  <a:pt x="2348" y="1050"/>
                </a:lnTo>
                <a:lnTo>
                  <a:pt x="2367" y="1053"/>
                </a:lnTo>
                <a:lnTo>
                  <a:pt x="2383" y="1060"/>
                </a:lnTo>
                <a:lnTo>
                  <a:pt x="2398" y="1071"/>
                </a:lnTo>
                <a:lnTo>
                  <a:pt x="2409" y="1086"/>
                </a:lnTo>
                <a:lnTo>
                  <a:pt x="2417" y="1103"/>
                </a:lnTo>
                <a:lnTo>
                  <a:pt x="2418" y="1120"/>
                </a:lnTo>
                <a:lnTo>
                  <a:pt x="2417" y="1138"/>
                </a:lnTo>
                <a:lnTo>
                  <a:pt x="2409" y="1155"/>
                </a:lnTo>
                <a:lnTo>
                  <a:pt x="2398" y="1169"/>
                </a:lnTo>
                <a:lnTo>
                  <a:pt x="830" y="2729"/>
                </a:lnTo>
                <a:lnTo>
                  <a:pt x="793" y="3061"/>
                </a:lnTo>
                <a:lnTo>
                  <a:pt x="1128" y="3025"/>
                </a:lnTo>
                <a:lnTo>
                  <a:pt x="2695" y="1464"/>
                </a:lnTo>
                <a:lnTo>
                  <a:pt x="2710" y="1454"/>
                </a:lnTo>
                <a:lnTo>
                  <a:pt x="2727" y="1447"/>
                </a:lnTo>
                <a:lnTo>
                  <a:pt x="2745" y="1445"/>
                </a:lnTo>
                <a:lnTo>
                  <a:pt x="2762" y="1447"/>
                </a:lnTo>
                <a:lnTo>
                  <a:pt x="2779" y="1454"/>
                </a:lnTo>
                <a:lnTo>
                  <a:pt x="2794" y="1464"/>
                </a:lnTo>
                <a:lnTo>
                  <a:pt x="2805" y="1480"/>
                </a:lnTo>
                <a:lnTo>
                  <a:pt x="2812" y="1497"/>
                </a:lnTo>
                <a:lnTo>
                  <a:pt x="2815" y="1514"/>
                </a:lnTo>
                <a:lnTo>
                  <a:pt x="2812" y="1532"/>
                </a:lnTo>
                <a:lnTo>
                  <a:pt x="2805" y="1548"/>
                </a:lnTo>
                <a:lnTo>
                  <a:pt x="2794" y="1564"/>
                </a:lnTo>
                <a:lnTo>
                  <a:pt x="1227" y="3123"/>
                </a:lnTo>
                <a:lnTo>
                  <a:pt x="1202" y="3345"/>
                </a:lnTo>
                <a:lnTo>
                  <a:pt x="3141" y="1416"/>
                </a:lnTo>
                <a:lnTo>
                  <a:pt x="2447" y="726"/>
                </a:lnTo>
                <a:close/>
                <a:moveTo>
                  <a:pt x="2645" y="529"/>
                </a:moveTo>
                <a:lnTo>
                  <a:pt x="2546" y="628"/>
                </a:lnTo>
                <a:lnTo>
                  <a:pt x="3241" y="1318"/>
                </a:lnTo>
                <a:lnTo>
                  <a:pt x="3338" y="1219"/>
                </a:lnTo>
                <a:lnTo>
                  <a:pt x="2645" y="529"/>
                </a:lnTo>
                <a:close/>
                <a:moveTo>
                  <a:pt x="2844" y="332"/>
                </a:moveTo>
                <a:lnTo>
                  <a:pt x="2744" y="430"/>
                </a:lnTo>
                <a:lnTo>
                  <a:pt x="3438" y="1121"/>
                </a:lnTo>
                <a:lnTo>
                  <a:pt x="3537" y="1021"/>
                </a:lnTo>
                <a:lnTo>
                  <a:pt x="2844" y="332"/>
                </a:lnTo>
                <a:close/>
                <a:moveTo>
                  <a:pt x="3247" y="140"/>
                </a:moveTo>
                <a:lnTo>
                  <a:pt x="3194" y="142"/>
                </a:lnTo>
                <a:lnTo>
                  <a:pt x="3142" y="149"/>
                </a:lnTo>
                <a:lnTo>
                  <a:pt x="3090" y="163"/>
                </a:lnTo>
                <a:lnTo>
                  <a:pt x="3040" y="182"/>
                </a:lnTo>
                <a:lnTo>
                  <a:pt x="2993" y="206"/>
                </a:lnTo>
                <a:lnTo>
                  <a:pt x="2946" y="237"/>
                </a:lnTo>
                <a:lnTo>
                  <a:pt x="3632" y="919"/>
                </a:lnTo>
                <a:lnTo>
                  <a:pt x="3663" y="874"/>
                </a:lnTo>
                <a:lnTo>
                  <a:pt x="3687" y="826"/>
                </a:lnTo>
                <a:lnTo>
                  <a:pt x="3707" y="776"/>
                </a:lnTo>
                <a:lnTo>
                  <a:pt x="3720" y="725"/>
                </a:lnTo>
                <a:lnTo>
                  <a:pt x="3728" y="673"/>
                </a:lnTo>
                <a:lnTo>
                  <a:pt x="3730" y="621"/>
                </a:lnTo>
                <a:lnTo>
                  <a:pt x="3726" y="568"/>
                </a:lnTo>
                <a:lnTo>
                  <a:pt x="3717" y="516"/>
                </a:lnTo>
                <a:lnTo>
                  <a:pt x="3702" y="465"/>
                </a:lnTo>
                <a:lnTo>
                  <a:pt x="3682" y="417"/>
                </a:lnTo>
                <a:lnTo>
                  <a:pt x="3656" y="369"/>
                </a:lnTo>
                <a:lnTo>
                  <a:pt x="3624" y="324"/>
                </a:lnTo>
                <a:lnTo>
                  <a:pt x="3587" y="282"/>
                </a:lnTo>
                <a:lnTo>
                  <a:pt x="3545" y="245"/>
                </a:lnTo>
                <a:lnTo>
                  <a:pt x="3499" y="214"/>
                </a:lnTo>
                <a:lnTo>
                  <a:pt x="3453" y="187"/>
                </a:lnTo>
                <a:lnTo>
                  <a:pt x="3403" y="168"/>
                </a:lnTo>
                <a:lnTo>
                  <a:pt x="3352" y="153"/>
                </a:lnTo>
                <a:lnTo>
                  <a:pt x="3299" y="143"/>
                </a:lnTo>
                <a:lnTo>
                  <a:pt x="3247" y="140"/>
                </a:lnTo>
                <a:close/>
                <a:moveTo>
                  <a:pt x="3239" y="0"/>
                </a:moveTo>
                <a:lnTo>
                  <a:pt x="3300" y="4"/>
                </a:lnTo>
                <a:lnTo>
                  <a:pt x="3360" y="12"/>
                </a:lnTo>
                <a:lnTo>
                  <a:pt x="3420" y="27"/>
                </a:lnTo>
                <a:lnTo>
                  <a:pt x="3477" y="46"/>
                </a:lnTo>
                <a:lnTo>
                  <a:pt x="3534" y="72"/>
                </a:lnTo>
                <a:lnTo>
                  <a:pt x="3587" y="103"/>
                </a:lnTo>
                <a:lnTo>
                  <a:pt x="3637" y="141"/>
                </a:lnTo>
                <a:lnTo>
                  <a:pt x="3686" y="183"/>
                </a:lnTo>
                <a:lnTo>
                  <a:pt x="3729" y="232"/>
                </a:lnTo>
                <a:lnTo>
                  <a:pt x="3767" y="282"/>
                </a:lnTo>
                <a:lnTo>
                  <a:pt x="3798" y="335"/>
                </a:lnTo>
                <a:lnTo>
                  <a:pt x="3824" y="391"/>
                </a:lnTo>
                <a:lnTo>
                  <a:pt x="3844" y="448"/>
                </a:lnTo>
                <a:lnTo>
                  <a:pt x="3858" y="508"/>
                </a:lnTo>
                <a:lnTo>
                  <a:pt x="3867" y="567"/>
                </a:lnTo>
                <a:lnTo>
                  <a:pt x="3870" y="628"/>
                </a:lnTo>
                <a:lnTo>
                  <a:pt x="3867" y="687"/>
                </a:lnTo>
                <a:lnTo>
                  <a:pt x="3858" y="747"/>
                </a:lnTo>
                <a:lnTo>
                  <a:pt x="3844" y="806"/>
                </a:lnTo>
                <a:lnTo>
                  <a:pt x="3824" y="863"/>
                </a:lnTo>
                <a:lnTo>
                  <a:pt x="3798" y="919"/>
                </a:lnTo>
                <a:lnTo>
                  <a:pt x="3767" y="973"/>
                </a:lnTo>
                <a:lnTo>
                  <a:pt x="3729" y="1024"/>
                </a:lnTo>
                <a:lnTo>
                  <a:pt x="3686" y="1071"/>
                </a:lnTo>
                <a:lnTo>
                  <a:pt x="1160" y="3583"/>
                </a:lnTo>
                <a:lnTo>
                  <a:pt x="1158" y="3585"/>
                </a:lnTo>
                <a:lnTo>
                  <a:pt x="1157" y="3586"/>
                </a:lnTo>
                <a:lnTo>
                  <a:pt x="1155" y="3587"/>
                </a:lnTo>
                <a:lnTo>
                  <a:pt x="1152" y="3589"/>
                </a:lnTo>
                <a:lnTo>
                  <a:pt x="1146" y="3594"/>
                </a:lnTo>
                <a:lnTo>
                  <a:pt x="1139" y="3598"/>
                </a:lnTo>
                <a:lnTo>
                  <a:pt x="1135" y="3599"/>
                </a:lnTo>
                <a:lnTo>
                  <a:pt x="1131" y="3600"/>
                </a:lnTo>
                <a:lnTo>
                  <a:pt x="1129" y="3602"/>
                </a:lnTo>
                <a:lnTo>
                  <a:pt x="1127" y="3603"/>
                </a:lnTo>
                <a:lnTo>
                  <a:pt x="85" y="3849"/>
                </a:lnTo>
                <a:lnTo>
                  <a:pt x="78" y="3851"/>
                </a:lnTo>
                <a:lnTo>
                  <a:pt x="70" y="3851"/>
                </a:lnTo>
                <a:lnTo>
                  <a:pt x="56" y="3849"/>
                </a:lnTo>
                <a:lnTo>
                  <a:pt x="43" y="3846"/>
                </a:lnTo>
                <a:lnTo>
                  <a:pt x="31" y="3840"/>
                </a:lnTo>
                <a:lnTo>
                  <a:pt x="21" y="3830"/>
                </a:lnTo>
                <a:lnTo>
                  <a:pt x="12" y="3820"/>
                </a:lnTo>
                <a:lnTo>
                  <a:pt x="6" y="3810"/>
                </a:lnTo>
                <a:lnTo>
                  <a:pt x="5" y="3804"/>
                </a:lnTo>
                <a:lnTo>
                  <a:pt x="1" y="3793"/>
                </a:lnTo>
                <a:lnTo>
                  <a:pt x="0" y="3781"/>
                </a:lnTo>
                <a:lnTo>
                  <a:pt x="0" y="3780"/>
                </a:lnTo>
                <a:lnTo>
                  <a:pt x="0" y="3779"/>
                </a:lnTo>
                <a:lnTo>
                  <a:pt x="0" y="3772"/>
                </a:lnTo>
                <a:lnTo>
                  <a:pt x="1" y="3766"/>
                </a:lnTo>
                <a:lnTo>
                  <a:pt x="249" y="2730"/>
                </a:lnTo>
                <a:lnTo>
                  <a:pt x="250" y="2729"/>
                </a:lnTo>
                <a:lnTo>
                  <a:pt x="251" y="2725"/>
                </a:lnTo>
                <a:lnTo>
                  <a:pt x="253" y="2722"/>
                </a:lnTo>
                <a:lnTo>
                  <a:pt x="256" y="2714"/>
                </a:lnTo>
                <a:lnTo>
                  <a:pt x="261" y="2705"/>
                </a:lnTo>
                <a:lnTo>
                  <a:pt x="265" y="2701"/>
                </a:lnTo>
                <a:lnTo>
                  <a:pt x="266" y="2699"/>
                </a:lnTo>
                <a:lnTo>
                  <a:pt x="269" y="2697"/>
                </a:lnTo>
                <a:lnTo>
                  <a:pt x="2794" y="183"/>
                </a:lnTo>
                <a:lnTo>
                  <a:pt x="2841" y="141"/>
                </a:lnTo>
                <a:lnTo>
                  <a:pt x="2893" y="103"/>
                </a:lnTo>
                <a:lnTo>
                  <a:pt x="2946" y="72"/>
                </a:lnTo>
                <a:lnTo>
                  <a:pt x="3003" y="46"/>
                </a:lnTo>
                <a:lnTo>
                  <a:pt x="3060" y="27"/>
                </a:lnTo>
                <a:lnTo>
                  <a:pt x="3120" y="12"/>
                </a:lnTo>
                <a:lnTo>
                  <a:pt x="3180" y="4"/>
                </a:lnTo>
                <a:lnTo>
                  <a:pt x="3239" y="0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863" y="1488495"/>
            <a:ext cx="414893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PART 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140" y="2517915"/>
            <a:ext cx="45026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查询优化器简介</a:t>
            </a:r>
            <a:endParaRPr lang="en-US" sz="4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7" name="Rectangle 11"/>
          <p:cNvSpPr/>
          <p:nvPr/>
        </p:nvSpPr>
        <p:spPr bwMode="auto">
          <a:xfrm>
            <a:off x="2328063" y="1377291"/>
            <a:ext cx="4536797" cy="2497693"/>
          </a:xfrm>
          <a:custGeom>
            <a:avLst/>
            <a:gdLst/>
            <a:ahLst/>
            <a:cxnLst/>
            <a:rect l="l" t="t" r="r" b="b"/>
            <a:pathLst>
              <a:path w="4536797" h="2497693">
                <a:moveTo>
                  <a:pt x="4460597" y="0"/>
                </a:moveTo>
                <a:lnTo>
                  <a:pt x="4536797" y="0"/>
                </a:lnTo>
                <a:lnTo>
                  <a:pt x="4536797" y="2497691"/>
                </a:lnTo>
                <a:lnTo>
                  <a:pt x="4474928" y="2497691"/>
                </a:lnTo>
                <a:lnTo>
                  <a:pt x="4474928" y="2497693"/>
                </a:lnTo>
                <a:lnTo>
                  <a:pt x="0" y="2497693"/>
                </a:lnTo>
                <a:lnTo>
                  <a:pt x="0" y="2411963"/>
                </a:lnTo>
                <a:lnTo>
                  <a:pt x="4460597" y="2411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04800" dist="38100" dir="2700000" sx="98000" sy="98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8220" y="4019551"/>
            <a:ext cx="36576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负责人：张宇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462" y="1556391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查询优化器定义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endParaRPr lang="en-US" sz="3200" b="1" dirty="0">
              <a:solidFill>
                <a:schemeClr val="tx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5072" y="2805790"/>
            <a:ext cx="4052320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Query Optimizer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）是数据库管理系统（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DBMS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）中的一个重要组件，它的主要功能是优化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查询，以便以最有效的方式执行查询。这可以显著提高数据库的性能。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05072" y="1572559"/>
            <a:ext cx="691932" cy="1044882"/>
            <a:chOff x="4595813" y="1055688"/>
            <a:chExt cx="314326" cy="474663"/>
          </a:xfrm>
          <a:solidFill>
            <a:schemeClr val="bg2">
              <a:lumMod val="75000"/>
            </a:schemeClr>
          </a:solidFill>
        </p:grpSpPr>
        <p:sp>
          <p:nvSpPr>
            <p:cNvPr id="7" name="Freeform 6"/>
            <p:cNvSpPr/>
            <p:nvPr/>
          </p:nvSpPr>
          <p:spPr bwMode="auto">
            <a:xfrm>
              <a:off x="4781551" y="1268413"/>
              <a:ext cx="128588" cy="244475"/>
            </a:xfrm>
            <a:custGeom>
              <a:avLst/>
              <a:gdLst>
                <a:gd name="T0" fmla="*/ 185 w 884"/>
                <a:gd name="T1" fmla="*/ 0 h 1696"/>
                <a:gd name="T2" fmla="*/ 205 w 884"/>
                <a:gd name="T3" fmla="*/ 5 h 1696"/>
                <a:gd name="T4" fmla="*/ 226 w 884"/>
                <a:gd name="T5" fmla="*/ 10 h 1696"/>
                <a:gd name="T6" fmla="*/ 243 w 884"/>
                <a:gd name="T7" fmla="*/ 15 h 1696"/>
                <a:gd name="T8" fmla="*/ 259 w 884"/>
                <a:gd name="T9" fmla="*/ 20 h 1696"/>
                <a:gd name="T10" fmla="*/ 270 w 884"/>
                <a:gd name="T11" fmla="*/ 23 h 1696"/>
                <a:gd name="T12" fmla="*/ 277 w 884"/>
                <a:gd name="T13" fmla="*/ 25 h 1696"/>
                <a:gd name="T14" fmla="*/ 341 w 884"/>
                <a:gd name="T15" fmla="*/ 47 h 1696"/>
                <a:gd name="T16" fmla="*/ 403 w 884"/>
                <a:gd name="T17" fmla="*/ 74 h 1696"/>
                <a:gd name="T18" fmla="*/ 462 w 884"/>
                <a:gd name="T19" fmla="*/ 105 h 1696"/>
                <a:gd name="T20" fmla="*/ 518 w 884"/>
                <a:gd name="T21" fmla="*/ 141 h 1696"/>
                <a:gd name="T22" fmla="*/ 572 w 884"/>
                <a:gd name="T23" fmla="*/ 181 h 1696"/>
                <a:gd name="T24" fmla="*/ 621 w 884"/>
                <a:gd name="T25" fmla="*/ 226 h 1696"/>
                <a:gd name="T26" fmla="*/ 668 w 884"/>
                <a:gd name="T27" fmla="*/ 272 h 1696"/>
                <a:gd name="T28" fmla="*/ 711 w 884"/>
                <a:gd name="T29" fmla="*/ 324 h 1696"/>
                <a:gd name="T30" fmla="*/ 749 w 884"/>
                <a:gd name="T31" fmla="*/ 378 h 1696"/>
                <a:gd name="T32" fmla="*/ 783 w 884"/>
                <a:gd name="T33" fmla="*/ 437 h 1696"/>
                <a:gd name="T34" fmla="*/ 813 w 884"/>
                <a:gd name="T35" fmla="*/ 497 h 1696"/>
                <a:gd name="T36" fmla="*/ 838 w 884"/>
                <a:gd name="T37" fmla="*/ 560 h 1696"/>
                <a:gd name="T38" fmla="*/ 857 w 884"/>
                <a:gd name="T39" fmla="*/ 626 h 1696"/>
                <a:gd name="T40" fmla="*/ 872 w 884"/>
                <a:gd name="T41" fmla="*/ 694 h 1696"/>
                <a:gd name="T42" fmla="*/ 881 w 884"/>
                <a:gd name="T43" fmla="*/ 762 h 1696"/>
                <a:gd name="T44" fmla="*/ 884 w 884"/>
                <a:gd name="T45" fmla="*/ 834 h 1696"/>
                <a:gd name="T46" fmla="*/ 884 w 884"/>
                <a:gd name="T47" fmla="*/ 1517 h 1696"/>
                <a:gd name="T48" fmla="*/ 881 w 884"/>
                <a:gd name="T49" fmla="*/ 1518 h 1696"/>
                <a:gd name="T50" fmla="*/ 875 w 884"/>
                <a:gd name="T51" fmla="*/ 1521 h 1696"/>
                <a:gd name="T52" fmla="*/ 866 w 884"/>
                <a:gd name="T53" fmla="*/ 1526 h 1696"/>
                <a:gd name="T54" fmla="*/ 856 w 884"/>
                <a:gd name="T55" fmla="*/ 1531 h 1696"/>
                <a:gd name="T56" fmla="*/ 845 w 884"/>
                <a:gd name="T57" fmla="*/ 1535 h 1696"/>
                <a:gd name="T58" fmla="*/ 836 w 884"/>
                <a:gd name="T59" fmla="*/ 1539 h 1696"/>
                <a:gd name="T60" fmla="*/ 827 w 884"/>
                <a:gd name="T61" fmla="*/ 1542 h 1696"/>
                <a:gd name="T62" fmla="*/ 742 w 884"/>
                <a:gd name="T63" fmla="*/ 1571 h 1696"/>
                <a:gd name="T64" fmla="*/ 660 w 884"/>
                <a:gd name="T65" fmla="*/ 1596 h 1696"/>
                <a:gd name="T66" fmla="*/ 581 w 884"/>
                <a:gd name="T67" fmla="*/ 1618 h 1696"/>
                <a:gd name="T68" fmla="*/ 504 w 884"/>
                <a:gd name="T69" fmla="*/ 1636 h 1696"/>
                <a:gd name="T70" fmla="*/ 430 w 884"/>
                <a:gd name="T71" fmla="*/ 1651 h 1696"/>
                <a:gd name="T72" fmla="*/ 357 w 884"/>
                <a:gd name="T73" fmla="*/ 1665 h 1696"/>
                <a:gd name="T74" fmla="*/ 286 w 884"/>
                <a:gd name="T75" fmla="*/ 1676 h 1696"/>
                <a:gd name="T76" fmla="*/ 216 w 884"/>
                <a:gd name="T77" fmla="*/ 1687 h 1696"/>
                <a:gd name="T78" fmla="*/ 146 w 884"/>
                <a:gd name="T79" fmla="*/ 1696 h 1696"/>
                <a:gd name="T80" fmla="*/ 0 w 884"/>
                <a:gd name="T81" fmla="*/ 346 h 1696"/>
                <a:gd name="T82" fmla="*/ 185 w 884"/>
                <a:gd name="T83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4" h="1696">
                  <a:moveTo>
                    <a:pt x="185" y="0"/>
                  </a:moveTo>
                  <a:lnTo>
                    <a:pt x="205" y="5"/>
                  </a:lnTo>
                  <a:lnTo>
                    <a:pt x="226" y="10"/>
                  </a:lnTo>
                  <a:lnTo>
                    <a:pt x="243" y="15"/>
                  </a:lnTo>
                  <a:lnTo>
                    <a:pt x="259" y="20"/>
                  </a:lnTo>
                  <a:lnTo>
                    <a:pt x="270" y="23"/>
                  </a:lnTo>
                  <a:lnTo>
                    <a:pt x="277" y="25"/>
                  </a:lnTo>
                  <a:lnTo>
                    <a:pt x="341" y="47"/>
                  </a:lnTo>
                  <a:lnTo>
                    <a:pt x="403" y="74"/>
                  </a:lnTo>
                  <a:lnTo>
                    <a:pt x="462" y="105"/>
                  </a:lnTo>
                  <a:lnTo>
                    <a:pt x="518" y="141"/>
                  </a:lnTo>
                  <a:lnTo>
                    <a:pt x="572" y="181"/>
                  </a:lnTo>
                  <a:lnTo>
                    <a:pt x="621" y="226"/>
                  </a:lnTo>
                  <a:lnTo>
                    <a:pt x="668" y="272"/>
                  </a:lnTo>
                  <a:lnTo>
                    <a:pt x="711" y="324"/>
                  </a:lnTo>
                  <a:lnTo>
                    <a:pt x="749" y="378"/>
                  </a:lnTo>
                  <a:lnTo>
                    <a:pt x="783" y="437"/>
                  </a:lnTo>
                  <a:lnTo>
                    <a:pt x="813" y="497"/>
                  </a:lnTo>
                  <a:lnTo>
                    <a:pt x="838" y="560"/>
                  </a:lnTo>
                  <a:lnTo>
                    <a:pt x="857" y="626"/>
                  </a:lnTo>
                  <a:lnTo>
                    <a:pt x="872" y="694"/>
                  </a:lnTo>
                  <a:lnTo>
                    <a:pt x="881" y="762"/>
                  </a:lnTo>
                  <a:lnTo>
                    <a:pt x="884" y="834"/>
                  </a:lnTo>
                  <a:lnTo>
                    <a:pt x="884" y="1517"/>
                  </a:lnTo>
                  <a:lnTo>
                    <a:pt x="881" y="1518"/>
                  </a:lnTo>
                  <a:lnTo>
                    <a:pt x="875" y="1521"/>
                  </a:lnTo>
                  <a:lnTo>
                    <a:pt x="866" y="1526"/>
                  </a:lnTo>
                  <a:lnTo>
                    <a:pt x="856" y="1531"/>
                  </a:lnTo>
                  <a:lnTo>
                    <a:pt x="845" y="1535"/>
                  </a:lnTo>
                  <a:lnTo>
                    <a:pt x="836" y="1539"/>
                  </a:lnTo>
                  <a:lnTo>
                    <a:pt x="827" y="1542"/>
                  </a:lnTo>
                  <a:lnTo>
                    <a:pt x="742" y="1571"/>
                  </a:lnTo>
                  <a:lnTo>
                    <a:pt x="660" y="1596"/>
                  </a:lnTo>
                  <a:lnTo>
                    <a:pt x="581" y="1618"/>
                  </a:lnTo>
                  <a:lnTo>
                    <a:pt x="504" y="1636"/>
                  </a:lnTo>
                  <a:lnTo>
                    <a:pt x="430" y="1651"/>
                  </a:lnTo>
                  <a:lnTo>
                    <a:pt x="357" y="1665"/>
                  </a:lnTo>
                  <a:lnTo>
                    <a:pt x="286" y="1676"/>
                  </a:lnTo>
                  <a:lnTo>
                    <a:pt x="216" y="1687"/>
                  </a:lnTo>
                  <a:lnTo>
                    <a:pt x="146" y="1696"/>
                  </a:lnTo>
                  <a:lnTo>
                    <a:pt x="0" y="346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95813" y="1268413"/>
              <a:ext cx="127000" cy="244475"/>
            </a:xfrm>
            <a:custGeom>
              <a:avLst/>
              <a:gdLst>
                <a:gd name="T0" fmla="*/ 696 w 879"/>
                <a:gd name="T1" fmla="*/ 0 h 1697"/>
                <a:gd name="T2" fmla="*/ 879 w 879"/>
                <a:gd name="T3" fmla="*/ 347 h 1697"/>
                <a:gd name="T4" fmla="*/ 734 w 879"/>
                <a:gd name="T5" fmla="*/ 1697 h 1697"/>
                <a:gd name="T6" fmla="*/ 628 w 879"/>
                <a:gd name="T7" fmla="*/ 1682 h 1697"/>
                <a:gd name="T8" fmla="*/ 519 w 879"/>
                <a:gd name="T9" fmla="*/ 1662 h 1697"/>
                <a:gd name="T10" fmla="*/ 408 w 879"/>
                <a:gd name="T11" fmla="*/ 1638 h 1697"/>
                <a:gd name="T12" fmla="*/ 292 w 879"/>
                <a:gd name="T13" fmla="*/ 1611 h 1697"/>
                <a:gd name="T14" fmla="*/ 174 w 879"/>
                <a:gd name="T15" fmla="*/ 1579 h 1697"/>
                <a:gd name="T16" fmla="*/ 52 w 879"/>
                <a:gd name="T17" fmla="*/ 1542 h 1697"/>
                <a:gd name="T18" fmla="*/ 0 w 879"/>
                <a:gd name="T19" fmla="*/ 1528 h 1697"/>
                <a:gd name="T20" fmla="*/ 4 w 879"/>
                <a:gd name="T21" fmla="*/ 834 h 1697"/>
                <a:gd name="T22" fmla="*/ 7 w 879"/>
                <a:gd name="T23" fmla="*/ 762 h 1697"/>
                <a:gd name="T24" fmla="*/ 15 w 879"/>
                <a:gd name="T25" fmla="*/ 694 h 1697"/>
                <a:gd name="T26" fmla="*/ 30 w 879"/>
                <a:gd name="T27" fmla="*/ 626 h 1697"/>
                <a:gd name="T28" fmla="*/ 50 w 879"/>
                <a:gd name="T29" fmla="*/ 560 h 1697"/>
                <a:gd name="T30" fmla="*/ 75 w 879"/>
                <a:gd name="T31" fmla="*/ 497 h 1697"/>
                <a:gd name="T32" fmla="*/ 105 w 879"/>
                <a:gd name="T33" fmla="*/ 437 h 1697"/>
                <a:gd name="T34" fmla="*/ 139 w 879"/>
                <a:gd name="T35" fmla="*/ 379 h 1697"/>
                <a:gd name="T36" fmla="*/ 177 w 879"/>
                <a:gd name="T37" fmla="*/ 324 h 1697"/>
                <a:gd name="T38" fmla="*/ 220 w 879"/>
                <a:gd name="T39" fmla="*/ 273 h 1697"/>
                <a:gd name="T40" fmla="*/ 267 w 879"/>
                <a:gd name="T41" fmla="*/ 226 h 1697"/>
                <a:gd name="T42" fmla="*/ 316 w 879"/>
                <a:gd name="T43" fmla="*/ 181 h 1697"/>
                <a:gd name="T44" fmla="*/ 370 w 879"/>
                <a:gd name="T45" fmla="*/ 141 h 1697"/>
                <a:gd name="T46" fmla="*/ 426 w 879"/>
                <a:gd name="T47" fmla="*/ 105 h 1697"/>
                <a:gd name="T48" fmla="*/ 485 w 879"/>
                <a:gd name="T49" fmla="*/ 74 h 1697"/>
                <a:gd name="T50" fmla="*/ 547 w 879"/>
                <a:gd name="T51" fmla="*/ 47 h 1697"/>
                <a:gd name="T52" fmla="*/ 611 w 879"/>
                <a:gd name="T53" fmla="*/ 25 h 1697"/>
                <a:gd name="T54" fmla="*/ 619 w 879"/>
                <a:gd name="T55" fmla="*/ 23 h 1697"/>
                <a:gd name="T56" fmla="*/ 632 w 879"/>
                <a:gd name="T57" fmla="*/ 19 h 1697"/>
                <a:gd name="T58" fmla="*/ 650 w 879"/>
                <a:gd name="T59" fmla="*/ 12 h 1697"/>
                <a:gd name="T60" fmla="*/ 671 w 879"/>
                <a:gd name="T61" fmla="*/ 6 h 1697"/>
                <a:gd name="T62" fmla="*/ 696 w 879"/>
                <a:gd name="T63" fmla="*/ 0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9" h="1697">
                  <a:moveTo>
                    <a:pt x="696" y="0"/>
                  </a:moveTo>
                  <a:lnTo>
                    <a:pt x="879" y="347"/>
                  </a:lnTo>
                  <a:lnTo>
                    <a:pt x="734" y="1697"/>
                  </a:lnTo>
                  <a:lnTo>
                    <a:pt x="628" y="1682"/>
                  </a:lnTo>
                  <a:lnTo>
                    <a:pt x="519" y="1662"/>
                  </a:lnTo>
                  <a:lnTo>
                    <a:pt x="408" y="1638"/>
                  </a:lnTo>
                  <a:lnTo>
                    <a:pt x="292" y="1611"/>
                  </a:lnTo>
                  <a:lnTo>
                    <a:pt x="174" y="1579"/>
                  </a:lnTo>
                  <a:lnTo>
                    <a:pt x="52" y="1542"/>
                  </a:lnTo>
                  <a:lnTo>
                    <a:pt x="0" y="1528"/>
                  </a:lnTo>
                  <a:lnTo>
                    <a:pt x="4" y="834"/>
                  </a:lnTo>
                  <a:lnTo>
                    <a:pt x="7" y="762"/>
                  </a:lnTo>
                  <a:lnTo>
                    <a:pt x="15" y="694"/>
                  </a:lnTo>
                  <a:lnTo>
                    <a:pt x="30" y="626"/>
                  </a:lnTo>
                  <a:lnTo>
                    <a:pt x="50" y="560"/>
                  </a:lnTo>
                  <a:lnTo>
                    <a:pt x="75" y="497"/>
                  </a:lnTo>
                  <a:lnTo>
                    <a:pt x="105" y="437"/>
                  </a:lnTo>
                  <a:lnTo>
                    <a:pt x="139" y="379"/>
                  </a:lnTo>
                  <a:lnTo>
                    <a:pt x="177" y="324"/>
                  </a:lnTo>
                  <a:lnTo>
                    <a:pt x="220" y="273"/>
                  </a:lnTo>
                  <a:lnTo>
                    <a:pt x="267" y="226"/>
                  </a:lnTo>
                  <a:lnTo>
                    <a:pt x="316" y="181"/>
                  </a:lnTo>
                  <a:lnTo>
                    <a:pt x="370" y="141"/>
                  </a:lnTo>
                  <a:lnTo>
                    <a:pt x="426" y="105"/>
                  </a:lnTo>
                  <a:lnTo>
                    <a:pt x="485" y="74"/>
                  </a:lnTo>
                  <a:lnTo>
                    <a:pt x="547" y="47"/>
                  </a:lnTo>
                  <a:lnTo>
                    <a:pt x="611" y="25"/>
                  </a:lnTo>
                  <a:lnTo>
                    <a:pt x="619" y="23"/>
                  </a:lnTo>
                  <a:lnTo>
                    <a:pt x="632" y="19"/>
                  </a:lnTo>
                  <a:lnTo>
                    <a:pt x="650" y="12"/>
                  </a:lnTo>
                  <a:lnTo>
                    <a:pt x="671" y="6"/>
                  </a:lnTo>
                  <a:lnTo>
                    <a:pt x="6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706938" y="1265238"/>
              <a:ext cx="92075" cy="265113"/>
            </a:xfrm>
            <a:custGeom>
              <a:avLst/>
              <a:gdLst>
                <a:gd name="T0" fmla="*/ 542 w 635"/>
                <a:gd name="T1" fmla="*/ 54 h 1839"/>
                <a:gd name="T2" fmla="*/ 94 w 635"/>
                <a:gd name="T3" fmla="*/ 55 h 1839"/>
                <a:gd name="T4" fmla="*/ 250 w 635"/>
                <a:gd name="T5" fmla="*/ 342 h 1839"/>
                <a:gd name="T6" fmla="*/ 149 w 635"/>
                <a:gd name="T7" fmla="*/ 1500 h 1839"/>
                <a:gd name="T8" fmla="*/ 318 w 635"/>
                <a:gd name="T9" fmla="*/ 1722 h 1839"/>
                <a:gd name="T10" fmla="*/ 488 w 635"/>
                <a:gd name="T11" fmla="*/ 1503 h 1839"/>
                <a:gd name="T12" fmla="*/ 388 w 635"/>
                <a:gd name="T13" fmla="*/ 341 h 1839"/>
                <a:gd name="T14" fmla="*/ 542 w 635"/>
                <a:gd name="T15" fmla="*/ 54 h 1839"/>
                <a:gd name="T16" fmla="*/ 95 w 635"/>
                <a:gd name="T17" fmla="*/ 0 h 1839"/>
                <a:gd name="T18" fmla="*/ 105 w 635"/>
                <a:gd name="T19" fmla="*/ 0 h 1839"/>
                <a:gd name="T20" fmla="*/ 530 w 635"/>
                <a:gd name="T21" fmla="*/ 0 h 1839"/>
                <a:gd name="T22" fmla="*/ 541 w 635"/>
                <a:gd name="T23" fmla="*/ 0 h 1839"/>
                <a:gd name="T24" fmla="*/ 556 w 635"/>
                <a:gd name="T25" fmla="*/ 0 h 1839"/>
                <a:gd name="T26" fmla="*/ 575 w 635"/>
                <a:gd name="T27" fmla="*/ 1 h 1839"/>
                <a:gd name="T28" fmla="*/ 596 w 635"/>
                <a:gd name="T29" fmla="*/ 2 h 1839"/>
                <a:gd name="T30" fmla="*/ 616 w 635"/>
                <a:gd name="T31" fmla="*/ 5 h 1839"/>
                <a:gd name="T32" fmla="*/ 635 w 635"/>
                <a:gd name="T33" fmla="*/ 9 h 1839"/>
                <a:gd name="T34" fmla="*/ 449 w 635"/>
                <a:gd name="T35" fmla="*/ 357 h 1839"/>
                <a:gd name="T36" fmla="*/ 570 w 635"/>
                <a:gd name="T37" fmla="*/ 1531 h 1839"/>
                <a:gd name="T38" fmla="*/ 318 w 635"/>
                <a:gd name="T39" fmla="*/ 1839 h 1839"/>
                <a:gd name="T40" fmla="*/ 65 w 635"/>
                <a:gd name="T41" fmla="*/ 1531 h 1839"/>
                <a:gd name="T42" fmla="*/ 186 w 635"/>
                <a:gd name="T43" fmla="*/ 357 h 1839"/>
                <a:gd name="T44" fmla="*/ 0 w 635"/>
                <a:gd name="T45" fmla="*/ 9 h 1839"/>
                <a:gd name="T46" fmla="*/ 19 w 635"/>
                <a:gd name="T47" fmla="*/ 5 h 1839"/>
                <a:gd name="T48" fmla="*/ 40 w 635"/>
                <a:gd name="T49" fmla="*/ 2 h 1839"/>
                <a:gd name="T50" fmla="*/ 60 w 635"/>
                <a:gd name="T51" fmla="*/ 1 h 1839"/>
                <a:gd name="T52" fmla="*/ 79 w 635"/>
                <a:gd name="T53" fmla="*/ 0 h 1839"/>
                <a:gd name="T54" fmla="*/ 95 w 635"/>
                <a:gd name="T55" fmla="*/ 0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5" h="1839">
                  <a:moveTo>
                    <a:pt x="542" y="54"/>
                  </a:moveTo>
                  <a:lnTo>
                    <a:pt x="94" y="55"/>
                  </a:lnTo>
                  <a:lnTo>
                    <a:pt x="250" y="342"/>
                  </a:lnTo>
                  <a:lnTo>
                    <a:pt x="149" y="1500"/>
                  </a:lnTo>
                  <a:lnTo>
                    <a:pt x="318" y="1722"/>
                  </a:lnTo>
                  <a:lnTo>
                    <a:pt x="488" y="1503"/>
                  </a:lnTo>
                  <a:lnTo>
                    <a:pt x="388" y="341"/>
                  </a:lnTo>
                  <a:lnTo>
                    <a:pt x="542" y="54"/>
                  </a:lnTo>
                  <a:close/>
                  <a:moveTo>
                    <a:pt x="95" y="0"/>
                  </a:moveTo>
                  <a:lnTo>
                    <a:pt x="105" y="0"/>
                  </a:lnTo>
                  <a:lnTo>
                    <a:pt x="530" y="0"/>
                  </a:lnTo>
                  <a:lnTo>
                    <a:pt x="541" y="0"/>
                  </a:lnTo>
                  <a:lnTo>
                    <a:pt x="556" y="0"/>
                  </a:lnTo>
                  <a:lnTo>
                    <a:pt x="575" y="1"/>
                  </a:lnTo>
                  <a:lnTo>
                    <a:pt x="596" y="2"/>
                  </a:lnTo>
                  <a:lnTo>
                    <a:pt x="616" y="5"/>
                  </a:lnTo>
                  <a:lnTo>
                    <a:pt x="635" y="9"/>
                  </a:lnTo>
                  <a:lnTo>
                    <a:pt x="449" y="357"/>
                  </a:lnTo>
                  <a:lnTo>
                    <a:pt x="570" y="1531"/>
                  </a:lnTo>
                  <a:lnTo>
                    <a:pt x="318" y="1839"/>
                  </a:lnTo>
                  <a:lnTo>
                    <a:pt x="65" y="1531"/>
                  </a:lnTo>
                  <a:lnTo>
                    <a:pt x="186" y="357"/>
                  </a:lnTo>
                  <a:lnTo>
                    <a:pt x="0" y="9"/>
                  </a:lnTo>
                  <a:lnTo>
                    <a:pt x="19" y="5"/>
                  </a:lnTo>
                  <a:lnTo>
                    <a:pt x="40" y="2"/>
                  </a:lnTo>
                  <a:lnTo>
                    <a:pt x="60" y="1"/>
                  </a:lnTo>
                  <a:lnTo>
                    <a:pt x="79" y="0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18038" y="1055688"/>
              <a:ext cx="268288" cy="84138"/>
            </a:xfrm>
            <a:custGeom>
              <a:avLst/>
              <a:gdLst>
                <a:gd name="T0" fmla="*/ 0 w 1866"/>
                <a:gd name="T1" fmla="*/ 0 h 583"/>
                <a:gd name="T2" fmla="*/ 1866 w 1866"/>
                <a:gd name="T3" fmla="*/ 0 h 583"/>
                <a:gd name="T4" fmla="*/ 1866 w 1866"/>
                <a:gd name="T5" fmla="*/ 115 h 583"/>
                <a:gd name="T6" fmla="*/ 1467 w 1866"/>
                <a:gd name="T7" fmla="*/ 115 h 583"/>
                <a:gd name="T8" fmla="*/ 1553 w 1866"/>
                <a:gd name="T9" fmla="*/ 491 h 583"/>
                <a:gd name="T10" fmla="*/ 941 w 1866"/>
                <a:gd name="T11" fmla="*/ 583 h 583"/>
                <a:gd name="T12" fmla="*/ 328 w 1866"/>
                <a:gd name="T13" fmla="*/ 491 h 583"/>
                <a:gd name="T14" fmla="*/ 413 w 1866"/>
                <a:gd name="T15" fmla="*/ 115 h 583"/>
                <a:gd name="T16" fmla="*/ 0 w 1866"/>
                <a:gd name="T17" fmla="*/ 115 h 583"/>
                <a:gd name="T18" fmla="*/ 0 w 1866"/>
                <a:gd name="T19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583">
                  <a:moveTo>
                    <a:pt x="0" y="0"/>
                  </a:moveTo>
                  <a:lnTo>
                    <a:pt x="1866" y="0"/>
                  </a:lnTo>
                  <a:lnTo>
                    <a:pt x="1866" y="115"/>
                  </a:lnTo>
                  <a:lnTo>
                    <a:pt x="1467" y="115"/>
                  </a:lnTo>
                  <a:lnTo>
                    <a:pt x="1553" y="491"/>
                  </a:lnTo>
                  <a:lnTo>
                    <a:pt x="941" y="583"/>
                  </a:lnTo>
                  <a:lnTo>
                    <a:pt x="328" y="491"/>
                  </a:lnTo>
                  <a:lnTo>
                    <a:pt x="413" y="115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662488" y="1139825"/>
              <a:ext cx="180975" cy="111125"/>
            </a:xfrm>
            <a:custGeom>
              <a:avLst/>
              <a:gdLst>
                <a:gd name="T0" fmla="*/ 10 w 1251"/>
                <a:gd name="T1" fmla="*/ 0 h 762"/>
                <a:gd name="T2" fmla="*/ 628 w 1251"/>
                <a:gd name="T3" fmla="*/ 91 h 762"/>
                <a:gd name="T4" fmla="*/ 1240 w 1251"/>
                <a:gd name="T5" fmla="*/ 1 h 762"/>
                <a:gd name="T6" fmla="*/ 1247 w 1251"/>
                <a:gd name="T7" fmla="*/ 58 h 762"/>
                <a:gd name="T8" fmla="*/ 1251 w 1251"/>
                <a:gd name="T9" fmla="*/ 116 h 762"/>
                <a:gd name="T10" fmla="*/ 1246 w 1251"/>
                <a:gd name="T11" fmla="*/ 182 h 762"/>
                <a:gd name="T12" fmla="*/ 1237 w 1251"/>
                <a:gd name="T13" fmla="*/ 246 h 762"/>
                <a:gd name="T14" fmla="*/ 1222 w 1251"/>
                <a:gd name="T15" fmla="*/ 307 h 762"/>
                <a:gd name="T16" fmla="*/ 1201 w 1251"/>
                <a:gd name="T17" fmla="*/ 368 h 762"/>
                <a:gd name="T18" fmla="*/ 1174 w 1251"/>
                <a:gd name="T19" fmla="*/ 424 h 762"/>
                <a:gd name="T20" fmla="*/ 1143 w 1251"/>
                <a:gd name="T21" fmla="*/ 477 h 762"/>
                <a:gd name="T22" fmla="*/ 1107 w 1251"/>
                <a:gd name="T23" fmla="*/ 527 h 762"/>
                <a:gd name="T24" fmla="*/ 1067 w 1251"/>
                <a:gd name="T25" fmla="*/ 573 h 762"/>
                <a:gd name="T26" fmla="*/ 1022 w 1251"/>
                <a:gd name="T27" fmla="*/ 614 h 762"/>
                <a:gd name="T28" fmla="*/ 975 w 1251"/>
                <a:gd name="T29" fmla="*/ 652 h 762"/>
                <a:gd name="T30" fmla="*/ 923 w 1251"/>
                <a:gd name="T31" fmla="*/ 684 h 762"/>
                <a:gd name="T32" fmla="*/ 868 w 1251"/>
                <a:gd name="T33" fmla="*/ 711 h 762"/>
                <a:gd name="T34" fmla="*/ 811 w 1251"/>
                <a:gd name="T35" fmla="*/ 733 h 762"/>
                <a:gd name="T36" fmla="*/ 751 w 1251"/>
                <a:gd name="T37" fmla="*/ 748 h 762"/>
                <a:gd name="T38" fmla="*/ 688 w 1251"/>
                <a:gd name="T39" fmla="*/ 759 h 762"/>
                <a:gd name="T40" fmla="*/ 624 w 1251"/>
                <a:gd name="T41" fmla="*/ 762 h 762"/>
                <a:gd name="T42" fmla="*/ 565 w 1251"/>
                <a:gd name="T43" fmla="*/ 759 h 762"/>
                <a:gd name="T44" fmla="*/ 506 w 1251"/>
                <a:gd name="T45" fmla="*/ 751 h 762"/>
                <a:gd name="T46" fmla="*/ 449 w 1251"/>
                <a:gd name="T47" fmla="*/ 736 h 762"/>
                <a:gd name="T48" fmla="*/ 395 w 1251"/>
                <a:gd name="T49" fmla="*/ 717 h 762"/>
                <a:gd name="T50" fmla="*/ 342 w 1251"/>
                <a:gd name="T51" fmla="*/ 692 h 762"/>
                <a:gd name="T52" fmla="*/ 293 w 1251"/>
                <a:gd name="T53" fmla="*/ 663 h 762"/>
                <a:gd name="T54" fmla="*/ 246 w 1251"/>
                <a:gd name="T55" fmla="*/ 630 h 762"/>
                <a:gd name="T56" fmla="*/ 203 w 1251"/>
                <a:gd name="T57" fmla="*/ 592 h 762"/>
                <a:gd name="T58" fmla="*/ 163 w 1251"/>
                <a:gd name="T59" fmla="*/ 552 h 762"/>
                <a:gd name="T60" fmla="*/ 127 w 1251"/>
                <a:gd name="T61" fmla="*/ 507 h 762"/>
                <a:gd name="T62" fmla="*/ 95 w 1251"/>
                <a:gd name="T63" fmla="*/ 458 h 762"/>
                <a:gd name="T64" fmla="*/ 67 w 1251"/>
                <a:gd name="T65" fmla="*/ 407 h 762"/>
                <a:gd name="T66" fmla="*/ 44 w 1251"/>
                <a:gd name="T67" fmla="*/ 353 h 762"/>
                <a:gd name="T68" fmla="*/ 25 w 1251"/>
                <a:gd name="T69" fmla="*/ 297 h 762"/>
                <a:gd name="T70" fmla="*/ 11 w 1251"/>
                <a:gd name="T71" fmla="*/ 239 h 762"/>
                <a:gd name="T72" fmla="*/ 2 w 1251"/>
                <a:gd name="T73" fmla="*/ 177 h 762"/>
                <a:gd name="T74" fmla="*/ 0 w 1251"/>
                <a:gd name="T75" fmla="*/ 116 h 762"/>
                <a:gd name="T76" fmla="*/ 2 w 1251"/>
                <a:gd name="T77" fmla="*/ 57 h 762"/>
                <a:gd name="T78" fmla="*/ 10 w 1251"/>
                <a:gd name="T79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1" h="762">
                  <a:moveTo>
                    <a:pt x="10" y="0"/>
                  </a:moveTo>
                  <a:lnTo>
                    <a:pt x="628" y="91"/>
                  </a:lnTo>
                  <a:lnTo>
                    <a:pt x="1240" y="1"/>
                  </a:lnTo>
                  <a:lnTo>
                    <a:pt x="1247" y="58"/>
                  </a:lnTo>
                  <a:lnTo>
                    <a:pt x="1251" y="116"/>
                  </a:lnTo>
                  <a:lnTo>
                    <a:pt x="1246" y="182"/>
                  </a:lnTo>
                  <a:lnTo>
                    <a:pt x="1237" y="246"/>
                  </a:lnTo>
                  <a:lnTo>
                    <a:pt x="1222" y="307"/>
                  </a:lnTo>
                  <a:lnTo>
                    <a:pt x="1201" y="368"/>
                  </a:lnTo>
                  <a:lnTo>
                    <a:pt x="1174" y="424"/>
                  </a:lnTo>
                  <a:lnTo>
                    <a:pt x="1143" y="477"/>
                  </a:lnTo>
                  <a:lnTo>
                    <a:pt x="1107" y="527"/>
                  </a:lnTo>
                  <a:lnTo>
                    <a:pt x="1067" y="573"/>
                  </a:lnTo>
                  <a:lnTo>
                    <a:pt x="1022" y="614"/>
                  </a:lnTo>
                  <a:lnTo>
                    <a:pt x="975" y="652"/>
                  </a:lnTo>
                  <a:lnTo>
                    <a:pt x="923" y="684"/>
                  </a:lnTo>
                  <a:lnTo>
                    <a:pt x="868" y="711"/>
                  </a:lnTo>
                  <a:lnTo>
                    <a:pt x="811" y="733"/>
                  </a:lnTo>
                  <a:lnTo>
                    <a:pt x="751" y="748"/>
                  </a:lnTo>
                  <a:lnTo>
                    <a:pt x="688" y="759"/>
                  </a:lnTo>
                  <a:lnTo>
                    <a:pt x="624" y="762"/>
                  </a:lnTo>
                  <a:lnTo>
                    <a:pt x="565" y="759"/>
                  </a:lnTo>
                  <a:lnTo>
                    <a:pt x="506" y="751"/>
                  </a:lnTo>
                  <a:lnTo>
                    <a:pt x="449" y="736"/>
                  </a:lnTo>
                  <a:lnTo>
                    <a:pt x="395" y="717"/>
                  </a:lnTo>
                  <a:lnTo>
                    <a:pt x="342" y="692"/>
                  </a:lnTo>
                  <a:lnTo>
                    <a:pt x="293" y="663"/>
                  </a:lnTo>
                  <a:lnTo>
                    <a:pt x="246" y="630"/>
                  </a:lnTo>
                  <a:lnTo>
                    <a:pt x="203" y="592"/>
                  </a:lnTo>
                  <a:lnTo>
                    <a:pt x="163" y="552"/>
                  </a:lnTo>
                  <a:lnTo>
                    <a:pt x="127" y="507"/>
                  </a:lnTo>
                  <a:lnTo>
                    <a:pt x="95" y="458"/>
                  </a:lnTo>
                  <a:lnTo>
                    <a:pt x="67" y="407"/>
                  </a:lnTo>
                  <a:lnTo>
                    <a:pt x="44" y="353"/>
                  </a:lnTo>
                  <a:lnTo>
                    <a:pt x="25" y="297"/>
                  </a:lnTo>
                  <a:lnTo>
                    <a:pt x="11" y="239"/>
                  </a:lnTo>
                  <a:lnTo>
                    <a:pt x="2" y="177"/>
                  </a:lnTo>
                  <a:lnTo>
                    <a:pt x="0" y="116"/>
                  </a:lnTo>
                  <a:lnTo>
                    <a:pt x="2" y="57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06739" y="1123950"/>
            <a:ext cx="320299" cy="2895600"/>
            <a:chOff x="2438400" y="1352550"/>
            <a:chExt cx="320299" cy="2895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438400" y="1352550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438401" y="1352550"/>
              <a:ext cx="320298" cy="2895600"/>
              <a:chOff x="2438400" y="1352550"/>
              <a:chExt cx="638117" cy="28956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438400" y="1352550"/>
                <a:ext cx="638117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438400" y="4248150"/>
                <a:ext cx="638117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直角三角形 2"/>
          <p:cNvSpPr/>
          <p:nvPr/>
        </p:nvSpPr>
        <p:spPr>
          <a:xfrm rot="5400000">
            <a:off x="386715" y="-481330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5400000" flipH="1" flipV="1">
            <a:off x="6290310" y="2253615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蓝色简约欧美风汇报总结通用ppt模板"/>
  <p:tag name="COMMONDATA" val="eyJoZGlkIjoiNDdlMDJkMWY0NzMwOTMyNjM3YWM1MjE4YWZjMjliZ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682_8*f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h_f*1_1"/>
  <p:tag name="KSO_WM_TEMPLATE_CATEGORY" val="custom"/>
  <p:tag name="KSO_WM_TEMPLATE_INDEX" val="2020468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……"/>
  <p:tag name="KSO_WM_UNIT_NOCLEAR" val="0"/>
  <p:tag name="KSO_WM_UNIT_VALUE" val="312"/>
  <p:tag name="KSO_WM_UNIT_TYPE" val="h_f"/>
  <p:tag name="KSO_WM_UNIT_INDEX" val="1_1"/>
  <p:tag name="KSO_WM_UNIT_BLOCK" val="0"/>
  <p:tag name="KSO_WM_UNIT_IS_LAYOUT_DIAGRAM" val="1"/>
  <p:tag name="KSO_WM_UNIT_TEXT_FILL_FORE_SCHEMECOLOR_INDEX_BRIGHTNESS" val="0.35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z*1"/>
  <p:tag name="KSO_WM_TEMPLATE_CATEGORY" val="custom"/>
  <p:tag name="KSO_WM_TEMPLATE_INDEX" val="20204682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UNIT_LINE_FORE_SCHEMECOLOR_INDEX_BRIGHTNESS" val="-0.15"/>
  <p:tag name="KSO_WM_UNIT_LINE_FORE_SCHEMECOLOR_INDEX" val="14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682_9*h_f*1_1"/>
  <p:tag name="KSO_WM_TEMPLATE_CATEGORY" val="custom"/>
  <p:tag name="KSO_WM_TEMPLATE_INDEX" val="20204682"/>
  <p:tag name="KSO_WM_UNIT_LAYERLEVEL" val="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……"/>
  <p:tag name="KSO_WM_UNIT_NOCLEAR" val="0"/>
  <p:tag name="KSO_WM_UNIT_VALUE" val="312"/>
  <p:tag name="KSO_WM_UNIT_TYPE" val="h_f"/>
  <p:tag name="KSO_WM_UNIT_INDEX" val="1_1"/>
  <p:tag name="KSO_WM_UNIT_BLOCK" val="0"/>
  <p:tag name="KSO_WM_UNIT_IS_LAYOUT_DIAGRAM" val="1"/>
  <p:tag name="KSO_WM_UNIT_TEXT_FILL_FORE_SCHEMECOLOR_INDEX_BRIGHTNESS" val="0.35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682_3*l_h_i*1_1_1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8d3c805f1d854cb0a39fa227fbb89f0c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82_3*l_h_f*1_1_1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97b4791d26ac45239579d5c9fd84e11c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682_3*l_h_i*1_1_2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e3851b42d759467381bfdeb961d4109c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8,&quot;left&quot;:44.33102362204725,&quot;top&quot;:84.45,&quot;width&quot;:269.1267716535432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682_3*l_h_i*1_2_1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b640380e07bc48b5a35a00719b376c27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682_3*l_h_f*1_2_1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a9be51e9bb204399a00c6d1c010c27be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682_3*l_h_i*1_2_2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a190324d725b40bcb6553a139ee43928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PRESET_TEXT" val="添加标题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682_3*l_h_f*1_3_1"/>
  <p:tag name="KSO_WM_TEMPLATE_CATEGORY" val="custom"/>
  <p:tag name="KSO_WM_TEMPLATE_INDEX" val="20204682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3"/>
  <p:tag name="KSO_WM_UNIT_DEC_AREA_ID" val="7bd661ba64ca41d1a8bac8a06618bd70"/>
  <p:tag name="KSO_WM_UNIT_DECORATE_INFO" val=""/>
  <p:tag name="KSO_WM_UNIT_SM_LIMIT_TYPE" val=""/>
  <p:tag name="KSO_WM_CHIP_FILLAREA_FILL_RULE" val="{&quot;fill_align&quot;:&quot;cm&quot;,&quot;fill_mode&quot;:&quot;adaptive&quot;,&quot;sacle_strategy&quot;:&quot;stretch&quot;}"/>
  <p:tag name="KSO_WM_ASSEMBLE_CHIP_INDEX" val="9404e1f3e5d94472921d196baed504ae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83.5013385826772,&quot;left&quot;:38.277244094488196,&quot;top&quot;:152.25,&quot;width&quot;:542.1}"/>
</p:tagLst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31B6FD"/>
      </a:dk2>
      <a:lt2>
        <a:srgbClr val="0598E4"/>
      </a:lt2>
      <a:accent1>
        <a:srgbClr val="024C72"/>
      </a:accent1>
      <a:accent2>
        <a:srgbClr val="011E2D"/>
      </a:accent2>
      <a:accent3>
        <a:srgbClr val="31B6FD"/>
      </a:accent3>
      <a:accent4>
        <a:srgbClr val="0598E4"/>
      </a:accent4>
      <a:accent5>
        <a:srgbClr val="024C72"/>
      </a:accent5>
      <a:accent6>
        <a:srgbClr val="011E2D"/>
      </a:accent6>
      <a:hlink>
        <a:srgbClr val="D5F0FE"/>
      </a:hlink>
      <a:folHlink>
        <a:srgbClr val="A7DFFC"/>
      </a:folHlink>
    </a:clrScheme>
    <a:fontScheme name="r3npf0au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dkUpDiag">
          <a:fgClr>
            <a:schemeClr val="bg2"/>
          </a:fgClr>
          <a:bgClr>
            <a:schemeClr val="bg1"/>
          </a:bgClr>
        </a:patt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Microsoft Office PowerPoint</Application>
  <PresentationFormat>全屏显示(16:9)</PresentationFormat>
  <Paragraphs>203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PingFangSC-Regular</vt:lpstr>
      <vt:lpstr>等线</vt:lpstr>
      <vt:lpstr>等线 Light</vt:lpstr>
      <vt:lpstr>黑体</vt:lpstr>
      <vt:lpstr>宋体</vt:lpstr>
      <vt:lpstr>微软雅黑</vt:lpstr>
      <vt:lpstr>字魂58号-创中黑</vt:lpstr>
      <vt:lpstr>Arial</vt:lpstr>
      <vt:lpstr>Calibri</vt:lpstr>
      <vt:lpstr>Consolas</vt:lpstr>
      <vt:lpstr>Wingdings</vt:lpstr>
      <vt:lpstr>Office 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进行查询改写的原因</vt:lpstr>
      <vt:lpstr>改写方式</vt:lpstr>
      <vt:lpstr>算法分类</vt:lpstr>
      <vt:lpstr>算法分类</vt:lpstr>
      <vt:lpstr>完备与正确</vt:lpstr>
      <vt:lpstr>完备与正确——以外连接消除中的空值拒绝条件为例</vt:lpstr>
      <vt:lpstr>改写框架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蓝色简约欧美风汇报总结通用ppt模板</dc:title>
  <dc:creator>gha</dc:creator>
  <cp:lastModifiedBy>张宇</cp:lastModifiedBy>
  <cp:revision>314</cp:revision>
  <dcterms:created xsi:type="dcterms:W3CDTF">2018-08-14T05:48:00Z</dcterms:created>
  <dcterms:modified xsi:type="dcterms:W3CDTF">2024-07-30T03:56:35Z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2052-12.1.0.16929</vt:lpwstr>
  </property>
  <property fmtid="{D5CDD505-2E9C-101B-9397-08002B2CF9AE}" pid="4" name="ICV">
    <vt:lpwstr>B4669F8E3B464F769FB493620EFD1E1E_13</vt:lpwstr>
  </property>
</Properties>
</file>