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661" r:id="rId4"/>
    <p:sldId id="3154" r:id="rId6"/>
    <p:sldId id="258" r:id="rId7"/>
    <p:sldId id="3189" r:id="rId8"/>
    <p:sldId id="3179" r:id="rId9"/>
    <p:sldId id="3183" r:id="rId10"/>
    <p:sldId id="3187" r:id="rId11"/>
    <p:sldId id="3200" r:id="rId12"/>
    <p:sldId id="3188" r:id="rId13"/>
    <p:sldId id="3180" r:id="rId14"/>
    <p:sldId id="3190" r:id="rId15"/>
    <p:sldId id="3181" r:id="rId16"/>
    <p:sldId id="3191" r:id="rId17"/>
    <p:sldId id="318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7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3310-FB0D-4159-8630-D4B52632F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A3C36-25AE-4014-B3B0-90F49CC675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-组合 26"/>
          <p:cNvGrpSpPr/>
          <p:nvPr userDrawn="1">
            <p:custDataLst>
              <p:tags r:id="rId2"/>
            </p:custDataLst>
          </p:nvPr>
        </p:nvGrpSpPr>
        <p:grpSpPr>
          <a:xfrm>
            <a:off x="-570401" y="-844272"/>
            <a:ext cx="13684084" cy="7519848"/>
            <a:chOff x="-598740" y="-833048"/>
            <a:chExt cx="13684084" cy="7519848"/>
          </a:xfrm>
        </p:grpSpPr>
        <p:sp>
          <p:nvSpPr>
            <p:cNvPr id="4" name="PA-矩形 28"/>
            <p:cNvSpPr/>
            <p:nvPr>
              <p:custDataLst>
                <p:tags r:id="rId3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PA-矩形 34"/>
            <p:cNvSpPr/>
            <p:nvPr>
              <p:custDataLst>
                <p:tags r:id="rId4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F4D0D1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PA-矩形 35"/>
            <p:cNvSpPr/>
            <p:nvPr>
              <p:custDataLst>
                <p:tags r:id="rId5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A8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PA-文本框 37"/>
            <p:cNvSpPr txBox="1"/>
            <p:nvPr>
              <p:custDataLst>
                <p:tags r:id="rId6"/>
              </p:custDataLst>
            </p:nvPr>
          </p:nvSpPr>
          <p:spPr>
            <a:xfrm>
              <a:off x="4567377" y="452945"/>
              <a:ext cx="3057247" cy="52322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复制您的标题到此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PA-矩形 42"/>
            <p:cNvSpPr/>
            <p:nvPr>
              <p:custDataLst>
                <p:tags r:id="rId7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-组合 26"/>
          <p:cNvGrpSpPr/>
          <p:nvPr userDrawn="1">
            <p:custDataLst>
              <p:tags r:id="rId2"/>
            </p:custDataLst>
          </p:nvPr>
        </p:nvGrpSpPr>
        <p:grpSpPr>
          <a:xfrm>
            <a:off x="-570401" y="-844272"/>
            <a:ext cx="13684084" cy="7519848"/>
            <a:chOff x="-598740" y="-833048"/>
            <a:chExt cx="13684084" cy="7519848"/>
          </a:xfrm>
        </p:grpSpPr>
        <p:sp>
          <p:nvSpPr>
            <p:cNvPr id="4" name="PA-矩形 28"/>
            <p:cNvSpPr/>
            <p:nvPr>
              <p:custDataLst>
                <p:tags r:id="rId3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PA-矩形 34"/>
            <p:cNvSpPr/>
            <p:nvPr>
              <p:custDataLst>
                <p:tags r:id="rId4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F4D0D1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PA-矩形 35"/>
            <p:cNvSpPr/>
            <p:nvPr>
              <p:custDataLst>
                <p:tags r:id="rId5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A8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PA-文本框 37"/>
            <p:cNvSpPr txBox="1"/>
            <p:nvPr>
              <p:custDataLst>
                <p:tags r:id="rId6"/>
              </p:custDataLst>
            </p:nvPr>
          </p:nvSpPr>
          <p:spPr>
            <a:xfrm>
              <a:off x="4567377" y="452945"/>
              <a:ext cx="3057247" cy="52322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复制您的标题到此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PA-矩形 42"/>
            <p:cNvSpPr/>
            <p:nvPr>
              <p:custDataLst>
                <p:tags r:id="rId7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1154-0506-458D-A8D6-5095C4B0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D554-959C-42D5-B9F2-1E5F6512B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1" Type="http://schemas.openxmlformats.org/officeDocument/2006/relationships/notesSlide" Target="../notesSlides/notesSlide8.xml"/><Relationship Id="rId60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9" Type="http://schemas.openxmlformats.org/officeDocument/2006/relationships/tags" Target="../tags/tag240.xml"/><Relationship Id="rId58" Type="http://schemas.openxmlformats.org/officeDocument/2006/relationships/tags" Target="../tags/tag239.xml"/><Relationship Id="rId57" Type="http://schemas.openxmlformats.org/officeDocument/2006/relationships/tags" Target="../tags/tag238.xml"/><Relationship Id="rId56" Type="http://schemas.openxmlformats.org/officeDocument/2006/relationships/tags" Target="../tags/tag237.xml"/><Relationship Id="rId55" Type="http://schemas.openxmlformats.org/officeDocument/2006/relationships/tags" Target="../tags/tag236.xml"/><Relationship Id="rId54" Type="http://schemas.openxmlformats.org/officeDocument/2006/relationships/tags" Target="../tags/tag235.xml"/><Relationship Id="rId53" Type="http://schemas.openxmlformats.org/officeDocument/2006/relationships/tags" Target="../tags/tag234.xml"/><Relationship Id="rId52" Type="http://schemas.openxmlformats.org/officeDocument/2006/relationships/tags" Target="../tags/tag233.xml"/><Relationship Id="rId51" Type="http://schemas.openxmlformats.org/officeDocument/2006/relationships/tags" Target="../tags/tag232.xml"/><Relationship Id="rId50" Type="http://schemas.openxmlformats.org/officeDocument/2006/relationships/tags" Target="../tags/tag231.xml"/><Relationship Id="rId5" Type="http://schemas.openxmlformats.org/officeDocument/2006/relationships/tags" Target="../tags/tag188.xml"/><Relationship Id="rId49" Type="http://schemas.openxmlformats.org/officeDocument/2006/relationships/tags" Target="../tags/tag230.xml"/><Relationship Id="rId48" Type="http://schemas.openxmlformats.org/officeDocument/2006/relationships/tags" Target="../tags/tag229.xml"/><Relationship Id="rId47" Type="http://schemas.openxmlformats.org/officeDocument/2006/relationships/tags" Target="../tags/tag228.xml"/><Relationship Id="rId46" Type="http://schemas.openxmlformats.org/officeDocument/2006/relationships/tags" Target="../tags/tag227.xml"/><Relationship Id="rId45" Type="http://schemas.openxmlformats.org/officeDocument/2006/relationships/tags" Target="../tags/tag226.xml"/><Relationship Id="rId44" Type="http://schemas.openxmlformats.org/officeDocument/2006/relationships/tags" Target="../tags/tag225.xml"/><Relationship Id="rId43" Type="http://schemas.openxmlformats.org/officeDocument/2006/relationships/tags" Target="../tags/tag224.xml"/><Relationship Id="rId42" Type="http://schemas.openxmlformats.org/officeDocument/2006/relationships/tags" Target="../tags/tag223.xml"/><Relationship Id="rId41" Type="http://schemas.openxmlformats.org/officeDocument/2006/relationships/tags" Target="../tags/tag222.xml"/><Relationship Id="rId40" Type="http://schemas.openxmlformats.org/officeDocument/2006/relationships/tags" Target="../tags/tag221.xml"/><Relationship Id="rId4" Type="http://schemas.openxmlformats.org/officeDocument/2006/relationships/tags" Target="../tags/tag187.xml"/><Relationship Id="rId39" Type="http://schemas.openxmlformats.org/officeDocument/2006/relationships/tags" Target="../tags/tag220.xml"/><Relationship Id="rId38" Type="http://schemas.openxmlformats.org/officeDocument/2006/relationships/tags" Target="../tags/tag219.xml"/><Relationship Id="rId37" Type="http://schemas.openxmlformats.org/officeDocument/2006/relationships/tags" Target="../tags/tag218.xml"/><Relationship Id="rId36" Type="http://schemas.openxmlformats.org/officeDocument/2006/relationships/tags" Target="../tags/tag217.xml"/><Relationship Id="rId35" Type="http://schemas.openxmlformats.org/officeDocument/2006/relationships/tags" Target="../tags/tag216.xml"/><Relationship Id="rId34" Type="http://schemas.openxmlformats.org/officeDocument/2006/relationships/tags" Target="../tags/tag215.xml"/><Relationship Id="rId33" Type="http://schemas.openxmlformats.org/officeDocument/2006/relationships/tags" Target="../tags/tag214.xml"/><Relationship Id="rId32" Type="http://schemas.openxmlformats.org/officeDocument/2006/relationships/tags" Target="../tags/tag213.xml"/><Relationship Id="rId31" Type="http://schemas.openxmlformats.org/officeDocument/2006/relationships/tags" Target="../tags/tag212.xml"/><Relationship Id="rId30" Type="http://schemas.openxmlformats.org/officeDocument/2006/relationships/tags" Target="../tags/tag211.xml"/><Relationship Id="rId3" Type="http://schemas.openxmlformats.org/officeDocument/2006/relationships/image" Target="../media/image3.png"/><Relationship Id="rId29" Type="http://schemas.openxmlformats.org/officeDocument/2006/relationships/tags" Target="../tags/tag210.xml"/><Relationship Id="rId28" Type="http://schemas.openxmlformats.org/officeDocument/2006/relationships/tags" Target="../tags/tag209.xml"/><Relationship Id="rId27" Type="http://schemas.openxmlformats.org/officeDocument/2006/relationships/tags" Target="../tags/tag208.xml"/><Relationship Id="rId26" Type="http://schemas.openxmlformats.org/officeDocument/2006/relationships/tags" Target="../tags/tag207.xml"/><Relationship Id="rId25" Type="http://schemas.openxmlformats.org/officeDocument/2006/relationships/tags" Target="../tags/tag206.xml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6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image" Target="../media/image5.png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.png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0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24.xml"/><Relationship Id="rId28" Type="http://schemas.openxmlformats.org/officeDocument/2006/relationships/tags" Target="../tags/tag271.xml"/><Relationship Id="rId27" Type="http://schemas.openxmlformats.org/officeDocument/2006/relationships/tags" Target="../tags/tag270.xml"/><Relationship Id="rId26" Type="http://schemas.openxmlformats.org/officeDocument/2006/relationships/tags" Target="../tags/tag269.xml"/><Relationship Id="rId25" Type="http://schemas.microsoft.com/office/2007/relationships/hdphoto" Target="../media/image2.wdp"/><Relationship Id="rId24" Type="http://schemas.openxmlformats.org/officeDocument/2006/relationships/image" Target="../media/image1.png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50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image" Target="../media/image5.png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2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6" Type="http://schemas.openxmlformats.org/officeDocument/2006/relationships/notesSlide" Target="../notesSlides/notesSlide3.xml"/><Relationship Id="rId35" Type="http://schemas.openxmlformats.org/officeDocument/2006/relationships/slideLayout" Target="../slideLayouts/slideLayout24.xml"/><Relationship Id="rId34" Type="http://schemas.openxmlformats.org/officeDocument/2006/relationships/tags" Target="../tags/tag72.xml"/><Relationship Id="rId33" Type="http://schemas.openxmlformats.org/officeDocument/2006/relationships/tags" Target="../tags/tag71.xml"/><Relationship Id="rId32" Type="http://schemas.openxmlformats.org/officeDocument/2006/relationships/tags" Target="../tags/tag70.xml"/><Relationship Id="rId31" Type="http://schemas.openxmlformats.org/officeDocument/2006/relationships/tags" Target="../tags/tag69.xml"/><Relationship Id="rId30" Type="http://schemas.openxmlformats.org/officeDocument/2006/relationships/tags" Target="../tags/tag68.xml"/><Relationship Id="rId3" Type="http://schemas.openxmlformats.org/officeDocument/2006/relationships/image" Target="../media/image3.png"/><Relationship Id="rId29" Type="http://schemas.openxmlformats.org/officeDocument/2006/relationships/tags" Target="../tags/tag67.xml"/><Relationship Id="rId28" Type="http://schemas.openxmlformats.org/officeDocument/2006/relationships/tags" Target="../tags/tag66.xml"/><Relationship Id="rId27" Type="http://schemas.openxmlformats.org/officeDocument/2006/relationships/tags" Target="../tags/tag65.xml"/><Relationship Id="rId26" Type="http://schemas.openxmlformats.org/officeDocument/2006/relationships/tags" Target="../tags/tag64.xml"/><Relationship Id="rId25" Type="http://schemas.openxmlformats.org/officeDocument/2006/relationships/tags" Target="../tags/tag63.xml"/><Relationship Id="rId24" Type="http://schemas.openxmlformats.org/officeDocument/2006/relationships/tags" Target="../tags/tag62.xml"/><Relationship Id="rId23" Type="http://schemas.openxmlformats.org/officeDocument/2006/relationships/tags" Target="../tags/tag61.xml"/><Relationship Id="rId22" Type="http://schemas.openxmlformats.org/officeDocument/2006/relationships/tags" Target="../tags/tag60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tags" Target="../tags/tag43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image" Target="../media/image5.png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image" Target="../media/image4.png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3.png"/><Relationship Id="rId24" Type="http://schemas.openxmlformats.org/officeDocument/2006/relationships/notesSlide" Target="../notesSlides/notesSlide4.xml"/><Relationship Id="rId23" Type="http://schemas.openxmlformats.org/officeDocument/2006/relationships/slideLayout" Target="../slideLayouts/slideLayout24.xml"/><Relationship Id="rId22" Type="http://schemas.openxmlformats.org/officeDocument/2006/relationships/image" Target="../media/image6.jpeg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82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image" Target="../media/image5.png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image" Target="../media/image4.png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1" Type="http://schemas.openxmlformats.org/officeDocument/2006/relationships/notesSlide" Target="../notesSlides/notesSlide5.xml"/><Relationship Id="rId30" Type="http://schemas.openxmlformats.org/officeDocument/2006/relationships/slideLayout" Target="../slideLayouts/slideLayout24.xml"/><Relationship Id="rId3" Type="http://schemas.openxmlformats.org/officeDocument/2006/relationships/image" Target="../media/image3.png"/><Relationship Id="rId29" Type="http://schemas.openxmlformats.org/officeDocument/2006/relationships/image" Target="../media/image7.jpeg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100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image" Target="../media/image5.png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image" Target="../media/image4.png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9" Type="http://schemas.openxmlformats.org/officeDocument/2006/relationships/notesSlide" Target="../notesSlides/notesSlide6.xml"/><Relationship Id="rId38" Type="http://schemas.openxmlformats.org/officeDocument/2006/relationships/slideLayout" Target="../slideLayouts/slideLayout12.xml"/><Relationship Id="rId37" Type="http://schemas.openxmlformats.org/officeDocument/2006/relationships/image" Target="../media/image8.jpeg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image" Target="../media/image3.png"/><Relationship Id="rId29" Type="http://schemas.microsoft.com/office/2007/relationships/hdphoto" Target="../media/image2.wdp"/><Relationship Id="rId28" Type="http://schemas.openxmlformats.org/officeDocument/2006/relationships/image" Target="../media/image1.png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5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image" Target="../media/image5.png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4.png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image" Target="../media/image3.png"/><Relationship Id="rId28" Type="http://schemas.openxmlformats.org/officeDocument/2006/relationships/notesSlide" Target="../notesSlides/notesSlide7.xml"/><Relationship Id="rId27" Type="http://schemas.openxmlformats.org/officeDocument/2006/relationships/slideLayout" Target="../slideLayouts/slideLayout24.xml"/><Relationship Id="rId26" Type="http://schemas.openxmlformats.org/officeDocument/2006/relationships/image" Target="../media/image9.jpeg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6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image" Target="../media/image5.png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 rot="18900000">
            <a:off x="564285" y="1622983"/>
            <a:ext cx="5779067" cy="605790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-矩形 16"/>
          <p:cNvSpPr/>
          <p:nvPr>
            <p:custDataLst>
              <p:tags r:id="rId3"/>
            </p:custDataLst>
          </p:nvPr>
        </p:nvSpPr>
        <p:spPr>
          <a:xfrm rot="18900000">
            <a:off x="7013161" y="1682669"/>
            <a:ext cx="4010237" cy="4255217"/>
          </a:xfrm>
          <a:prstGeom prst="rect">
            <a:avLst/>
          </a:prstGeom>
          <a:solidFill>
            <a:srgbClr val="D97A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A-图片 2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3960241" y="214495"/>
            <a:ext cx="1821611" cy="9742096"/>
          </a:xfrm>
          <a:prstGeom prst="rect">
            <a:avLst/>
          </a:prstGeom>
        </p:spPr>
      </p:pic>
      <p:pic>
        <p:nvPicPr>
          <p:cNvPr id="33" name="PA-图片 3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9645544" y="2233485"/>
            <a:ext cx="370223" cy="2391027"/>
          </a:xfrm>
          <a:prstGeom prst="rect">
            <a:avLst/>
          </a:prstGeom>
        </p:spPr>
      </p:pic>
      <p:sp>
        <p:nvSpPr>
          <p:cNvPr id="40" name="PA-矩形 39"/>
          <p:cNvSpPr/>
          <p:nvPr>
            <p:custDataLst>
              <p:tags r:id="rId8"/>
            </p:custDataLst>
          </p:nvPr>
        </p:nvSpPr>
        <p:spPr>
          <a:xfrm>
            <a:off x="-2" y="2241250"/>
            <a:ext cx="9742097" cy="24106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8150" y="2533015"/>
            <a:ext cx="9141460" cy="1828165"/>
            <a:chOff x="1186" y="4256"/>
            <a:chExt cx="14396" cy="2879"/>
          </a:xfrm>
        </p:grpSpPr>
        <p:sp>
          <p:nvSpPr>
            <p:cNvPr id="21" name="PA-矩形 20"/>
            <p:cNvSpPr/>
            <p:nvPr>
              <p:custDataLst>
                <p:tags r:id="rId9"/>
              </p:custDataLst>
            </p:nvPr>
          </p:nvSpPr>
          <p:spPr>
            <a:xfrm>
              <a:off x="1186" y="5829"/>
              <a:ext cx="13489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reporter</a:t>
              </a:r>
              <a:r>
                <a:rPr lang="zh-CN" alt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：张宇</a:t>
              </a:r>
              <a:endParaRPr lang="zh-CN" alt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</a:t>
              </a:r>
              <a:r>
                <a:rPr lang="zh-CN" alt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：</a:t>
              </a:r>
              <a:r>
                <a:rPr lang="en-US" altLang="zh-CN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2023.5.16</a:t>
              </a:r>
              <a:endParaRPr lang="en-US" altLang="zh-CN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A-文本框 31"/>
            <p:cNvSpPr txBox="1"/>
            <p:nvPr>
              <p:custDataLst>
                <p:tags r:id="rId10"/>
              </p:custDataLst>
            </p:nvPr>
          </p:nvSpPr>
          <p:spPr>
            <a:xfrm>
              <a:off x="1186" y="4256"/>
              <a:ext cx="14397" cy="1743"/>
            </a:xfrm>
            <a:prstGeom prst="rect">
              <a:avLst/>
            </a:prstGeom>
            <a:noFill/>
            <a:effectLst>
              <a:outerShdw blurRad="50800" dist="50800" dir="5400000" sx="1000" sy="1000" algn="ctr" rotWithShape="0">
                <a:srgbClr val="2B7D1E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6600" spc="-150" dirty="0">
                  <a:solidFill>
                    <a:srgbClr val="DA7B84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Postures In Kinesics</a:t>
              </a:r>
              <a:endParaRPr lang="en-US" altLang="zh-CN" sz="6600" spc="-150" dirty="0">
                <a:solidFill>
                  <a:srgbClr val="DA7B84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7" grpId="0" animBg="1"/>
      <p:bldP spid="4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978301">
            <a:off x="497100" y="669113"/>
            <a:ext cx="4958080" cy="495808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1"/>
          <p:cNvSpPr txBox="1"/>
          <p:nvPr>
            <p:custDataLst>
              <p:tags r:id="rId2"/>
            </p:custDataLst>
          </p:nvPr>
        </p:nvSpPr>
        <p:spPr>
          <a:xfrm>
            <a:off x="1857375" y="2321005"/>
            <a:ext cx="238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3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5000859" y="2321005"/>
            <a:ext cx="6696770" cy="2231923"/>
            <a:chOff x="3907622" y="568118"/>
            <a:chExt cx="6696770" cy="2231923"/>
          </a:xfrm>
          <a:solidFill>
            <a:srgbClr val="D9798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PA-矩形 7"/>
            <p:cNvSpPr/>
            <p:nvPr>
              <p:custDataLst>
                <p:tags r:id="rId4"/>
              </p:custDataLst>
            </p:nvPr>
          </p:nvSpPr>
          <p:spPr>
            <a:xfrm>
              <a:off x="3907622" y="568118"/>
              <a:ext cx="6696770" cy="2231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ïṣlïdè"/>
            <p:cNvGrpSpPr/>
            <p:nvPr/>
          </p:nvGrpSpPr>
          <p:grpSpPr>
            <a:xfrm>
              <a:off x="4509436" y="859194"/>
              <a:ext cx="248229" cy="240890"/>
              <a:chOff x="6183313" y="2785269"/>
              <a:chExt cx="912813" cy="885825"/>
            </a:xfrm>
            <a:grpFill/>
          </p:grpSpPr>
          <p:sp>
            <p:nvSpPr>
              <p:cNvPr id="12" name="PA-iṣliḓè"/>
              <p:cNvSpPr/>
              <p:nvPr>
                <p:custDataLst>
                  <p:tags r:id="rId5"/>
                </p:custDataLst>
              </p:nvPr>
            </p:nvSpPr>
            <p:spPr>
              <a:xfrm>
                <a:off x="6208939" y="2805113"/>
                <a:ext cx="849086" cy="8490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3" name="îṥ1iḓe"/>
              <p:cNvGrpSpPr/>
              <p:nvPr/>
            </p:nvGrpSpPr>
            <p:grpSpPr>
              <a:xfrm>
                <a:off x="6183313" y="2785269"/>
                <a:ext cx="912813" cy="885825"/>
                <a:chOff x="5651500" y="2984500"/>
                <a:chExt cx="912813" cy="885825"/>
              </a:xfrm>
              <a:grpFill/>
            </p:grpSpPr>
            <p:sp>
              <p:nvSpPr>
                <p:cNvPr id="14" name="PA-íṩľîďé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651500" y="2984500"/>
                  <a:ext cx="896938" cy="885825"/>
                </a:xfrm>
                <a:custGeom>
                  <a:avLst/>
                  <a:gdLst>
                    <a:gd name="T0" fmla="*/ 68 w 269"/>
                    <a:gd name="T1" fmla="*/ 241 h 267"/>
                    <a:gd name="T2" fmla="*/ 69 w 269"/>
                    <a:gd name="T3" fmla="*/ 239 h 267"/>
                    <a:gd name="T4" fmla="*/ 12 w 269"/>
                    <a:gd name="T5" fmla="*/ 160 h 267"/>
                    <a:gd name="T6" fmla="*/ 27 w 269"/>
                    <a:gd name="T7" fmla="*/ 66 h 267"/>
                    <a:gd name="T8" fmla="*/ 106 w 269"/>
                    <a:gd name="T9" fmla="*/ 11 h 267"/>
                    <a:gd name="T10" fmla="*/ 201 w 269"/>
                    <a:gd name="T11" fmla="*/ 28 h 267"/>
                    <a:gd name="T12" fmla="*/ 258 w 269"/>
                    <a:gd name="T13" fmla="*/ 107 h 267"/>
                    <a:gd name="T14" fmla="*/ 242 w 269"/>
                    <a:gd name="T15" fmla="*/ 201 h 267"/>
                    <a:gd name="T16" fmla="*/ 164 w 269"/>
                    <a:gd name="T17" fmla="*/ 256 h 267"/>
                    <a:gd name="T18" fmla="*/ 69 w 269"/>
                    <a:gd name="T19" fmla="*/ 239 h 267"/>
                    <a:gd name="T20" fmla="*/ 67 w 269"/>
                    <a:gd name="T21" fmla="*/ 242 h 267"/>
                    <a:gd name="T22" fmla="*/ 68 w 269"/>
                    <a:gd name="T23" fmla="*/ 241 h 267"/>
                    <a:gd name="T24" fmla="*/ 67 w 269"/>
                    <a:gd name="T25" fmla="*/ 242 h 267"/>
                    <a:gd name="T26" fmla="*/ 165 w 269"/>
                    <a:gd name="T27" fmla="*/ 260 h 267"/>
                    <a:gd name="T28" fmla="*/ 246 w 269"/>
                    <a:gd name="T29" fmla="*/ 203 h 267"/>
                    <a:gd name="T30" fmla="*/ 262 w 269"/>
                    <a:gd name="T31" fmla="*/ 106 h 267"/>
                    <a:gd name="T32" fmla="*/ 203 w 269"/>
                    <a:gd name="T33" fmla="*/ 25 h 267"/>
                    <a:gd name="T34" fmla="*/ 105 w 269"/>
                    <a:gd name="T35" fmla="*/ 7 h 267"/>
                    <a:gd name="T36" fmla="*/ 24 w 269"/>
                    <a:gd name="T37" fmla="*/ 64 h 267"/>
                    <a:gd name="T38" fmla="*/ 8 w 269"/>
                    <a:gd name="T39" fmla="*/ 161 h 267"/>
                    <a:gd name="T40" fmla="*/ 67 w 269"/>
                    <a:gd name="T41" fmla="*/ 24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9" h="267">
                      <a:moveTo>
                        <a:pt x="68" y="241"/>
                      </a:move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39" y="220"/>
                        <a:pt x="20" y="192"/>
                        <a:pt x="12" y="160"/>
                      </a:cubicBezTo>
                      <a:cubicBezTo>
                        <a:pt x="5" y="129"/>
                        <a:pt x="9" y="95"/>
                        <a:pt x="27" y="66"/>
                      </a:cubicBezTo>
                      <a:cubicBezTo>
                        <a:pt x="46" y="37"/>
                        <a:pt x="74" y="18"/>
                        <a:pt x="106" y="11"/>
                      </a:cubicBezTo>
                      <a:cubicBezTo>
                        <a:pt x="137" y="4"/>
                        <a:pt x="171" y="9"/>
                        <a:pt x="201" y="28"/>
                      </a:cubicBezTo>
                      <a:cubicBezTo>
                        <a:pt x="231" y="47"/>
                        <a:pt x="250" y="75"/>
                        <a:pt x="258" y="107"/>
                      </a:cubicBezTo>
                      <a:cubicBezTo>
                        <a:pt x="265" y="138"/>
                        <a:pt x="261" y="172"/>
                        <a:pt x="242" y="201"/>
                      </a:cubicBezTo>
                      <a:cubicBezTo>
                        <a:pt x="224" y="230"/>
                        <a:pt x="195" y="249"/>
                        <a:pt x="164" y="256"/>
                      </a:cubicBezTo>
                      <a:cubicBezTo>
                        <a:pt x="133" y="263"/>
                        <a:pt x="98" y="258"/>
                        <a:pt x="69" y="239"/>
                      </a:cubicBezTo>
                      <a:cubicBezTo>
                        <a:pt x="67" y="242"/>
                        <a:pt x="67" y="242"/>
                        <a:pt x="67" y="242"/>
                      </a:cubicBezTo>
                      <a:cubicBezTo>
                        <a:pt x="68" y="241"/>
                        <a:pt x="68" y="241"/>
                        <a:pt x="68" y="241"/>
                      </a:cubicBezTo>
                      <a:close/>
                      <a:moveTo>
                        <a:pt x="67" y="242"/>
                      </a:moveTo>
                      <a:cubicBezTo>
                        <a:pt x="97" y="262"/>
                        <a:pt x="133" y="267"/>
                        <a:pt x="165" y="260"/>
                      </a:cubicBezTo>
                      <a:cubicBezTo>
                        <a:pt x="198" y="253"/>
                        <a:pt x="227" y="233"/>
                        <a:pt x="246" y="203"/>
                      </a:cubicBezTo>
                      <a:cubicBezTo>
                        <a:pt x="265" y="173"/>
                        <a:pt x="269" y="138"/>
                        <a:pt x="262" y="106"/>
                      </a:cubicBezTo>
                      <a:cubicBezTo>
                        <a:pt x="254" y="74"/>
                        <a:pt x="234" y="44"/>
                        <a:pt x="203" y="25"/>
                      </a:cubicBezTo>
                      <a:cubicBezTo>
                        <a:pt x="173" y="5"/>
                        <a:pt x="137" y="0"/>
                        <a:pt x="105" y="7"/>
                      </a:cubicBezTo>
                      <a:cubicBezTo>
                        <a:pt x="72" y="14"/>
                        <a:pt x="43" y="34"/>
                        <a:pt x="24" y="64"/>
                      </a:cubicBezTo>
                      <a:cubicBezTo>
                        <a:pt x="5" y="94"/>
                        <a:pt x="0" y="129"/>
                        <a:pt x="8" y="161"/>
                      </a:cubicBezTo>
                      <a:cubicBezTo>
                        <a:pt x="16" y="194"/>
                        <a:pt x="36" y="223"/>
                        <a:pt x="67" y="2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" name="PA-işlíḑe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681663" y="3003550"/>
                  <a:ext cx="882650" cy="863600"/>
                </a:xfrm>
                <a:custGeom>
                  <a:avLst/>
                  <a:gdLst>
                    <a:gd name="T0" fmla="*/ 146 w 265"/>
                    <a:gd name="T1" fmla="*/ 81 h 260"/>
                    <a:gd name="T2" fmla="*/ 98 w 265"/>
                    <a:gd name="T3" fmla="*/ 110 h 260"/>
                    <a:gd name="T4" fmla="*/ 98 w 265"/>
                    <a:gd name="T5" fmla="*/ 110 h 260"/>
                    <a:gd name="T6" fmla="*/ 97 w 265"/>
                    <a:gd name="T7" fmla="*/ 110 h 260"/>
                    <a:gd name="T8" fmla="*/ 83 w 265"/>
                    <a:gd name="T9" fmla="*/ 90 h 260"/>
                    <a:gd name="T10" fmla="*/ 121 w 265"/>
                    <a:gd name="T11" fmla="*/ 27 h 260"/>
                    <a:gd name="T12" fmla="*/ 130 w 265"/>
                    <a:gd name="T13" fmla="*/ 5 h 260"/>
                    <a:gd name="T14" fmla="*/ 130 w 265"/>
                    <a:gd name="T15" fmla="*/ 2 h 260"/>
                    <a:gd name="T16" fmla="*/ 128 w 265"/>
                    <a:gd name="T17" fmla="*/ 1 h 260"/>
                    <a:gd name="T18" fmla="*/ 40 w 265"/>
                    <a:gd name="T19" fmla="*/ 29 h 260"/>
                    <a:gd name="T20" fmla="*/ 40 w 265"/>
                    <a:gd name="T21" fmla="*/ 30 h 260"/>
                    <a:gd name="T22" fmla="*/ 79 w 265"/>
                    <a:gd name="T23" fmla="*/ 90 h 260"/>
                    <a:gd name="T24" fmla="*/ 10 w 265"/>
                    <a:gd name="T25" fmla="*/ 105 h 260"/>
                    <a:gd name="T26" fmla="*/ 0 w 265"/>
                    <a:gd name="T27" fmla="*/ 104 h 260"/>
                    <a:gd name="T28" fmla="*/ 33 w 265"/>
                    <a:gd name="T29" fmla="*/ 107 h 260"/>
                    <a:gd name="T30" fmla="*/ 84 w 265"/>
                    <a:gd name="T31" fmla="*/ 97 h 260"/>
                    <a:gd name="T32" fmla="*/ 96 w 265"/>
                    <a:gd name="T33" fmla="*/ 112 h 260"/>
                    <a:gd name="T34" fmla="*/ 94 w 265"/>
                    <a:gd name="T35" fmla="*/ 113 h 260"/>
                    <a:gd name="T36" fmla="*/ 30 w 265"/>
                    <a:gd name="T37" fmla="*/ 177 h 260"/>
                    <a:gd name="T38" fmla="*/ 22 w 265"/>
                    <a:gd name="T39" fmla="*/ 198 h 260"/>
                    <a:gd name="T40" fmla="*/ 96 w 265"/>
                    <a:gd name="T41" fmla="*/ 115 h 260"/>
                    <a:gd name="T42" fmla="*/ 111 w 265"/>
                    <a:gd name="T43" fmla="*/ 130 h 260"/>
                    <a:gd name="T44" fmla="*/ 112 w 265"/>
                    <a:gd name="T45" fmla="*/ 132 h 260"/>
                    <a:gd name="T46" fmla="*/ 95 w 265"/>
                    <a:gd name="T47" fmla="*/ 213 h 260"/>
                    <a:gd name="T48" fmla="*/ 107 w 265"/>
                    <a:gd name="T49" fmla="*/ 253 h 260"/>
                    <a:gd name="T50" fmla="*/ 170 w 265"/>
                    <a:gd name="T51" fmla="*/ 247 h 260"/>
                    <a:gd name="T52" fmla="*/ 201 w 265"/>
                    <a:gd name="T53" fmla="*/ 232 h 260"/>
                    <a:gd name="T54" fmla="*/ 182 w 265"/>
                    <a:gd name="T55" fmla="*/ 209 h 260"/>
                    <a:gd name="T56" fmla="*/ 152 w 265"/>
                    <a:gd name="T57" fmla="*/ 122 h 260"/>
                    <a:gd name="T58" fmla="*/ 241 w 265"/>
                    <a:gd name="T59" fmla="*/ 145 h 260"/>
                    <a:gd name="T60" fmla="*/ 250 w 265"/>
                    <a:gd name="T61" fmla="*/ 149 h 260"/>
                    <a:gd name="T62" fmla="*/ 252 w 265"/>
                    <a:gd name="T63" fmla="*/ 149 h 260"/>
                    <a:gd name="T64" fmla="*/ 252 w 265"/>
                    <a:gd name="T65" fmla="*/ 149 h 260"/>
                    <a:gd name="T66" fmla="*/ 255 w 265"/>
                    <a:gd name="T67" fmla="*/ 149 h 260"/>
                    <a:gd name="T68" fmla="*/ 225 w 265"/>
                    <a:gd name="T69" fmla="*/ 45 h 260"/>
                    <a:gd name="T70" fmla="*/ 63 w 265"/>
                    <a:gd name="T71" fmla="*/ 60 h 260"/>
                    <a:gd name="T72" fmla="*/ 43 w 265"/>
                    <a:gd name="T73" fmla="*/ 30 h 260"/>
                    <a:gd name="T74" fmla="*/ 117 w 265"/>
                    <a:gd name="T75" fmla="*/ 4 h 260"/>
                    <a:gd name="T76" fmla="*/ 127 w 265"/>
                    <a:gd name="T77" fmla="*/ 3 h 260"/>
                    <a:gd name="T78" fmla="*/ 127 w 265"/>
                    <a:gd name="T79" fmla="*/ 6 h 260"/>
                    <a:gd name="T80" fmla="*/ 81 w 265"/>
                    <a:gd name="T81" fmla="*/ 88 h 260"/>
                    <a:gd name="T82" fmla="*/ 164 w 265"/>
                    <a:gd name="T83" fmla="*/ 191 h 260"/>
                    <a:gd name="T84" fmla="*/ 197 w 265"/>
                    <a:gd name="T85" fmla="*/ 231 h 260"/>
                    <a:gd name="T86" fmla="*/ 109 w 265"/>
                    <a:gd name="T87" fmla="*/ 251 h 260"/>
                    <a:gd name="T88" fmla="*/ 97 w 265"/>
                    <a:gd name="T89" fmla="*/ 204 h 260"/>
                    <a:gd name="T90" fmla="*/ 114 w 265"/>
                    <a:gd name="T91" fmla="*/ 134 h 260"/>
                    <a:gd name="T92" fmla="*/ 164 w 265"/>
                    <a:gd name="T93" fmla="*/ 191 h 260"/>
                    <a:gd name="T94" fmla="*/ 253 w 265"/>
                    <a:gd name="T95" fmla="*/ 139 h 260"/>
                    <a:gd name="T96" fmla="*/ 251 w 265"/>
                    <a:gd name="T97" fmla="*/ 145 h 260"/>
                    <a:gd name="T98" fmla="*/ 245 w 265"/>
                    <a:gd name="T99" fmla="*/ 144 h 260"/>
                    <a:gd name="T100" fmla="*/ 115 w 265"/>
                    <a:gd name="T101" fmla="*/ 130 h 260"/>
                    <a:gd name="T102" fmla="*/ 100 w 265"/>
                    <a:gd name="T103" fmla="*/ 112 h 260"/>
                    <a:gd name="T104" fmla="*/ 202 w 265"/>
                    <a:gd name="T105" fmla="*/ 57 h 260"/>
                    <a:gd name="T106" fmla="*/ 224 w 265"/>
                    <a:gd name="T107" fmla="*/ 48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5" h="260">
                      <a:moveTo>
                        <a:pt x="224" y="46"/>
                      </a:moveTo>
                      <a:cubicBezTo>
                        <a:pt x="224" y="46"/>
                        <a:pt x="188" y="58"/>
                        <a:pt x="146" y="81"/>
                      </a:cubicBezTo>
                      <a:cubicBezTo>
                        <a:pt x="130" y="89"/>
                        <a:pt x="114" y="99"/>
                        <a:pt x="99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5" y="108"/>
                        <a:pt x="94" y="105"/>
                      </a:cubicBezTo>
                      <a:cubicBezTo>
                        <a:pt x="91" y="102"/>
                        <a:pt x="87" y="96"/>
                        <a:pt x="83" y="90"/>
                      </a:cubicBezTo>
                      <a:cubicBezTo>
                        <a:pt x="88" y="85"/>
                        <a:pt x="93" y="78"/>
                        <a:pt x="98" y="69"/>
                      </a:cubicBezTo>
                      <a:cubicBezTo>
                        <a:pt x="107" y="56"/>
                        <a:pt x="115" y="40"/>
                        <a:pt x="121" y="27"/>
                      </a:cubicBezTo>
                      <a:cubicBezTo>
                        <a:pt x="124" y="20"/>
                        <a:pt x="127" y="15"/>
                        <a:pt x="128" y="10"/>
                      </a:cubicBezTo>
                      <a:cubicBezTo>
                        <a:pt x="129" y="8"/>
                        <a:pt x="130" y="7"/>
                        <a:pt x="130" y="5"/>
                      </a:cubicBezTo>
                      <a:cubicBezTo>
                        <a:pt x="130" y="4"/>
                        <a:pt x="130" y="4"/>
                        <a:pt x="130" y="3"/>
                      </a:cubicBezTo>
                      <a:cubicBezTo>
                        <a:pt x="130" y="3"/>
                        <a:pt x="131" y="2"/>
                        <a:pt x="130" y="2"/>
                      </a:cubicBezTo>
                      <a:cubicBezTo>
                        <a:pt x="129" y="1"/>
                        <a:pt x="129" y="1"/>
                        <a:pt x="129" y="1"/>
                      </a:cubicBezTo>
                      <a:cubicBezTo>
                        <a:pt x="129" y="1"/>
                        <a:pt x="128" y="1"/>
                        <a:pt x="128" y="1"/>
                      </a:cubicBezTo>
                      <a:cubicBezTo>
                        <a:pt x="125" y="0"/>
                        <a:pt x="120" y="0"/>
                        <a:pt x="113" y="1"/>
                      </a:cubicBezTo>
                      <a:cubicBezTo>
                        <a:pt x="93" y="3"/>
                        <a:pt x="58" y="11"/>
                        <a:pt x="40" y="29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52" y="49"/>
                        <a:pt x="66" y="69"/>
                      </a:cubicBezTo>
                      <a:cubicBezTo>
                        <a:pt x="70" y="76"/>
                        <a:pt x="75" y="84"/>
                        <a:pt x="79" y="90"/>
                      </a:cubicBezTo>
                      <a:cubicBezTo>
                        <a:pt x="70" y="99"/>
                        <a:pt x="50" y="103"/>
                        <a:pt x="33" y="104"/>
                      </a:cubicBezTo>
                      <a:cubicBezTo>
                        <a:pt x="24" y="105"/>
                        <a:pt x="16" y="105"/>
                        <a:pt x="10" y="105"/>
                      </a:cubicBezTo>
                      <a:cubicBezTo>
                        <a:pt x="7" y="105"/>
                        <a:pt x="4" y="104"/>
                        <a:pt x="3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15" y="108"/>
                        <a:pt x="33" y="107"/>
                      </a:cubicBezTo>
                      <a:cubicBezTo>
                        <a:pt x="51" y="106"/>
                        <a:pt x="70" y="102"/>
                        <a:pt x="81" y="92"/>
                      </a:cubicBezTo>
                      <a:cubicBezTo>
                        <a:pt x="82" y="94"/>
                        <a:pt x="83" y="95"/>
                        <a:pt x="84" y="97"/>
                      </a:cubicBezTo>
                      <a:cubicBezTo>
                        <a:pt x="87" y="101"/>
                        <a:pt x="89" y="104"/>
                        <a:pt x="91" y="107"/>
                      </a:cubicBezTo>
                      <a:cubicBezTo>
                        <a:pt x="93" y="109"/>
                        <a:pt x="94" y="111"/>
                        <a:pt x="9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5" y="112"/>
                        <a:pt x="95" y="112"/>
                        <a:pt x="94" y="113"/>
                      </a:cubicBezTo>
                      <a:cubicBezTo>
                        <a:pt x="94" y="113"/>
                        <a:pt x="94" y="113"/>
                        <a:pt x="94" y="113"/>
                      </a:cubicBezTo>
                      <a:cubicBezTo>
                        <a:pt x="68" y="131"/>
                        <a:pt x="45" y="153"/>
                        <a:pt x="30" y="177"/>
                      </a:cubicBezTo>
                      <a:cubicBezTo>
                        <a:pt x="26" y="183"/>
                        <a:pt x="22" y="190"/>
                        <a:pt x="20" y="197"/>
                      </a:cubicBezTo>
                      <a:cubicBezTo>
                        <a:pt x="22" y="198"/>
                        <a:pt x="22" y="198"/>
                        <a:pt x="22" y="198"/>
                      </a:cubicBezTo>
                      <a:cubicBezTo>
                        <a:pt x="25" y="191"/>
                        <a:pt x="28" y="185"/>
                        <a:pt x="32" y="178"/>
                      </a:cubicBezTo>
                      <a:cubicBezTo>
                        <a:pt x="47" y="155"/>
                        <a:pt x="70" y="133"/>
                        <a:pt x="96" y="115"/>
                      </a:cubicBezTo>
                      <a:cubicBezTo>
                        <a:pt x="96" y="115"/>
                        <a:pt x="97" y="114"/>
                        <a:pt x="97" y="114"/>
                      </a:cubicBezTo>
                      <a:cubicBezTo>
                        <a:pt x="100" y="117"/>
                        <a:pt x="105" y="122"/>
                        <a:pt x="111" y="130"/>
                      </a:cubicBezTo>
                      <a:cubicBezTo>
                        <a:pt x="111" y="130"/>
                        <a:pt x="112" y="131"/>
                        <a:pt x="112" y="131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08" y="135"/>
                        <a:pt x="105" y="139"/>
                        <a:pt x="102" y="143"/>
                      </a:cubicBezTo>
                      <a:cubicBezTo>
                        <a:pt x="90" y="163"/>
                        <a:pt x="91" y="190"/>
                        <a:pt x="95" y="213"/>
                      </a:cubicBezTo>
                      <a:cubicBezTo>
                        <a:pt x="99" y="235"/>
                        <a:pt x="107" y="252"/>
                        <a:pt x="107" y="252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8" y="253"/>
                        <a:pt x="108" y="253"/>
                        <a:pt x="108" y="253"/>
                      </a:cubicBezTo>
                      <a:cubicBezTo>
                        <a:pt x="130" y="259"/>
                        <a:pt x="153" y="254"/>
                        <a:pt x="170" y="247"/>
                      </a:cubicBezTo>
                      <a:cubicBezTo>
                        <a:pt x="188" y="241"/>
                        <a:pt x="200" y="233"/>
                        <a:pt x="200" y="233"/>
                      </a:cubicBezTo>
                      <a:cubicBezTo>
                        <a:pt x="201" y="232"/>
                        <a:pt x="201" y="232"/>
                        <a:pt x="201" y="232"/>
                      </a:cubicBezTo>
                      <a:cubicBezTo>
                        <a:pt x="201" y="231"/>
                        <a:pt x="201" y="231"/>
                        <a:pt x="201" y="231"/>
                      </a:cubicBezTo>
                      <a:cubicBezTo>
                        <a:pt x="199" y="229"/>
                        <a:pt x="192" y="221"/>
                        <a:pt x="182" y="209"/>
                      </a:cubicBezTo>
                      <a:cubicBezTo>
                        <a:pt x="164" y="187"/>
                        <a:pt x="135" y="154"/>
                        <a:pt x="116" y="132"/>
                      </a:cubicBezTo>
                      <a:cubicBezTo>
                        <a:pt x="126" y="125"/>
                        <a:pt x="138" y="122"/>
                        <a:pt x="152" y="122"/>
                      </a:cubicBezTo>
                      <a:cubicBezTo>
                        <a:pt x="174" y="122"/>
                        <a:pt x="198" y="129"/>
                        <a:pt x="217" y="136"/>
                      </a:cubicBezTo>
                      <a:cubicBezTo>
                        <a:pt x="227" y="139"/>
                        <a:pt x="235" y="143"/>
                        <a:pt x="241" y="145"/>
                      </a:cubicBezTo>
                      <a:cubicBezTo>
                        <a:pt x="244" y="146"/>
                        <a:pt x="246" y="147"/>
                        <a:pt x="248" y="148"/>
                      </a:cubicBezTo>
                      <a:cubicBezTo>
                        <a:pt x="249" y="148"/>
                        <a:pt x="250" y="149"/>
                        <a:pt x="250" y="149"/>
                      </a:cubicBezTo>
                      <a:cubicBezTo>
                        <a:pt x="251" y="149"/>
                        <a:pt x="251" y="149"/>
                        <a:pt x="251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4" y="154"/>
                        <a:pt x="254" y="154"/>
                        <a:pt x="254" y="154"/>
                      </a:cubicBezTo>
                      <a:cubicBezTo>
                        <a:pt x="255" y="149"/>
                        <a:pt x="255" y="149"/>
                        <a:pt x="255" y="149"/>
                      </a:cubicBezTo>
                      <a:cubicBezTo>
                        <a:pt x="255" y="149"/>
                        <a:pt x="265" y="92"/>
                        <a:pt x="225" y="46"/>
                      </a:cubicBezTo>
                      <a:cubicBezTo>
                        <a:pt x="225" y="45"/>
                        <a:pt x="225" y="45"/>
                        <a:pt x="225" y="45"/>
                      </a:cubicBezTo>
                      <a:lnTo>
                        <a:pt x="224" y="46"/>
                      </a:lnTo>
                      <a:close/>
                      <a:moveTo>
                        <a:pt x="63" y="60"/>
                      </a:moveTo>
                      <a:cubicBezTo>
                        <a:pt x="57" y="52"/>
                        <a:pt x="52" y="44"/>
                        <a:pt x="49" y="38"/>
                      </a:cubicBezTo>
                      <a:cubicBezTo>
                        <a:pt x="46" y="34"/>
                        <a:pt x="44" y="31"/>
                        <a:pt x="43" y="30"/>
                      </a:cubicBezTo>
                      <a:cubicBezTo>
                        <a:pt x="55" y="18"/>
                        <a:pt x="76" y="11"/>
                        <a:pt x="93" y="7"/>
                      </a:cubicBezTo>
                      <a:cubicBezTo>
                        <a:pt x="102" y="5"/>
                        <a:pt x="111" y="4"/>
                        <a:pt x="117" y="4"/>
                      </a:cubicBezTo>
                      <a:cubicBezTo>
                        <a:pt x="120" y="3"/>
                        <a:pt x="123" y="3"/>
                        <a:pt x="125" y="3"/>
                      </a:cubicBezTo>
                      <a:cubicBezTo>
                        <a:pt x="126" y="3"/>
                        <a:pt x="127" y="3"/>
                        <a:pt x="127" y="3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8" y="4"/>
                        <a:pt x="127" y="5"/>
                        <a:pt x="127" y="6"/>
                      </a:cubicBezTo>
                      <a:cubicBezTo>
                        <a:pt x="124" y="15"/>
                        <a:pt x="110" y="45"/>
                        <a:pt x="96" y="68"/>
                      </a:cubicBezTo>
                      <a:cubicBezTo>
                        <a:pt x="91" y="76"/>
                        <a:pt x="86" y="83"/>
                        <a:pt x="81" y="88"/>
                      </a:cubicBezTo>
                      <a:cubicBezTo>
                        <a:pt x="76" y="79"/>
                        <a:pt x="69" y="70"/>
                        <a:pt x="63" y="60"/>
                      </a:cubicBezTo>
                      <a:close/>
                      <a:moveTo>
                        <a:pt x="164" y="191"/>
                      </a:moveTo>
                      <a:cubicBezTo>
                        <a:pt x="173" y="202"/>
                        <a:pt x="181" y="212"/>
                        <a:pt x="187" y="219"/>
                      </a:cubicBezTo>
                      <a:cubicBezTo>
                        <a:pt x="192" y="225"/>
                        <a:pt x="196" y="229"/>
                        <a:pt x="197" y="231"/>
                      </a:cubicBezTo>
                      <a:cubicBezTo>
                        <a:pt x="197" y="231"/>
                        <a:pt x="197" y="232"/>
                        <a:pt x="196" y="232"/>
                      </a:cubicBezTo>
                      <a:cubicBezTo>
                        <a:pt x="187" y="238"/>
                        <a:pt x="146" y="260"/>
                        <a:pt x="109" y="251"/>
                      </a:cubicBezTo>
                      <a:cubicBezTo>
                        <a:pt x="109" y="250"/>
                        <a:pt x="109" y="250"/>
                        <a:pt x="108" y="249"/>
                      </a:cubicBezTo>
                      <a:cubicBezTo>
                        <a:pt x="106" y="242"/>
                        <a:pt x="99" y="224"/>
                        <a:pt x="97" y="204"/>
                      </a:cubicBezTo>
                      <a:cubicBezTo>
                        <a:pt x="94" y="184"/>
                        <a:pt x="94" y="161"/>
                        <a:pt x="105" y="145"/>
                      </a:cubicBezTo>
                      <a:cubicBezTo>
                        <a:pt x="107" y="141"/>
                        <a:pt x="110" y="137"/>
                        <a:pt x="114" y="134"/>
                      </a:cubicBezTo>
                      <a:cubicBezTo>
                        <a:pt x="114" y="134"/>
                        <a:pt x="114" y="134"/>
                        <a:pt x="114" y="134"/>
                      </a:cubicBezTo>
                      <a:cubicBezTo>
                        <a:pt x="128" y="150"/>
                        <a:pt x="147" y="172"/>
                        <a:pt x="164" y="191"/>
                      </a:cubicBezTo>
                      <a:close/>
                      <a:moveTo>
                        <a:pt x="252" y="115"/>
                      </a:moveTo>
                      <a:cubicBezTo>
                        <a:pt x="253" y="125"/>
                        <a:pt x="253" y="133"/>
                        <a:pt x="253" y="139"/>
                      </a:cubicBezTo>
                      <a:cubicBezTo>
                        <a:pt x="253" y="142"/>
                        <a:pt x="252" y="144"/>
                        <a:pt x="252" y="146"/>
                      </a:cubicBezTo>
                      <a:cubicBezTo>
                        <a:pt x="251" y="145"/>
                        <a:pt x="251" y="145"/>
                        <a:pt x="251" y="145"/>
                      </a:cubicBezTo>
                      <a:cubicBezTo>
                        <a:pt x="250" y="146"/>
                        <a:pt x="250" y="146"/>
                        <a:pt x="250" y="146"/>
                      </a:cubicBezTo>
                      <a:cubicBezTo>
                        <a:pt x="249" y="146"/>
                        <a:pt x="247" y="145"/>
                        <a:pt x="245" y="144"/>
                      </a:cubicBezTo>
                      <a:cubicBezTo>
                        <a:pt x="233" y="139"/>
                        <a:pt x="209" y="128"/>
                        <a:pt x="183" y="123"/>
                      </a:cubicBezTo>
                      <a:cubicBezTo>
                        <a:pt x="158" y="118"/>
                        <a:pt x="132" y="117"/>
                        <a:pt x="115" y="130"/>
                      </a:cubicBezTo>
                      <a:cubicBezTo>
                        <a:pt x="108" y="122"/>
                        <a:pt x="102" y="116"/>
                        <a:pt x="100" y="112"/>
                      </a:cubicBezTo>
                      <a:cubicBezTo>
                        <a:pt x="100" y="112"/>
                        <a:pt x="100" y="112"/>
                        <a:pt x="100" y="112"/>
                      </a:cubicBezTo>
                      <a:cubicBezTo>
                        <a:pt x="116" y="101"/>
                        <a:pt x="132" y="92"/>
                        <a:pt x="147" y="83"/>
                      </a:cubicBezTo>
                      <a:cubicBezTo>
                        <a:pt x="168" y="72"/>
                        <a:pt x="188" y="63"/>
                        <a:pt x="202" y="57"/>
                      </a:cubicBezTo>
                      <a:cubicBezTo>
                        <a:pt x="209" y="54"/>
                        <a:pt x="215" y="52"/>
                        <a:pt x="219" y="50"/>
                      </a:cubicBezTo>
                      <a:cubicBezTo>
                        <a:pt x="221" y="49"/>
                        <a:pt x="223" y="49"/>
                        <a:pt x="224" y="48"/>
                      </a:cubicBezTo>
                      <a:cubicBezTo>
                        <a:pt x="243" y="71"/>
                        <a:pt x="250" y="95"/>
                        <a:pt x="252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sp>
        <p:nvSpPr>
          <p:cNvPr id="16" name="PA-文本框 10"/>
          <p:cNvSpPr txBox="1"/>
          <p:nvPr>
            <p:custDataLst>
              <p:tags r:id="rId8"/>
            </p:custDataLst>
          </p:nvPr>
        </p:nvSpPr>
        <p:spPr>
          <a:xfrm>
            <a:off x="5432844" y="3148154"/>
            <a:ext cx="4296630" cy="5607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</a:t>
            </a:r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ignificance</a:t>
            </a:r>
            <a:endParaRPr lang="zh-CN" altLang="en-US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04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5941061" y="452945"/>
              <a:ext cx="309880" cy="52197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sp>
        <p:nvSpPr>
          <p:cNvPr id="4" name="PA-文本框 88"/>
          <p:cNvSpPr txBox="1"/>
          <p:nvPr>
            <p:custDataLst>
              <p:tags r:id="rId13"/>
            </p:custDataLst>
          </p:nvPr>
        </p:nvSpPr>
        <p:spPr>
          <a:xfrm>
            <a:off x="5064825" y="452192"/>
            <a:ext cx="2419985" cy="824865"/>
          </a:xfrm>
          <a:prstGeom prst="rect">
            <a:avLst/>
          </a:prstGeom>
          <a:noFill/>
        </p:spPr>
        <p:txBody>
          <a:bodyPr wrap="non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2" name="PA-组合 81"/>
          <p:cNvGrpSpPr/>
          <p:nvPr>
            <p:custDataLst>
              <p:tags r:id="rId14"/>
            </p:custDataLst>
          </p:nvPr>
        </p:nvGrpSpPr>
        <p:grpSpPr>
          <a:xfrm>
            <a:off x="1065985" y="1153403"/>
            <a:ext cx="10060031" cy="2913843"/>
            <a:chOff x="980320" y="1153403"/>
            <a:chExt cx="10060031" cy="2913843"/>
          </a:xfrm>
        </p:grpSpPr>
        <p:sp>
          <p:nvSpPr>
            <p:cNvPr id="9" name="PA-椭圆 8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 rot="18806384">
              <a:off x="5557960" y="1153403"/>
              <a:ext cx="864000" cy="864000"/>
            </a:xfrm>
            <a:prstGeom prst="ellipse">
              <a:avLst/>
            </a:prstGeom>
            <a:solidFill>
              <a:srgbClr val="D9798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188" tIns="38094" rIns="76188" bIns="38094" rtlCol="0" anchor="ctr"/>
            <a:p>
              <a:pPr lvl="0" algn="ctr"/>
              <a:endParaRPr lang="bg-BG" sz="1800">
                <a:solidFill>
                  <a:schemeClr val="tx2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PA-任意多边形 11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831777" y="1405403"/>
              <a:ext cx="316364" cy="360000"/>
            </a:xfrm>
            <a:custGeom>
              <a:avLst/>
              <a:gdLst>
                <a:gd name="T0" fmla="*/ 2456 w 3135"/>
                <a:gd name="T1" fmla="*/ 3374 h 3564"/>
                <a:gd name="T2" fmla="*/ 2425 w 3135"/>
                <a:gd name="T3" fmla="*/ 3536 h 3564"/>
                <a:gd name="T4" fmla="*/ 2249 w 3135"/>
                <a:gd name="T5" fmla="*/ 3516 h 3564"/>
                <a:gd name="T6" fmla="*/ 2239 w 3135"/>
                <a:gd name="T7" fmla="*/ 3365 h 3564"/>
                <a:gd name="T8" fmla="*/ 1567 w 3135"/>
                <a:gd name="T9" fmla="*/ 3306 h 3564"/>
                <a:gd name="T10" fmla="*/ 1686 w 3135"/>
                <a:gd name="T11" fmla="*/ 3386 h 3564"/>
                <a:gd name="T12" fmla="*/ 1646 w 3135"/>
                <a:gd name="T13" fmla="*/ 3536 h 3564"/>
                <a:gd name="T14" fmla="*/ 1468 w 3135"/>
                <a:gd name="T15" fmla="*/ 3516 h 3564"/>
                <a:gd name="T16" fmla="*/ 1460 w 3135"/>
                <a:gd name="T17" fmla="*/ 3365 h 3564"/>
                <a:gd name="T18" fmla="*/ 695 w 3135"/>
                <a:gd name="T19" fmla="*/ 3306 h 3564"/>
                <a:gd name="T20" fmla="*/ 816 w 3135"/>
                <a:gd name="T21" fmla="*/ 3400 h 3564"/>
                <a:gd name="T22" fmla="*/ 751 w 3135"/>
                <a:gd name="T23" fmla="*/ 3551 h 3564"/>
                <a:gd name="T24" fmla="*/ 581 w 3135"/>
                <a:gd name="T25" fmla="*/ 3493 h 3564"/>
                <a:gd name="T26" fmla="*/ 602 w 3135"/>
                <a:gd name="T27" fmla="*/ 3348 h 3564"/>
                <a:gd name="T28" fmla="*/ 1682 w 3135"/>
                <a:gd name="T29" fmla="*/ 2466 h 3564"/>
                <a:gd name="T30" fmla="*/ 1963 w 3135"/>
                <a:gd name="T31" fmla="*/ 2916 h 3564"/>
                <a:gd name="T32" fmla="*/ 2281 w 3135"/>
                <a:gd name="T33" fmla="*/ 3060 h 3564"/>
                <a:gd name="T34" fmla="*/ 2378 w 3135"/>
                <a:gd name="T35" fmla="*/ 3231 h 3564"/>
                <a:gd name="T36" fmla="*/ 2198 w 3135"/>
                <a:gd name="T37" fmla="*/ 3187 h 3564"/>
                <a:gd name="T38" fmla="*/ 1943 w 3135"/>
                <a:gd name="T39" fmla="*/ 3068 h 3564"/>
                <a:gd name="T40" fmla="*/ 1682 w 3135"/>
                <a:gd name="T41" fmla="*/ 3267 h 3564"/>
                <a:gd name="T42" fmla="*/ 1479 w 3135"/>
                <a:gd name="T43" fmla="*/ 3249 h 3564"/>
                <a:gd name="T44" fmla="*/ 1242 w 3135"/>
                <a:gd name="T45" fmla="*/ 3051 h 3564"/>
                <a:gd name="T46" fmla="*/ 927 w 3135"/>
                <a:gd name="T47" fmla="*/ 3151 h 3564"/>
                <a:gd name="T48" fmla="*/ 776 w 3135"/>
                <a:gd name="T49" fmla="*/ 3249 h 3564"/>
                <a:gd name="T50" fmla="*/ 663 w 3135"/>
                <a:gd name="T51" fmla="*/ 3210 h 3564"/>
                <a:gd name="T52" fmla="*/ 828 w 3135"/>
                <a:gd name="T53" fmla="*/ 3040 h 3564"/>
                <a:gd name="T54" fmla="*/ 1164 w 3135"/>
                <a:gd name="T55" fmla="*/ 2911 h 3564"/>
                <a:gd name="T56" fmla="*/ 1452 w 3135"/>
                <a:gd name="T57" fmla="*/ 2466 h 3564"/>
                <a:gd name="T58" fmla="*/ 1800 w 3135"/>
                <a:gd name="T59" fmla="*/ 2358 h 3564"/>
                <a:gd name="T60" fmla="*/ 1399 w 3135"/>
                <a:gd name="T61" fmla="*/ 2388 h 3564"/>
                <a:gd name="T62" fmla="*/ 1300 w 3135"/>
                <a:gd name="T63" fmla="*/ 2297 h 3564"/>
                <a:gd name="T64" fmla="*/ 2460 w 3135"/>
                <a:gd name="T65" fmla="*/ 1799 h 3564"/>
                <a:gd name="T66" fmla="*/ 2524 w 3135"/>
                <a:gd name="T67" fmla="*/ 2069 h 3564"/>
                <a:gd name="T68" fmla="*/ 722 w 3135"/>
                <a:gd name="T69" fmla="*/ 2158 h 3564"/>
                <a:gd name="T70" fmla="*/ 607 w 3135"/>
                <a:gd name="T71" fmla="*/ 2042 h 3564"/>
                <a:gd name="T72" fmla="*/ 695 w 3135"/>
                <a:gd name="T73" fmla="*/ 1776 h 3564"/>
                <a:gd name="T74" fmla="*/ 3001 w 3135"/>
                <a:gd name="T75" fmla="*/ 1232 h 3564"/>
                <a:gd name="T76" fmla="*/ 3131 w 3135"/>
                <a:gd name="T77" fmla="*/ 1319 h 3564"/>
                <a:gd name="T78" fmla="*/ 3048 w 3135"/>
                <a:gd name="T79" fmla="*/ 1461 h 3564"/>
                <a:gd name="T80" fmla="*/ 2673 w 3135"/>
                <a:gd name="T81" fmla="*/ 1970 h 3564"/>
                <a:gd name="T82" fmla="*/ 2674 w 3135"/>
                <a:gd name="T83" fmla="*/ 1725 h 3564"/>
                <a:gd name="T84" fmla="*/ 2678 w 3135"/>
                <a:gd name="T85" fmla="*/ 1461 h 3564"/>
                <a:gd name="T86" fmla="*/ 2708 w 3135"/>
                <a:gd name="T87" fmla="*/ 1296 h 3564"/>
                <a:gd name="T88" fmla="*/ 2846 w 3135"/>
                <a:gd name="T89" fmla="*/ 1228 h 3564"/>
                <a:gd name="T90" fmla="*/ 382 w 3135"/>
                <a:gd name="T91" fmla="*/ 1251 h 3564"/>
                <a:gd name="T92" fmla="*/ 454 w 3135"/>
                <a:gd name="T93" fmla="*/ 1382 h 3564"/>
                <a:gd name="T94" fmla="*/ 460 w 3135"/>
                <a:gd name="T95" fmla="*/ 1557 h 3564"/>
                <a:gd name="T96" fmla="*/ 461 w 3135"/>
                <a:gd name="T97" fmla="*/ 1847 h 3564"/>
                <a:gd name="T98" fmla="*/ 462 w 3135"/>
                <a:gd name="T99" fmla="*/ 2003 h 3564"/>
                <a:gd name="T100" fmla="*/ 25 w 3135"/>
                <a:gd name="T101" fmla="*/ 1421 h 3564"/>
                <a:gd name="T102" fmla="*/ 42 w 3135"/>
                <a:gd name="T103" fmla="*/ 1257 h 3564"/>
                <a:gd name="T104" fmla="*/ 207 w 3135"/>
                <a:gd name="T105" fmla="*/ 1228 h 3564"/>
                <a:gd name="T106" fmla="*/ 1910 w 3135"/>
                <a:gd name="T107" fmla="*/ 8 h 3564"/>
                <a:gd name="T108" fmla="*/ 2298 w 3135"/>
                <a:gd name="T109" fmla="*/ 117 h 3564"/>
                <a:gd name="T110" fmla="*/ 2483 w 3135"/>
                <a:gd name="T111" fmla="*/ 359 h 3564"/>
                <a:gd name="T112" fmla="*/ 2493 w 3135"/>
                <a:gd name="T113" fmla="*/ 558 h 3564"/>
                <a:gd name="T114" fmla="*/ 2130 w 3135"/>
                <a:gd name="T115" fmla="*/ 1679 h 3564"/>
                <a:gd name="T116" fmla="*/ 1054 w 3135"/>
                <a:gd name="T117" fmla="*/ 1692 h 3564"/>
                <a:gd name="T118" fmla="*/ 918 w 3135"/>
                <a:gd name="T119" fmla="*/ 1556 h 3564"/>
                <a:gd name="T120" fmla="*/ 655 w 3135"/>
                <a:gd name="T121" fmla="*/ 328 h 3564"/>
                <a:gd name="T122" fmla="*/ 806 w 3135"/>
                <a:gd name="T123" fmla="*/ 122 h 3564"/>
                <a:gd name="T124" fmla="*/ 1095 w 3135"/>
                <a:gd name="T125" fmla="*/ 11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5" h="3564">
                  <a:moveTo>
                    <a:pt x="2347" y="3306"/>
                  </a:moveTo>
                  <a:lnTo>
                    <a:pt x="2369" y="3308"/>
                  </a:lnTo>
                  <a:lnTo>
                    <a:pt x="2391" y="3315"/>
                  </a:lnTo>
                  <a:lnTo>
                    <a:pt x="2410" y="3324"/>
                  </a:lnTo>
                  <a:lnTo>
                    <a:pt x="2427" y="3337"/>
                  </a:lnTo>
                  <a:lnTo>
                    <a:pt x="2442" y="3352"/>
                  </a:lnTo>
                  <a:lnTo>
                    <a:pt x="2456" y="3374"/>
                  </a:lnTo>
                  <a:lnTo>
                    <a:pt x="2467" y="3400"/>
                  </a:lnTo>
                  <a:lnTo>
                    <a:pt x="2474" y="3429"/>
                  </a:lnTo>
                  <a:lnTo>
                    <a:pt x="2474" y="3437"/>
                  </a:lnTo>
                  <a:lnTo>
                    <a:pt x="2470" y="3466"/>
                  </a:lnTo>
                  <a:lnTo>
                    <a:pt x="2461" y="3493"/>
                  </a:lnTo>
                  <a:lnTo>
                    <a:pt x="2446" y="3516"/>
                  </a:lnTo>
                  <a:lnTo>
                    <a:pt x="2425" y="3536"/>
                  </a:lnTo>
                  <a:lnTo>
                    <a:pt x="2403" y="3551"/>
                  </a:lnTo>
                  <a:lnTo>
                    <a:pt x="2376" y="3561"/>
                  </a:lnTo>
                  <a:lnTo>
                    <a:pt x="2347" y="3564"/>
                  </a:lnTo>
                  <a:lnTo>
                    <a:pt x="2318" y="3561"/>
                  </a:lnTo>
                  <a:lnTo>
                    <a:pt x="2292" y="3551"/>
                  </a:lnTo>
                  <a:lnTo>
                    <a:pt x="2268" y="3536"/>
                  </a:lnTo>
                  <a:lnTo>
                    <a:pt x="2249" y="3516"/>
                  </a:lnTo>
                  <a:lnTo>
                    <a:pt x="2232" y="3493"/>
                  </a:lnTo>
                  <a:lnTo>
                    <a:pt x="2224" y="3466"/>
                  </a:lnTo>
                  <a:lnTo>
                    <a:pt x="2220" y="3437"/>
                  </a:lnTo>
                  <a:lnTo>
                    <a:pt x="2220" y="3429"/>
                  </a:lnTo>
                  <a:lnTo>
                    <a:pt x="2222" y="3406"/>
                  </a:lnTo>
                  <a:lnTo>
                    <a:pt x="2228" y="3385"/>
                  </a:lnTo>
                  <a:lnTo>
                    <a:pt x="2239" y="3365"/>
                  </a:lnTo>
                  <a:lnTo>
                    <a:pt x="2253" y="3348"/>
                  </a:lnTo>
                  <a:lnTo>
                    <a:pt x="2270" y="3333"/>
                  </a:lnTo>
                  <a:lnTo>
                    <a:pt x="2287" y="3322"/>
                  </a:lnTo>
                  <a:lnTo>
                    <a:pt x="2306" y="3313"/>
                  </a:lnTo>
                  <a:lnTo>
                    <a:pt x="2325" y="3308"/>
                  </a:lnTo>
                  <a:lnTo>
                    <a:pt x="2347" y="3306"/>
                  </a:lnTo>
                  <a:close/>
                  <a:moveTo>
                    <a:pt x="1567" y="3306"/>
                  </a:moveTo>
                  <a:lnTo>
                    <a:pt x="1590" y="3308"/>
                  </a:lnTo>
                  <a:lnTo>
                    <a:pt x="1611" y="3315"/>
                  </a:lnTo>
                  <a:lnTo>
                    <a:pt x="1631" y="3324"/>
                  </a:lnTo>
                  <a:lnTo>
                    <a:pt x="1648" y="3337"/>
                  </a:lnTo>
                  <a:lnTo>
                    <a:pt x="1663" y="3352"/>
                  </a:lnTo>
                  <a:lnTo>
                    <a:pt x="1676" y="3367"/>
                  </a:lnTo>
                  <a:lnTo>
                    <a:pt x="1686" y="3386"/>
                  </a:lnTo>
                  <a:lnTo>
                    <a:pt x="1692" y="3406"/>
                  </a:lnTo>
                  <a:lnTo>
                    <a:pt x="1694" y="3429"/>
                  </a:lnTo>
                  <a:lnTo>
                    <a:pt x="1694" y="3437"/>
                  </a:lnTo>
                  <a:lnTo>
                    <a:pt x="1691" y="3466"/>
                  </a:lnTo>
                  <a:lnTo>
                    <a:pt x="1681" y="3493"/>
                  </a:lnTo>
                  <a:lnTo>
                    <a:pt x="1666" y="3516"/>
                  </a:lnTo>
                  <a:lnTo>
                    <a:pt x="1646" y="3536"/>
                  </a:lnTo>
                  <a:lnTo>
                    <a:pt x="1622" y="3551"/>
                  </a:lnTo>
                  <a:lnTo>
                    <a:pt x="1596" y="3561"/>
                  </a:lnTo>
                  <a:lnTo>
                    <a:pt x="1567" y="3564"/>
                  </a:lnTo>
                  <a:lnTo>
                    <a:pt x="1538" y="3561"/>
                  </a:lnTo>
                  <a:lnTo>
                    <a:pt x="1512" y="3551"/>
                  </a:lnTo>
                  <a:lnTo>
                    <a:pt x="1489" y="3536"/>
                  </a:lnTo>
                  <a:lnTo>
                    <a:pt x="1468" y="3516"/>
                  </a:lnTo>
                  <a:lnTo>
                    <a:pt x="1453" y="3493"/>
                  </a:lnTo>
                  <a:lnTo>
                    <a:pt x="1443" y="3466"/>
                  </a:lnTo>
                  <a:lnTo>
                    <a:pt x="1440" y="3437"/>
                  </a:lnTo>
                  <a:lnTo>
                    <a:pt x="1440" y="3429"/>
                  </a:lnTo>
                  <a:lnTo>
                    <a:pt x="1442" y="3406"/>
                  </a:lnTo>
                  <a:lnTo>
                    <a:pt x="1449" y="3385"/>
                  </a:lnTo>
                  <a:lnTo>
                    <a:pt x="1460" y="3365"/>
                  </a:lnTo>
                  <a:lnTo>
                    <a:pt x="1474" y="3348"/>
                  </a:lnTo>
                  <a:lnTo>
                    <a:pt x="1491" y="3333"/>
                  </a:lnTo>
                  <a:lnTo>
                    <a:pt x="1508" y="3322"/>
                  </a:lnTo>
                  <a:lnTo>
                    <a:pt x="1526" y="3313"/>
                  </a:lnTo>
                  <a:lnTo>
                    <a:pt x="1546" y="3308"/>
                  </a:lnTo>
                  <a:lnTo>
                    <a:pt x="1567" y="3306"/>
                  </a:lnTo>
                  <a:close/>
                  <a:moveTo>
                    <a:pt x="695" y="3306"/>
                  </a:moveTo>
                  <a:lnTo>
                    <a:pt x="718" y="3308"/>
                  </a:lnTo>
                  <a:lnTo>
                    <a:pt x="739" y="3315"/>
                  </a:lnTo>
                  <a:lnTo>
                    <a:pt x="759" y="3324"/>
                  </a:lnTo>
                  <a:lnTo>
                    <a:pt x="776" y="3337"/>
                  </a:lnTo>
                  <a:lnTo>
                    <a:pt x="791" y="3352"/>
                  </a:lnTo>
                  <a:lnTo>
                    <a:pt x="805" y="3374"/>
                  </a:lnTo>
                  <a:lnTo>
                    <a:pt x="816" y="3400"/>
                  </a:lnTo>
                  <a:lnTo>
                    <a:pt x="822" y="3429"/>
                  </a:lnTo>
                  <a:lnTo>
                    <a:pt x="822" y="3437"/>
                  </a:lnTo>
                  <a:lnTo>
                    <a:pt x="819" y="3466"/>
                  </a:lnTo>
                  <a:lnTo>
                    <a:pt x="809" y="3493"/>
                  </a:lnTo>
                  <a:lnTo>
                    <a:pt x="794" y="3516"/>
                  </a:lnTo>
                  <a:lnTo>
                    <a:pt x="774" y="3536"/>
                  </a:lnTo>
                  <a:lnTo>
                    <a:pt x="751" y="3551"/>
                  </a:lnTo>
                  <a:lnTo>
                    <a:pt x="724" y="3561"/>
                  </a:lnTo>
                  <a:lnTo>
                    <a:pt x="695" y="3564"/>
                  </a:lnTo>
                  <a:lnTo>
                    <a:pt x="666" y="3561"/>
                  </a:lnTo>
                  <a:lnTo>
                    <a:pt x="640" y="3551"/>
                  </a:lnTo>
                  <a:lnTo>
                    <a:pt x="617" y="3536"/>
                  </a:lnTo>
                  <a:lnTo>
                    <a:pt x="596" y="3516"/>
                  </a:lnTo>
                  <a:lnTo>
                    <a:pt x="581" y="3493"/>
                  </a:lnTo>
                  <a:lnTo>
                    <a:pt x="573" y="3466"/>
                  </a:lnTo>
                  <a:lnTo>
                    <a:pt x="568" y="3437"/>
                  </a:lnTo>
                  <a:lnTo>
                    <a:pt x="568" y="3429"/>
                  </a:lnTo>
                  <a:lnTo>
                    <a:pt x="570" y="3406"/>
                  </a:lnTo>
                  <a:lnTo>
                    <a:pt x="577" y="3385"/>
                  </a:lnTo>
                  <a:lnTo>
                    <a:pt x="588" y="3365"/>
                  </a:lnTo>
                  <a:lnTo>
                    <a:pt x="602" y="3348"/>
                  </a:lnTo>
                  <a:lnTo>
                    <a:pt x="619" y="3333"/>
                  </a:lnTo>
                  <a:lnTo>
                    <a:pt x="636" y="3322"/>
                  </a:lnTo>
                  <a:lnTo>
                    <a:pt x="654" y="3313"/>
                  </a:lnTo>
                  <a:lnTo>
                    <a:pt x="674" y="3308"/>
                  </a:lnTo>
                  <a:lnTo>
                    <a:pt x="695" y="3306"/>
                  </a:lnTo>
                  <a:close/>
                  <a:moveTo>
                    <a:pt x="1452" y="2466"/>
                  </a:moveTo>
                  <a:lnTo>
                    <a:pt x="1682" y="2466"/>
                  </a:lnTo>
                  <a:lnTo>
                    <a:pt x="1682" y="2878"/>
                  </a:lnTo>
                  <a:lnTo>
                    <a:pt x="1708" y="2881"/>
                  </a:lnTo>
                  <a:lnTo>
                    <a:pt x="1733" y="2883"/>
                  </a:lnTo>
                  <a:lnTo>
                    <a:pt x="1759" y="2886"/>
                  </a:lnTo>
                  <a:lnTo>
                    <a:pt x="1832" y="2893"/>
                  </a:lnTo>
                  <a:lnTo>
                    <a:pt x="1900" y="2904"/>
                  </a:lnTo>
                  <a:lnTo>
                    <a:pt x="1963" y="2916"/>
                  </a:lnTo>
                  <a:lnTo>
                    <a:pt x="2022" y="2931"/>
                  </a:lnTo>
                  <a:lnTo>
                    <a:pt x="2075" y="2947"/>
                  </a:lnTo>
                  <a:lnTo>
                    <a:pt x="2125" y="2967"/>
                  </a:lnTo>
                  <a:lnTo>
                    <a:pt x="2170" y="2987"/>
                  </a:lnTo>
                  <a:lnTo>
                    <a:pt x="2211" y="3010"/>
                  </a:lnTo>
                  <a:lnTo>
                    <a:pt x="2248" y="3034"/>
                  </a:lnTo>
                  <a:lnTo>
                    <a:pt x="2281" y="3060"/>
                  </a:lnTo>
                  <a:lnTo>
                    <a:pt x="2311" y="3087"/>
                  </a:lnTo>
                  <a:lnTo>
                    <a:pt x="2338" y="3115"/>
                  </a:lnTo>
                  <a:lnTo>
                    <a:pt x="2361" y="3145"/>
                  </a:lnTo>
                  <a:lnTo>
                    <a:pt x="2381" y="3175"/>
                  </a:lnTo>
                  <a:lnTo>
                    <a:pt x="2397" y="3208"/>
                  </a:lnTo>
                  <a:lnTo>
                    <a:pt x="2412" y="3240"/>
                  </a:lnTo>
                  <a:lnTo>
                    <a:pt x="2378" y="3231"/>
                  </a:lnTo>
                  <a:lnTo>
                    <a:pt x="2343" y="3229"/>
                  </a:lnTo>
                  <a:lnTo>
                    <a:pt x="2312" y="3231"/>
                  </a:lnTo>
                  <a:lnTo>
                    <a:pt x="2282" y="3239"/>
                  </a:lnTo>
                  <a:lnTo>
                    <a:pt x="2251" y="3252"/>
                  </a:lnTo>
                  <a:lnTo>
                    <a:pt x="2236" y="3230"/>
                  </a:lnTo>
                  <a:lnTo>
                    <a:pt x="2218" y="3209"/>
                  </a:lnTo>
                  <a:lnTo>
                    <a:pt x="2198" y="3187"/>
                  </a:lnTo>
                  <a:lnTo>
                    <a:pt x="2174" y="3167"/>
                  </a:lnTo>
                  <a:lnTo>
                    <a:pt x="2146" y="3147"/>
                  </a:lnTo>
                  <a:lnTo>
                    <a:pt x="2114" y="3129"/>
                  </a:lnTo>
                  <a:lnTo>
                    <a:pt x="2079" y="3111"/>
                  </a:lnTo>
                  <a:lnTo>
                    <a:pt x="2039" y="3095"/>
                  </a:lnTo>
                  <a:lnTo>
                    <a:pt x="1994" y="3081"/>
                  </a:lnTo>
                  <a:lnTo>
                    <a:pt x="1943" y="3068"/>
                  </a:lnTo>
                  <a:lnTo>
                    <a:pt x="1887" y="3056"/>
                  </a:lnTo>
                  <a:lnTo>
                    <a:pt x="1827" y="3048"/>
                  </a:lnTo>
                  <a:lnTo>
                    <a:pt x="1759" y="3040"/>
                  </a:lnTo>
                  <a:lnTo>
                    <a:pt x="1735" y="3039"/>
                  </a:lnTo>
                  <a:lnTo>
                    <a:pt x="1709" y="3037"/>
                  </a:lnTo>
                  <a:lnTo>
                    <a:pt x="1682" y="3036"/>
                  </a:lnTo>
                  <a:lnTo>
                    <a:pt x="1682" y="3267"/>
                  </a:lnTo>
                  <a:lnTo>
                    <a:pt x="1656" y="3250"/>
                  </a:lnTo>
                  <a:lnTo>
                    <a:pt x="1628" y="3238"/>
                  </a:lnTo>
                  <a:lnTo>
                    <a:pt x="1598" y="3231"/>
                  </a:lnTo>
                  <a:lnTo>
                    <a:pt x="1567" y="3229"/>
                  </a:lnTo>
                  <a:lnTo>
                    <a:pt x="1536" y="3231"/>
                  </a:lnTo>
                  <a:lnTo>
                    <a:pt x="1507" y="3238"/>
                  </a:lnTo>
                  <a:lnTo>
                    <a:pt x="1479" y="3249"/>
                  </a:lnTo>
                  <a:lnTo>
                    <a:pt x="1452" y="3264"/>
                  </a:lnTo>
                  <a:lnTo>
                    <a:pt x="1452" y="3033"/>
                  </a:lnTo>
                  <a:lnTo>
                    <a:pt x="1425" y="3034"/>
                  </a:lnTo>
                  <a:lnTo>
                    <a:pt x="1399" y="3035"/>
                  </a:lnTo>
                  <a:lnTo>
                    <a:pt x="1376" y="3036"/>
                  </a:lnTo>
                  <a:lnTo>
                    <a:pt x="1306" y="3042"/>
                  </a:lnTo>
                  <a:lnTo>
                    <a:pt x="1242" y="3051"/>
                  </a:lnTo>
                  <a:lnTo>
                    <a:pt x="1183" y="3062"/>
                  </a:lnTo>
                  <a:lnTo>
                    <a:pt x="1129" y="3074"/>
                  </a:lnTo>
                  <a:lnTo>
                    <a:pt x="1080" y="3087"/>
                  </a:lnTo>
                  <a:lnTo>
                    <a:pt x="1035" y="3101"/>
                  </a:lnTo>
                  <a:lnTo>
                    <a:pt x="996" y="3117"/>
                  </a:lnTo>
                  <a:lnTo>
                    <a:pt x="959" y="3134"/>
                  </a:lnTo>
                  <a:lnTo>
                    <a:pt x="927" y="3151"/>
                  </a:lnTo>
                  <a:lnTo>
                    <a:pt x="899" y="3170"/>
                  </a:lnTo>
                  <a:lnTo>
                    <a:pt x="873" y="3188"/>
                  </a:lnTo>
                  <a:lnTo>
                    <a:pt x="851" y="3207"/>
                  </a:lnTo>
                  <a:lnTo>
                    <a:pt x="832" y="3226"/>
                  </a:lnTo>
                  <a:lnTo>
                    <a:pt x="817" y="3245"/>
                  </a:lnTo>
                  <a:lnTo>
                    <a:pt x="803" y="3264"/>
                  </a:lnTo>
                  <a:lnTo>
                    <a:pt x="776" y="3249"/>
                  </a:lnTo>
                  <a:lnTo>
                    <a:pt x="749" y="3238"/>
                  </a:lnTo>
                  <a:lnTo>
                    <a:pt x="720" y="3231"/>
                  </a:lnTo>
                  <a:lnTo>
                    <a:pt x="691" y="3229"/>
                  </a:lnTo>
                  <a:lnTo>
                    <a:pt x="677" y="3229"/>
                  </a:lnTo>
                  <a:lnTo>
                    <a:pt x="664" y="3230"/>
                  </a:lnTo>
                  <a:lnTo>
                    <a:pt x="649" y="3232"/>
                  </a:lnTo>
                  <a:lnTo>
                    <a:pt x="663" y="3210"/>
                  </a:lnTo>
                  <a:lnTo>
                    <a:pt x="678" y="3185"/>
                  </a:lnTo>
                  <a:lnTo>
                    <a:pt x="696" y="3161"/>
                  </a:lnTo>
                  <a:lnTo>
                    <a:pt x="717" y="3136"/>
                  </a:lnTo>
                  <a:lnTo>
                    <a:pt x="739" y="3111"/>
                  </a:lnTo>
                  <a:lnTo>
                    <a:pt x="765" y="3088"/>
                  </a:lnTo>
                  <a:lnTo>
                    <a:pt x="795" y="3064"/>
                  </a:lnTo>
                  <a:lnTo>
                    <a:pt x="828" y="3040"/>
                  </a:lnTo>
                  <a:lnTo>
                    <a:pt x="864" y="3019"/>
                  </a:lnTo>
                  <a:lnTo>
                    <a:pt x="904" y="2997"/>
                  </a:lnTo>
                  <a:lnTo>
                    <a:pt x="947" y="2976"/>
                  </a:lnTo>
                  <a:lnTo>
                    <a:pt x="995" y="2957"/>
                  </a:lnTo>
                  <a:lnTo>
                    <a:pt x="1047" y="2940"/>
                  </a:lnTo>
                  <a:lnTo>
                    <a:pt x="1103" y="2925"/>
                  </a:lnTo>
                  <a:lnTo>
                    <a:pt x="1164" y="2911"/>
                  </a:lnTo>
                  <a:lnTo>
                    <a:pt x="1229" y="2899"/>
                  </a:lnTo>
                  <a:lnTo>
                    <a:pt x="1299" y="2889"/>
                  </a:lnTo>
                  <a:lnTo>
                    <a:pt x="1376" y="2883"/>
                  </a:lnTo>
                  <a:lnTo>
                    <a:pt x="1399" y="2881"/>
                  </a:lnTo>
                  <a:lnTo>
                    <a:pt x="1425" y="2879"/>
                  </a:lnTo>
                  <a:lnTo>
                    <a:pt x="1452" y="2878"/>
                  </a:lnTo>
                  <a:lnTo>
                    <a:pt x="1452" y="2466"/>
                  </a:lnTo>
                  <a:close/>
                  <a:moveTo>
                    <a:pt x="1298" y="2235"/>
                  </a:moveTo>
                  <a:lnTo>
                    <a:pt x="1836" y="2235"/>
                  </a:lnTo>
                  <a:lnTo>
                    <a:pt x="1836" y="2273"/>
                  </a:lnTo>
                  <a:lnTo>
                    <a:pt x="1833" y="2297"/>
                  </a:lnTo>
                  <a:lnTo>
                    <a:pt x="1827" y="2320"/>
                  </a:lnTo>
                  <a:lnTo>
                    <a:pt x="1815" y="2340"/>
                  </a:lnTo>
                  <a:lnTo>
                    <a:pt x="1800" y="2358"/>
                  </a:lnTo>
                  <a:lnTo>
                    <a:pt x="1781" y="2372"/>
                  </a:lnTo>
                  <a:lnTo>
                    <a:pt x="1759" y="2381"/>
                  </a:lnTo>
                  <a:lnTo>
                    <a:pt x="1747" y="2385"/>
                  </a:lnTo>
                  <a:lnTo>
                    <a:pt x="1735" y="2388"/>
                  </a:lnTo>
                  <a:lnTo>
                    <a:pt x="1721" y="2389"/>
                  </a:lnTo>
                  <a:lnTo>
                    <a:pt x="1413" y="2389"/>
                  </a:lnTo>
                  <a:lnTo>
                    <a:pt x="1399" y="2388"/>
                  </a:lnTo>
                  <a:lnTo>
                    <a:pt x="1386" y="2385"/>
                  </a:lnTo>
                  <a:lnTo>
                    <a:pt x="1376" y="2381"/>
                  </a:lnTo>
                  <a:lnTo>
                    <a:pt x="1353" y="2372"/>
                  </a:lnTo>
                  <a:lnTo>
                    <a:pt x="1335" y="2358"/>
                  </a:lnTo>
                  <a:lnTo>
                    <a:pt x="1320" y="2340"/>
                  </a:lnTo>
                  <a:lnTo>
                    <a:pt x="1308" y="2320"/>
                  </a:lnTo>
                  <a:lnTo>
                    <a:pt x="1300" y="2297"/>
                  </a:lnTo>
                  <a:lnTo>
                    <a:pt x="1298" y="2273"/>
                  </a:lnTo>
                  <a:lnTo>
                    <a:pt x="1298" y="2235"/>
                  </a:lnTo>
                  <a:close/>
                  <a:moveTo>
                    <a:pt x="722" y="1772"/>
                  </a:moveTo>
                  <a:lnTo>
                    <a:pt x="2374" y="1772"/>
                  </a:lnTo>
                  <a:lnTo>
                    <a:pt x="2405" y="1776"/>
                  </a:lnTo>
                  <a:lnTo>
                    <a:pt x="2434" y="1784"/>
                  </a:lnTo>
                  <a:lnTo>
                    <a:pt x="2460" y="1799"/>
                  </a:lnTo>
                  <a:lnTo>
                    <a:pt x="2482" y="1818"/>
                  </a:lnTo>
                  <a:lnTo>
                    <a:pt x="2501" y="1840"/>
                  </a:lnTo>
                  <a:lnTo>
                    <a:pt x="2516" y="1866"/>
                  </a:lnTo>
                  <a:lnTo>
                    <a:pt x="2524" y="1895"/>
                  </a:lnTo>
                  <a:lnTo>
                    <a:pt x="2527" y="1927"/>
                  </a:lnTo>
                  <a:lnTo>
                    <a:pt x="2527" y="2042"/>
                  </a:lnTo>
                  <a:lnTo>
                    <a:pt x="2524" y="2069"/>
                  </a:lnTo>
                  <a:lnTo>
                    <a:pt x="2516" y="2094"/>
                  </a:lnTo>
                  <a:lnTo>
                    <a:pt x="2503" y="2115"/>
                  </a:lnTo>
                  <a:lnTo>
                    <a:pt x="2484" y="2133"/>
                  </a:lnTo>
                  <a:lnTo>
                    <a:pt x="2464" y="2146"/>
                  </a:lnTo>
                  <a:lnTo>
                    <a:pt x="2439" y="2155"/>
                  </a:lnTo>
                  <a:lnTo>
                    <a:pt x="2412" y="2158"/>
                  </a:lnTo>
                  <a:lnTo>
                    <a:pt x="722" y="2158"/>
                  </a:lnTo>
                  <a:lnTo>
                    <a:pt x="695" y="2155"/>
                  </a:lnTo>
                  <a:lnTo>
                    <a:pt x="671" y="2146"/>
                  </a:lnTo>
                  <a:lnTo>
                    <a:pt x="650" y="2133"/>
                  </a:lnTo>
                  <a:lnTo>
                    <a:pt x="632" y="2115"/>
                  </a:lnTo>
                  <a:lnTo>
                    <a:pt x="619" y="2094"/>
                  </a:lnTo>
                  <a:lnTo>
                    <a:pt x="610" y="2069"/>
                  </a:lnTo>
                  <a:lnTo>
                    <a:pt x="607" y="2042"/>
                  </a:lnTo>
                  <a:lnTo>
                    <a:pt x="607" y="1888"/>
                  </a:lnTo>
                  <a:lnTo>
                    <a:pt x="610" y="1861"/>
                  </a:lnTo>
                  <a:lnTo>
                    <a:pt x="619" y="1836"/>
                  </a:lnTo>
                  <a:lnTo>
                    <a:pt x="632" y="1815"/>
                  </a:lnTo>
                  <a:lnTo>
                    <a:pt x="650" y="1797"/>
                  </a:lnTo>
                  <a:lnTo>
                    <a:pt x="671" y="1784"/>
                  </a:lnTo>
                  <a:lnTo>
                    <a:pt x="695" y="1776"/>
                  </a:lnTo>
                  <a:lnTo>
                    <a:pt x="722" y="1772"/>
                  </a:lnTo>
                  <a:close/>
                  <a:moveTo>
                    <a:pt x="2873" y="1227"/>
                  </a:moveTo>
                  <a:lnTo>
                    <a:pt x="2900" y="1227"/>
                  </a:lnTo>
                  <a:lnTo>
                    <a:pt x="2927" y="1228"/>
                  </a:lnTo>
                  <a:lnTo>
                    <a:pt x="2953" y="1230"/>
                  </a:lnTo>
                  <a:lnTo>
                    <a:pt x="2977" y="1231"/>
                  </a:lnTo>
                  <a:lnTo>
                    <a:pt x="3001" y="1232"/>
                  </a:lnTo>
                  <a:lnTo>
                    <a:pt x="3023" y="1233"/>
                  </a:lnTo>
                  <a:lnTo>
                    <a:pt x="3048" y="1236"/>
                  </a:lnTo>
                  <a:lnTo>
                    <a:pt x="3072" y="1244"/>
                  </a:lnTo>
                  <a:lnTo>
                    <a:pt x="3093" y="1257"/>
                  </a:lnTo>
                  <a:lnTo>
                    <a:pt x="3110" y="1274"/>
                  </a:lnTo>
                  <a:lnTo>
                    <a:pt x="3123" y="1296"/>
                  </a:lnTo>
                  <a:lnTo>
                    <a:pt x="3131" y="1319"/>
                  </a:lnTo>
                  <a:lnTo>
                    <a:pt x="3135" y="1345"/>
                  </a:lnTo>
                  <a:lnTo>
                    <a:pt x="3131" y="1373"/>
                  </a:lnTo>
                  <a:lnTo>
                    <a:pt x="3123" y="1399"/>
                  </a:lnTo>
                  <a:lnTo>
                    <a:pt x="3110" y="1421"/>
                  </a:lnTo>
                  <a:lnTo>
                    <a:pt x="3093" y="1439"/>
                  </a:lnTo>
                  <a:lnTo>
                    <a:pt x="3072" y="1453"/>
                  </a:lnTo>
                  <a:lnTo>
                    <a:pt x="3048" y="1461"/>
                  </a:lnTo>
                  <a:lnTo>
                    <a:pt x="3023" y="1464"/>
                  </a:lnTo>
                  <a:lnTo>
                    <a:pt x="2827" y="1464"/>
                  </a:lnTo>
                  <a:lnTo>
                    <a:pt x="2827" y="2003"/>
                  </a:lnTo>
                  <a:lnTo>
                    <a:pt x="2673" y="2003"/>
                  </a:lnTo>
                  <a:lnTo>
                    <a:pt x="2673" y="2000"/>
                  </a:lnTo>
                  <a:lnTo>
                    <a:pt x="2673" y="1988"/>
                  </a:lnTo>
                  <a:lnTo>
                    <a:pt x="2673" y="1970"/>
                  </a:lnTo>
                  <a:lnTo>
                    <a:pt x="2673" y="1946"/>
                  </a:lnTo>
                  <a:lnTo>
                    <a:pt x="2674" y="1917"/>
                  </a:lnTo>
                  <a:lnTo>
                    <a:pt x="2674" y="1885"/>
                  </a:lnTo>
                  <a:lnTo>
                    <a:pt x="2674" y="1848"/>
                  </a:lnTo>
                  <a:lnTo>
                    <a:pt x="2674" y="1808"/>
                  </a:lnTo>
                  <a:lnTo>
                    <a:pt x="2674" y="1767"/>
                  </a:lnTo>
                  <a:lnTo>
                    <a:pt x="2674" y="1725"/>
                  </a:lnTo>
                  <a:lnTo>
                    <a:pt x="2675" y="1682"/>
                  </a:lnTo>
                  <a:lnTo>
                    <a:pt x="2675" y="1639"/>
                  </a:lnTo>
                  <a:lnTo>
                    <a:pt x="2675" y="1598"/>
                  </a:lnTo>
                  <a:lnTo>
                    <a:pt x="2676" y="1558"/>
                  </a:lnTo>
                  <a:lnTo>
                    <a:pt x="2676" y="1523"/>
                  </a:lnTo>
                  <a:lnTo>
                    <a:pt x="2677" y="1489"/>
                  </a:lnTo>
                  <a:lnTo>
                    <a:pt x="2678" y="1461"/>
                  </a:lnTo>
                  <a:lnTo>
                    <a:pt x="2679" y="1439"/>
                  </a:lnTo>
                  <a:lnTo>
                    <a:pt x="2680" y="1421"/>
                  </a:lnTo>
                  <a:lnTo>
                    <a:pt x="2681" y="1410"/>
                  </a:lnTo>
                  <a:lnTo>
                    <a:pt x="2684" y="1377"/>
                  </a:lnTo>
                  <a:lnTo>
                    <a:pt x="2690" y="1345"/>
                  </a:lnTo>
                  <a:lnTo>
                    <a:pt x="2700" y="1314"/>
                  </a:lnTo>
                  <a:lnTo>
                    <a:pt x="2708" y="1296"/>
                  </a:lnTo>
                  <a:lnTo>
                    <a:pt x="2719" y="1279"/>
                  </a:lnTo>
                  <a:lnTo>
                    <a:pt x="2734" y="1264"/>
                  </a:lnTo>
                  <a:lnTo>
                    <a:pt x="2752" y="1251"/>
                  </a:lnTo>
                  <a:lnTo>
                    <a:pt x="2773" y="1241"/>
                  </a:lnTo>
                  <a:lnTo>
                    <a:pt x="2795" y="1234"/>
                  </a:lnTo>
                  <a:lnTo>
                    <a:pt x="2820" y="1230"/>
                  </a:lnTo>
                  <a:lnTo>
                    <a:pt x="2846" y="1228"/>
                  </a:lnTo>
                  <a:lnTo>
                    <a:pt x="2873" y="1227"/>
                  </a:lnTo>
                  <a:close/>
                  <a:moveTo>
                    <a:pt x="260" y="1227"/>
                  </a:moveTo>
                  <a:lnTo>
                    <a:pt x="287" y="1228"/>
                  </a:lnTo>
                  <a:lnTo>
                    <a:pt x="313" y="1230"/>
                  </a:lnTo>
                  <a:lnTo>
                    <a:pt x="338" y="1234"/>
                  </a:lnTo>
                  <a:lnTo>
                    <a:pt x="361" y="1241"/>
                  </a:lnTo>
                  <a:lnTo>
                    <a:pt x="382" y="1251"/>
                  </a:lnTo>
                  <a:lnTo>
                    <a:pt x="400" y="1264"/>
                  </a:lnTo>
                  <a:lnTo>
                    <a:pt x="415" y="1279"/>
                  </a:lnTo>
                  <a:lnTo>
                    <a:pt x="426" y="1296"/>
                  </a:lnTo>
                  <a:lnTo>
                    <a:pt x="434" y="1314"/>
                  </a:lnTo>
                  <a:lnTo>
                    <a:pt x="443" y="1335"/>
                  </a:lnTo>
                  <a:lnTo>
                    <a:pt x="450" y="1359"/>
                  </a:lnTo>
                  <a:lnTo>
                    <a:pt x="454" y="1382"/>
                  </a:lnTo>
                  <a:lnTo>
                    <a:pt x="457" y="1406"/>
                  </a:lnTo>
                  <a:lnTo>
                    <a:pt x="457" y="1417"/>
                  </a:lnTo>
                  <a:lnTo>
                    <a:pt x="458" y="1435"/>
                  </a:lnTo>
                  <a:lnTo>
                    <a:pt x="458" y="1459"/>
                  </a:lnTo>
                  <a:lnTo>
                    <a:pt x="460" y="1487"/>
                  </a:lnTo>
                  <a:lnTo>
                    <a:pt x="460" y="1521"/>
                  </a:lnTo>
                  <a:lnTo>
                    <a:pt x="460" y="1557"/>
                  </a:lnTo>
                  <a:lnTo>
                    <a:pt x="461" y="1597"/>
                  </a:lnTo>
                  <a:lnTo>
                    <a:pt x="461" y="1638"/>
                  </a:lnTo>
                  <a:lnTo>
                    <a:pt x="461" y="1680"/>
                  </a:lnTo>
                  <a:lnTo>
                    <a:pt x="461" y="1724"/>
                  </a:lnTo>
                  <a:lnTo>
                    <a:pt x="461" y="1766"/>
                  </a:lnTo>
                  <a:lnTo>
                    <a:pt x="461" y="1808"/>
                  </a:lnTo>
                  <a:lnTo>
                    <a:pt x="461" y="1847"/>
                  </a:lnTo>
                  <a:lnTo>
                    <a:pt x="461" y="1885"/>
                  </a:lnTo>
                  <a:lnTo>
                    <a:pt x="462" y="1917"/>
                  </a:lnTo>
                  <a:lnTo>
                    <a:pt x="462" y="1946"/>
                  </a:lnTo>
                  <a:lnTo>
                    <a:pt x="462" y="1970"/>
                  </a:lnTo>
                  <a:lnTo>
                    <a:pt x="462" y="1988"/>
                  </a:lnTo>
                  <a:lnTo>
                    <a:pt x="462" y="2000"/>
                  </a:lnTo>
                  <a:lnTo>
                    <a:pt x="462" y="2003"/>
                  </a:lnTo>
                  <a:lnTo>
                    <a:pt x="308" y="2003"/>
                  </a:lnTo>
                  <a:lnTo>
                    <a:pt x="308" y="1464"/>
                  </a:lnTo>
                  <a:lnTo>
                    <a:pt x="112" y="1464"/>
                  </a:lnTo>
                  <a:lnTo>
                    <a:pt x="86" y="1461"/>
                  </a:lnTo>
                  <a:lnTo>
                    <a:pt x="62" y="1453"/>
                  </a:lnTo>
                  <a:lnTo>
                    <a:pt x="42" y="1439"/>
                  </a:lnTo>
                  <a:lnTo>
                    <a:pt x="25" y="1421"/>
                  </a:lnTo>
                  <a:lnTo>
                    <a:pt x="12" y="1399"/>
                  </a:lnTo>
                  <a:lnTo>
                    <a:pt x="3" y="1373"/>
                  </a:lnTo>
                  <a:lnTo>
                    <a:pt x="0" y="1345"/>
                  </a:lnTo>
                  <a:lnTo>
                    <a:pt x="3" y="1319"/>
                  </a:lnTo>
                  <a:lnTo>
                    <a:pt x="12" y="1296"/>
                  </a:lnTo>
                  <a:lnTo>
                    <a:pt x="25" y="1274"/>
                  </a:lnTo>
                  <a:lnTo>
                    <a:pt x="42" y="1257"/>
                  </a:lnTo>
                  <a:lnTo>
                    <a:pt x="62" y="1244"/>
                  </a:lnTo>
                  <a:lnTo>
                    <a:pt x="86" y="1236"/>
                  </a:lnTo>
                  <a:lnTo>
                    <a:pt x="112" y="1233"/>
                  </a:lnTo>
                  <a:lnTo>
                    <a:pt x="132" y="1232"/>
                  </a:lnTo>
                  <a:lnTo>
                    <a:pt x="155" y="1231"/>
                  </a:lnTo>
                  <a:lnTo>
                    <a:pt x="180" y="1230"/>
                  </a:lnTo>
                  <a:lnTo>
                    <a:pt x="207" y="1228"/>
                  </a:lnTo>
                  <a:lnTo>
                    <a:pt x="232" y="1227"/>
                  </a:lnTo>
                  <a:lnTo>
                    <a:pt x="260" y="1227"/>
                  </a:lnTo>
                  <a:close/>
                  <a:moveTo>
                    <a:pt x="1268" y="0"/>
                  </a:moveTo>
                  <a:lnTo>
                    <a:pt x="1805" y="0"/>
                  </a:lnTo>
                  <a:lnTo>
                    <a:pt x="1840" y="0"/>
                  </a:lnTo>
                  <a:lnTo>
                    <a:pt x="1874" y="2"/>
                  </a:lnTo>
                  <a:lnTo>
                    <a:pt x="1910" y="8"/>
                  </a:lnTo>
                  <a:lnTo>
                    <a:pt x="1975" y="14"/>
                  </a:lnTo>
                  <a:lnTo>
                    <a:pt x="2039" y="24"/>
                  </a:lnTo>
                  <a:lnTo>
                    <a:pt x="2098" y="36"/>
                  </a:lnTo>
                  <a:lnTo>
                    <a:pt x="2154" y="52"/>
                  </a:lnTo>
                  <a:lnTo>
                    <a:pt x="2206" y="70"/>
                  </a:lnTo>
                  <a:lnTo>
                    <a:pt x="2254" y="92"/>
                  </a:lnTo>
                  <a:lnTo>
                    <a:pt x="2298" y="117"/>
                  </a:lnTo>
                  <a:lnTo>
                    <a:pt x="2338" y="145"/>
                  </a:lnTo>
                  <a:lnTo>
                    <a:pt x="2374" y="175"/>
                  </a:lnTo>
                  <a:lnTo>
                    <a:pt x="2405" y="208"/>
                  </a:lnTo>
                  <a:lnTo>
                    <a:pt x="2432" y="245"/>
                  </a:lnTo>
                  <a:lnTo>
                    <a:pt x="2453" y="283"/>
                  </a:lnTo>
                  <a:lnTo>
                    <a:pt x="2470" y="321"/>
                  </a:lnTo>
                  <a:lnTo>
                    <a:pt x="2483" y="359"/>
                  </a:lnTo>
                  <a:lnTo>
                    <a:pt x="2492" y="394"/>
                  </a:lnTo>
                  <a:lnTo>
                    <a:pt x="2497" y="430"/>
                  </a:lnTo>
                  <a:lnTo>
                    <a:pt x="2499" y="462"/>
                  </a:lnTo>
                  <a:lnTo>
                    <a:pt x="2499" y="491"/>
                  </a:lnTo>
                  <a:lnTo>
                    <a:pt x="2498" y="518"/>
                  </a:lnTo>
                  <a:lnTo>
                    <a:pt x="2496" y="541"/>
                  </a:lnTo>
                  <a:lnTo>
                    <a:pt x="2493" y="558"/>
                  </a:lnTo>
                  <a:lnTo>
                    <a:pt x="2227" y="1556"/>
                  </a:lnTo>
                  <a:lnTo>
                    <a:pt x="2214" y="1590"/>
                  </a:lnTo>
                  <a:lnTo>
                    <a:pt x="2199" y="1617"/>
                  </a:lnTo>
                  <a:lnTo>
                    <a:pt x="2182" y="1638"/>
                  </a:lnTo>
                  <a:lnTo>
                    <a:pt x="2165" y="1656"/>
                  </a:lnTo>
                  <a:lnTo>
                    <a:pt x="2147" y="1670"/>
                  </a:lnTo>
                  <a:lnTo>
                    <a:pt x="2130" y="1679"/>
                  </a:lnTo>
                  <a:lnTo>
                    <a:pt x="2114" y="1687"/>
                  </a:lnTo>
                  <a:lnTo>
                    <a:pt x="2100" y="1691"/>
                  </a:lnTo>
                  <a:lnTo>
                    <a:pt x="2087" y="1693"/>
                  </a:lnTo>
                  <a:lnTo>
                    <a:pt x="2077" y="1695"/>
                  </a:lnTo>
                  <a:lnTo>
                    <a:pt x="2070" y="1696"/>
                  </a:lnTo>
                  <a:lnTo>
                    <a:pt x="1080" y="1696"/>
                  </a:lnTo>
                  <a:lnTo>
                    <a:pt x="1054" y="1692"/>
                  </a:lnTo>
                  <a:lnTo>
                    <a:pt x="1028" y="1683"/>
                  </a:lnTo>
                  <a:lnTo>
                    <a:pt x="1003" y="1669"/>
                  </a:lnTo>
                  <a:lnTo>
                    <a:pt x="981" y="1650"/>
                  </a:lnTo>
                  <a:lnTo>
                    <a:pt x="959" y="1630"/>
                  </a:lnTo>
                  <a:lnTo>
                    <a:pt x="942" y="1606"/>
                  </a:lnTo>
                  <a:lnTo>
                    <a:pt x="928" y="1581"/>
                  </a:lnTo>
                  <a:lnTo>
                    <a:pt x="918" y="1556"/>
                  </a:lnTo>
                  <a:lnTo>
                    <a:pt x="646" y="555"/>
                  </a:lnTo>
                  <a:lnTo>
                    <a:pt x="639" y="523"/>
                  </a:lnTo>
                  <a:lnTo>
                    <a:pt x="635" y="487"/>
                  </a:lnTo>
                  <a:lnTo>
                    <a:pt x="635" y="449"/>
                  </a:lnTo>
                  <a:lnTo>
                    <a:pt x="637" y="410"/>
                  </a:lnTo>
                  <a:lnTo>
                    <a:pt x="644" y="369"/>
                  </a:lnTo>
                  <a:lnTo>
                    <a:pt x="655" y="328"/>
                  </a:lnTo>
                  <a:lnTo>
                    <a:pt x="671" y="287"/>
                  </a:lnTo>
                  <a:lnTo>
                    <a:pt x="692" y="247"/>
                  </a:lnTo>
                  <a:lnTo>
                    <a:pt x="719" y="208"/>
                  </a:lnTo>
                  <a:lnTo>
                    <a:pt x="736" y="187"/>
                  </a:lnTo>
                  <a:lnTo>
                    <a:pt x="757" y="165"/>
                  </a:lnTo>
                  <a:lnTo>
                    <a:pt x="780" y="144"/>
                  </a:lnTo>
                  <a:lnTo>
                    <a:pt x="806" y="122"/>
                  </a:lnTo>
                  <a:lnTo>
                    <a:pt x="836" y="103"/>
                  </a:lnTo>
                  <a:lnTo>
                    <a:pt x="870" y="83"/>
                  </a:lnTo>
                  <a:lnTo>
                    <a:pt x="906" y="65"/>
                  </a:lnTo>
                  <a:lnTo>
                    <a:pt x="947" y="49"/>
                  </a:lnTo>
                  <a:lnTo>
                    <a:pt x="991" y="33"/>
                  </a:lnTo>
                  <a:lnTo>
                    <a:pt x="1041" y="21"/>
                  </a:lnTo>
                  <a:lnTo>
                    <a:pt x="1095" y="11"/>
                  </a:lnTo>
                  <a:lnTo>
                    <a:pt x="1153" y="3"/>
                  </a:lnTo>
                  <a:lnTo>
                    <a:pt x="1156" y="3"/>
                  </a:lnTo>
                  <a:lnTo>
                    <a:pt x="1192" y="1"/>
                  </a:lnTo>
                  <a:lnTo>
                    <a:pt x="1229" y="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bg-BG"/>
            </a:p>
          </p:txBody>
        </p:sp>
        <p:sp>
          <p:nvSpPr>
            <p:cNvPr id="11" name="PA-左中括号 10"/>
            <p:cNvSpPr/>
            <p:nvPr>
              <p:custDataLst>
                <p:tags r:id="rId17"/>
              </p:custDataLst>
            </p:nvPr>
          </p:nvSpPr>
          <p:spPr>
            <a:xfrm rot="5400000">
              <a:off x="5823040" y="-1774714"/>
              <a:ext cx="358301" cy="9366265"/>
            </a:xfrm>
            <a:prstGeom prst="leftBracket">
              <a:avLst>
                <a:gd name="adj" fmla="val 102804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bg-BG"/>
            </a:p>
          </p:txBody>
        </p:sp>
        <p:cxnSp>
          <p:nvCxnSpPr>
            <p:cNvPr id="12" name="PA-直接连接符 11"/>
            <p:cNvCxnSpPr/>
            <p:nvPr>
              <p:custDataLst>
                <p:tags r:id="rId18"/>
              </p:custDataLst>
            </p:nvPr>
          </p:nvCxnSpPr>
          <p:spPr>
            <a:xfrm>
              <a:off x="5982882" y="2729270"/>
              <a:ext cx="0" cy="35830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A-直接连接符 12"/>
            <p:cNvCxnSpPr/>
            <p:nvPr>
              <p:custDataLst>
                <p:tags r:id="rId19"/>
              </p:custDataLst>
            </p:nvPr>
          </p:nvCxnSpPr>
          <p:spPr>
            <a:xfrm>
              <a:off x="8354684" y="2729270"/>
              <a:ext cx="0" cy="35830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A-直接连接符 13"/>
            <p:cNvCxnSpPr/>
            <p:nvPr>
              <p:custDataLst>
                <p:tags r:id="rId20"/>
              </p:custDataLst>
            </p:nvPr>
          </p:nvCxnSpPr>
          <p:spPr>
            <a:xfrm>
              <a:off x="3653834" y="2729270"/>
              <a:ext cx="0" cy="35830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3301229" y="3345768"/>
              <a:ext cx="721480" cy="721478"/>
              <a:chOff x="3150046" y="3918484"/>
              <a:chExt cx="1023846" cy="1023845"/>
            </a:xfrm>
          </p:grpSpPr>
          <p:sp>
            <p:nvSpPr>
              <p:cNvPr id="5" name="PA-圆角矩形 3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18806384">
                <a:off x="3150046" y="3918484"/>
                <a:ext cx="1023845" cy="1023846"/>
              </a:xfrm>
              <a:prstGeom prst="roundRect">
                <a:avLst>
                  <a:gd name="adj" fmla="val 9886"/>
                </a:avLst>
              </a:prstGeom>
              <a:solidFill>
                <a:srgbClr val="AEBBD0"/>
              </a:solidFill>
              <a:ln w="381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188" tIns="38094" rIns="76188" bIns="38094" rtlCol="0" anchor="ctr"/>
              <a:p>
                <a:pPr lvl="0" algn="ctr"/>
                <a:endParaRPr lang="bg-BG" sz="1800">
                  <a:solidFill>
                    <a:schemeClr val="tx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>
              <a:xfrm>
                <a:off x="3475823" y="4225638"/>
                <a:ext cx="389250" cy="409538"/>
                <a:chOff x="2366963" y="1588"/>
                <a:chExt cx="5421313" cy="5703888"/>
              </a:xfrm>
              <a:solidFill>
                <a:schemeClr val="bg1"/>
              </a:solidFill>
            </p:grpSpPr>
            <p:sp>
              <p:nvSpPr>
                <p:cNvPr id="16" name="PA-任意多边形 23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187701" y="1128713"/>
                  <a:ext cx="1249363" cy="1249363"/>
                </a:xfrm>
                <a:custGeom>
                  <a:avLst/>
                  <a:gdLst>
                    <a:gd name="T0" fmla="*/ 185 w 787"/>
                    <a:gd name="T1" fmla="*/ 0 h 787"/>
                    <a:gd name="T2" fmla="*/ 198 w 787"/>
                    <a:gd name="T3" fmla="*/ 4 h 787"/>
                    <a:gd name="T4" fmla="*/ 209 w 787"/>
                    <a:gd name="T5" fmla="*/ 12 h 787"/>
                    <a:gd name="T6" fmla="*/ 394 w 787"/>
                    <a:gd name="T7" fmla="*/ 196 h 787"/>
                    <a:gd name="T8" fmla="*/ 578 w 787"/>
                    <a:gd name="T9" fmla="*/ 12 h 787"/>
                    <a:gd name="T10" fmla="*/ 589 w 787"/>
                    <a:gd name="T11" fmla="*/ 4 h 787"/>
                    <a:gd name="T12" fmla="*/ 602 w 787"/>
                    <a:gd name="T13" fmla="*/ 0 h 787"/>
                    <a:gd name="T14" fmla="*/ 615 w 787"/>
                    <a:gd name="T15" fmla="*/ 0 h 787"/>
                    <a:gd name="T16" fmla="*/ 627 w 787"/>
                    <a:gd name="T17" fmla="*/ 4 h 787"/>
                    <a:gd name="T18" fmla="*/ 638 w 787"/>
                    <a:gd name="T19" fmla="*/ 12 h 787"/>
                    <a:gd name="T20" fmla="*/ 775 w 787"/>
                    <a:gd name="T21" fmla="*/ 149 h 787"/>
                    <a:gd name="T22" fmla="*/ 784 w 787"/>
                    <a:gd name="T23" fmla="*/ 160 h 787"/>
                    <a:gd name="T24" fmla="*/ 787 w 787"/>
                    <a:gd name="T25" fmla="*/ 172 h 787"/>
                    <a:gd name="T26" fmla="*/ 787 w 787"/>
                    <a:gd name="T27" fmla="*/ 185 h 787"/>
                    <a:gd name="T28" fmla="*/ 784 w 787"/>
                    <a:gd name="T29" fmla="*/ 199 h 787"/>
                    <a:gd name="T30" fmla="*/ 775 w 787"/>
                    <a:gd name="T31" fmla="*/ 209 h 787"/>
                    <a:gd name="T32" fmla="*/ 591 w 787"/>
                    <a:gd name="T33" fmla="*/ 394 h 787"/>
                    <a:gd name="T34" fmla="*/ 775 w 787"/>
                    <a:gd name="T35" fmla="*/ 578 h 787"/>
                    <a:gd name="T36" fmla="*/ 784 w 787"/>
                    <a:gd name="T37" fmla="*/ 589 h 787"/>
                    <a:gd name="T38" fmla="*/ 787 w 787"/>
                    <a:gd name="T39" fmla="*/ 602 h 787"/>
                    <a:gd name="T40" fmla="*/ 787 w 787"/>
                    <a:gd name="T41" fmla="*/ 615 h 787"/>
                    <a:gd name="T42" fmla="*/ 784 w 787"/>
                    <a:gd name="T43" fmla="*/ 627 h 787"/>
                    <a:gd name="T44" fmla="*/ 775 w 787"/>
                    <a:gd name="T45" fmla="*/ 638 h 787"/>
                    <a:gd name="T46" fmla="*/ 638 w 787"/>
                    <a:gd name="T47" fmla="*/ 775 h 787"/>
                    <a:gd name="T48" fmla="*/ 627 w 787"/>
                    <a:gd name="T49" fmla="*/ 783 h 787"/>
                    <a:gd name="T50" fmla="*/ 615 w 787"/>
                    <a:gd name="T51" fmla="*/ 787 h 787"/>
                    <a:gd name="T52" fmla="*/ 602 w 787"/>
                    <a:gd name="T53" fmla="*/ 787 h 787"/>
                    <a:gd name="T54" fmla="*/ 589 w 787"/>
                    <a:gd name="T55" fmla="*/ 783 h 787"/>
                    <a:gd name="T56" fmla="*/ 578 w 787"/>
                    <a:gd name="T57" fmla="*/ 775 h 787"/>
                    <a:gd name="T58" fmla="*/ 394 w 787"/>
                    <a:gd name="T59" fmla="*/ 591 h 787"/>
                    <a:gd name="T60" fmla="*/ 209 w 787"/>
                    <a:gd name="T61" fmla="*/ 775 h 787"/>
                    <a:gd name="T62" fmla="*/ 198 w 787"/>
                    <a:gd name="T63" fmla="*/ 783 h 787"/>
                    <a:gd name="T64" fmla="*/ 185 w 787"/>
                    <a:gd name="T65" fmla="*/ 787 h 787"/>
                    <a:gd name="T66" fmla="*/ 173 w 787"/>
                    <a:gd name="T67" fmla="*/ 787 h 787"/>
                    <a:gd name="T68" fmla="*/ 160 w 787"/>
                    <a:gd name="T69" fmla="*/ 783 h 787"/>
                    <a:gd name="T70" fmla="*/ 149 w 787"/>
                    <a:gd name="T71" fmla="*/ 775 h 787"/>
                    <a:gd name="T72" fmla="*/ 12 w 787"/>
                    <a:gd name="T73" fmla="*/ 638 h 787"/>
                    <a:gd name="T74" fmla="*/ 4 w 787"/>
                    <a:gd name="T75" fmla="*/ 627 h 787"/>
                    <a:gd name="T76" fmla="*/ 0 w 787"/>
                    <a:gd name="T77" fmla="*/ 615 h 787"/>
                    <a:gd name="T78" fmla="*/ 0 w 787"/>
                    <a:gd name="T79" fmla="*/ 602 h 787"/>
                    <a:gd name="T80" fmla="*/ 4 w 787"/>
                    <a:gd name="T81" fmla="*/ 589 h 787"/>
                    <a:gd name="T82" fmla="*/ 12 w 787"/>
                    <a:gd name="T83" fmla="*/ 578 h 787"/>
                    <a:gd name="T84" fmla="*/ 196 w 787"/>
                    <a:gd name="T85" fmla="*/ 394 h 787"/>
                    <a:gd name="T86" fmla="*/ 12 w 787"/>
                    <a:gd name="T87" fmla="*/ 209 h 787"/>
                    <a:gd name="T88" fmla="*/ 4 w 787"/>
                    <a:gd name="T89" fmla="*/ 199 h 787"/>
                    <a:gd name="T90" fmla="*/ 0 w 787"/>
                    <a:gd name="T91" fmla="*/ 185 h 787"/>
                    <a:gd name="T92" fmla="*/ 0 w 787"/>
                    <a:gd name="T93" fmla="*/ 172 h 787"/>
                    <a:gd name="T94" fmla="*/ 4 w 787"/>
                    <a:gd name="T95" fmla="*/ 160 h 787"/>
                    <a:gd name="T96" fmla="*/ 12 w 787"/>
                    <a:gd name="T97" fmla="*/ 149 h 787"/>
                    <a:gd name="T98" fmla="*/ 149 w 787"/>
                    <a:gd name="T99" fmla="*/ 12 h 787"/>
                    <a:gd name="T100" fmla="*/ 160 w 787"/>
                    <a:gd name="T101" fmla="*/ 4 h 787"/>
                    <a:gd name="T102" fmla="*/ 173 w 787"/>
                    <a:gd name="T103" fmla="*/ 0 h 787"/>
                    <a:gd name="T104" fmla="*/ 185 w 787"/>
                    <a:gd name="T105" fmla="*/ 0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7" h="787">
                      <a:moveTo>
                        <a:pt x="185" y="0"/>
                      </a:moveTo>
                      <a:lnTo>
                        <a:pt x="198" y="4"/>
                      </a:lnTo>
                      <a:lnTo>
                        <a:pt x="209" y="12"/>
                      </a:lnTo>
                      <a:lnTo>
                        <a:pt x="394" y="196"/>
                      </a:lnTo>
                      <a:lnTo>
                        <a:pt x="578" y="12"/>
                      </a:lnTo>
                      <a:lnTo>
                        <a:pt x="589" y="4"/>
                      </a:lnTo>
                      <a:lnTo>
                        <a:pt x="602" y="0"/>
                      </a:lnTo>
                      <a:lnTo>
                        <a:pt x="615" y="0"/>
                      </a:lnTo>
                      <a:lnTo>
                        <a:pt x="627" y="4"/>
                      </a:lnTo>
                      <a:lnTo>
                        <a:pt x="638" y="12"/>
                      </a:lnTo>
                      <a:lnTo>
                        <a:pt x="775" y="149"/>
                      </a:lnTo>
                      <a:lnTo>
                        <a:pt x="784" y="160"/>
                      </a:lnTo>
                      <a:lnTo>
                        <a:pt x="787" y="172"/>
                      </a:lnTo>
                      <a:lnTo>
                        <a:pt x="787" y="185"/>
                      </a:lnTo>
                      <a:lnTo>
                        <a:pt x="784" y="199"/>
                      </a:lnTo>
                      <a:lnTo>
                        <a:pt x="775" y="209"/>
                      </a:lnTo>
                      <a:lnTo>
                        <a:pt x="591" y="394"/>
                      </a:lnTo>
                      <a:lnTo>
                        <a:pt x="775" y="578"/>
                      </a:lnTo>
                      <a:lnTo>
                        <a:pt x="784" y="589"/>
                      </a:lnTo>
                      <a:lnTo>
                        <a:pt x="787" y="602"/>
                      </a:lnTo>
                      <a:lnTo>
                        <a:pt x="787" y="615"/>
                      </a:lnTo>
                      <a:lnTo>
                        <a:pt x="784" y="627"/>
                      </a:lnTo>
                      <a:lnTo>
                        <a:pt x="775" y="638"/>
                      </a:lnTo>
                      <a:lnTo>
                        <a:pt x="638" y="775"/>
                      </a:lnTo>
                      <a:lnTo>
                        <a:pt x="627" y="783"/>
                      </a:lnTo>
                      <a:lnTo>
                        <a:pt x="615" y="787"/>
                      </a:lnTo>
                      <a:lnTo>
                        <a:pt x="602" y="787"/>
                      </a:lnTo>
                      <a:lnTo>
                        <a:pt x="589" y="783"/>
                      </a:lnTo>
                      <a:lnTo>
                        <a:pt x="578" y="775"/>
                      </a:lnTo>
                      <a:lnTo>
                        <a:pt x="394" y="591"/>
                      </a:lnTo>
                      <a:lnTo>
                        <a:pt x="209" y="775"/>
                      </a:lnTo>
                      <a:lnTo>
                        <a:pt x="198" y="783"/>
                      </a:lnTo>
                      <a:lnTo>
                        <a:pt x="185" y="787"/>
                      </a:lnTo>
                      <a:lnTo>
                        <a:pt x="173" y="787"/>
                      </a:lnTo>
                      <a:lnTo>
                        <a:pt x="160" y="783"/>
                      </a:lnTo>
                      <a:lnTo>
                        <a:pt x="149" y="775"/>
                      </a:lnTo>
                      <a:lnTo>
                        <a:pt x="12" y="638"/>
                      </a:lnTo>
                      <a:lnTo>
                        <a:pt x="4" y="627"/>
                      </a:lnTo>
                      <a:lnTo>
                        <a:pt x="0" y="615"/>
                      </a:lnTo>
                      <a:lnTo>
                        <a:pt x="0" y="602"/>
                      </a:lnTo>
                      <a:lnTo>
                        <a:pt x="4" y="589"/>
                      </a:lnTo>
                      <a:lnTo>
                        <a:pt x="12" y="578"/>
                      </a:lnTo>
                      <a:lnTo>
                        <a:pt x="196" y="394"/>
                      </a:lnTo>
                      <a:lnTo>
                        <a:pt x="12" y="209"/>
                      </a:lnTo>
                      <a:lnTo>
                        <a:pt x="4" y="199"/>
                      </a:lnTo>
                      <a:lnTo>
                        <a:pt x="0" y="185"/>
                      </a:lnTo>
                      <a:lnTo>
                        <a:pt x="0" y="172"/>
                      </a:lnTo>
                      <a:lnTo>
                        <a:pt x="4" y="160"/>
                      </a:lnTo>
                      <a:lnTo>
                        <a:pt x="12" y="149"/>
                      </a:lnTo>
                      <a:lnTo>
                        <a:pt x="149" y="12"/>
                      </a:lnTo>
                      <a:lnTo>
                        <a:pt x="160" y="4"/>
                      </a:lnTo>
                      <a:lnTo>
                        <a:pt x="173" y="0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17" name="PA-任意多边形 24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5867401" y="2892425"/>
                  <a:ext cx="1252538" cy="1250950"/>
                </a:xfrm>
                <a:custGeom>
                  <a:avLst/>
                  <a:gdLst>
                    <a:gd name="T0" fmla="*/ 174 w 789"/>
                    <a:gd name="T1" fmla="*/ 0 h 788"/>
                    <a:gd name="T2" fmla="*/ 187 w 789"/>
                    <a:gd name="T3" fmla="*/ 0 h 788"/>
                    <a:gd name="T4" fmla="*/ 199 w 789"/>
                    <a:gd name="T5" fmla="*/ 4 h 788"/>
                    <a:gd name="T6" fmla="*/ 211 w 789"/>
                    <a:gd name="T7" fmla="*/ 12 h 788"/>
                    <a:gd name="T8" fmla="*/ 395 w 789"/>
                    <a:gd name="T9" fmla="*/ 197 h 788"/>
                    <a:gd name="T10" fmla="*/ 579 w 789"/>
                    <a:gd name="T11" fmla="*/ 12 h 788"/>
                    <a:gd name="T12" fmla="*/ 590 w 789"/>
                    <a:gd name="T13" fmla="*/ 4 h 788"/>
                    <a:gd name="T14" fmla="*/ 602 w 789"/>
                    <a:gd name="T15" fmla="*/ 0 h 788"/>
                    <a:gd name="T16" fmla="*/ 615 w 789"/>
                    <a:gd name="T17" fmla="*/ 0 h 788"/>
                    <a:gd name="T18" fmla="*/ 628 w 789"/>
                    <a:gd name="T19" fmla="*/ 4 h 788"/>
                    <a:gd name="T20" fmla="*/ 639 w 789"/>
                    <a:gd name="T21" fmla="*/ 12 h 788"/>
                    <a:gd name="T22" fmla="*/ 777 w 789"/>
                    <a:gd name="T23" fmla="*/ 149 h 788"/>
                    <a:gd name="T24" fmla="*/ 784 w 789"/>
                    <a:gd name="T25" fmla="*/ 161 h 788"/>
                    <a:gd name="T26" fmla="*/ 789 w 789"/>
                    <a:gd name="T27" fmla="*/ 173 h 788"/>
                    <a:gd name="T28" fmla="*/ 789 w 789"/>
                    <a:gd name="T29" fmla="*/ 186 h 788"/>
                    <a:gd name="T30" fmla="*/ 784 w 789"/>
                    <a:gd name="T31" fmla="*/ 199 h 788"/>
                    <a:gd name="T32" fmla="*/ 777 w 789"/>
                    <a:gd name="T33" fmla="*/ 210 h 788"/>
                    <a:gd name="T34" fmla="*/ 592 w 789"/>
                    <a:gd name="T35" fmla="*/ 394 h 788"/>
                    <a:gd name="T36" fmla="*/ 776 w 789"/>
                    <a:gd name="T37" fmla="*/ 578 h 788"/>
                    <a:gd name="T38" fmla="*/ 784 w 789"/>
                    <a:gd name="T39" fmla="*/ 589 h 788"/>
                    <a:gd name="T40" fmla="*/ 788 w 789"/>
                    <a:gd name="T41" fmla="*/ 601 h 788"/>
                    <a:gd name="T42" fmla="*/ 788 w 789"/>
                    <a:gd name="T43" fmla="*/ 614 h 788"/>
                    <a:gd name="T44" fmla="*/ 784 w 789"/>
                    <a:gd name="T45" fmla="*/ 628 h 788"/>
                    <a:gd name="T46" fmla="*/ 776 w 789"/>
                    <a:gd name="T47" fmla="*/ 638 h 788"/>
                    <a:gd name="T48" fmla="*/ 639 w 789"/>
                    <a:gd name="T49" fmla="*/ 776 h 788"/>
                    <a:gd name="T50" fmla="*/ 627 w 789"/>
                    <a:gd name="T51" fmla="*/ 783 h 788"/>
                    <a:gd name="T52" fmla="*/ 615 w 789"/>
                    <a:gd name="T53" fmla="*/ 788 h 788"/>
                    <a:gd name="T54" fmla="*/ 602 w 789"/>
                    <a:gd name="T55" fmla="*/ 788 h 788"/>
                    <a:gd name="T56" fmla="*/ 589 w 789"/>
                    <a:gd name="T57" fmla="*/ 783 h 788"/>
                    <a:gd name="T58" fmla="*/ 578 w 789"/>
                    <a:gd name="T59" fmla="*/ 776 h 788"/>
                    <a:gd name="T60" fmla="*/ 394 w 789"/>
                    <a:gd name="T61" fmla="*/ 592 h 788"/>
                    <a:gd name="T62" fmla="*/ 210 w 789"/>
                    <a:gd name="T63" fmla="*/ 776 h 788"/>
                    <a:gd name="T64" fmla="*/ 199 w 789"/>
                    <a:gd name="T65" fmla="*/ 783 h 788"/>
                    <a:gd name="T66" fmla="*/ 187 w 789"/>
                    <a:gd name="T67" fmla="*/ 788 h 788"/>
                    <a:gd name="T68" fmla="*/ 174 w 789"/>
                    <a:gd name="T69" fmla="*/ 788 h 788"/>
                    <a:gd name="T70" fmla="*/ 161 w 789"/>
                    <a:gd name="T71" fmla="*/ 783 h 788"/>
                    <a:gd name="T72" fmla="*/ 150 w 789"/>
                    <a:gd name="T73" fmla="*/ 776 h 788"/>
                    <a:gd name="T74" fmla="*/ 12 w 789"/>
                    <a:gd name="T75" fmla="*/ 638 h 788"/>
                    <a:gd name="T76" fmla="*/ 5 w 789"/>
                    <a:gd name="T77" fmla="*/ 628 h 788"/>
                    <a:gd name="T78" fmla="*/ 0 w 789"/>
                    <a:gd name="T79" fmla="*/ 614 h 788"/>
                    <a:gd name="T80" fmla="*/ 0 w 789"/>
                    <a:gd name="T81" fmla="*/ 601 h 788"/>
                    <a:gd name="T82" fmla="*/ 5 w 789"/>
                    <a:gd name="T83" fmla="*/ 589 h 788"/>
                    <a:gd name="T84" fmla="*/ 12 w 789"/>
                    <a:gd name="T85" fmla="*/ 578 h 788"/>
                    <a:gd name="T86" fmla="*/ 197 w 789"/>
                    <a:gd name="T87" fmla="*/ 394 h 788"/>
                    <a:gd name="T88" fmla="*/ 12 w 789"/>
                    <a:gd name="T89" fmla="*/ 210 h 788"/>
                    <a:gd name="T90" fmla="*/ 5 w 789"/>
                    <a:gd name="T91" fmla="*/ 199 h 788"/>
                    <a:gd name="T92" fmla="*/ 0 w 789"/>
                    <a:gd name="T93" fmla="*/ 186 h 788"/>
                    <a:gd name="T94" fmla="*/ 0 w 789"/>
                    <a:gd name="T95" fmla="*/ 173 h 788"/>
                    <a:gd name="T96" fmla="*/ 5 w 789"/>
                    <a:gd name="T97" fmla="*/ 161 h 788"/>
                    <a:gd name="T98" fmla="*/ 12 w 789"/>
                    <a:gd name="T99" fmla="*/ 149 h 788"/>
                    <a:gd name="T100" fmla="*/ 150 w 789"/>
                    <a:gd name="T101" fmla="*/ 12 h 788"/>
                    <a:gd name="T102" fmla="*/ 161 w 789"/>
                    <a:gd name="T103" fmla="*/ 4 h 788"/>
                    <a:gd name="T104" fmla="*/ 174 w 789"/>
                    <a:gd name="T105" fmla="*/ 0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9" h="788">
                      <a:moveTo>
                        <a:pt x="174" y="0"/>
                      </a:moveTo>
                      <a:lnTo>
                        <a:pt x="187" y="0"/>
                      </a:lnTo>
                      <a:lnTo>
                        <a:pt x="199" y="4"/>
                      </a:lnTo>
                      <a:lnTo>
                        <a:pt x="211" y="12"/>
                      </a:lnTo>
                      <a:lnTo>
                        <a:pt x="395" y="197"/>
                      </a:lnTo>
                      <a:lnTo>
                        <a:pt x="579" y="12"/>
                      </a:lnTo>
                      <a:lnTo>
                        <a:pt x="590" y="4"/>
                      </a:lnTo>
                      <a:lnTo>
                        <a:pt x="602" y="0"/>
                      </a:lnTo>
                      <a:lnTo>
                        <a:pt x="615" y="0"/>
                      </a:lnTo>
                      <a:lnTo>
                        <a:pt x="628" y="4"/>
                      </a:lnTo>
                      <a:lnTo>
                        <a:pt x="639" y="12"/>
                      </a:lnTo>
                      <a:lnTo>
                        <a:pt x="777" y="149"/>
                      </a:lnTo>
                      <a:lnTo>
                        <a:pt x="784" y="161"/>
                      </a:lnTo>
                      <a:lnTo>
                        <a:pt x="789" y="173"/>
                      </a:lnTo>
                      <a:lnTo>
                        <a:pt x="789" y="186"/>
                      </a:lnTo>
                      <a:lnTo>
                        <a:pt x="784" y="199"/>
                      </a:lnTo>
                      <a:lnTo>
                        <a:pt x="777" y="210"/>
                      </a:lnTo>
                      <a:lnTo>
                        <a:pt x="592" y="394"/>
                      </a:lnTo>
                      <a:lnTo>
                        <a:pt x="776" y="578"/>
                      </a:lnTo>
                      <a:lnTo>
                        <a:pt x="784" y="589"/>
                      </a:lnTo>
                      <a:lnTo>
                        <a:pt x="788" y="601"/>
                      </a:lnTo>
                      <a:lnTo>
                        <a:pt x="788" y="614"/>
                      </a:lnTo>
                      <a:lnTo>
                        <a:pt x="784" y="628"/>
                      </a:lnTo>
                      <a:lnTo>
                        <a:pt x="776" y="638"/>
                      </a:lnTo>
                      <a:lnTo>
                        <a:pt x="639" y="776"/>
                      </a:lnTo>
                      <a:lnTo>
                        <a:pt x="627" y="783"/>
                      </a:lnTo>
                      <a:lnTo>
                        <a:pt x="615" y="788"/>
                      </a:lnTo>
                      <a:lnTo>
                        <a:pt x="602" y="788"/>
                      </a:lnTo>
                      <a:lnTo>
                        <a:pt x="589" y="783"/>
                      </a:lnTo>
                      <a:lnTo>
                        <a:pt x="578" y="776"/>
                      </a:lnTo>
                      <a:lnTo>
                        <a:pt x="394" y="592"/>
                      </a:lnTo>
                      <a:lnTo>
                        <a:pt x="210" y="776"/>
                      </a:lnTo>
                      <a:lnTo>
                        <a:pt x="199" y="783"/>
                      </a:lnTo>
                      <a:lnTo>
                        <a:pt x="187" y="788"/>
                      </a:lnTo>
                      <a:lnTo>
                        <a:pt x="174" y="788"/>
                      </a:lnTo>
                      <a:lnTo>
                        <a:pt x="161" y="783"/>
                      </a:lnTo>
                      <a:lnTo>
                        <a:pt x="150" y="776"/>
                      </a:lnTo>
                      <a:lnTo>
                        <a:pt x="12" y="638"/>
                      </a:lnTo>
                      <a:lnTo>
                        <a:pt x="5" y="628"/>
                      </a:lnTo>
                      <a:lnTo>
                        <a:pt x="0" y="614"/>
                      </a:lnTo>
                      <a:lnTo>
                        <a:pt x="0" y="601"/>
                      </a:lnTo>
                      <a:lnTo>
                        <a:pt x="5" y="589"/>
                      </a:lnTo>
                      <a:lnTo>
                        <a:pt x="12" y="578"/>
                      </a:lnTo>
                      <a:lnTo>
                        <a:pt x="197" y="394"/>
                      </a:lnTo>
                      <a:lnTo>
                        <a:pt x="12" y="210"/>
                      </a:lnTo>
                      <a:lnTo>
                        <a:pt x="5" y="199"/>
                      </a:lnTo>
                      <a:lnTo>
                        <a:pt x="0" y="186"/>
                      </a:lnTo>
                      <a:lnTo>
                        <a:pt x="0" y="173"/>
                      </a:lnTo>
                      <a:lnTo>
                        <a:pt x="5" y="161"/>
                      </a:lnTo>
                      <a:lnTo>
                        <a:pt x="12" y="149"/>
                      </a:lnTo>
                      <a:lnTo>
                        <a:pt x="150" y="12"/>
                      </a:lnTo>
                      <a:lnTo>
                        <a:pt x="161" y="4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18" name="PA-任意多边形 25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813176" y="4268788"/>
                  <a:ext cx="1433513" cy="1436688"/>
                </a:xfrm>
                <a:custGeom>
                  <a:avLst/>
                  <a:gdLst>
                    <a:gd name="T0" fmla="*/ 451 w 903"/>
                    <a:gd name="T1" fmla="*/ 0 h 905"/>
                    <a:gd name="T2" fmla="*/ 505 w 903"/>
                    <a:gd name="T3" fmla="*/ 4 h 905"/>
                    <a:gd name="T4" fmla="*/ 555 w 903"/>
                    <a:gd name="T5" fmla="*/ 12 h 905"/>
                    <a:gd name="T6" fmla="*/ 604 w 903"/>
                    <a:gd name="T7" fmla="*/ 28 h 905"/>
                    <a:gd name="T8" fmla="*/ 650 w 903"/>
                    <a:gd name="T9" fmla="*/ 47 h 905"/>
                    <a:gd name="T10" fmla="*/ 693 w 903"/>
                    <a:gd name="T11" fmla="*/ 71 h 905"/>
                    <a:gd name="T12" fmla="*/ 734 w 903"/>
                    <a:gd name="T13" fmla="*/ 100 h 905"/>
                    <a:gd name="T14" fmla="*/ 771 w 903"/>
                    <a:gd name="T15" fmla="*/ 133 h 905"/>
                    <a:gd name="T16" fmla="*/ 803 w 903"/>
                    <a:gd name="T17" fmla="*/ 171 h 905"/>
                    <a:gd name="T18" fmla="*/ 833 w 903"/>
                    <a:gd name="T19" fmla="*/ 211 h 905"/>
                    <a:gd name="T20" fmla="*/ 857 w 903"/>
                    <a:gd name="T21" fmla="*/ 253 h 905"/>
                    <a:gd name="T22" fmla="*/ 877 w 903"/>
                    <a:gd name="T23" fmla="*/ 300 h 905"/>
                    <a:gd name="T24" fmla="*/ 891 w 903"/>
                    <a:gd name="T25" fmla="*/ 349 h 905"/>
                    <a:gd name="T26" fmla="*/ 901 w 903"/>
                    <a:gd name="T27" fmla="*/ 400 h 905"/>
                    <a:gd name="T28" fmla="*/ 903 w 903"/>
                    <a:gd name="T29" fmla="*/ 453 h 905"/>
                    <a:gd name="T30" fmla="*/ 901 w 903"/>
                    <a:gd name="T31" fmla="*/ 505 h 905"/>
                    <a:gd name="T32" fmla="*/ 891 w 903"/>
                    <a:gd name="T33" fmla="*/ 556 h 905"/>
                    <a:gd name="T34" fmla="*/ 877 w 903"/>
                    <a:gd name="T35" fmla="*/ 605 h 905"/>
                    <a:gd name="T36" fmla="*/ 857 w 903"/>
                    <a:gd name="T37" fmla="*/ 652 h 905"/>
                    <a:gd name="T38" fmla="*/ 833 w 903"/>
                    <a:gd name="T39" fmla="*/ 695 h 905"/>
                    <a:gd name="T40" fmla="*/ 803 w 903"/>
                    <a:gd name="T41" fmla="*/ 736 h 905"/>
                    <a:gd name="T42" fmla="*/ 771 w 903"/>
                    <a:gd name="T43" fmla="*/ 771 h 905"/>
                    <a:gd name="T44" fmla="*/ 734 w 903"/>
                    <a:gd name="T45" fmla="*/ 805 h 905"/>
                    <a:gd name="T46" fmla="*/ 693 w 903"/>
                    <a:gd name="T47" fmla="*/ 834 h 905"/>
                    <a:gd name="T48" fmla="*/ 650 w 903"/>
                    <a:gd name="T49" fmla="*/ 859 h 905"/>
                    <a:gd name="T50" fmla="*/ 604 w 903"/>
                    <a:gd name="T51" fmla="*/ 878 h 905"/>
                    <a:gd name="T52" fmla="*/ 555 w 903"/>
                    <a:gd name="T53" fmla="*/ 893 h 905"/>
                    <a:gd name="T54" fmla="*/ 505 w 903"/>
                    <a:gd name="T55" fmla="*/ 901 h 905"/>
                    <a:gd name="T56" fmla="*/ 451 w 903"/>
                    <a:gd name="T57" fmla="*/ 905 h 905"/>
                    <a:gd name="T58" fmla="*/ 399 w 903"/>
                    <a:gd name="T59" fmla="*/ 901 h 905"/>
                    <a:gd name="T60" fmla="*/ 348 w 903"/>
                    <a:gd name="T61" fmla="*/ 893 h 905"/>
                    <a:gd name="T62" fmla="*/ 300 w 903"/>
                    <a:gd name="T63" fmla="*/ 878 h 905"/>
                    <a:gd name="T64" fmla="*/ 253 w 903"/>
                    <a:gd name="T65" fmla="*/ 859 h 905"/>
                    <a:gd name="T66" fmla="*/ 209 w 903"/>
                    <a:gd name="T67" fmla="*/ 834 h 905"/>
                    <a:gd name="T68" fmla="*/ 169 w 903"/>
                    <a:gd name="T69" fmla="*/ 805 h 905"/>
                    <a:gd name="T70" fmla="*/ 132 w 903"/>
                    <a:gd name="T71" fmla="*/ 771 h 905"/>
                    <a:gd name="T72" fmla="*/ 99 w 903"/>
                    <a:gd name="T73" fmla="*/ 736 h 905"/>
                    <a:gd name="T74" fmla="*/ 71 w 903"/>
                    <a:gd name="T75" fmla="*/ 695 h 905"/>
                    <a:gd name="T76" fmla="*/ 45 w 903"/>
                    <a:gd name="T77" fmla="*/ 652 h 905"/>
                    <a:gd name="T78" fmla="*/ 26 w 903"/>
                    <a:gd name="T79" fmla="*/ 605 h 905"/>
                    <a:gd name="T80" fmla="*/ 12 w 903"/>
                    <a:gd name="T81" fmla="*/ 556 h 905"/>
                    <a:gd name="T82" fmla="*/ 3 w 903"/>
                    <a:gd name="T83" fmla="*/ 505 h 905"/>
                    <a:gd name="T84" fmla="*/ 0 w 903"/>
                    <a:gd name="T85" fmla="*/ 453 h 905"/>
                    <a:gd name="T86" fmla="*/ 3 w 903"/>
                    <a:gd name="T87" fmla="*/ 400 h 905"/>
                    <a:gd name="T88" fmla="*/ 12 w 903"/>
                    <a:gd name="T89" fmla="*/ 349 h 905"/>
                    <a:gd name="T90" fmla="*/ 26 w 903"/>
                    <a:gd name="T91" fmla="*/ 300 h 905"/>
                    <a:gd name="T92" fmla="*/ 45 w 903"/>
                    <a:gd name="T93" fmla="*/ 253 h 905"/>
                    <a:gd name="T94" fmla="*/ 71 w 903"/>
                    <a:gd name="T95" fmla="*/ 211 h 905"/>
                    <a:gd name="T96" fmla="*/ 99 w 903"/>
                    <a:gd name="T97" fmla="*/ 171 h 905"/>
                    <a:gd name="T98" fmla="*/ 132 w 903"/>
                    <a:gd name="T99" fmla="*/ 133 h 905"/>
                    <a:gd name="T100" fmla="*/ 169 w 903"/>
                    <a:gd name="T101" fmla="*/ 100 h 905"/>
                    <a:gd name="T102" fmla="*/ 209 w 903"/>
                    <a:gd name="T103" fmla="*/ 71 h 905"/>
                    <a:gd name="T104" fmla="*/ 253 w 903"/>
                    <a:gd name="T105" fmla="*/ 47 h 905"/>
                    <a:gd name="T106" fmla="*/ 300 w 903"/>
                    <a:gd name="T107" fmla="*/ 28 h 905"/>
                    <a:gd name="T108" fmla="*/ 348 w 903"/>
                    <a:gd name="T109" fmla="*/ 12 h 905"/>
                    <a:gd name="T110" fmla="*/ 399 w 903"/>
                    <a:gd name="T111" fmla="*/ 4 h 905"/>
                    <a:gd name="T112" fmla="*/ 451 w 903"/>
                    <a:gd name="T113" fmla="*/ 0 h 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903" h="905">
                      <a:moveTo>
                        <a:pt x="451" y="0"/>
                      </a:moveTo>
                      <a:lnTo>
                        <a:pt x="505" y="4"/>
                      </a:lnTo>
                      <a:lnTo>
                        <a:pt x="555" y="12"/>
                      </a:lnTo>
                      <a:lnTo>
                        <a:pt x="604" y="28"/>
                      </a:lnTo>
                      <a:lnTo>
                        <a:pt x="650" y="47"/>
                      </a:lnTo>
                      <a:lnTo>
                        <a:pt x="693" y="71"/>
                      </a:lnTo>
                      <a:lnTo>
                        <a:pt x="734" y="100"/>
                      </a:lnTo>
                      <a:lnTo>
                        <a:pt x="771" y="133"/>
                      </a:lnTo>
                      <a:lnTo>
                        <a:pt x="803" y="171"/>
                      </a:lnTo>
                      <a:lnTo>
                        <a:pt x="833" y="211"/>
                      </a:lnTo>
                      <a:lnTo>
                        <a:pt x="857" y="253"/>
                      </a:lnTo>
                      <a:lnTo>
                        <a:pt x="877" y="300"/>
                      </a:lnTo>
                      <a:lnTo>
                        <a:pt x="891" y="349"/>
                      </a:lnTo>
                      <a:lnTo>
                        <a:pt x="901" y="400"/>
                      </a:lnTo>
                      <a:lnTo>
                        <a:pt x="903" y="453"/>
                      </a:lnTo>
                      <a:lnTo>
                        <a:pt x="901" y="505"/>
                      </a:lnTo>
                      <a:lnTo>
                        <a:pt x="891" y="556"/>
                      </a:lnTo>
                      <a:lnTo>
                        <a:pt x="877" y="605"/>
                      </a:lnTo>
                      <a:lnTo>
                        <a:pt x="857" y="652"/>
                      </a:lnTo>
                      <a:lnTo>
                        <a:pt x="833" y="695"/>
                      </a:lnTo>
                      <a:lnTo>
                        <a:pt x="803" y="736"/>
                      </a:lnTo>
                      <a:lnTo>
                        <a:pt x="771" y="771"/>
                      </a:lnTo>
                      <a:lnTo>
                        <a:pt x="734" y="805"/>
                      </a:lnTo>
                      <a:lnTo>
                        <a:pt x="693" y="834"/>
                      </a:lnTo>
                      <a:lnTo>
                        <a:pt x="650" y="859"/>
                      </a:lnTo>
                      <a:lnTo>
                        <a:pt x="604" y="878"/>
                      </a:lnTo>
                      <a:lnTo>
                        <a:pt x="555" y="893"/>
                      </a:lnTo>
                      <a:lnTo>
                        <a:pt x="505" y="901"/>
                      </a:lnTo>
                      <a:lnTo>
                        <a:pt x="451" y="905"/>
                      </a:lnTo>
                      <a:lnTo>
                        <a:pt x="399" y="901"/>
                      </a:lnTo>
                      <a:lnTo>
                        <a:pt x="348" y="893"/>
                      </a:lnTo>
                      <a:lnTo>
                        <a:pt x="300" y="878"/>
                      </a:lnTo>
                      <a:lnTo>
                        <a:pt x="253" y="859"/>
                      </a:lnTo>
                      <a:lnTo>
                        <a:pt x="209" y="834"/>
                      </a:lnTo>
                      <a:lnTo>
                        <a:pt x="169" y="805"/>
                      </a:lnTo>
                      <a:lnTo>
                        <a:pt x="132" y="771"/>
                      </a:lnTo>
                      <a:lnTo>
                        <a:pt x="99" y="736"/>
                      </a:lnTo>
                      <a:lnTo>
                        <a:pt x="71" y="695"/>
                      </a:lnTo>
                      <a:lnTo>
                        <a:pt x="45" y="652"/>
                      </a:lnTo>
                      <a:lnTo>
                        <a:pt x="26" y="605"/>
                      </a:lnTo>
                      <a:lnTo>
                        <a:pt x="12" y="556"/>
                      </a:lnTo>
                      <a:lnTo>
                        <a:pt x="3" y="505"/>
                      </a:lnTo>
                      <a:lnTo>
                        <a:pt x="0" y="453"/>
                      </a:lnTo>
                      <a:lnTo>
                        <a:pt x="3" y="400"/>
                      </a:lnTo>
                      <a:lnTo>
                        <a:pt x="12" y="349"/>
                      </a:lnTo>
                      <a:lnTo>
                        <a:pt x="26" y="300"/>
                      </a:lnTo>
                      <a:lnTo>
                        <a:pt x="45" y="253"/>
                      </a:lnTo>
                      <a:lnTo>
                        <a:pt x="71" y="211"/>
                      </a:lnTo>
                      <a:lnTo>
                        <a:pt x="99" y="171"/>
                      </a:lnTo>
                      <a:lnTo>
                        <a:pt x="132" y="133"/>
                      </a:lnTo>
                      <a:lnTo>
                        <a:pt x="169" y="100"/>
                      </a:lnTo>
                      <a:lnTo>
                        <a:pt x="209" y="71"/>
                      </a:lnTo>
                      <a:lnTo>
                        <a:pt x="253" y="47"/>
                      </a:lnTo>
                      <a:lnTo>
                        <a:pt x="300" y="28"/>
                      </a:lnTo>
                      <a:lnTo>
                        <a:pt x="348" y="12"/>
                      </a:lnTo>
                      <a:lnTo>
                        <a:pt x="399" y="4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19" name="PA-任意多边形 26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353176" y="255588"/>
                  <a:ext cx="1435100" cy="1433513"/>
                </a:xfrm>
                <a:custGeom>
                  <a:avLst/>
                  <a:gdLst>
                    <a:gd name="T0" fmla="*/ 452 w 904"/>
                    <a:gd name="T1" fmla="*/ 0 h 903"/>
                    <a:gd name="T2" fmla="*/ 505 w 904"/>
                    <a:gd name="T3" fmla="*/ 4 h 903"/>
                    <a:gd name="T4" fmla="*/ 555 w 904"/>
                    <a:gd name="T5" fmla="*/ 12 h 903"/>
                    <a:gd name="T6" fmla="*/ 604 w 904"/>
                    <a:gd name="T7" fmla="*/ 27 h 903"/>
                    <a:gd name="T8" fmla="*/ 651 w 904"/>
                    <a:gd name="T9" fmla="*/ 46 h 903"/>
                    <a:gd name="T10" fmla="*/ 694 w 904"/>
                    <a:gd name="T11" fmla="*/ 71 h 903"/>
                    <a:gd name="T12" fmla="*/ 735 w 904"/>
                    <a:gd name="T13" fmla="*/ 100 h 903"/>
                    <a:gd name="T14" fmla="*/ 771 w 904"/>
                    <a:gd name="T15" fmla="*/ 133 h 903"/>
                    <a:gd name="T16" fmla="*/ 804 w 904"/>
                    <a:gd name="T17" fmla="*/ 169 h 903"/>
                    <a:gd name="T18" fmla="*/ 833 w 904"/>
                    <a:gd name="T19" fmla="*/ 210 h 903"/>
                    <a:gd name="T20" fmla="*/ 858 w 904"/>
                    <a:gd name="T21" fmla="*/ 253 h 903"/>
                    <a:gd name="T22" fmla="*/ 878 w 904"/>
                    <a:gd name="T23" fmla="*/ 300 h 903"/>
                    <a:gd name="T24" fmla="*/ 892 w 904"/>
                    <a:gd name="T25" fmla="*/ 348 h 903"/>
                    <a:gd name="T26" fmla="*/ 900 w 904"/>
                    <a:gd name="T27" fmla="*/ 400 h 903"/>
                    <a:gd name="T28" fmla="*/ 904 w 904"/>
                    <a:gd name="T29" fmla="*/ 452 h 903"/>
                    <a:gd name="T30" fmla="*/ 900 w 904"/>
                    <a:gd name="T31" fmla="*/ 505 h 903"/>
                    <a:gd name="T32" fmla="*/ 892 w 904"/>
                    <a:gd name="T33" fmla="*/ 556 h 903"/>
                    <a:gd name="T34" fmla="*/ 878 w 904"/>
                    <a:gd name="T35" fmla="*/ 605 h 903"/>
                    <a:gd name="T36" fmla="*/ 858 w 904"/>
                    <a:gd name="T37" fmla="*/ 650 h 903"/>
                    <a:gd name="T38" fmla="*/ 833 w 904"/>
                    <a:gd name="T39" fmla="*/ 694 h 903"/>
                    <a:gd name="T40" fmla="*/ 804 w 904"/>
                    <a:gd name="T41" fmla="*/ 734 h 903"/>
                    <a:gd name="T42" fmla="*/ 771 w 904"/>
                    <a:gd name="T43" fmla="*/ 771 h 903"/>
                    <a:gd name="T44" fmla="*/ 735 w 904"/>
                    <a:gd name="T45" fmla="*/ 804 h 903"/>
                    <a:gd name="T46" fmla="*/ 694 w 904"/>
                    <a:gd name="T47" fmla="*/ 834 h 903"/>
                    <a:gd name="T48" fmla="*/ 651 w 904"/>
                    <a:gd name="T49" fmla="*/ 858 h 903"/>
                    <a:gd name="T50" fmla="*/ 604 w 904"/>
                    <a:gd name="T51" fmla="*/ 877 h 903"/>
                    <a:gd name="T52" fmla="*/ 555 w 904"/>
                    <a:gd name="T53" fmla="*/ 893 h 903"/>
                    <a:gd name="T54" fmla="*/ 505 w 904"/>
                    <a:gd name="T55" fmla="*/ 901 h 903"/>
                    <a:gd name="T56" fmla="*/ 452 w 904"/>
                    <a:gd name="T57" fmla="*/ 903 h 903"/>
                    <a:gd name="T58" fmla="*/ 399 w 904"/>
                    <a:gd name="T59" fmla="*/ 901 h 903"/>
                    <a:gd name="T60" fmla="*/ 349 w 904"/>
                    <a:gd name="T61" fmla="*/ 893 h 903"/>
                    <a:gd name="T62" fmla="*/ 300 w 904"/>
                    <a:gd name="T63" fmla="*/ 877 h 903"/>
                    <a:gd name="T64" fmla="*/ 253 w 904"/>
                    <a:gd name="T65" fmla="*/ 858 h 903"/>
                    <a:gd name="T66" fmla="*/ 210 w 904"/>
                    <a:gd name="T67" fmla="*/ 834 h 903"/>
                    <a:gd name="T68" fmla="*/ 170 w 904"/>
                    <a:gd name="T69" fmla="*/ 804 h 903"/>
                    <a:gd name="T70" fmla="*/ 133 w 904"/>
                    <a:gd name="T71" fmla="*/ 771 h 903"/>
                    <a:gd name="T72" fmla="*/ 99 w 904"/>
                    <a:gd name="T73" fmla="*/ 734 h 903"/>
                    <a:gd name="T74" fmla="*/ 70 w 904"/>
                    <a:gd name="T75" fmla="*/ 694 h 903"/>
                    <a:gd name="T76" fmla="*/ 47 w 904"/>
                    <a:gd name="T77" fmla="*/ 650 h 903"/>
                    <a:gd name="T78" fmla="*/ 27 w 904"/>
                    <a:gd name="T79" fmla="*/ 605 h 903"/>
                    <a:gd name="T80" fmla="*/ 12 w 904"/>
                    <a:gd name="T81" fmla="*/ 556 h 903"/>
                    <a:gd name="T82" fmla="*/ 3 w 904"/>
                    <a:gd name="T83" fmla="*/ 505 h 903"/>
                    <a:gd name="T84" fmla="*/ 0 w 904"/>
                    <a:gd name="T85" fmla="*/ 452 h 903"/>
                    <a:gd name="T86" fmla="*/ 3 w 904"/>
                    <a:gd name="T87" fmla="*/ 400 h 903"/>
                    <a:gd name="T88" fmla="*/ 12 w 904"/>
                    <a:gd name="T89" fmla="*/ 348 h 903"/>
                    <a:gd name="T90" fmla="*/ 27 w 904"/>
                    <a:gd name="T91" fmla="*/ 300 h 903"/>
                    <a:gd name="T92" fmla="*/ 47 w 904"/>
                    <a:gd name="T93" fmla="*/ 253 h 903"/>
                    <a:gd name="T94" fmla="*/ 70 w 904"/>
                    <a:gd name="T95" fmla="*/ 210 h 903"/>
                    <a:gd name="T96" fmla="*/ 99 w 904"/>
                    <a:gd name="T97" fmla="*/ 169 h 903"/>
                    <a:gd name="T98" fmla="*/ 133 w 904"/>
                    <a:gd name="T99" fmla="*/ 133 h 903"/>
                    <a:gd name="T100" fmla="*/ 170 w 904"/>
                    <a:gd name="T101" fmla="*/ 100 h 903"/>
                    <a:gd name="T102" fmla="*/ 210 w 904"/>
                    <a:gd name="T103" fmla="*/ 71 h 903"/>
                    <a:gd name="T104" fmla="*/ 253 w 904"/>
                    <a:gd name="T105" fmla="*/ 46 h 903"/>
                    <a:gd name="T106" fmla="*/ 300 w 904"/>
                    <a:gd name="T107" fmla="*/ 27 h 903"/>
                    <a:gd name="T108" fmla="*/ 349 w 904"/>
                    <a:gd name="T109" fmla="*/ 12 h 903"/>
                    <a:gd name="T110" fmla="*/ 399 w 904"/>
                    <a:gd name="T111" fmla="*/ 4 h 903"/>
                    <a:gd name="T112" fmla="*/ 452 w 904"/>
                    <a:gd name="T113" fmla="*/ 0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904" h="903">
                      <a:moveTo>
                        <a:pt x="452" y="0"/>
                      </a:moveTo>
                      <a:lnTo>
                        <a:pt x="505" y="4"/>
                      </a:lnTo>
                      <a:lnTo>
                        <a:pt x="555" y="12"/>
                      </a:lnTo>
                      <a:lnTo>
                        <a:pt x="604" y="27"/>
                      </a:lnTo>
                      <a:lnTo>
                        <a:pt x="651" y="46"/>
                      </a:lnTo>
                      <a:lnTo>
                        <a:pt x="694" y="71"/>
                      </a:lnTo>
                      <a:lnTo>
                        <a:pt x="735" y="100"/>
                      </a:lnTo>
                      <a:lnTo>
                        <a:pt x="771" y="133"/>
                      </a:lnTo>
                      <a:lnTo>
                        <a:pt x="804" y="169"/>
                      </a:lnTo>
                      <a:lnTo>
                        <a:pt x="833" y="210"/>
                      </a:lnTo>
                      <a:lnTo>
                        <a:pt x="858" y="253"/>
                      </a:lnTo>
                      <a:lnTo>
                        <a:pt x="878" y="300"/>
                      </a:lnTo>
                      <a:lnTo>
                        <a:pt x="892" y="348"/>
                      </a:lnTo>
                      <a:lnTo>
                        <a:pt x="900" y="400"/>
                      </a:lnTo>
                      <a:lnTo>
                        <a:pt x="904" y="452"/>
                      </a:lnTo>
                      <a:lnTo>
                        <a:pt x="900" y="505"/>
                      </a:lnTo>
                      <a:lnTo>
                        <a:pt x="892" y="556"/>
                      </a:lnTo>
                      <a:lnTo>
                        <a:pt x="878" y="605"/>
                      </a:lnTo>
                      <a:lnTo>
                        <a:pt x="858" y="650"/>
                      </a:lnTo>
                      <a:lnTo>
                        <a:pt x="833" y="694"/>
                      </a:lnTo>
                      <a:lnTo>
                        <a:pt x="804" y="734"/>
                      </a:lnTo>
                      <a:lnTo>
                        <a:pt x="771" y="771"/>
                      </a:lnTo>
                      <a:lnTo>
                        <a:pt x="735" y="804"/>
                      </a:lnTo>
                      <a:lnTo>
                        <a:pt x="694" y="834"/>
                      </a:lnTo>
                      <a:lnTo>
                        <a:pt x="651" y="858"/>
                      </a:lnTo>
                      <a:lnTo>
                        <a:pt x="604" y="877"/>
                      </a:lnTo>
                      <a:lnTo>
                        <a:pt x="555" y="893"/>
                      </a:lnTo>
                      <a:lnTo>
                        <a:pt x="505" y="901"/>
                      </a:lnTo>
                      <a:lnTo>
                        <a:pt x="452" y="903"/>
                      </a:lnTo>
                      <a:lnTo>
                        <a:pt x="399" y="901"/>
                      </a:lnTo>
                      <a:lnTo>
                        <a:pt x="349" y="893"/>
                      </a:lnTo>
                      <a:lnTo>
                        <a:pt x="300" y="877"/>
                      </a:lnTo>
                      <a:lnTo>
                        <a:pt x="253" y="858"/>
                      </a:lnTo>
                      <a:lnTo>
                        <a:pt x="210" y="834"/>
                      </a:lnTo>
                      <a:lnTo>
                        <a:pt x="170" y="804"/>
                      </a:lnTo>
                      <a:lnTo>
                        <a:pt x="133" y="771"/>
                      </a:lnTo>
                      <a:lnTo>
                        <a:pt x="99" y="734"/>
                      </a:lnTo>
                      <a:lnTo>
                        <a:pt x="70" y="694"/>
                      </a:lnTo>
                      <a:lnTo>
                        <a:pt x="47" y="650"/>
                      </a:lnTo>
                      <a:lnTo>
                        <a:pt x="27" y="605"/>
                      </a:lnTo>
                      <a:lnTo>
                        <a:pt x="12" y="556"/>
                      </a:lnTo>
                      <a:lnTo>
                        <a:pt x="3" y="505"/>
                      </a:lnTo>
                      <a:lnTo>
                        <a:pt x="0" y="452"/>
                      </a:lnTo>
                      <a:lnTo>
                        <a:pt x="3" y="400"/>
                      </a:lnTo>
                      <a:lnTo>
                        <a:pt x="12" y="348"/>
                      </a:lnTo>
                      <a:lnTo>
                        <a:pt x="27" y="300"/>
                      </a:lnTo>
                      <a:lnTo>
                        <a:pt x="47" y="253"/>
                      </a:lnTo>
                      <a:lnTo>
                        <a:pt x="70" y="210"/>
                      </a:lnTo>
                      <a:lnTo>
                        <a:pt x="99" y="169"/>
                      </a:lnTo>
                      <a:lnTo>
                        <a:pt x="133" y="133"/>
                      </a:lnTo>
                      <a:lnTo>
                        <a:pt x="170" y="100"/>
                      </a:lnTo>
                      <a:lnTo>
                        <a:pt x="210" y="71"/>
                      </a:lnTo>
                      <a:lnTo>
                        <a:pt x="253" y="46"/>
                      </a:lnTo>
                      <a:lnTo>
                        <a:pt x="300" y="27"/>
                      </a:lnTo>
                      <a:lnTo>
                        <a:pt x="349" y="12"/>
                      </a:lnTo>
                      <a:lnTo>
                        <a:pt x="399" y="4"/>
                      </a:lnTo>
                      <a:lnTo>
                        <a:pt x="45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0" name="PA-任意多边形 27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537076" y="1460500"/>
                  <a:ext cx="1700213" cy="2576513"/>
                </a:xfrm>
                <a:custGeom>
                  <a:avLst/>
                  <a:gdLst>
                    <a:gd name="T0" fmla="*/ 1055 w 1071"/>
                    <a:gd name="T1" fmla="*/ 0 h 1623"/>
                    <a:gd name="T2" fmla="*/ 1069 w 1071"/>
                    <a:gd name="T3" fmla="*/ 10 h 1623"/>
                    <a:gd name="T4" fmla="*/ 1068 w 1071"/>
                    <a:gd name="T5" fmla="*/ 30 h 1623"/>
                    <a:gd name="T6" fmla="*/ 888 w 1071"/>
                    <a:gd name="T7" fmla="*/ 224 h 1623"/>
                    <a:gd name="T8" fmla="*/ 708 w 1071"/>
                    <a:gd name="T9" fmla="*/ 399 h 1623"/>
                    <a:gd name="T10" fmla="*/ 550 w 1071"/>
                    <a:gd name="T11" fmla="*/ 585 h 1623"/>
                    <a:gd name="T12" fmla="*/ 421 w 1071"/>
                    <a:gd name="T13" fmla="*/ 769 h 1623"/>
                    <a:gd name="T14" fmla="*/ 319 w 1071"/>
                    <a:gd name="T15" fmla="*/ 946 h 1623"/>
                    <a:gd name="T16" fmla="*/ 234 w 1071"/>
                    <a:gd name="T17" fmla="*/ 1128 h 1623"/>
                    <a:gd name="T18" fmla="*/ 188 w 1071"/>
                    <a:gd name="T19" fmla="*/ 1251 h 1623"/>
                    <a:gd name="T20" fmla="*/ 156 w 1071"/>
                    <a:gd name="T21" fmla="*/ 1358 h 1623"/>
                    <a:gd name="T22" fmla="*/ 134 w 1071"/>
                    <a:gd name="T23" fmla="*/ 1446 h 1623"/>
                    <a:gd name="T24" fmla="*/ 121 w 1071"/>
                    <a:gd name="T25" fmla="*/ 1512 h 1623"/>
                    <a:gd name="T26" fmla="*/ 114 w 1071"/>
                    <a:gd name="T27" fmla="*/ 1555 h 1623"/>
                    <a:gd name="T28" fmla="*/ 113 w 1071"/>
                    <a:gd name="T29" fmla="*/ 1570 h 1623"/>
                    <a:gd name="T30" fmla="*/ 101 w 1071"/>
                    <a:gd name="T31" fmla="*/ 1601 h 1623"/>
                    <a:gd name="T32" fmla="*/ 74 w 1071"/>
                    <a:gd name="T33" fmla="*/ 1620 h 1623"/>
                    <a:gd name="T34" fmla="*/ 52 w 1071"/>
                    <a:gd name="T35" fmla="*/ 1623 h 1623"/>
                    <a:gd name="T36" fmla="*/ 19 w 1071"/>
                    <a:gd name="T37" fmla="*/ 1609 h 1623"/>
                    <a:gd name="T38" fmla="*/ 2 w 1071"/>
                    <a:gd name="T39" fmla="*/ 1580 h 1623"/>
                    <a:gd name="T40" fmla="*/ 1 w 1071"/>
                    <a:gd name="T41" fmla="*/ 1556 h 1623"/>
                    <a:gd name="T42" fmla="*/ 4 w 1071"/>
                    <a:gd name="T43" fmla="*/ 1523 h 1623"/>
                    <a:gd name="T44" fmla="*/ 14 w 1071"/>
                    <a:gd name="T45" fmla="*/ 1463 h 1623"/>
                    <a:gd name="T46" fmla="*/ 32 w 1071"/>
                    <a:gd name="T47" fmla="*/ 1380 h 1623"/>
                    <a:gd name="T48" fmla="*/ 61 w 1071"/>
                    <a:gd name="T49" fmla="*/ 1275 h 1623"/>
                    <a:gd name="T50" fmla="*/ 103 w 1071"/>
                    <a:gd name="T51" fmla="*/ 1152 h 1623"/>
                    <a:gd name="T52" fmla="*/ 172 w 1071"/>
                    <a:gd name="T53" fmla="*/ 989 h 1623"/>
                    <a:gd name="T54" fmla="*/ 270 w 1071"/>
                    <a:gd name="T55" fmla="*/ 800 h 1623"/>
                    <a:gd name="T56" fmla="*/ 386 w 1071"/>
                    <a:gd name="T57" fmla="*/ 618 h 1623"/>
                    <a:gd name="T58" fmla="*/ 542 w 1071"/>
                    <a:gd name="T59" fmla="*/ 416 h 1623"/>
                    <a:gd name="T60" fmla="*/ 720 w 1071"/>
                    <a:gd name="T61" fmla="*/ 225 h 1623"/>
                    <a:gd name="T62" fmla="*/ 747 w 1071"/>
                    <a:gd name="T63" fmla="*/ 47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71" h="1623">
                      <a:moveTo>
                        <a:pt x="1044" y="0"/>
                      </a:moveTo>
                      <a:lnTo>
                        <a:pt x="1055" y="0"/>
                      </a:lnTo>
                      <a:lnTo>
                        <a:pt x="1064" y="4"/>
                      </a:lnTo>
                      <a:lnTo>
                        <a:pt x="1069" y="10"/>
                      </a:lnTo>
                      <a:lnTo>
                        <a:pt x="1071" y="19"/>
                      </a:lnTo>
                      <a:lnTo>
                        <a:pt x="1068" y="30"/>
                      </a:lnTo>
                      <a:lnTo>
                        <a:pt x="958" y="312"/>
                      </a:lnTo>
                      <a:lnTo>
                        <a:pt x="888" y="224"/>
                      </a:lnTo>
                      <a:lnTo>
                        <a:pt x="796" y="310"/>
                      </a:lnTo>
                      <a:lnTo>
                        <a:pt x="708" y="399"/>
                      </a:lnTo>
                      <a:lnTo>
                        <a:pt x="627" y="491"/>
                      </a:lnTo>
                      <a:lnTo>
                        <a:pt x="550" y="585"/>
                      </a:lnTo>
                      <a:lnTo>
                        <a:pt x="478" y="683"/>
                      </a:lnTo>
                      <a:lnTo>
                        <a:pt x="421" y="769"/>
                      </a:lnTo>
                      <a:lnTo>
                        <a:pt x="367" y="857"/>
                      </a:lnTo>
                      <a:lnTo>
                        <a:pt x="319" y="946"/>
                      </a:lnTo>
                      <a:lnTo>
                        <a:pt x="274" y="1037"/>
                      </a:lnTo>
                      <a:lnTo>
                        <a:pt x="234" y="1128"/>
                      </a:lnTo>
                      <a:lnTo>
                        <a:pt x="209" y="1191"/>
                      </a:lnTo>
                      <a:lnTo>
                        <a:pt x="188" y="1251"/>
                      </a:lnTo>
                      <a:lnTo>
                        <a:pt x="170" y="1307"/>
                      </a:lnTo>
                      <a:lnTo>
                        <a:pt x="156" y="1358"/>
                      </a:lnTo>
                      <a:lnTo>
                        <a:pt x="144" y="1404"/>
                      </a:lnTo>
                      <a:lnTo>
                        <a:pt x="134" y="1446"/>
                      </a:lnTo>
                      <a:lnTo>
                        <a:pt x="126" y="1483"/>
                      </a:lnTo>
                      <a:lnTo>
                        <a:pt x="121" y="1512"/>
                      </a:lnTo>
                      <a:lnTo>
                        <a:pt x="116" y="1537"/>
                      </a:lnTo>
                      <a:lnTo>
                        <a:pt x="114" y="1555"/>
                      </a:lnTo>
                      <a:lnTo>
                        <a:pt x="113" y="1565"/>
                      </a:lnTo>
                      <a:lnTo>
                        <a:pt x="113" y="1570"/>
                      </a:lnTo>
                      <a:lnTo>
                        <a:pt x="109" y="1587"/>
                      </a:lnTo>
                      <a:lnTo>
                        <a:pt x="101" y="1601"/>
                      </a:lnTo>
                      <a:lnTo>
                        <a:pt x="88" y="1613"/>
                      </a:lnTo>
                      <a:lnTo>
                        <a:pt x="74" y="1620"/>
                      </a:lnTo>
                      <a:lnTo>
                        <a:pt x="56" y="1623"/>
                      </a:lnTo>
                      <a:lnTo>
                        <a:pt x="52" y="1623"/>
                      </a:lnTo>
                      <a:lnTo>
                        <a:pt x="34" y="1619"/>
                      </a:lnTo>
                      <a:lnTo>
                        <a:pt x="19" y="1609"/>
                      </a:lnTo>
                      <a:lnTo>
                        <a:pt x="8" y="1596"/>
                      </a:lnTo>
                      <a:lnTo>
                        <a:pt x="2" y="1580"/>
                      </a:lnTo>
                      <a:lnTo>
                        <a:pt x="0" y="1562"/>
                      </a:lnTo>
                      <a:lnTo>
                        <a:pt x="1" y="1556"/>
                      </a:lnTo>
                      <a:lnTo>
                        <a:pt x="2" y="1543"/>
                      </a:lnTo>
                      <a:lnTo>
                        <a:pt x="4" y="1523"/>
                      </a:lnTo>
                      <a:lnTo>
                        <a:pt x="8" y="1496"/>
                      </a:lnTo>
                      <a:lnTo>
                        <a:pt x="14" y="1463"/>
                      </a:lnTo>
                      <a:lnTo>
                        <a:pt x="22" y="1424"/>
                      </a:lnTo>
                      <a:lnTo>
                        <a:pt x="32" y="1380"/>
                      </a:lnTo>
                      <a:lnTo>
                        <a:pt x="45" y="1330"/>
                      </a:lnTo>
                      <a:lnTo>
                        <a:pt x="61" y="1275"/>
                      </a:lnTo>
                      <a:lnTo>
                        <a:pt x="80" y="1215"/>
                      </a:lnTo>
                      <a:lnTo>
                        <a:pt x="103" y="1152"/>
                      </a:lnTo>
                      <a:lnTo>
                        <a:pt x="129" y="1085"/>
                      </a:lnTo>
                      <a:lnTo>
                        <a:pt x="172" y="989"/>
                      </a:lnTo>
                      <a:lnTo>
                        <a:pt x="219" y="894"/>
                      </a:lnTo>
                      <a:lnTo>
                        <a:pt x="270" y="800"/>
                      </a:lnTo>
                      <a:lnTo>
                        <a:pt x="326" y="708"/>
                      </a:lnTo>
                      <a:lnTo>
                        <a:pt x="386" y="618"/>
                      </a:lnTo>
                      <a:lnTo>
                        <a:pt x="461" y="515"/>
                      </a:lnTo>
                      <a:lnTo>
                        <a:pt x="542" y="416"/>
                      </a:lnTo>
                      <a:lnTo>
                        <a:pt x="629" y="319"/>
                      </a:lnTo>
                      <a:lnTo>
                        <a:pt x="720" y="225"/>
                      </a:lnTo>
                      <a:lnTo>
                        <a:pt x="818" y="136"/>
                      </a:lnTo>
                      <a:lnTo>
                        <a:pt x="747" y="47"/>
                      </a:lnTo>
                      <a:lnTo>
                        <a:pt x="10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1" name="PA-任意多边形 28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366963" y="1588"/>
                  <a:ext cx="1419225" cy="4392613"/>
                </a:xfrm>
                <a:custGeom>
                  <a:avLst/>
                  <a:gdLst>
                    <a:gd name="T0" fmla="*/ 377 w 894"/>
                    <a:gd name="T1" fmla="*/ 3 h 2767"/>
                    <a:gd name="T2" fmla="*/ 384 w 894"/>
                    <a:gd name="T3" fmla="*/ 22 h 2767"/>
                    <a:gd name="T4" fmla="*/ 301 w 894"/>
                    <a:gd name="T5" fmla="*/ 274 h 2767"/>
                    <a:gd name="T6" fmla="*/ 210 w 894"/>
                    <a:gd name="T7" fmla="*/ 518 h 2767"/>
                    <a:gd name="T8" fmla="*/ 148 w 894"/>
                    <a:gd name="T9" fmla="*/ 762 h 2767"/>
                    <a:gd name="T10" fmla="*/ 118 w 894"/>
                    <a:gd name="T11" fmla="*/ 1003 h 2767"/>
                    <a:gd name="T12" fmla="*/ 118 w 894"/>
                    <a:gd name="T13" fmla="*/ 1240 h 2767"/>
                    <a:gd name="T14" fmla="*/ 145 w 894"/>
                    <a:gd name="T15" fmla="*/ 1465 h 2767"/>
                    <a:gd name="T16" fmla="*/ 202 w 894"/>
                    <a:gd name="T17" fmla="*/ 1685 h 2767"/>
                    <a:gd name="T18" fmla="*/ 285 w 894"/>
                    <a:gd name="T19" fmla="*/ 1901 h 2767"/>
                    <a:gd name="T20" fmla="*/ 371 w 894"/>
                    <a:gd name="T21" fmla="*/ 2068 h 2767"/>
                    <a:gd name="T22" fmla="*/ 441 w 894"/>
                    <a:gd name="T23" fmla="*/ 2182 h 2767"/>
                    <a:gd name="T24" fmla="*/ 514 w 894"/>
                    <a:gd name="T25" fmla="*/ 2285 h 2767"/>
                    <a:gd name="T26" fmla="*/ 585 w 894"/>
                    <a:gd name="T27" fmla="*/ 2377 h 2767"/>
                    <a:gd name="T28" fmla="*/ 653 w 894"/>
                    <a:gd name="T29" fmla="*/ 2456 h 2767"/>
                    <a:gd name="T30" fmla="*/ 717 w 894"/>
                    <a:gd name="T31" fmla="*/ 2524 h 2767"/>
                    <a:gd name="T32" fmla="*/ 772 w 894"/>
                    <a:gd name="T33" fmla="*/ 2578 h 2767"/>
                    <a:gd name="T34" fmla="*/ 818 w 894"/>
                    <a:gd name="T35" fmla="*/ 2620 h 2767"/>
                    <a:gd name="T36" fmla="*/ 851 w 894"/>
                    <a:gd name="T37" fmla="*/ 2648 h 2767"/>
                    <a:gd name="T38" fmla="*/ 869 w 894"/>
                    <a:gd name="T39" fmla="*/ 2662 h 2767"/>
                    <a:gd name="T40" fmla="*/ 882 w 894"/>
                    <a:gd name="T41" fmla="*/ 2675 h 2767"/>
                    <a:gd name="T42" fmla="*/ 893 w 894"/>
                    <a:gd name="T43" fmla="*/ 2703 h 2767"/>
                    <a:gd name="T44" fmla="*/ 890 w 894"/>
                    <a:gd name="T45" fmla="*/ 2731 h 2767"/>
                    <a:gd name="T46" fmla="*/ 869 w 894"/>
                    <a:gd name="T47" fmla="*/ 2757 h 2767"/>
                    <a:gd name="T48" fmla="*/ 838 w 894"/>
                    <a:gd name="T49" fmla="*/ 2767 h 2767"/>
                    <a:gd name="T50" fmla="*/ 803 w 894"/>
                    <a:gd name="T51" fmla="*/ 2756 h 2767"/>
                    <a:gd name="T52" fmla="*/ 791 w 894"/>
                    <a:gd name="T53" fmla="*/ 2746 h 2767"/>
                    <a:gd name="T54" fmla="*/ 761 w 894"/>
                    <a:gd name="T55" fmla="*/ 2722 h 2767"/>
                    <a:gd name="T56" fmla="*/ 719 w 894"/>
                    <a:gd name="T57" fmla="*/ 2685 h 2767"/>
                    <a:gd name="T58" fmla="*/ 665 w 894"/>
                    <a:gd name="T59" fmla="*/ 2634 h 2767"/>
                    <a:gd name="T60" fmla="*/ 603 w 894"/>
                    <a:gd name="T61" fmla="*/ 2571 h 2767"/>
                    <a:gd name="T62" fmla="*/ 534 w 894"/>
                    <a:gd name="T63" fmla="*/ 2494 h 2767"/>
                    <a:gd name="T64" fmla="*/ 460 w 894"/>
                    <a:gd name="T65" fmla="*/ 2405 h 2767"/>
                    <a:gd name="T66" fmla="*/ 385 w 894"/>
                    <a:gd name="T67" fmla="*/ 2303 h 2767"/>
                    <a:gd name="T68" fmla="*/ 311 w 894"/>
                    <a:gd name="T69" fmla="*/ 2190 h 2767"/>
                    <a:gd name="T70" fmla="*/ 238 w 894"/>
                    <a:gd name="T71" fmla="*/ 2064 h 2767"/>
                    <a:gd name="T72" fmla="*/ 146 w 894"/>
                    <a:gd name="T73" fmla="*/ 1867 h 2767"/>
                    <a:gd name="T74" fmla="*/ 76 w 894"/>
                    <a:gd name="T75" fmla="*/ 1665 h 2767"/>
                    <a:gd name="T76" fmla="*/ 28 w 894"/>
                    <a:gd name="T77" fmla="*/ 1460 h 2767"/>
                    <a:gd name="T78" fmla="*/ 3 w 894"/>
                    <a:gd name="T79" fmla="*/ 1251 h 2767"/>
                    <a:gd name="T80" fmla="*/ 2 w 894"/>
                    <a:gd name="T81" fmla="*/ 1026 h 2767"/>
                    <a:gd name="T82" fmla="*/ 26 w 894"/>
                    <a:gd name="T83" fmla="*/ 798 h 2767"/>
                    <a:gd name="T84" fmla="*/ 76 w 894"/>
                    <a:gd name="T85" fmla="*/ 568 h 2767"/>
                    <a:gd name="T86" fmla="*/ 152 w 894"/>
                    <a:gd name="T87" fmla="*/ 338 h 2767"/>
                    <a:gd name="T88" fmla="*/ 97 w 894"/>
                    <a:gd name="T89" fmla="*/ 171 h 2767"/>
                    <a:gd name="T90" fmla="*/ 361 w 894"/>
                    <a:gd name="T91" fmla="*/ 0 h 2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94" h="2767">
                      <a:moveTo>
                        <a:pt x="370" y="0"/>
                      </a:moveTo>
                      <a:lnTo>
                        <a:pt x="377" y="3"/>
                      </a:lnTo>
                      <a:lnTo>
                        <a:pt x="382" y="11"/>
                      </a:lnTo>
                      <a:lnTo>
                        <a:pt x="384" y="22"/>
                      </a:lnTo>
                      <a:lnTo>
                        <a:pt x="402" y="324"/>
                      </a:lnTo>
                      <a:lnTo>
                        <a:pt x="301" y="274"/>
                      </a:lnTo>
                      <a:lnTo>
                        <a:pt x="252" y="396"/>
                      </a:lnTo>
                      <a:lnTo>
                        <a:pt x="210" y="518"/>
                      </a:lnTo>
                      <a:lnTo>
                        <a:pt x="176" y="640"/>
                      </a:lnTo>
                      <a:lnTo>
                        <a:pt x="148" y="762"/>
                      </a:lnTo>
                      <a:lnTo>
                        <a:pt x="130" y="882"/>
                      </a:lnTo>
                      <a:lnTo>
                        <a:pt x="118" y="1003"/>
                      </a:lnTo>
                      <a:lnTo>
                        <a:pt x="113" y="1122"/>
                      </a:lnTo>
                      <a:lnTo>
                        <a:pt x="118" y="1240"/>
                      </a:lnTo>
                      <a:lnTo>
                        <a:pt x="128" y="1354"/>
                      </a:lnTo>
                      <a:lnTo>
                        <a:pt x="145" y="1465"/>
                      </a:lnTo>
                      <a:lnTo>
                        <a:pt x="170" y="1576"/>
                      </a:lnTo>
                      <a:lnTo>
                        <a:pt x="202" y="1685"/>
                      </a:lnTo>
                      <a:lnTo>
                        <a:pt x="240" y="1793"/>
                      </a:lnTo>
                      <a:lnTo>
                        <a:pt x="285" y="1901"/>
                      </a:lnTo>
                      <a:lnTo>
                        <a:pt x="337" y="2006"/>
                      </a:lnTo>
                      <a:lnTo>
                        <a:pt x="371" y="2068"/>
                      </a:lnTo>
                      <a:lnTo>
                        <a:pt x="406" y="2126"/>
                      </a:lnTo>
                      <a:lnTo>
                        <a:pt x="441" y="2182"/>
                      </a:lnTo>
                      <a:lnTo>
                        <a:pt x="477" y="2235"/>
                      </a:lnTo>
                      <a:lnTo>
                        <a:pt x="514" y="2285"/>
                      </a:lnTo>
                      <a:lnTo>
                        <a:pt x="550" y="2333"/>
                      </a:lnTo>
                      <a:lnTo>
                        <a:pt x="585" y="2377"/>
                      </a:lnTo>
                      <a:lnTo>
                        <a:pt x="619" y="2418"/>
                      </a:lnTo>
                      <a:lnTo>
                        <a:pt x="653" y="2456"/>
                      </a:lnTo>
                      <a:lnTo>
                        <a:pt x="686" y="2491"/>
                      </a:lnTo>
                      <a:lnTo>
                        <a:pt x="717" y="2524"/>
                      </a:lnTo>
                      <a:lnTo>
                        <a:pt x="746" y="2552"/>
                      </a:lnTo>
                      <a:lnTo>
                        <a:pt x="772" y="2578"/>
                      </a:lnTo>
                      <a:lnTo>
                        <a:pt x="796" y="2600"/>
                      </a:lnTo>
                      <a:lnTo>
                        <a:pt x="818" y="2620"/>
                      </a:lnTo>
                      <a:lnTo>
                        <a:pt x="837" y="2635"/>
                      </a:lnTo>
                      <a:lnTo>
                        <a:pt x="851" y="2648"/>
                      </a:lnTo>
                      <a:lnTo>
                        <a:pt x="862" y="2657"/>
                      </a:lnTo>
                      <a:lnTo>
                        <a:pt x="869" y="2662"/>
                      </a:lnTo>
                      <a:lnTo>
                        <a:pt x="871" y="2664"/>
                      </a:lnTo>
                      <a:lnTo>
                        <a:pt x="882" y="2675"/>
                      </a:lnTo>
                      <a:lnTo>
                        <a:pt x="890" y="2688"/>
                      </a:lnTo>
                      <a:lnTo>
                        <a:pt x="893" y="2703"/>
                      </a:lnTo>
                      <a:lnTo>
                        <a:pt x="894" y="2717"/>
                      </a:lnTo>
                      <a:lnTo>
                        <a:pt x="890" y="2731"/>
                      </a:lnTo>
                      <a:lnTo>
                        <a:pt x="882" y="2744"/>
                      </a:lnTo>
                      <a:lnTo>
                        <a:pt x="869" y="2757"/>
                      </a:lnTo>
                      <a:lnTo>
                        <a:pt x="854" y="2765"/>
                      </a:lnTo>
                      <a:lnTo>
                        <a:pt x="838" y="2767"/>
                      </a:lnTo>
                      <a:lnTo>
                        <a:pt x="819" y="2765"/>
                      </a:lnTo>
                      <a:lnTo>
                        <a:pt x="803" y="2756"/>
                      </a:lnTo>
                      <a:lnTo>
                        <a:pt x="798" y="2753"/>
                      </a:lnTo>
                      <a:lnTo>
                        <a:pt x="791" y="2746"/>
                      </a:lnTo>
                      <a:lnTo>
                        <a:pt x="778" y="2735"/>
                      </a:lnTo>
                      <a:lnTo>
                        <a:pt x="761" y="2722"/>
                      </a:lnTo>
                      <a:lnTo>
                        <a:pt x="742" y="2705"/>
                      </a:lnTo>
                      <a:lnTo>
                        <a:pt x="719" y="2685"/>
                      </a:lnTo>
                      <a:lnTo>
                        <a:pt x="694" y="2661"/>
                      </a:lnTo>
                      <a:lnTo>
                        <a:pt x="665" y="2634"/>
                      </a:lnTo>
                      <a:lnTo>
                        <a:pt x="636" y="2604"/>
                      </a:lnTo>
                      <a:lnTo>
                        <a:pt x="603" y="2571"/>
                      </a:lnTo>
                      <a:lnTo>
                        <a:pt x="569" y="2535"/>
                      </a:lnTo>
                      <a:lnTo>
                        <a:pt x="534" y="2494"/>
                      </a:lnTo>
                      <a:lnTo>
                        <a:pt x="497" y="2452"/>
                      </a:lnTo>
                      <a:lnTo>
                        <a:pt x="460" y="2405"/>
                      </a:lnTo>
                      <a:lnTo>
                        <a:pt x="423" y="2356"/>
                      </a:lnTo>
                      <a:lnTo>
                        <a:pt x="385" y="2303"/>
                      </a:lnTo>
                      <a:lnTo>
                        <a:pt x="348" y="2248"/>
                      </a:lnTo>
                      <a:lnTo>
                        <a:pt x="311" y="2190"/>
                      </a:lnTo>
                      <a:lnTo>
                        <a:pt x="274" y="2128"/>
                      </a:lnTo>
                      <a:lnTo>
                        <a:pt x="238" y="2064"/>
                      </a:lnTo>
                      <a:lnTo>
                        <a:pt x="190" y="1966"/>
                      </a:lnTo>
                      <a:lnTo>
                        <a:pt x="146" y="1867"/>
                      </a:lnTo>
                      <a:lnTo>
                        <a:pt x="108" y="1767"/>
                      </a:lnTo>
                      <a:lnTo>
                        <a:pt x="76" y="1665"/>
                      </a:lnTo>
                      <a:lnTo>
                        <a:pt x="50" y="1563"/>
                      </a:lnTo>
                      <a:lnTo>
                        <a:pt x="28" y="1460"/>
                      </a:lnTo>
                      <a:lnTo>
                        <a:pt x="13" y="1356"/>
                      </a:lnTo>
                      <a:lnTo>
                        <a:pt x="3" y="1251"/>
                      </a:lnTo>
                      <a:lnTo>
                        <a:pt x="0" y="1139"/>
                      </a:lnTo>
                      <a:lnTo>
                        <a:pt x="2" y="1026"/>
                      </a:lnTo>
                      <a:lnTo>
                        <a:pt x="11" y="913"/>
                      </a:lnTo>
                      <a:lnTo>
                        <a:pt x="26" y="798"/>
                      </a:lnTo>
                      <a:lnTo>
                        <a:pt x="48" y="684"/>
                      </a:lnTo>
                      <a:lnTo>
                        <a:pt x="76" y="568"/>
                      </a:lnTo>
                      <a:lnTo>
                        <a:pt x="111" y="454"/>
                      </a:lnTo>
                      <a:lnTo>
                        <a:pt x="152" y="338"/>
                      </a:lnTo>
                      <a:lnTo>
                        <a:pt x="200" y="223"/>
                      </a:lnTo>
                      <a:lnTo>
                        <a:pt x="97" y="171"/>
                      </a:lnTo>
                      <a:lnTo>
                        <a:pt x="350" y="4"/>
                      </a:lnTo>
                      <a:lnTo>
                        <a:pt x="361" y="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</p:grpSp>
        </p:grpSp>
        <p:grpSp>
          <p:nvGrpSpPr>
            <p:cNvPr id="71" name="组合 70"/>
            <p:cNvGrpSpPr/>
            <p:nvPr/>
          </p:nvGrpSpPr>
          <p:grpSpPr>
            <a:xfrm>
              <a:off x="10318871" y="3345768"/>
              <a:ext cx="721480" cy="721478"/>
              <a:chOff x="10167688" y="3918484"/>
              <a:chExt cx="1023846" cy="1023845"/>
            </a:xfrm>
          </p:grpSpPr>
          <p:sp>
            <p:nvSpPr>
              <p:cNvPr id="8" name="PA-圆角矩形 7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>
              <a:xfrm rot="18806384">
                <a:off x="10167688" y="3918484"/>
                <a:ext cx="1023845" cy="1023846"/>
              </a:xfrm>
              <a:prstGeom prst="roundRect">
                <a:avLst>
                  <a:gd name="adj" fmla="val 9886"/>
                </a:avLst>
              </a:prstGeom>
              <a:solidFill>
                <a:srgbClr val="AEBBD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188" tIns="38094" rIns="76188" bIns="38094" rtlCol="0" anchor="ctr"/>
              <a:p>
                <a:pPr lvl="0" algn="ctr"/>
                <a:endParaRPr lang="bg-BG" sz="1800">
                  <a:solidFill>
                    <a:schemeClr val="tx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10465296" y="4225638"/>
                <a:ext cx="440055" cy="409538"/>
                <a:chOff x="2789238" y="722313"/>
                <a:chExt cx="4578350" cy="4260850"/>
              </a:xfrm>
              <a:solidFill>
                <a:schemeClr val="bg1"/>
              </a:solidFill>
            </p:grpSpPr>
            <p:sp>
              <p:nvSpPr>
                <p:cNvPr id="23" name="PA-任意多边形 21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3890963" y="1246188"/>
                  <a:ext cx="1420813" cy="987425"/>
                </a:xfrm>
                <a:custGeom>
                  <a:avLst/>
                  <a:gdLst>
                    <a:gd name="T0" fmla="*/ 1527 w 1791"/>
                    <a:gd name="T1" fmla="*/ 7 h 1246"/>
                    <a:gd name="T2" fmla="*/ 1560 w 1791"/>
                    <a:gd name="T3" fmla="*/ 38 h 1246"/>
                    <a:gd name="T4" fmla="*/ 1791 w 1791"/>
                    <a:gd name="T5" fmla="*/ 528 h 1246"/>
                    <a:gd name="T6" fmla="*/ 1779 w 1791"/>
                    <a:gd name="T7" fmla="*/ 574 h 1246"/>
                    <a:gd name="T8" fmla="*/ 1765 w 1791"/>
                    <a:gd name="T9" fmla="*/ 590 h 1246"/>
                    <a:gd name="T10" fmla="*/ 1718 w 1791"/>
                    <a:gd name="T11" fmla="*/ 605 h 1246"/>
                    <a:gd name="T12" fmla="*/ 1179 w 1791"/>
                    <a:gd name="T13" fmla="*/ 560 h 1246"/>
                    <a:gd name="T14" fmla="*/ 1144 w 1791"/>
                    <a:gd name="T15" fmla="*/ 527 h 1246"/>
                    <a:gd name="T16" fmla="*/ 1139 w 1791"/>
                    <a:gd name="T17" fmla="*/ 479 h 1246"/>
                    <a:gd name="T18" fmla="*/ 1181 w 1791"/>
                    <a:gd name="T19" fmla="*/ 411 h 1246"/>
                    <a:gd name="T20" fmla="*/ 1015 w 1791"/>
                    <a:gd name="T21" fmla="*/ 406 h 1246"/>
                    <a:gd name="T22" fmla="*/ 852 w 1791"/>
                    <a:gd name="T23" fmla="*/ 441 h 1246"/>
                    <a:gd name="T24" fmla="*/ 701 w 1791"/>
                    <a:gd name="T25" fmla="*/ 509 h 1246"/>
                    <a:gd name="T26" fmla="*/ 570 w 1791"/>
                    <a:gd name="T27" fmla="*/ 607 h 1246"/>
                    <a:gd name="T28" fmla="*/ 471 w 1791"/>
                    <a:gd name="T29" fmla="*/ 724 h 1246"/>
                    <a:gd name="T30" fmla="*/ 397 w 1791"/>
                    <a:gd name="T31" fmla="*/ 857 h 1246"/>
                    <a:gd name="T32" fmla="*/ 353 w 1791"/>
                    <a:gd name="T33" fmla="*/ 1004 h 1246"/>
                    <a:gd name="T34" fmla="*/ 339 w 1791"/>
                    <a:gd name="T35" fmla="*/ 1158 h 1246"/>
                    <a:gd name="T36" fmla="*/ 327 w 1791"/>
                    <a:gd name="T37" fmla="*/ 1200 h 1246"/>
                    <a:gd name="T38" fmla="*/ 296 w 1791"/>
                    <a:gd name="T39" fmla="*/ 1225 h 1246"/>
                    <a:gd name="T40" fmla="*/ 75 w 1791"/>
                    <a:gd name="T41" fmla="*/ 1246 h 1246"/>
                    <a:gd name="T42" fmla="*/ 39 w 1791"/>
                    <a:gd name="T43" fmla="*/ 1239 h 1246"/>
                    <a:gd name="T44" fmla="*/ 12 w 1791"/>
                    <a:gd name="T45" fmla="*/ 1212 h 1246"/>
                    <a:gd name="T46" fmla="*/ 0 w 1791"/>
                    <a:gd name="T47" fmla="*/ 1177 h 1246"/>
                    <a:gd name="T48" fmla="*/ 11 w 1791"/>
                    <a:gd name="T49" fmla="*/ 990 h 1246"/>
                    <a:gd name="T50" fmla="*/ 54 w 1791"/>
                    <a:gd name="T51" fmla="*/ 810 h 1246"/>
                    <a:gd name="T52" fmla="*/ 126 w 1791"/>
                    <a:gd name="T53" fmla="*/ 640 h 1246"/>
                    <a:gd name="T54" fmla="*/ 226 w 1791"/>
                    <a:gd name="T55" fmla="*/ 485 h 1246"/>
                    <a:gd name="T56" fmla="*/ 352 w 1791"/>
                    <a:gd name="T57" fmla="*/ 346 h 1246"/>
                    <a:gd name="T58" fmla="*/ 511 w 1791"/>
                    <a:gd name="T59" fmla="*/ 227 h 1246"/>
                    <a:gd name="T60" fmla="*/ 693 w 1791"/>
                    <a:gd name="T61" fmla="*/ 135 h 1246"/>
                    <a:gd name="T62" fmla="*/ 885 w 1791"/>
                    <a:gd name="T63" fmla="*/ 80 h 1246"/>
                    <a:gd name="T64" fmla="*/ 1084 w 1791"/>
                    <a:gd name="T65" fmla="*/ 63 h 1246"/>
                    <a:gd name="T66" fmla="*/ 1287 w 1791"/>
                    <a:gd name="T67" fmla="*/ 84 h 1246"/>
                    <a:gd name="T68" fmla="*/ 1441 w 1791"/>
                    <a:gd name="T69" fmla="*/ 30 h 1246"/>
                    <a:gd name="T70" fmla="*/ 1480 w 1791"/>
                    <a:gd name="T71" fmla="*/ 4 h 1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91" h="1246">
                      <a:moveTo>
                        <a:pt x="1502" y="0"/>
                      </a:moveTo>
                      <a:lnTo>
                        <a:pt x="1527" y="7"/>
                      </a:lnTo>
                      <a:lnTo>
                        <a:pt x="1546" y="19"/>
                      </a:lnTo>
                      <a:lnTo>
                        <a:pt x="1560" y="38"/>
                      </a:lnTo>
                      <a:lnTo>
                        <a:pt x="1784" y="506"/>
                      </a:lnTo>
                      <a:lnTo>
                        <a:pt x="1791" y="528"/>
                      </a:lnTo>
                      <a:lnTo>
                        <a:pt x="1789" y="553"/>
                      </a:lnTo>
                      <a:lnTo>
                        <a:pt x="1779" y="574"/>
                      </a:lnTo>
                      <a:lnTo>
                        <a:pt x="1772" y="583"/>
                      </a:lnTo>
                      <a:lnTo>
                        <a:pt x="1765" y="590"/>
                      </a:lnTo>
                      <a:lnTo>
                        <a:pt x="1742" y="602"/>
                      </a:lnTo>
                      <a:lnTo>
                        <a:pt x="1718" y="605"/>
                      </a:lnTo>
                      <a:lnTo>
                        <a:pt x="1202" y="565"/>
                      </a:lnTo>
                      <a:lnTo>
                        <a:pt x="1179" y="560"/>
                      </a:lnTo>
                      <a:lnTo>
                        <a:pt x="1158" y="546"/>
                      </a:lnTo>
                      <a:lnTo>
                        <a:pt x="1144" y="527"/>
                      </a:lnTo>
                      <a:lnTo>
                        <a:pt x="1137" y="504"/>
                      </a:lnTo>
                      <a:lnTo>
                        <a:pt x="1139" y="479"/>
                      </a:lnTo>
                      <a:lnTo>
                        <a:pt x="1149" y="457"/>
                      </a:lnTo>
                      <a:lnTo>
                        <a:pt x="1181" y="411"/>
                      </a:lnTo>
                      <a:lnTo>
                        <a:pt x="1098" y="404"/>
                      </a:lnTo>
                      <a:lnTo>
                        <a:pt x="1015" y="406"/>
                      </a:lnTo>
                      <a:lnTo>
                        <a:pt x="932" y="418"/>
                      </a:lnTo>
                      <a:lnTo>
                        <a:pt x="852" y="441"/>
                      </a:lnTo>
                      <a:lnTo>
                        <a:pt x="775" y="471"/>
                      </a:lnTo>
                      <a:lnTo>
                        <a:pt x="701" y="509"/>
                      </a:lnTo>
                      <a:lnTo>
                        <a:pt x="631" y="556"/>
                      </a:lnTo>
                      <a:lnTo>
                        <a:pt x="570" y="607"/>
                      </a:lnTo>
                      <a:lnTo>
                        <a:pt x="518" y="663"/>
                      </a:lnTo>
                      <a:lnTo>
                        <a:pt x="471" y="724"/>
                      </a:lnTo>
                      <a:lnTo>
                        <a:pt x="430" y="789"/>
                      </a:lnTo>
                      <a:lnTo>
                        <a:pt x="397" y="857"/>
                      </a:lnTo>
                      <a:lnTo>
                        <a:pt x="371" y="929"/>
                      </a:lnTo>
                      <a:lnTo>
                        <a:pt x="353" y="1004"/>
                      </a:lnTo>
                      <a:lnTo>
                        <a:pt x="343" y="1079"/>
                      </a:lnTo>
                      <a:lnTo>
                        <a:pt x="339" y="1158"/>
                      </a:lnTo>
                      <a:lnTo>
                        <a:pt x="338" y="1181"/>
                      </a:lnTo>
                      <a:lnTo>
                        <a:pt x="327" y="1200"/>
                      </a:lnTo>
                      <a:lnTo>
                        <a:pt x="313" y="1216"/>
                      </a:lnTo>
                      <a:lnTo>
                        <a:pt x="296" y="1225"/>
                      </a:lnTo>
                      <a:lnTo>
                        <a:pt x="276" y="1230"/>
                      </a:lnTo>
                      <a:lnTo>
                        <a:pt x="75" y="1246"/>
                      </a:lnTo>
                      <a:lnTo>
                        <a:pt x="56" y="1244"/>
                      </a:lnTo>
                      <a:lnTo>
                        <a:pt x="39" y="1239"/>
                      </a:lnTo>
                      <a:lnTo>
                        <a:pt x="23" y="1228"/>
                      </a:lnTo>
                      <a:lnTo>
                        <a:pt x="12" y="1212"/>
                      </a:lnTo>
                      <a:lnTo>
                        <a:pt x="4" y="1197"/>
                      </a:lnTo>
                      <a:lnTo>
                        <a:pt x="0" y="1177"/>
                      </a:lnTo>
                      <a:lnTo>
                        <a:pt x="2" y="1083"/>
                      </a:lnTo>
                      <a:lnTo>
                        <a:pt x="11" y="990"/>
                      </a:lnTo>
                      <a:lnTo>
                        <a:pt x="28" y="899"/>
                      </a:lnTo>
                      <a:lnTo>
                        <a:pt x="54" y="810"/>
                      </a:lnTo>
                      <a:lnTo>
                        <a:pt x="86" y="722"/>
                      </a:lnTo>
                      <a:lnTo>
                        <a:pt x="126" y="640"/>
                      </a:lnTo>
                      <a:lnTo>
                        <a:pt x="173" y="560"/>
                      </a:lnTo>
                      <a:lnTo>
                        <a:pt x="226" y="485"/>
                      </a:lnTo>
                      <a:lnTo>
                        <a:pt x="287" y="413"/>
                      </a:lnTo>
                      <a:lnTo>
                        <a:pt x="352" y="346"/>
                      </a:lnTo>
                      <a:lnTo>
                        <a:pt x="425" y="287"/>
                      </a:lnTo>
                      <a:lnTo>
                        <a:pt x="511" y="227"/>
                      </a:lnTo>
                      <a:lnTo>
                        <a:pt x="600" y="177"/>
                      </a:lnTo>
                      <a:lnTo>
                        <a:pt x="693" y="135"/>
                      </a:lnTo>
                      <a:lnTo>
                        <a:pt x="787" y="103"/>
                      </a:lnTo>
                      <a:lnTo>
                        <a:pt x="885" y="80"/>
                      </a:lnTo>
                      <a:lnTo>
                        <a:pt x="985" y="66"/>
                      </a:lnTo>
                      <a:lnTo>
                        <a:pt x="1084" y="63"/>
                      </a:lnTo>
                      <a:lnTo>
                        <a:pt x="1186" y="68"/>
                      </a:lnTo>
                      <a:lnTo>
                        <a:pt x="1287" y="84"/>
                      </a:lnTo>
                      <a:lnTo>
                        <a:pt x="1387" y="108"/>
                      </a:lnTo>
                      <a:lnTo>
                        <a:pt x="1441" y="30"/>
                      </a:lnTo>
                      <a:lnTo>
                        <a:pt x="1457" y="12"/>
                      </a:lnTo>
                      <a:lnTo>
                        <a:pt x="1480" y="4"/>
                      </a:lnTo>
                      <a:lnTo>
                        <a:pt x="15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4" name="PA-任意多边形 22"/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5257801" y="3516313"/>
                  <a:ext cx="1420813" cy="987425"/>
                </a:xfrm>
                <a:custGeom>
                  <a:avLst/>
                  <a:gdLst>
                    <a:gd name="T0" fmla="*/ 1733 w 1789"/>
                    <a:gd name="T1" fmla="*/ 0 h 1244"/>
                    <a:gd name="T2" fmla="*/ 1766 w 1789"/>
                    <a:gd name="T3" fmla="*/ 17 h 1244"/>
                    <a:gd name="T4" fmla="*/ 1787 w 1789"/>
                    <a:gd name="T5" fmla="*/ 47 h 1244"/>
                    <a:gd name="T6" fmla="*/ 1789 w 1789"/>
                    <a:gd name="T7" fmla="*/ 161 h 1244"/>
                    <a:gd name="T8" fmla="*/ 1761 w 1789"/>
                    <a:gd name="T9" fmla="*/ 345 h 1244"/>
                    <a:gd name="T10" fmla="*/ 1703 w 1789"/>
                    <a:gd name="T11" fmla="*/ 521 h 1244"/>
                    <a:gd name="T12" fmla="*/ 1618 w 1789"/>
                    <a:gd name="T13" fmla="*/ 684 h 1244"/>
                    <a:gd name="T14" fmla="*/ 1504 w 1789"/>
                    <a:gd name="T15" fmla="*/ 831 h 1244"/>
                    <a:gd name="T16" fmla="*/ 1366 w 1789"/>
                    <a:gd name="T17" fmla="*/ 957 h 1244"/>
                    <a:gd name="T18" fmla="*/ 1191 w 1789"/>
                    <a:gd name="T19" fmla="*/ 1067 h 1244"/>
                    <a:gd name="T20" fmla="*/ 1004 w 1789"/>
                    <a:gd name="T21" fmla="*/ 1141 h 1244"/>
                    <a:gd name="T22" fmla="*/ 806 w 1789"/>
                    <a:gd name="T23" fmla="*/ 1177 h 1244"/>
                    <a:gd name="T24" fmla="*/ 605 w 1789"/>
                    <a:gd name="T25" fmla="*/ 1176 h 1244"/>
                    <a:gd name="T26" fmla="*/ 404 w 1789"/>
                    <a:gd name="T27" fmla="*/ 1135 h 1244"/>
                    <a:gd name="T28" fmla="*/ 332 w 1789"/>
                    <a:gd name="T29" fmla="*/ 1231 h 1244"/>
                    <a:gd name="T30" fmla="*/ 287 w 1789"/>
                    <a:gd name="T31" fmla="*/ 1244 h 1244"/>
                    <a:gd name="T32" fmla="*/ 245 w 1789"/>
                    <a:gd name="T33" fmla="*/ 1224 h 1244"/>
                    <a:gd name="T34" fmla="*/ 5 w 1789"/>
                    <a:gd name="T35" fmla="*/ 738 h 1244"/>
                    <a:gd name="T36" fmla="*/ 2 w 1789"/>
                    <a:gd name="T37" fmla="*/ 691 h 1244"/>
                    <a:gd name="T38" fmla="*/ 28 w 1789"/>
                    <a:gd name="T39" fmla="*/ 652 h 1244"/>
                    <a:gd name="T40" fmla="*/ 73 w 1789"/>
                    <a:gd name="T41" fmla="*/ 640 h 1244"/>
                    <a:gd name="T42" fmla="*/ 612 w 1789"/>
                    <a:gd name="T43" fmla="*/ 684 h 1244"/>
                    <a:gd name="T44" fmla="*/ 647 w 1789"/>
                    <a:gd name="T45" fmla="*/ 717 h 1244"/>
                    <a:gd name="T46" fmla="*/ 651 w 1789"/>
                    <a:gd name="T47" fmla="*/ 764 h 1244"/>
                    <a:gd name="T48" fmla="*/ 609 w 1789"/>
                    <a:gd name="T49" fmla="*/ 834 h 1244"/>
                    <a:gd name="T50" fmla="*/ 776 w 1789"/>
                    <a:gd name="T51" fmla="*/ 838 h 1244"/>
                    <a:gd name="T52" fmla="*/ 937 w 1789"/>
                    <a:gd name="T53" fmla="*/ 805 h 1244"/>
                    <a:gd name="T54" fmla="*/ 1090 w 1789"/>
                    <a:gd name="T55" fmla="*/ 735 h 1244"/>
                    <a:gd name="T56" fmla="*/ 1219 w 1789"/>
                    <a:gd name="T57" fmla="*/ 637 h 1244"/>
                    <a:gd name="T58" fmla="*/ 1320 w 1789"/>
                    <a:gd name="T59" fmla="*/ 519 h 1244"/>
                    <a:gd name="T60" fmla="*/ 1394 w 1789"/>
                    <a:gd name="T61" fmla="*/ 387 h 1244"/>
                    <a:gd name="T62" fmla="*/ 1438 w 1789"/>
                    <a:gd name="T63" fmla="*/ 241 h 1244"/>
                    <a:gd name="T64" fmla="*/ 1452 w 1789"/>
                    <a:gd name="T65" fmla="*/ 86 h 1244"/>
                    <a:gd name="T66" fmla="*/ 1464 w 1789"/>
                    <a:gd name="T67" fmla="*/ 45 h 1244"/>
                    <a:gd name="T68" fmla="*/ 1495 w 1789"/>
                    <a:gd name="T69" fmla="*/ 19 h 1244"/>
                    <a:gd name="T70" fmla="*/ 1716 w 1789"/>
                    <a:gd name="T71" fmla="*/ 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89" h="1244">
                      <a:moveTo>
                        <a:pt x="1716" y="0"/>
                      </a:moveTo>
                      <a:lnTo>
                        <a:pt x="1733" y="0"/>
                      </a:lnTo>
                      <a:lnTo>
                        <a:pt x="1751" y="7"/>
                      </a:lnTo>
                      <a:lnTo>
                        <a:pt x="1766" y="17"/>
                      </a:lnTo>
                      <a:lnTo>
                        <a:pt x="1779" y="31"/>
                      </a:lnTo>
                      <a:lnTo>
                        <a:pt x="1787" y="47"/>
                      </a:lnTo>
                      <a:lnTo>
                        <a:pt x="1789" y="66"/>
                      </a:lnTo>
                      <a:lnTo>
                        <a:pt x="1789" y="161"/>
                      </a:lnTo>
                      <a:lnTo>
                        <a:pt x="1779" y="254"/>
                      </a:lnTo>
                      <a:lnTo>
                        <a:pt x="1761" y="345"/>
                      </a:lnTo>
                      <a:lnTo>
                        <a:pt x="1737" y="434"/>
                      </a:lnTo>
                      <a:lnTo>
                        <a:pt x="1703" y="521"/>
                      </a:lnTo>
                      <a:lnTo>
                        <a:pt x="1665" y="603"/>
                      </a:lnTo>
                      <a:lnTo>
                        <a:pt x="1618" y="684"/>
                      </a:lnTo>
                      <a:lnTo>
                        <a:pt x="1565" y="759"/>
                      </a:lnTo>
                      <a:lnTo>
                        <a:pt x="1504" y="831"/>
                      </a:lnTo>
                      <a:lnTo>
                        <a:pt x="1438" y="897"/>
                      </a:lnTo>
                      <a:lnTo>
                        <a:pt x="1366" y="957"/>
                      </a:lnTo>
                      <a:lnTo>
                        <a:pt x="1280" y="1016"/>
                      </a:lnTo>
                      <a:lnTo>
                        <a:pt x="1191" y="1067"/>
                      </a:lnTo>
                      <a:lnTo>
                        <a:pt x="1098" y="1109"/>
                      </a:lnTo>
                      <a:lnTo>
                        <a:pt x="1004" y="1141"/>
                      </a:lnTo>
                      <a:lnTo>
                        <a:pt x="906" y="1163"/>
                      </a:lnTo>
                      <a:lnTo>
                        <a:pt x="806" y="1177"/>
                      </a:lnTo>
                      <a:lnTo>
                        <a:pt x="707" y="1181"/>
                      </a:lnTo>
                      <a:lnTo>
                        <a:pt x="605" y="1176"/>
                      </a:lnTo>
                      <a:lnTo>
                        <a:pt x="504" y="1160"/>
                      </a:lnTo>
                      <a:lnTo>
                        <a:pt x="404" y="1135"/>
                      </a:lnTo>
                      <a:lnTo>
                        <a:pt x="350" y="1214"/>
                      </a:lnTo>
                      <a:lnTo>
                        <a:pt x="332" y="1231"/>
                      </a:lnTo>
                      <a:lnTo>
                        <a:pt x="311" y="1242"/>
                      </a:lnTo>
                      <a:lnTo>
                        <a:pt x="287" y="1244"/>
                      </a:lnTo>
                      <a:lnTo>
                        <a:pt x="264" y="1238"/>
                      </a:lnTo>
                      <a:lnTo>
                        <a:pt x="245" y="1224"/>
                      </a:lnTo>
                      <a:lnTo>
                        <a:pt x="231" y="1205"/>
                      </a:lnTo>
                      <a:lnTo>
                        <a:pt x="5" y="738"/>
                      </a:lnTo>
                      <a:lnTo>
                        <a:pt x="0" y="715"/>
                      </a:lnTo>
                      <a:lnTo>
                        <a:pt x="2" y="691"/>
                      </a:lnTo>
                      <a:lnTo>
                        <a:pt x="10" y="670"/>
                      </a:lnTo>
                      <a:lnTo>
                        <a:pt x="28" y="652"/>
                      </a:lnTo>
                      <a:lnTo>
                        <a:pt x="49" y="642"/>
                      </a:lnTo>
                      <a:lnTo>
                        <a:pt x="73" y="640"/>
                      </a:lnTo>
                      <a:lnTo>
                        <a:pt x="589" y="679"/>
                      </a:lnTo>
                      <a:lnTo>
                        <a:pt x="612" y="684"/>
                      </a:lnTo>
                      <a:lnTo>
                        <a:pt x="633" y="698"/>
                      </a:lnTo>
                      <a:lnTo>
                        <a:pt x="647" y="717"/>
                      </a:lnTo>
                      <a:lnTo>
                        <a:pt x="652" y="740"/>
                      </a:lnTo>
                      <a:lnTo>
                        <a:pt x="651" y="764"/>
                      </a:lnTo>
                      <a:lnTo>
                        <a:pt x="642" y="787"/>
                      </a:lnTo>
                      <a:lnTo>
                        <a:pt x="609" y="834"/>
                      </a:lnTo>
                      <a:lnTo>
                        <a:pt x="693" y="840"/>
                      </a:lnTo>
                      <a:lnTo>
                        <a:pt x="776" y="838"/>
                      </a:lnTo>
                      <a:lnTo>
                        <a:pt x="859" y="826"/>
                      </a:lnTo>
                      <a:lnTo>
                        <a:pt x="937" y="805"/>
                      </a:lnTo>
                      <a:lnTo>
                        <a:pt x="1016" y="773"/>
                      </a:lnTo>
                      <a:lnTo>
                        <a:pt x="1090" y="735"/>
                      </a:lnTo>
                      <a:lnTo>
                        <a:pt x="1160" y="687"/>
                      </a:lnTo>
                      <a:lnTo>
                        <a:pt x="1219" y="637"/>
                      </a:lnTo>
                      <a:lnTo>
                        <a:pt x="1273" y="581"/>
                      </a:lnTo>
                      <a:lnTo>
                        <a:pt x="1320" y="519"/>
                      </a:lnTo>
                      <a:lnTo>
                        <a:pt x="1361" y="455"/>
                      </a:lnTo>
                      <a:lnTo>
                        <a:pt x="1394" y="387"/>
                      </a:lnTo>
                      <a:lnTo>
                        <a:pt x="1418" y="315"/>
                      </a:lnTo>
                      <a:lnTo>
                        <a:pt x="1438" y="241"/>
                      </a:lnTo>
                      <a:lnTo>
                        <a:pt x="1448" y="164"/>
                      </a:lnTo>
                      <a:lnTo>
                        <a:pt x="1452" y="86"/>
                      </a:lnTo>
                      <a:lnTo>
                        <a:pt x="1453" y="65"/>
                      </a:lnTo>
                      <a:lnTo>
                        <a:pt x="1464" y="45"/>
                      </a:lnTo>
                      <a:lnTo>
                        <a:pt x="1478" y="30"/>
                      </a:lnTo>
                      <a:lnTo>
                        <a:pt x="1495" y="19"/>
                      </a:lnTo>
                      <a:lnTo>
                        <a:pt x="1515" y="16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5" name="PA-任意多边形 23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3435351" y="2419351"/>
                  <a:ext cx="1152525" cy="1384300"/>
                </a:xfrm>
                <a:custGeom>
                  <a:avLst/>
                  <a:gdLst>
                    <a:gd name="T0" fmla="*/ 821 w 1454"/>
                    <a:gd name="T1" fmla="*/ 3 h 1742"/>
                    <a:gd name="T2" fmla="*/ 987 w 1454"/>
                    <a:gd name="T3" fmla="*/ 30 h 1742"/>
                    <a:gd name="T4" fmla="*/ 1128 w 1454"/>
                    <a:gd name="T5" fmla="*/ 80 h 1742"/>
                    <a:gd name="T6" fmla="*/ 1246 w 1454"/>
                    <a:gd name="T7" fmla="*/ 157 h 1742"/>
                    <a:gd name="T8" fmla="*/ 1337 w 1454"/>
                    <a:gd name="T9" fmla="*/ 259 h 1742"/>
                    <a:gd name="T10" fmla="*/ 1401 w 1454"/>
                    <a:gd name="T11" fmla="*/ 387 h 1742"/>
                    <a:gd name="T12" fmla="*/ 1440 w 1454"/>
                    <a:gd name="T13" fmla="*/ 539 h 1742"/>
                    <a:gd name="T14" fmla="*/ 1454 w 1454"/>
                    <a:gd name="T15" fmla="*/ 714 h 1742"/>
                    <a:gd name="T16" fmla="*/ 1443 w 1454"/>
                    <a:gd name="T17" fmla="*/ 925 h 1742"/>
                    <a:gd name="T18" fmla="*/ 1414 w 1454"/>
                    <a:gd name="T19" fmla="*/ 1104 h 1742"/>
                    <a:gd name="T20" fmla="*/ 1368 w 1454"/>
                    <a:gd name="T21" fmla="*/ 1256 h 1742"/>
                    <a:gd name="T22" fmla="*/ 1310 w 1454"/>
                    <a:gd name="T23" fmla="*/ 1380 h 1742"/>
                    <a:gd name="T24" fmla="*/ 1242 w 1454"/>
                    <a:gd name="T25" fmla="*/ 1483 h 1742"/>
                    <a:gd name="T26" fmla="*/ 1167 w 1454"/>
                    <a:gd name="T27" fmla="*/ 1564 h 1742"/>
                    <a:gd name="T28" fmla="*/ 1090 w 1454"/>
                    <a:gd name="T29" fmla="*/ 1625 h 1742"/>
                    <a:gd name="T30" fmla="*/ 1013 w 1454"/>
                    <a:gd name="T31" fmla="*/ 1671 h 1742"/>
                    <a:gd name="T32" fmla="*/ 940 w 1454"/>
                    <a:gd name="T33" fmla="*/ 1704 h 1742"/>
                    <a:gd name="T34" fmla="*/ 871 w 1454"/>
                    <a:gd name="T35" fmla="*/ 1725 h 1742"/>
                    <a:gd name="T36" fmla="*/ 814 w 1454"/>
                    <a:gd name="T37" fmla="*/ 1735 h 1742"/>
                    <a:gd name="T38" fmla="*/ 766 w 1454"/>
                    <a:gd name="T39" fmla="*/ 1742 h 1742"/>
                    <a:gd name="T40" fmla="*/ 738 w 1454"/>
                    <a:gd name="T41" fmla="*/ 1742 h 1742"/>
                    <a:gd name="T42" fmla="*/ 726 w 1454"/>
                    <a:gd name="T43" fmla="*/ 1742 h 1742"/>
                    <a:gd name="T44" fmla="*/ 567 w 1454"/>
                    <a:gd name="T45" fmla="*/ 1727 h 1742"/>
                    <a:gd name="T46" fmla="*/ 425 w 1454"/>
                    <a:gd name="T47" fmla="*/ 1676 h 1742"/>
                    <a:gd name="T48" fmla="*/ 303 w 1454"/>
                    <a:gd name="T49" fmla="*/ 1590 h 1742"/>
                    <a:gd name="T50" fmla="*/ 198 w 1454"/>
                    <a:gd name="T51" fmla="*/ 1473 h 1742"/>
                    <a:gd name="T52" fmla="*/ 116 w 1454"/>
                    <a:gd name="T53" fmla="*/ 1324 h 1742"/>
                    <a:gd name="T54" fmla="*/ 53 w 1454"/>
                    <a:gd name="T55" fmla="*/ 1148 h 1742"/>
                    <a:gd name="T56" fmla="*/ 14 w 1454"/>
                    <a:gd name="T57" fmla="*/ 945 h 1742"/>
                    <a:gd name="T58" fmla="*/ 0 w 1454"/>
                    <a:gd name="T59" fmla="*/ 714 h 1742"/>
                    <a:gd name="T60" fmla="*/ 13 w 1454"/>
                    <a:gd name="T61" fmla="*/ 539 h 1742"/>
                    <a:gd name="T62" fmla="*/ 51 w 1454"/>
                    <a:gd name="T63" fmla="*/ 387 h 1742"/>
                    <a:gd name="T64" fmla="*/ 118 w 1454"/>
                    <a:gd name="T65" fmla="*/ 259 h 1742"/>
                    <a:gd name="T66" fmla="*/ 210 w 1454"/>
                    <a:gd name="T67" fmla="*/ 157 h 1742"/>
                    <a:gd name="T68" fmla="*/ 327 w 1454"/>
                    <a:gd name="T69" fmla="*/ 80 h 1742"/>
                    <a:gd name="T70" fmla="*/ 471 w 1454"/>
                    <a:gd name="T71" fmla="*/ 30 h 1742"/>
                    <a:gd name="T72" fmla="*/ 635 w 1454"/>
                    <a:gd name="T73" fmla="*/ 3 h 1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54" h="1742">
                      <a:moveTo>
                        <a:pt x="726" y="0"/>
                      </a:moveTo>
                      <a:lnTo>
                        <a:pt x="821" y="3"/>
                      </a:lnTo>
                      <a:lnTo>
                        <a:pt x="906" y="12"/>
                      </a:lnTo>
                      <a:lnTo>
                        <a:pt x="987" y="30"/>
                      </a:lnTo>
                      <a:lnTo>
                        <a:pt x="1062" y="51"/>
                      </a:lnTo>
                      <a:lnTo>
                        <a:pt x="1128" y="80"/>
                      </a:lnTo>
                      <a:lnTo>
                        <a:pt x="1191" y="115"/>
                      </a:lnTo>
                      <a:lnTo>
                        <a:pt x="1246" y="157"/>
                      </a:lnTo>
                      <a:lnTo>
                        <a:pt x="1295" y="205"/>
                      </a:lnTo>
                      <a:lnTo>
                        <a:pt x="1337" y="259"/>
                      </a:lnTo>
                      <a:lnTo>
                        <a:pt x="1372" y="320"/>
                      </a:lnTo>
                      <a:lnTo>
                        <a:pt x="1401" y="387"/>
                      </a:lnTo>
                      <a:lnTo>
                        <a:pt x="1424" y="460"/>
                      </a:lnTo>
                      <a:lnTo>
                        <a:pt x="1440" y="539"/>
                      </a:lnTo>
                      <a:lnTo>
                        <a:pt x="1450" y="623"/>
                      </a:lnTo>
                      <a:lnTo>
                        <a:pt x="1454" y="714"/>
                      </a:lnTo>
                      <a:lnTo>
                        <a:pt x="1450" y="824"/>
                      </a:lnTo>
                      <a:lnTo>
                        <a:pt x="1443" y="925"/>
                      </a:lnTo>
                      <a:lnTo>
                        <a:pt x="1431" y="1018"/>
                      </a:lnTo>
                      <a:lnTo>
                        <a:pt x="1414" y="1104"/>
                      </a:lnTo>
                      <a:lnTo>
                        <a:pt x="1393" y="1184"/>
                      </a:lnTo>
                      <a:lnTo>
                        <a:pt x="1368" y="1256"/>
                      </a:lnTo>
                      <a:lnTo>
                        <a:pt x="1340" y="1321"/>
                      </a:lnTo>
                      <a:lnTo>
                        <a:pt x="1310" y="1380"/>
                      </a:lnTo>
                      <a:lnTo>
                        <a:pt x="1277" y="1434"/>
                      </a:lnTo>
                      <a:lnTo>
                        <a:pt x="1242" y="1483"/>
                      </a:lnTo>
                      <a:lnTo>
                        <a:pt x="1205" y="1525"/>
                      </a:lnTo>
                      <a:lnTo>
                        <a:pt x="1167" y="1564"/>
                      </a:lnTo>
                      <a:lnTo>
                        <a:pt x="1128" y="1597"/>
                      </a:lnTo>
                      <a:lnTo>
                        <a:pt x="1090" y="1625"/>
                      </a:lnTo>
                      <a:lnTo>
                        <a:pt x="1052" y="1650"/>
                      </a:lnTo>
                      <a:lnTo>
                        <a:pt x="1013" y="1671"/>
                      </a:lnTo>
                      <a:lnTo>
                        <a:pt x="975" y="1688"/>
                      </a:lnTo>
                      <a:lnTo>
                        <a:pt x="940" y="1704"/>
                      </a:lnTo>
                      <a:lnTo>
                        <a:pt x="905" y="1714"/>
                      </a:lnTo>
                      <a:lnTo>
                        <a:pt x="871" y="1725"/>
                      </a:lnTo>
                      <a:lnTo>
                        <a:pt x="840" y="1732"/>
                      </a:lnTo>
                      <a:lnTo>
                        <a:pt x="814" y="1735"/>
                      </a:lnTo>
                      <a:lnTo>
                        <a:pt x="787" y="1739"/>
                      </a:lnTo>
                      <a:lnTo>
                        <a:pt x="766" y="1742"/>
                      </a:lnTo>
                      <a:lnTo>
                        <a:pt x="751" y="1742"/>
                      </a:lnTo>
                      <a:lnTo>
                        <a:pt x="738" y="1742"/>
                      </a:lnTo>
                      <a:lnTo>
                        <a:pt x="730" y="1742"/>
                      </a:lnTo>
                      <a:lnTo>
                        <a:pt x="726" y="1742"/>
                      </a:lnTo>
                      <a:lnTo>
                        <a:pt x="646" y="1739"/>
                      </a:lnTo>
                      <a:lnTo>
                        <a:pt x="567" y="1727"/>
                      </a:lnTo>
                      <a:lnTo>
                        <a:pt x="495" y="1706"/>
                      </a:lnTo>
                      <a:lnTo>
                        <a:pt x="425" y="1676"/>
                      </a:lnTo>
                      <a:lnTo>
                        <a:pt x="362" y="1637"/>
                      </a:lnTo>
                      <a:lnTo>
                        <a:pt x="303" y="1590"/>
                      </a:lnTo>
                      <a:lnTo>
                        <a:pt x="249" y="1536"/>
                      </a:lnTo>
                      <a:lnTo>
                        <a:pt x="198" y="1473"/>
                      </a:lnTo>
                      <a:lnTo>
                        <a:pt x="154" y="1403"/>
                      </a:lnTo>
                      <a:lnTo>
                        <a:pt x="116" y="1324"/>
                      </a:lnTo>
                      <a:lnTo>
                        <a:pt x="83" y="1240"/>
                      </a:lnTo>
                      <a:lnTo>
                        <a:pt x="53" y="1148"/>
                      </a:lnTo>
                      <a:lnTo>
                        <a:pt x="32" y="1050"/>
                      </a:lnTo>
                      <a:lnTo>
                        <a:pt x="14" y="945"/>
                      </a:lnTo>
                      <a:lnTo>
                        <a:pt x="4" y="833"/>
                      </a:lnTo>
                      <a:lnTo>
                        <a:pt x="0" y="714"/>
                      </a:lnTo>
                      <a:lnTo>
                        <a:pt x="2" y="623"/>
                      </a:lnTo>
                      <a:lnTo>
                        <a:pt x="13" y="539"/>
                      </a:lnTo>
                      <a:lnTo>
                        <a:pt x="28" y="460"/>
                      </a:lnTo>
                      <a:lnTo>
                        <a:pt x="51" y="387"/>
                      </a:lnTo>
                      <a:lnTo>
                        <a:pt x="81" y="320"/>
                      </a:lnTo>
                      <a:lnTo>
                        <a:pt x="118" y="259"/>
                      </a:lnTo>
                      <a:lnTo>
                        <a:pt x="161" y="205"/>
                      </a:lnTo>
                      <a:lnTo>
                        <a:pt x="210" y="157"/>
                      </a:lnTo>
                      <a:lnTo>
                        <a:pt x="266" y="115"/>
                      </a:lnTo>
                      <a:lnTo>
                        <a:pt x="327" y="80"/>
                      </a:lnTo>
                      <a:lnTo>
                        <a:pt x="396" y="51"/>
                      </a:lnTo>
                      <a:lnTo>
                        <a:pt x="471" y="30"/>
                      </a:lnTo>
                      <a:lnTo>
                        <a:pt x="550" y="12"/>
                      </a:lnTo>
                      <a:lnTo>
                        <a:pt x="635" y="3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6" name="PA-任意多边形 24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2789238" y="3827463"/>
                  <a:ext cx="2444750" cy="1155700"/>
                </a:xfrm>
                <a:custGeom>
                  <a:avLst/>
                  <a:gdLst>
                    <a:gd name="T0" fmla="*/ 1852 w 3080"/>
                    <a:gd name="T1" fmla="*/ 0 h 1457"/>
                    <a:gd name="T2" fmla="*/ 1879 w 3080"/>
                    <a:gd name="T3" fmla="*/ 4 h 1457"/>
                    <a:gd name="T4" fmla="*/ 1905 w 3080"/>
                    <a:gd name="T5" fmla="*/ 12 h 1457"/>
                    <a:gd name="T6" fmla="*/ 1929 w 3080"/>
                    <a:gd name="T7" fmla="*/ 26 h 1457"/>
                    <a:gd name="T8" fmla="*/ 2099 w 3080"/>
                    <a:gd name="T9" fmla="*/ 170 h 1457"/>
                    <a:gd name="T10" fmla="*/ 2825 w 3080"/>
                    <a:gd name="T11" fmla="*/ 460 h 1457"/>
                    <a:gd name="T12" fmla="*/ 2858 w 3080"/>
                    <a:gd name="T13" fmla="*/ 478 h 1457"/>
                    <a:gd name="T14" fmla="*/ 2886 w 3080"/>
                    <a:gd name="T15" fmla="*/ 506 h 1457"/>
                    <a:gd name="T16" fmla="*/ 2912 w 3080"/>
                    <a:gd name="T17" fmla="*/ 541 h 1457"/>
                    <a:gd name="T18" fmla="*/ 2935 w 3080"/>
                    <a:gd name="T19" fmla="*/ 583 h 1457"/>
                    <a:gd name="T20" fmla="*/ 2956 w 3080"/>
                    <a:gd name="T21" fmla="*/ 632 h 1457"/>
                    <a:gd name="T22" fmla="*/ 2975 w 3080"/>
                    <a:gd name="T23" fmla="*/ 686 h 1457"/>
                    <a:gd name="T24" fmla="*/ 2991 w 3080"/>
                    <a:gd name="T25" fmla="*/ 744 h 1457"/>
                    <a:gd name="T26" fmla="*/ 3005 w 3080"/>
                    <a:gd name="T27" fmla="*/ 805 h 1457"/>
                    <a:gd name="T28" fmla="*/ 3017 w 3080"/>
                    <a:gd name="T29" fmla="*/ 868 h 1457"/>
                    <a:gd name="T30" fmla="*/ 3028 w 3080"/>
                    <a:gd name="T31" fmla="*/ 932 h 1457"/>
                    <a:gd name="T32" fmla="*/ 3036 w 3080"/>
                    <a:gd name="T33" fmla="*/ 997 h 1457"/>
                    <a:gd name="T34" fmla="*/ 3045 w 3080"/>
                    <a:gd name="T35" fmla="*/ 1062 h 1457"/>
                    <a:gd name="T36" fmla="*/ 3052 w 3080"/>
                    <a:gd name="T37" fmla="*/ 1125 h 1457"/>
                    <a:gd name="T38" fmla="*/ 3057 w 3080"/>
                    <a:gd name="T39" fmla="*/ 1186 h 1457"/>
                    <a:gd name="T40" fmla="*/ 3061 w 3080"/>
                    <a:gd name="T41" fmla="*/ 1242 h 1457"/>
                    <a:gd name="T42" fmla="*/ 3064 w 3080"/>
                    <a:gd name="T43" fmla="*/ 1296 h 1457"/>
                    <a:gd name="T44" fmla="*/ 3068 w 3080"/>
                    <a:gd name="T45" fmla="*/ 1342 h 1457"/>
                    <a:gd name="T46" fmla="*/ 3071 w 3080"/>
                    <a:gd name="T47" fmla="*/ 1384 h 1457"/>
                    <a:gd name="T48" fmla="*/ 3075 w 3080"/>
                    <a:gd name="T49" fmla="*/ 1417 h 1457"/>
                    <a:gd name="T50" fmla="*/ 3077 w 3080"/>
                    <a:gd name="T51" fmla="*/ 1442 h 1457"/>
                    <a:gd name="T52" fmla="*/ 3080 w 3080"/>
                    <a:gd name="T53" fmla="*/ 1457 h 1457"/>
                    <a:gd name="T54" fmla="*/ 0 w 3080"/>
                    <a:gd name="T55" fmla="*/ 1457 h 1457"/>
                    <a:gd name="T56" fmla="*/ 3 w 3080"/>
                    <a:gd name="T57" fmla="*/ 1442 h 1457"/>
                    <a:gd name="T58" fmla="*/ 5 w 3080"/>
                    <a:gd name="T59" fmla="*/ 1417 h 1457"/>
                    <a:gd name="T60" fmla="*/ 9 w 3080"/>
                    <a:gd name="T61" fmla="*/ 1384 h 1457"/>
                    <a:gd name="T62" fmla="*/ 10 w 3080"/>
                    <a:gd name="T63" fmla="*/ 1342 h 1457"/>
                    <a:gd name="T64" fmla="*/ 14 w 3080"/>
                    <a:gd name="T65" fmla="*/ 1295 h 1457"/>
                    <a:gd name="T66" fmla="*/ 17 w 3080"/>
                    <a:gd name="T67" fmla="*/ 1242 h 1457"/>
                    <a:gd name="T68" fmla="*/ 23 w 3080"/>
                    <a:gd name="T69" fmla="*/ 1186 h 1457"/>
                    <a:gd name="T70" fmla="*/ 28 w 3080"/>
                    <a:gd name="T71" fmla="*/ 1125 h 1457"/>
                    <a:gd name="T72" fmla="*/ 35 w 3080"/>
                    <a:gd name="T73" fmla="*/ 1062 h 1457"/>
                    <a:gd name="T74" fmla="*/ 42 w 3080"/>
                    <a:gd name="T75" fmla="*/ 997 h 1457"/>
                    <a:gd name="T76" fmla="*/ 51 w 3080"/>
                    <a:gd name="T77" fmla="*/ 932 h 1457"/>
                    <a:gd name="T78" fmla="*/ 61 w 3080"/>
                    <a:gd name="T79" fmla="*/ 868 h 1457"/>
                    <a:gd name="T80" fmla="*/ 73 w 3080"/>
                    <a:gd name="T81" fmla="*/ 805 h 1457"/>
                    <a:gd name="T82" fmla="*/ 89 w 3080"/>
                    <a:gd name="T83" fmla="*/ 744 h 1457"/>
                    <a:gd name="T84" fmla="*/ 105 w 3080"/>
                    <a:gd name="T85" fmla="*/ 686 h 1457"/>
                    <a:gd name="T86" fmla="*/ 122 w 3080"/>
                    <a:gd name="T87" fmla="*/ 632 h 1457"/>
                    <a:gd name="T88" fmla="*/ 143 w 3080"/>
                    <a:gd name="T89" fmla="*/ 583 h 1457"/>
                    <a:gd name="T90" fmla="*/ 168 w 3080"/>
                    <a:gd name="T91" fmla="*/ 541 h 1457"/>
                    <a:gd name="T92" fmla="*/ 192 w 3080"/>
                    <a:gd name="T93" fmla="*/ 506 h 1457"/>
                    <a:gd name="T94" fmla="*/ 222 w 3080"/>
                    <a:gd name="T95" fmla="*/ 478 h 1457"/>
                    <a:gd name="T96" fmla="*/ 254 w 3080"/>
                    <a:gd name="T97" fmla="*/ 460 h 1457"/>
                    <a:gd name="T98" fmla="*/ 979 w 3080"/>
                    <a:gd name="T99" fmla="*/ 170 h 1457"/>
                    <a:gd name="T100" fmla="*/ 1149 w 3080"/>
                    <a:gd name="T101" fmla="*/ 26 h 1457"/>
                    <a:gd name="T102" fmla="*/ 1174 w 3080"/>
                    <a:gd name="T103" fmla="*/ 12 h 1457"/>
                    <a:gd name="T104" fmla="*/ 1200 w 3080"/>
                    <a:gd name="T105" fmla="*/ 4 h 1457"/>
                    <a:gd name="T106" fmla="*/ 1228 w 3080"/>
                    <a:gd name="T107" fmla="*/ 0 h 1457"/>
                    <a:gd name="T108" fmla="*/ 1254 w 3080"/>
                    <a:gd name="T109" fmla="*/ 5 h 1457"/>
                    <a:gd name="T110" fmla="*/ 1280 w 3080"/>
                    <a:gd name="T111" fmla="*/ 16 h 1457"/>
                    <a:gd name="T112" fmla="*/ 1303 w 3080"/>
                    <a:gd name="T113" fmla="*/ 33 h 1457"/>
                    <a:gd name="T114" fmla="*/ 1539 w 3080"/>
                    <a:gd name="T115" fmla="*/ 268 h 1457"/>
                    <a:gd name="T116" fmla="*/ 1777 w 3080"/>
                    <a:gd name="T117" fmla="*/ 33 h 1457"/>
                    <a:gd name="T118" fmla="*/ 1800 w 3080"/>
                    <a:gd name="T119" fmla="*/ 16 h 1457"/>
                    <a:gd name="T120" fmla="*/ 1824 w 3080"/>
                    <a:gd name="T121" fmla="*/ 5 h 1457"/>
                    <a:gd name="T122" fmla="*/ 1852 w 3080"/>
                    <a:gd name="T123" fmla="*/ 0 h 1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80" h="1457">
                      <a:moveTo>
                        <a:pt x="1852" y="0"/>
                      </a:moveTo>
                      <a:lnTo>
                        <a:pt x="1879" y="4"/>
                      </a:lnTo>
                      <a:lnTo>
                        <a:pt x="1905" y="12"/>
                      </a:lnTo>
                      <a:lnTo>
                        <a:pt x="1929" y="26"/>
                      </a:lnTo>
                      <a:lnTo>
                        <a:pt x="2099" y="170"/>
                      </a:lnTo>
                      <a:lnTo>
                        <a:pt x="2825" y="460"/>
                      </a:lnTo>
                      <a:lnTo>
                        <a:pt x="2858" y="478"/>
                      </a:lnTo>
                      <a:lnTo>
                        <a:pt x="2886" y="506"/>
                      </a:lnTo>
                      <a:lnTo>
                        <a:pt x="2912" y="541"/>
                      </a:lnTo>
                      <a:lnTo>
                        <a:pt x="2935" y="583"/>
                      </a:lnTo>
                      <a:lnTo>
                        <a:pt x="2956" y="632"/>
                      </a:lnTo>
                      <a:lnTo>
                        <a:pt x="2975" y="686"/>
                      </a:lnTo>
                      <a:lnTo>
                        <a:pt x="2991" y="744"/>
                      </a:lnTo>
                      <a:lnTo>
                        <a:pt x="3005" y="805"/>
                      </a:lnTo>
                      <a:lnTo>
                        <a:pt x="3017" y="868"/>
                      </a:lnTo>
                      <a:lnTo>
                        <a:pt x="3028" y="932"/>
                      </a:lnTo>
                      <a:lnTo>
                        <a:pt x="3036" y="997"/>
                      </a:lnTo>
                      <a:lnTo>
                        <a:pt x="3045" y="1062"/>
                      </a:lnTo>
                      <a:lnTo>
                        <a:pt x="3052" y="1125"/>
                      </a:lnTo>
                      <a:lnTo>
                        <a:pt x="3057" y="1186"/>
                      </a:lnTo>
                      <a:lnTo>
                        <a:pt x="3061" y="1242"/>
                      </a:lnTo>
                      <a:lnTo>
                        <a:pt x="3064" y="1296"/>
                      </a:lnTo>
                      <a:lnTo>
                        <a:pt x="3068" y="1342"/>
                      </a:lnTo>
                      <a:lnTo>
                        <a:pt x="3071" y="1384"/>
                      </a:lnTo>
                      <a:lnTo>
                        <a:pt x="3075" y="1417"/>
                      </a:lnTo>
                      <a:lnTo>
                        <a:pt x="3077" y="1442"/>
                      </a:lnTo>
                      <a:lnTo>
                        <a:pt x="3080" y="1457"/>
                      </a:lnTo>
                      <a:lnTo>
                        <a:pt x="0" y="1457"/>
                      </a:lnTo>
                      <a:lnTo>
                        <a:pt x="3" y="1442"/>
                      </a:lnTo>
                      <a:lnTo>
                        <a:pt x="5" y="1417"/>
                      </a:lnTo>
                      <a:lnTo>
                        <a:pt x="9" y="1384"/>
                      </a:lnTo>
                      <a:lnTo>
                        <a:pt x="10" y="1342"/>
                      </a:lnTo>
                      <a:lnTo>
                        <a:pt x="14" y="1295"/>
                      </a:lnTo>
                      <a:lnTo>
                        <a:pt x="17" y="1242"/>
                      </a:lnTo>
                      <a:lnTo>
                        <a:pt x="23" y="1186"/>
                      </a:lnTo>
                      <a:lnTo>
                        <a:pt x="28" y="1125"/>
                      </a:lnTo>
                      <a:lnTo>
                        <a:pt x="35" y="1062"/>
                      </a:lnTo>
                      <a:lnTo>
                        <a:pt x="42" y="997"/>
                      </a:lnTo>
                      <a:lnTo>
                        <a:pt x="51" y="932"/>
                      </a:lnTo>
                      <a:lnTo>
                        <a:pt x="61" y="868"/>
                      </a:lnTo>
                      <a:lnTo>
                        <a:pt x="73" y="805"/>
                      </a:lnTo>
                      <a:lnTo>
                        <a:pt x="89" y="744"/>
                      </a:lnTo>
                      <a:lnTo>
                        <a:pt x="105" y="686"/>
                      </a:lnTo>
                      <a:lnTo>
                        <a:pt x="122" y="632"/>
                      </a:lnTo>
                      <a:lnTo>
                        <a:pt x="143" y="583"/>
                      </a:lnTo>
                      <a:lnTo>
                        <a:pt x="168" y="541"/>
                      </a:lnTo>
                      <a:lnTo>
                        <a:pt x="192" y="506"/>
                      </a:lnTo>
                      <a:lnTo>
                        <a:pt x="222" y="478"/>
                      </a:lnTo>
                      <a:lnTo>
                        <a:pt x="254" y="460"/>
                      </a:lnTo>
                      <a:lnTo>
                        <a:pt x="979" y="170"/>
                      </a:lnTo>
                      <a:lnTo>
                        <a:pt x="1149" y="26"/>
                      </a:lnTo>
                      <a:lnTo>
                        <a:pt x="1174" y="12"/>
                      </a:lnTo>
                      <a:lnTo>
                        <a:pt x="1200" y="4"/>
                      </a:lnTo>
                      <a:lnTo>
                        <a:pt x="1228" y="0"/>
                      </a:lnTo>
                      <a:lnTo>
                        <a:pt x="1254" y="5"/>
                      </a:lnTo>
                      <a:lnTo>
                        <a:pt x="1280" y="16"/>
                      </a:lnTo>
                      <a:lnTo>
                        <a:pt x="1303" y="33"/>
                      </a:lnTo>
                      <a:lnTo>
                        <a:pt x="1539" y="268"/>
                      </a:lnTo>
                      <a:lnTo>
                        <a:pt x="1777" y="33"/>
                      </a:lnTo>
                      <a:lnTo>
                        <a:pt x="1800" y="16"/>
                      </a:lnTo>
                      <a:lnTo>
                        <a:pt x="1824" y="5"/>
                      </a:lnTo>
                      <a:lnTo>
                        <a:pt x="185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7" name="PA-任意多边形 25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5568951" y="722313"/>
                  <a:ext cx="1154113" cy="1382713"/>
                </a:xfrm>
                <a:custGeom>
                  <a:avLst/>
                  <a:gdLst>
                    <a:gd name="T0" fmla="*/ 727 w 1453"/>
                    <a:gd name="T1" fmla="*/ 0 h 1743"/>
                    <a:gd name="T2" fmla="*/ 907 w 1453"/>
                    <a:gd name="T3" fmla="*/ 13 h 1743"/>
                    <a:gd name="T4" fmla="*/ 1061 w 1453"/>
                    <a:gd name="T5" fmla="*/ 51 h 1743"/>
                    <a:gd name="T6" fmla="*/ 1191 w 1453"/>
                    <a:gd name="T7" fmla="*/ 116 h 1743"/>
                    <a:gd name="T8" fmla="*/ 1294 w 1453"/>
                    <a:gd name="T9" fmla="*/ 205 h 1743"/>
                    <a:gd name="T10" fmla="*/ 1373 w 1453"/>
                    <a:gd name="T11" fmla="*/ 321 h 1743"/>
                    <a:gd name="T12" fmla="*/ 1425 w 1453"/>
                    <a:gd name="T13" fmla="*/ 461 h 1743"/>
                    <a:gd name="T14" fmla="*/ 1451 w 1453"/>
                    <a:gd name="T15" fmla="*/ 623 h 1743"/>
                    <a:gd name="T16" fmla="*/ 1451 w 1453"/>
                    <a:gd name="T17" fmla="*/ 824 h 1743"/>
                    <a:gd name="T18" fmla="*/ 1430 w 1453"/>
                    <a:gd name="T19" fmla="*/ 1019 h 1743"/>
                    <a:gd name="T20" fmla="*/ 1392 w 1453"/>
                    <a:gd name="T21" fmla="*/ 1183 h 1743"/>
                    <a:gd name="T22" fmla="*/ 1341 w 1453"/>
                    <a:gd name="T23" fmla="*/ 1321 h 1743"/>
                    <a:gd name="T24" fmla="*/ 1277 w 1453"/>
                    <a:gd name="T25" fmla="*/ 1435 h 1743"/>
                    <a:gd name="T26" fmla="*/ 1205 w 1453"/>
                    <a:gd name="T27" fmla="*/ 1526 h 1743"/>
                    <a:gd name="T28" fmla="*/ 1130 w 1453"/>
                    <a:gd name="T29" fmla="*/ 1598 h 1743"/>
                    <a:gd name="T30" fmla="*/ 1051 w 1453"/>
                    <a:gd name="T31" fmla="*/ 1650 h 1743"/>
                    <a:gd name="T32" fmla="*/ 976 w 1453"/>
                    <a:gd name="T33" fmla="*/ 1689 h 1743"/>
                    <a:gd name="T34" fmla="*/ 904 w 1453"/>
                    <a:gd name="T35" fmla="*/ 1715 h 1743"/>
                    <a:gd name="T36" fmla="*/ 841 w 1453"/>
                    <a:gd name="T37" fmla="*/ 1731 h 1743"/>
                    <a:gd name="T38" fmla="*/ 789 w 1453"/>
                    <a:gd name="T39" fmla="*/ 1739 h 1743"/>
                    <a:gd name="T40" fmla="*/ 750 w 1453"/>
                    <a:gd name="T41" fmla="*/ 1743 h 1743"/>
                    <a:gd name="T42" fmla="*/ 729 w 1453"/>
                    <a:gd name="T43" fmla="*/ 1743 h 1743"/>
                    <a:gd name="T44" fmla="*/ 645 w 1453"/>
                    <a:gd name="T45" fmla="*/ 1739 h 1743"/>
                    <a:gd name="T46" fmla="*/ 495 w 1453"/>
                    <a:gd name="T47" fmla="*/ 1706 h 1743"/>
                    <a:gd name="T48" fmla="*/ 362 w 1453"/>
                    <a:gd name="T49" fmla="*/ 1638 h 1743"/>
                    <a:gd name="T50" fmla="*/ 248 w 1453"/>
                    <a:gd name="T51" fmla="*/ 1536 h 1743"/>
                    <a:gd name="T52" fmla="*/ 154 w 1453"/>
                    <a:gd name="T53" fmla="*/ 1403 h 1743"/>
                    <a:gd name="T54" fmla="*/ 82 w 1453"/>
                    <a:gd name="T55" fmla="*/ 1241 h 1743"/>
                    <a:gd name="T56" fmla="*/ 31 w 1453"/>
                    <a:gd name="T57" fmla="*/ 1050 h 1743"/>
                    <a:gd name="T58" fmla="*/ 5 w 1453"/>
                    <a:gd name="T59" fmla="*/ 833 h 1743"/>
                    <a:gd name="T60" fmla="*/ 3 w 1453"/>
                    <a:gd name="T61" fmla="*/ 623 h 1743"/>
                    <a:gd name="T62" fmla="*/ 29 w 1453"/>
                    <a:gd name="T63" fmla="*/ 461 h 1743"/>
                    <a:gd name="T64" fmla="*/ 82 w 1453"/>
                    <a:gd name="T65" fmla="*/ 321 h 1743"/>
                    <a:gd name="T66" fmla="*/ 161 w 1453"/>
                    <a:gd name="T67" fmla="*/ 205 h 1743"/>
                    <a:gd name="T68" fmla="*/ 266 w 1453"/>
                    <a:gd name="T69" fmla="*/ 116 h 1743"/>
                    <a:gd name="T70" fmla="*/ 397 w 1453"/>
                    <a:gd name="T71" fmla="*/ 51 h 1743"/>
                    <a:gd name="T72" fmla="*/ 551 w 1453"/>
                    <a:gd name="T73" fmla="*/ 13 h 1743"/>
                    <a:gd name="T74" fmla="*/ 727 w 1453"/>
                    <a:gd name="T75" fmla="*/ 0 h 1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53" h="1743">
                      <a:moveTo>
                        <a:pt x="727" y="0"/>
                      </a:moveTo>
                      <a:lnTo>
                        <a:pt x="727" y="0"/>
                      </a:lnTo>
                      <a:lnTo>
                        <a:pt x="820" y="4"/>
                      </a:lnTo>
                      <a:lnTo>
                        <a:pt x="907" y="13"/>
                      </a:lnTo>
                      <a:lnTo>
                        <a:pt x="988" y="28"/>
                      </a:lnTo>
                      <a:lnTo>
                        <a:pt x="1061" y="51"/>
                      </a:lnTo>
                      <a:lnTo>
                        <a:pt x="1130" y="81"/>
                      </a:lnTo>
                      <a:lnTo>
                        <a:pt x="1191" y="116"/>
                      </a:lnTo>
                      <a:lnTo>
                        <a:pt x="1245" y="158"/>
                      </a:lnTo>
                      <a:lnTo>
                        <a:pt x="1294" y="205"/>
                      </a:lnTo>
                      <a:lnTo>
                        <a:pt x="1336" y="259"/>
                      </a:lnTo>
                      <a:lnTo>
                        <a:pt x="1373" y="321"/>
                      </a:lnTo>
                      <a:lnTo>
                        <a:pt x="1402" y="387"/>
                      </a:lnTo>
                      <a:lnTo>
                        <a:pt x="1425" y="461"/>
                      </a:lnTo>
                      <a:lnTo>
                        <a:pt x="1441" y="539"/>
                      </a:lnTo>
                      <a:lnTo>
                        <a:pt x="1451" y="623"/>
                      </a:lnTo>
                      <a:lnTo>
                        <a:pt x="1453" y="714"/>
                      </a:lnTo>
                      <a:lnTo>
                        <a:pt x="1451" y="824"/>
                      </a:lnTo>
                      <a:lnTo>
                        <a:pt x="1443" y="926"/>
                      </a:lnTo>
                      <a:lnTo>
                        <a:pt x="1430" y="1019"/>
                      </a:lnTo>
                      <a:lnTo>
                        <a:pt x="1413" y="1104"/>
                      </a:lnTo>
                      <a:lnTo>
                        <a:pt x="1392" y="1183"/>
                      </a:lnTo>
                      <a:lnTo>
                        <a:pt x="1367" y="1257"/>
                      </a:lnTo>
                      <a:lnTo>
                        <a:pt x="1341" y="1321"/>
                      </a:lnTo>
                      <a:lnTo>
                        <a:pt x="1310" y="1381"/>
                      </a:lnTo>
                      <a:lnTo>
                        <a:pt x="1277" y="1435"/>
                      </a:lnTo>
                      <a:lnTo>
                        <a:pt x="1242" y="1484"/>
                      </a:lnTo>
                      <a:lnTo>
                        <a:pt x="1205" y="1526"/>
                      </a:lnTo>
                      <a:lnTo>
                        <a:pt x="1168" y="1564"/>
                      </a:lnTo>
                      <a:lnTo>
                        <a:pt x="1130" y="1598"/>
                      </a:lnTo>
                      <a:lnTo>
                        <a:pt x="1091" y="1626"/>
                      </a:lnTo>
                      <a:lnTo>
                        <a:pt x="1051" y="1650"/>
                      </a:lnTo>
                      <a:lnTo>
                        <a:pt x="1012" y="1671"/>
                      </a:lnTo>
                      <a:lnTo>
                        <a:pt x="976" y="1689"/>
                      </a:lnTo>
                      <a:lnTo>
                        <a:pt x="939" y="1704"/>
                      </a:lnTo>
                      <a:lnTo>
                        <a:pt x="904" y="1715"/>
                      </a:lnTo>
                      <a:lnTo>
                        <a:pt x="871" y="1724"/>
                      </a:lnTo>
                      <a:lnTo>
                        <a:pt x="841" y="1731"/>
                      </a:lnTo>
                      <a:lnTo>
                        <a:pt x="813" y="1736"/>
                      </a:lnTo>
                      <a:lnTo>
                        <a:pt x="789" y="1739"/>
                      </a:lnTo>
                      <a:lnTo>
                        <a:pt x="768" y="1741"/>
                      </a:lnTo>
                      <a:lnTo>
                        <a:pt x="750" y="1743"/>
                      </a:lnTo>
                      <a:lnTo>
                        <a:pt x="738" y="1743"/>
                      </a:lnTo>
                      <a:lnTo>
                        <a:pt x="729" y="1743"/>
                      </a:lnTo>
                      <a:lnTo>
                        <a:pt x="727" y="1743"/>
                      </a:lnTo>
                      <a:lnTo>
                        <a:pt x="645" y="1739"/>
                      </a:lnTo>
                      <a:lnTo>
                        <a:pt x="568" y="1727"/>
                      </a:lnTo>
                      <a:lnTo>
                        <a:pt x="495" y="1706"/>
                      </a:lnTo>
                      <a:lnTo>
                        <a:pt x="426" y="1676"/>
                      </a:lnTo>
                      <a:lnTo>
                        <a:pt x="362" y="1638"/>
                      </a:lnTo>
                      <a:lnTo>
                        <a:pt x="302" y="1591"/>
                      </a:lnTo>
                      <a:lnTo>
                        <a:pt x="248" y="1536"/>
                      </a:lnTo>
                      <a:lnTo>
                        <a:pt x="199" y="1473"/>
                      </a:lnTo>
                      <a:lnTo>
                        <a:pt x="154" y="1403"/>
                      </a:lnTo>
                      <a:lnTo>
                        <a:pt x="115" y="1325"/>
                      </a:lnTo>
                      <a:lnTo>
                        <a:pt x="82" y="1241"/>
                      </a:lnTo>
                      <a:lnTo>
                        <a:pt x="54" y="1148"/>
                      </a:lnTo>
                      <a:lnTo>
                        <a:pt x="31" y="1050"/>
                      </a:lnTo>
                      <a:lnTo>
                        <a:pt x="15" y="943"/>
                      </a:lnTo>
                      <a:lnTo>
                        <a:pt x="5" y="833"/>
                      </a:lnTo>
                      <a:lnTo>
                        <a:pt x="0" y="714"/>
                      </a:lnTo>
                      <a:lnTo>
                        <a:pt x="3" y="623"/>
                      </a:lnTo>
                      <a:lnTo>
                        <a:pt x="12" y="539"/>
                      </a:lnTo>
                      <a:lnTo>
                        <a:pt x="29" y="461"/>
                      </a:lnTo>
                      <a:lnTo>
                        <a:pt x="52" y="387"/>
                      </a:lnTo>
                      <a:lnTo>
                        <a:pt x="82" y="321"/>
                      </a:lnTo>
                      <a:lnTo>
                        <a:pt x="119" y="259"/>
                      </a:lnTo>
                      <a:lnTo>
                        <a:pt x="161" y="205"/>
                      </a:lnTo>
                      <a:lnTo>
                        <a:pt x="211" y="158"/>
                      </a:lnTo>
                      <a:lnTo>
                        <a:pt x="266" y="116"/>
                      </a:lnTo>
                      <a:lnTo>
                        <a:pt x="329" y="81"/>
                      </a:lnTo>
                      <a:lnTo>
                        <a:pt x="397" y="51"/>
                      </a:lnTo>
                      <a:lnTo>
                        <a:pt x="470" y="28"/>
                      </a:lnTo>
                      <a:lnTo>
                        <a:pt x="551" y="13"/>
                      </a:lnTo>
                      <a:lnTo>
                        <a:pt x="636" y="4"/>
                      </a:lnTo>
                      <a:lnTo>
                        <a:pt x="72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28" name="PA-任意多边形 26"/>
                <p:cNvSpPr/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922838" y="2128838"/>
                  <a:ext cx="2444750" cy="1155700"/>
                </a:xfrm>
                <a:custGeom>
                  <a:avLst/>
                  <a:gdLst>
                    <a:gd name="T0" fmla="*/ 1853 w 3081"/>
                    <a:gd name="T1" fmla="*/ 0 h 1457"/>
                    <a:gd name="T2" fmla="*/ 1881 w 3081"/>
                    <a:gd name="T3" fmla="*/ 1 h 1457"/>
                    <a:gd name="T4" fmla="*/ 1907 w 3081"/>
                    <a:gd name="T5" fmla="*/ 10 h 1457"/>
                    <a:gd name="T6" fmla="*/ 1930 w 3081"/>
                    <a:gd name="T7" fmla="*/ 26 h 1457"/>
                    <a:gd name="T8" fmla="*/ 2101 w 3081"/>
                    <a:gd name="T9" fmla="*/ 169 h 1457"/>
                    <a:gd name="T10" fmla="*/ 2827 w 3081"/>
                    <a:gd name="T11" fmla="*/ 460 h 1457"/>
                    <a:gd name="T12" fmla="*/ 2858 w 3081"/>
                    <a:gd name="T13" fmla="*/ 477 h 1457"/>
                    <a:gd name="T14" fmla="*/ 2888 w 3081"/>
                    <a:gd name="T15" fmla="*/ 505 h 1457"/>
                    <a:gd name="T16" fmla="*/ 2913 w 3081"/>
                    <a:gd name="T17" fmla="*/ 540 h 1457"/>
                    <a:gd name="T18" fmla="*/ 2937 w 3081"/>
                    <a:gd name="T19" fmla="*/ 582 h 1457"/>
                    <a:gd name="T20" fmla="*/ 2958 w 3081"/>
                    <a:gd name="T21" fmla="*/ 631 h 1457"/>
                    <a:gd name="T22" fmla="*/ 2976 w 3081"/>
                    <a:gd name="T23" fmla="*/ 685 h 1457"/>
                    <a:gd name="T24" fmla="*/ 2991 w 3081"/>
                    <a:gd name="T25" fmla="*/ 743 h 1457"/>
                    <a:gd name="T26" fmla="*/ 3007 w 3081"/>
                    <a:gd name="T27" fmla="*/ 804 h 1457"/>
                    <a:gd name="T28" fmla="*/ 3019 w 3081"/>
                    <a:gd name="T29" fmla="*/ 867 h 1457"/>
                    <a:gd name="T30" fmla="*/ 3030 w 3081"/>
                    <a:gd name="T31" fmla="*/ 932 h 1457"/>
                    <a:gd name="T32" fmla="*/ 3039 w 3081"/>
                    <a:gd name="T33" fmla="*/ 997 h 1457"/>
                    <a:gd name="T34" fmla="*/ 3046 w 3081"/>
                    <a:gd name="T35" fmla="*/ 1061 h 1457"/>
                    <a:gd name="T36" fmla="*/ 3053 w 3081"/>
                    <a:gd name="T37" fmla="*/ 1124 h 1457"/>
                    <a:gd name="T38" fmla="*/ 3058 w 3081"/>
                    <a:gd name="T39" fmla="*/ 1186 h 1457"/>
                    <a:gd name="T40" fmla="*/ 3063 w 3081"/>
                    <a:gd name="T41" fmla="*/ 1242 h 1457"/>
                    <a:gd name="T42" fmla="*/ 3067 w 3081"/>
                    <a:gd name="T43" fmla="*/ 1294 h 1457"/>
                    <a:gd name="T44" fmla="*/ 3070 w 3081"/>
                    <a:gd name="T45" fmla="*/ 1341 h 1457"/>
                    <a:gd name="T46" fmla="*/ 3074 w 3081"/>
                    <a:gd name="T47" fmla="*/ 1383 h 1457"/>
                    <a:gd name="T48" fmla="*/ 3075 w 3081"/>
                    <a:gd name="T49" fmla="*/ 1417 h 1457"/>
                    <a:gd name="T50" fmla="*/ 3079 w 3081"/>
                    <a:gd name="T51" fmla="*/ 1441 h 1457"/>
                    <a:gd name="T52" fmla="*/ 3081 w 3081"/>
                    <a:gd name="T53" fmla="*/ 1457 h 1457"/>
                    <a:gd name="T54" fmla="*/ 0 w 3081"/>
                    <a:gd name="T55" fmla="*/ 1457 h 1457"/>
                    <a:gd name="T56" fmla="*/ 4 w 3081"/>
                    <a:gd name="T57" fmla="*/ 1441 h 1457"/>
                    <a:gd name="T58" fmla="*/ 7 w 3081"/>
                    <a:gd name="T59" fmla="*/ 1417 h 1457"/>
                    <a:gd name="T60" fmla="*/ 9 w 3081"/>
                    <a:gd name="T61" fmla="*/ 1383 h 1457"/>
                    <a:gd name="T62" fmla="*/ 13 w 3081"/>
                    <a:gd name="T63" fmla="*/ 1341 h 1457"/>
                    <a:gd name="T64" fmla="*/ 16 w 3081"/>
                    <a:gd name="T65" fmla="*/ 1294 h 1457"/>
                    <a:gd name="T66" fmla="*/ 20 w 3081"/>
                    <a:gd name="T67" fmla="*/ 1242 h 1457"/>
                    <a:gd name="T68" fmla="*/ 23 w 3081"/>
                    <a:gd name="T69" fmla="*/ 1186 h 1457"/>
                    <a:gd name="T70" fmla="*/ 30 w 3081"/>
                    <a:gd name="T71" fmla="*/ 1124 h 1457"/>
                    <a:gd name="T72" fmla="*/ 35 w 3081"/>
                    <a:gd name="T73" fmla="*/ 1061 h 1457"/>
                    <a:gd name="T74" fmla="*/ 44 w 3081"/>
                    <a:gd name="T75" fmla="*/ 997 h 1457"/>
                    <a:gd name="T76" fmla="*/ 53 w 3081"/>
                    <a:gd name="T77" fmla="*/ 932 h 1457"/>
                    <a:gd name="T78" fmla="*/ 63 w 3081"/>
                    <a:gd name="T79" fmla="*/ 867 h 1457"/>
                    <a:gd name="T80" fmla="*/ 76 w 3081"/>
                    <a:gd name="T81" fmla="*/ 804 h 1457"/>
                    <a:gd name="T82" fmla="*/ 90 w 3081"/>
                    <a:gd name="T83" fmla="*/ 743 h 1457"/>
                    <a:gd name="T84" fmla="*/ 105 w 3081"/>
                    <a:gd name="T85" fmla="*/ 685 h 1457"/>
                    <a:gd name="T86" fmla="*/ 125 w 3081"/>
                    <a:gd name="T87" fmla="*/ 631 h 1457"/>
                    <a:gd name="T88" fmla="*/ 146 w 3081"/>
                    <a:gd name="T89" fmla="*/ 582 h 1457"/>
                    <a:gd name="T90" fmla="*/ 168 w 3081"/>
                    <a:gd name="T91" fmla="*/ 540 h 1457"/>
                    <a:gd name="T92" fmla="*/ 195 w 3081"/>
                    <a:gd name="T93" fmla="*/ 505 h 1457"/>
                    <a:gd name="T94" fmla="*/ 222 w 3081"/>
                    <a:gd name="T95" fmla="*/ 477 h 1457"/>
                    <a:gd name="T96" fmla="*/ 256 w 3081"/>
                    <a:gd name="T97" fmla="*/ 460 h 1457"/>
                    <a:gd name="T98" fmla="*/ 982 w 3081"/>
                    <a:gd name="T99" fmla="*/ 169 h 1457"/>
                    <a:gd name="T100" fmla="*/ 1151 w 3081"/>
                    <a:gd name="T101" fmla="*/ 26 h 1457"/>
                    <a:gd name="T102" fmla="*/ 1176 w 3081"/>
                    <a:gd name="T103" fmla="*/ 10 h 1457"/>
                    <a:gd name="T104" fmla="*/ 1202 w 3081"/>
                    <a:gd name="T105" fmla="*/ 1 h 1457"/>
                    <a:gd name="T106" fmla="*/ 1228 w 3081"/>
                    <a:gd name="T107" fmla="*/ 0 h 1457"/>
                    <a:gd name="T108" fmla="*/ 1256 w 3081"/>
                    <a:gd name="T109" fmla="*/ 5 h 1457"/>
                    <a:gd name="T110" fmla="*/ 1281 w 3081"/>
                    <a:gd name="T111" fmla="*/ 15 h 1457"/>
                    <a:gd name="T112" fmla="*/ 1303 w 3081"/>
                    <a:gd name="T113" fmla="*/ 33 h 1457"/>
                    <a:gd name="T114" fmla="*/ 1541 w 3081"/>
                    <a:gd name="T115" fmla="*/ 267 h 1457"/>
                    <a:gd name="T116" fmla="*/ 1777 w 3081"/>
                    <a:gd name="T117" fmla="*/ 33 h 1457"/>
                    <a:gd name="T118" fmla="*/ 1800 w 3081"/>
                    <a:gd name="T119" fmla="*/ 15 h 1457"/>
                    <a:gd name="T120" fmla="*/ 1826 w 3081"/>
                    <a:gd name="T121" fmla="*/ 5 h 1457"/>
                    <a:gd name="T122" fmla="*/ 1853 w 3081"/>
                    <a:gd name="T123" fmla="*/ 0 h 1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81" h="1457">
                      <a:moveTo>
                        <a:pt x="1853" y="0"/>
                      </a:moveTo>
                      <a:lnTo>
                        <a:pt x="1881" y="1"/>
                      </a:lnTo>
                      <a:lnTo>
                        <a:pt x="1907" y="10"/>
                      </a:lnTo>
                      <a:lnTo>
                        <a:pt x="1930" y="26"/>
                      </a:lnTo>
                      <a:lnTo>
                        <a:pt x="2101" y="169"/>
                      </a:lnTo>
                      <a:lnTo>
                        <a:pt x="2827" y="460"/>
                      </a:lnTo>
                      <a:lnTo>
                        <a:pt x="2858" y="477"/>
                      </a:lnTo>
                      <a:lnTo>
                        <a:pt x="2888" y="505"/>
                      </a:lnTo>
                      <a:lnTo>
                        <a:pt x="2913" y="540"/>
                      </a:lnTo>
                      <a:lnTo>
                        <a:pt x="2937" y="582"/>
                      </a:lnTo>
                      <a:lnTo>
                        <a:pt x="2958" y="631"/>
                      </a:lnTo>
                      <a:lnTo>
                        <a:pt x="2976" y="685"/>
                      </a:lnTo>
                      <a:lnTo>
                        <a:pt x="2991" y="743"/>
                      </a:lnTo>
                      <a:lnTo>
                        <a:pt x="3007" y="804"/>
                      </a:lnTo>
                      <a:lnTo>
                        <a:pt x="3019" y="867"/>
                      </a:lnTo>
                      <a:lnTo>
                        <a:pt x="3030" y="932"/>
                      </a:lnTo>
                      <a:lnTo>
                        <a:pt x="3039" y="997"/>
                      </a:lnTo>
                      <a:lnTo>
                        <a:pt x="3046" y="1061"/>
                      </a:lnTo>
                      <a:lnTo>
                        <a:pt x="3053" y="1124"/>
                      </a:lnTo>
                      <a:lnTo>
                        <a:pt x="3058" y="1186"/>
                      </a:lnTo>
                      <a:lnTo>
                        <a:pt x="3063" y="1242"/>
                      </a:lnTo>
                      <a:lnTo>
                        <a:pt x="3067" y="1294"/>
                      </a:lnTo>
                      <a:lnTo>
                        <a:pt x="3070" y="1341"/>
                      </a:lnTo>
                      <a:lnTo>
                        <a:pt x="3074" y="1383"/>
                      </a:lnTo>
                      <a:lnTo>
                        <a:pt x="3075" y="1417"/>
                      </a:lnTo>
                      <a:lnTo>
                        <a:pt x="3079" y="1441"/>
                      </a:lnTo>
                      <a:lnTo>
                        <a:pt x="3081" y="1457"/>
                      </a:lnTo>
                      <a:lnTo>
                        <a:pt x="0" y="1457"/>
                      </a:lnTo>
                      <a:lnTo>
                        <a:pt x="4" y="1441"/>
                      </a:lnTo>
                      <a:lnTo>
                        <a:pt x="7" y="1417"/>
                      </a:lnTo>
                      <a:lnTo>
                        <a:pt x="9" y="1383"/>
                      </a:lnTo>
                      <a:lnTo>
                        <a:pt x="13" y="1341"/>
                      </a:lnTo>
                      <a:lnTo>
                        <a:pt x="16" y="1294"/>
                      </a:lnTo>
                      <a:lnTo>
                        <a:pt x="20" y="1242"/>
                      </a:lnTo>
                      <a:lnTo>
                        <a:pt x="23" y="1186"/>
                      </a:lnTo>
                      <a:lnTo>
                        <a:pt x="30" y="1124"/>
                      </a:lnTo>
                      <a:lnTo>
                        <a:pt x="35" y="1061"/>
                      </a:lnTo>
                      <a:lnTo>
                        <a:pt x="44" y="997"/>
                      </a:lnTo>
                      <a:lnTo>
                        <a:pt x="53" y="932"/>
                      </a:lnTo>
                      <a:lnTo>
                        <a:pt x="63" y="867"/>
                      </a:lnTo>
                      <a:lnTo>
                        <a:pt x="76" y="804"/>
                      </a:lnTo>
                      <a:lnTo>
                        <a:pt x="90" y="743"/>
                      </a:lnTo>
                      <a:lnTo>
                        <a:pt x="105" y="685"/>
                      </a:lnTo>
                      <a:lnTo>
                        <a:pt x="125" y="631"/>
                      </a:lnTo>
                      <a:lnTo>
                        <a:pt x="146" y="582"/>
                      </a:lnTo>
                      <a:lnTo>
                        <a:pt x="168" y="540"/>
                      </a:lnTo>
                      <a:lnTo>
                        <a:pt x="195" y="505"/>
                      </a:lnTo>
                      <a:lnTo>
                        <a:pt x="222" y="477"/>
                      </a:lnTo>
                      <a:lnTo>
                        <a:pt x="256" y="460"/>
                      </a:lnTo>
                      <a:lnTo>
                        <a:pt x="982" y="169"/>
                      </a:lnTo>
                      <a:lnTo>
                        <a:pt x="1151" y="26"/>
                      </a:lnTo>
                      <a:lnTo>
                        <a:pt x="1176" y="10"/>
                      </a:lnTo>
                      <a:lnTo>
                        <a:pt x="1202" y="1"/>
                      </a:lnTo>
                      <a:lnTo>
                        <a:pt x="1228" y="0"/>
                      </a:lnTo>
                      <a:lnTo>
                        <a:pt x="1256" y="5"/>
                      </a:lnTo>
                      <a:lnTo>
                        <a:pt x="1281" y="15"/>
                      </a:lnTo>
                      <a:lnTo>
                        <a:pt x="1303" y="33"/>
                      </a:lnTo>
                      <a:lnTo>
                        <a:pt x="1541" y="267"/>
                      </a:lnTo>
                      <a:lnTo>
                        <a:pt x="1777" y="33"/>
                      </a:lnTo>
                      <a:lnTo>
                        <a:pt x="1800" y="15"/>
                      </a:lnTo>
                      <a:lnTo>
                        <a:pt x="1826" y="5"/>
                      </a:lnTo>
                      <a:lnTo>
                        <a:pt x="18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5622139" y="3345768"/>
              <a:ext cx="721480" cy="721478"/>
              <a:chOff x="5470956" y="3918484"/>
              <a:chExt cx="1023846" cy="1023845"/>
            </a:xfrm>
          </p:grpSpPr>
          <p:sp>
            <p:nvSpPr>
              <p:cNvPr id="6" name="PA-圆角矩形 4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>
              <a:xfrm rot="18806384">
                <a:off x="5470956" y="3918484"/>
                <a:ext cx="1023845" cy="1023846"/>
              </a:xfrm>
              <a:prstGeom prst="roundRect">
                <a:avLst>
                  <a:gd name="adj" fmla="val 9886"/>
                </a:avLst>
              </a:prstGeom>
              <a:solidFill>
                <a:srgbClr val="AEBBD0"/>
              </a:solidFill>
              <a:ln w="381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188" tIns="38094" rIns="76188" bIns="38094" rtlCol="0" anchor="ctr"/>
              <a:p>
                <a:pPr lvl="0" algn="ctr"/>
                <a:endParaRPr lang="bg-BG" sz="1800">
                  <a:solidFill>
                    <a:schemeClr val="tx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5756453" y="4225638"/>
                <a:ext cx="452852" cy="409538"/>
                <a:chOff x="4386263" y="3886200"/>
                <a:chExt cx="365125" cy="330201"/>
              </a:xfrm>
              <a:solidFill>
                <a:schemeClr val="bg1"/>
              </a:solidFill>
            </p:grpSpPr>
            <p:sp>
              <p:nvSpPr>
                <p:cNvPr id="30" name="PA-任意多边形 38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386263" y="3903663"/>
                  <a:ext cx="365125" cy="312738"/>
                </a:xfrm>
                <a:custGeom>
                  <a:avLst/>
                  <a:gdLst>
                    <a:gd name="T0" fmla="*/ 1540 w 3456"/>
                    <a:gd name="T1" fmla="*/ 345 h 2960"/>
                    <a:gd name="T2" fmla="*/ 1903 w 3456"/>
                    <a:gd name="T3" fmla="*/ 812 h 2960"/>
                    <a:gd name="T4" fmla="*/ 1976 w 3456"/>
                    <a:gd name="T5" fmla="*/ 887 h 2960"/>
                    <a:gd name="T6" fmla="*/ 2722 w 3456"/>
                    <a:gd name="T7" fmla="*/ 575 h 2960"/>
                    <a:gd name="T8" fmla="*/ 1982 w 3456"/>
                    <a:gd name="T9" fmla="*/ 937 h 2960"/>
                    <a:gd name="T10" fmla="*/ 1935 w 3456"/>
                    <a:gd name="T11" fmla="*/ 1022 h 2960"/>
                    <a:gd name="T12" fmla="*/ 1826 w 3456"/>
                    <a:gd name="T13" fmla="*/ 1038 h 2960"/>
                    <a:gd name="T14" fmla="*/ 1540 w 3456"/>
                    <a:gd name="T15" fmla="*/ 1605 h 2960"/>
                    <a:gd name="T16" fmla="*/ 3262 w 3456"/>
                    <a:gd name="T17" fmla="*/ 1641 h 2960"/>
                    <a:gd name="T18" fmla="*/ 3349 w 3456"/>
                    <a:gd name="T19" fmla="*/ 1588 h 2960"/>
                    <a:gd name="T20" fmla="*/ 3357 w 3456"/>
                    <a:gd name="T21" fmla="*/ 382 h 2960"/>
                    <a:gd name="T22" fmla="*/ 3285 w 3456"/>
                    <a:gd name="T23" fmla="*/ 311 h 2960"/>
                    <a:gd name="T24" fmla="*/ 2476 w 3456"/>
                    <a:gd name="T25" fmla="*/ 9 h 2960"/>
                    <a:gd name="T26" fmla="*/ 2511 w 3456"/>
                    <a:gd name="T27" fmla="*/ 214 h 2960"/>
                    <a:gd name="T28" fmla="*/ 3387 w 3456"/>
                    <a:gd name="T29" fmla="*/ 259 h 2960"/>
                    <a:gd name="T30" fmla="*/ 3456 w 3456"/>
                    <a:gd name="T31" fmla="*/ 404 h 2960"/>
                    <a:gd name="T32" fmla="*/ 3410 w 3456"/>
                    <a:gd name="T33" fmla="*/ 1669 h 2960"/>
                    <a:gd name="T34" fmla="*/ 3262 w 3456"/>
                    <a:gd name="T35" fmla="*/ 1736 h 2960"/>
                    <a:gd name="T36" fmla="*/ 3211 w 3456"/>
                    <a:gd name="T37" fmla="*/ 2924 h 2960"/>
                    <a:gd name="T38" fmla="*/ 3148 w 3456"/>
                    <a:gd name="T39" fmla="*/ 2960 h 2960"/>
                    <a:gd name="T40" fmla="*/ 3078 w 3456"/>
                    <a:gd name="T41" fmla="*/ 2908 h 2960"/>
                    <a:gd name="T42" fmla="*/ 2502 w 3456"/>
                    <a:gd name="T43" fmla="*/ 2602 h 2960"/>
                    <a:gd name="T44" fmla="*/ 2420 w 3456"/>
                    <a:gd name="T45" fmla="*/ 2635 h 2960"/>
                    <a:gd name="T46" fmla="*/ 2367 w 3456"/>
                    <a:gd name="T47" fmla="*/ 2566 h 2960"/>
                    <a:gd name="T48" fmla="*/ 1781 w 3456"/>
                    <a:gd name="T49" fmla="*/ 2940 h 2960"/>
                    <a:gd name="T50" fmla="*/ 1710 w 3456"/>
                    <a:gd name="T51" fmla="*/ 2958 h 2960"/>
                    <a:gd name="T52" fmla="*/ 1656 w 3456"/>
                    <a:gd name="T53" fmla="*/ 2890 h 2960"/>
                    <a:gd name="T54" fmla="*/ 1549 w 3456"/>
                    <a:gd name="T55" fmla="*/ 1724 h 2960"/>
                    <a:gd name="T56" fmla="*/ 1434 w 3456"/>
                    <a:gd name="T57" fmla="*/ 1613 h 2960"/>
                    <a:gd name="T58" fmla="*/ 1243 w 3456"/>
                    <a:gd name="T59" fmla="*/ 846 h 2960"/>
                    <a:gd name="T60" fmla="*/ 1220 w 3456"/>
                    <a:gd name="T61" fmla="*/ 839 h 2960"/>
                    <a:gd name="T62" fmla="*/ 1137 w 3456"/>
                    <a:gd name="T63" fmla="*/ 1626 h 2960"/>
                    <a:gd name="T64" fmla="*/ 1200 w 3456"/>
                    <a:gd name="T65" fmla="*/ 2908 h 2960"/>
                    <a:gd name="T66" fmla="*/ 1094 w 3456"/>
                    <a:gd name="T67" fmla="*/ 2958 h 2960"/>
                    <a:gd name="T68" fmla="*/ 991 w 3456"/>
                    <a:gd name="T69" fmla="*/ 2920 h 2960"/>
                    <a:gd name="T70" fmla="*/ 857 w 3456"/>
                    <a:gd name="T71" fmla="*/ 1762 h 2960"/>
                    <a:gd name="T72" fmla="*/ 740 w 3456"/>
                    <a:gd name="T73" fmla="*/ 1762 h 2960"/>
                    <a:gd name="T74" fmla="*/ 606 w 3456"/>
                    <a:gd name="T75" fmla="*/ 2920 h 2960"/>
                    <a:gd name="T76" fmla="*/ 503 w 3456"/>
                    <a:gd name="T77" fmla="*/ 2958 h 2960"/>
                    <a:gd name="T78" fmla="*/ 398 w 3456"/>
                    <a:gd name="T79" fmla="*/ 2908 h 2960"/>
                    <a:gd name="T80" fmla="*/ 461 w 3456"/>
                    <a:gd name="T81" fmla="*/ 1626 h 2960"/>
                    <a:gd name="T82" fmla="*/ 232 w 3456"/>
                    <a:gd name="T83" fmla="*/ 1639 h 2960"/>
                    <a:gd name="T84" fmla="*/ 145 w 3456"/>
                    <a:gd name="T85" fmla="*/ 1708 h 2960"/>
                    <a:gd name="T86" fmla="*/ 51 w 3456"/>
                    <a:gd name="T87" fmla="*/ 1688 h 2960"/>
                    <a:gd name="T88" fmla="*/ 0 w 3456"/>
                    <a:gd name="T89" fmla="*/ 1589 h 2960"/>
                    <a:gd name="T90" fmla="*/ 200 w 3456"/>
                    <a:gd name="T91" fmla="*/ 701 h 2960"/>
                    <a:gd name="T92" fmla="*/ 235 w 3456"/>
                    <a:gd name="T93" fmla="*/ 647 h 2960"/>
                    <a:gd name="T94" fmla="*/ 270 w 3456"/>
                    <a:gd name="T95" fmla="*/ 625 h 2960"/>
                    <a:gd name="T96" fmla="*/ 328 w 3456"/>
                    <a:gd name="T97" fmla="*/ 605 h 2960"/>
                    <a:gd name="T98" fmla="*/ 491 w 3456"/>
                    <a:gd name="T99" fmla="*/ 560 h 2960"/>
                    <a:gd name="T100" fmla="*/ 709 w 3456"/>
                    <a:gd name="T101" fmla="*/ 525 h 2960"/>
                    <a:gd name="T102" fmla="*/ 799 w 3456"/>
                    <a:gd name="T103" fmla="*/ 1368 h 2960"/>
                    <a:gd name="T104" fmla="*/ 887 w 3456"/>
                    <a:gd name="T105" fmla="*/ 525 h 2960"/>
                    <a:gd name="T106" fmla="*/ 1098 w 3456"/>
                    <a:gd name="T107" fmla="*/ 559 h 2960"/>
                    <a:gd name="T108" fmla="*/ 1260 w 3456"/>
                    <a:gd name="T109" fmla="*/ 602 h 2960"/>
                    <a:gd name="T110" fmla="*/ 1422 w 3456"/>
                    <a:gd name="T111" fmla="*/ 655 h 2960"/>
                    <a:gd name="T112" fmla="*/ 1468 w 3456"/>
                    <a:gd name="T113" fmla="*/ 282 h 2960"/>
                    <a:gd name="T114" fmla="*/ 1616 w 3456"/>
                    <a:gd name="T115" fmla="*/ 214 h 2960"/>
                    <a:gd name="T116" fmla="*/ 2388 w 3456"/>
                    <a:gd name="T117" fmla="*/ 21 h 2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456" h="2960">
                      <a:moveTo>
                        <a:pt x="1616" y="309"/>
                      </a:moveTo>
                      <a:lnTo>
                        <a:pt x="1593" y="311"/>
                      </a:lnTo>
                      <a:lnTo>
                        <a:pt x="1573" y="319"/>
                      </a:lnTo>
                      <a:lnTo>
                        <a:pt x="1555" y="330"/>
                      </a:lnTo>
                      <a:lnTo>
                        <a:pt x="1540" y="345"/>
                      </a:lnTo>
                      <a:lnTo>
                        <a:pt x="1528" y="363"/>
                      </a:lnTo>
                      <a:lnTo>
                        <a:pt x="1522" y="382"/>
                      </a:lnTo>
                      <a:lnTo>
                        <a:pt x="1519" y="404"/>
                      </a:lnTo>
                      <a:lnTo>
                        <a:pt x="1519" y="687"/>
                      </a:lnTo>
                      <a:lnTo>
                        <a:pt x="1903" y="812"/>
                      </a:lnTo>
                      <a:lnTo>
                        <a:pt x="1923" y="821"/>
                      </a:lnTo>
                      <a:lnTo>
                        <a:pt x="1941" y="834"/>
                      </a:lnTo>
                      <a:lnTo>
                        <a:pt x="1956" y="850"/>
                      </a:lnTo>
                      <a:lnTo>
                        <a:pt x="1968" y="867"/>
                      </a:lnTo>
                      <a:lnTo>
                        <a:pt x="1976" y="887"/>
                      </a:lnTo>
                      <a:lnTo>
                        <a:pt x="2689" y="563"/>
                      </a:lnTo>
                      <a:lnTo>
                        <a:pt x="2698" y="561"/>
                      </a:lnTo>
                      <a:lnTo>
                        <a:pt x="2708" y="562"/>
                      </a:lnTo>
                      <a:lnTo>
                        <a:pt x="2715" y="567"/>
                      </a:lnTo>
                      <a:lnTo>
                        <a:pt x="2722" y="575"/>
                      </a:lnTo>
                      <a:lnTo>
                        <a:pt x="2724" y="584"/>
                      </a:lnTo>
                      <a:lnTo>
                        <a:pt x="2722" y="592"/>
                      </a:lnTo>
                      <a:lnTo>
                        <a:pt x="2718" y="601"/>
                      </a:lnTo>
                      <a:lnTo>
                        <a:pt x="2709" y="606"/>
                      </a:lnTo>
                      <a:lnTo>
                        <a:pt x="1982" y="937"/>
                      </a:lnTo>
                      <a:lnTo>
                        <a:pt x="1982" y="950"/>
                      </a:lnTo>
                      <a:lnTo>
                        <a:pt x="1979" y="962"/>
                      </a:lnTo>
                      <a:lnTo>
                        <a:pt x="1968" y="985"/>
                      </a:lnTo>
                      <a:lnTo>
                        <a:pt x="1953" y="1005"/>
                      </a:lnTo>
                      <a:lnTo>
                        <a:pt x="1935" y="1022"/>
                      </a:lnTo>
                      <a:lnTo>
                        <a:pt x="1912" y="1034"/>
                      </a:lnTo>
                      <a:lnTo>
                        <a:pt x="1889" y="1041"/>
                      </a:lnTo>
                      <a:lnTo>
                        <a:pt x="1865" y="1044"/>
                      </a:lnTo>
                      <a:lnTo>
                        <a:pt x="1845" y="1042"/>
                      </a:lnTo>
                      <a:lnTo>
                        <a:pt x="1826" y="1038"/>
                      </a:lnTo>
                      <a:lnTo>
                        <a:pt x="1519" y="937"/>
                      </a:lnTo>
                      <a:lnTo>
                        <a:pt x="1519" y="1546"/>
                      </a:lnTo>
                      <a:lnTo>
                        <a:pt x="1522" y="1568"/>
                      </a:lnTo>
                      <a:lnTo>
                        <a:pt x="1528" y="1588"/>
                      </a:lnTo>
                      <a:lnTo>
                        <a:pt x="1540" y="1605"/>
                      </a:lnTo>
                      <a:lnTo>
                        <a:pt x="1555" y="1620"/>
                      </a:lnTo>
                      <a:lnTo>
                        <a:pt x="1573" y="1631"/>
                      </a:lnTo>
                      <a:lnTo>
                        <a:pt x="1593" y="1639"/>
                      </a:lnTo>
                      <a:lnTo>
                        <a:pt x="1616" y="1641"/>
                      </a:lnTo>
                      <a:lnTo>
                        <a:pt x="3262" y="1641"/>
                      </a:lnTo>
                      <a:lnTo>
                        <a:pt x="3285" y="1639"/>
                      </a:lnTo>
                      <a:lnTo>
                        <a:pt x="3305" y="1631"/>
                      </a:lnTo>
                      <a:lnTo>
                        <a:pt x="3323" y="1620"/>
                      </a:lnTo>
                      <a:lnTo>
                        <a:pt x="3338" y="1605"/>
                      </a:lnTo>
                      <a:lnTo>
                        <a:pt x="3349" y="1588"/>
                      </a:lnTo>
                      <a:lnTo>
                        <a:pt x="3356" y="1568"/>
                      </a:lnTo>
                      <a:lnTo>
                        <a:pt x="3359" y="1546"/>
                      </a:lnTo>
                      <a:lnTo>
                        <a:pt x="3359" y="1546"/>
                      </a:lnTo>
                      <a:lnTo>
                        <a:pt x="3359" y="404"/>
                      </a:lnTo>
                      <a:lnTo>
                        <a:pt x="3357" y="382"/>
                      </a:lnTo>
                      <a:lnTo>
                        <a:pt x="3349" y="363"/>
                      </a:lnTo>
                      <a:lnTo>
                        <a:pt x="3338" y="345"/>
                      </a:lnTo>
                      <a:lnTo>
                        <a:pt x="3323" y="330"/>
                      </a:lnTo>
                      <a:lnTo>
                        <a:pt x="3305" y="319"/>
                      </a:lnTo>
                      <a:lnTo>
                        <a:pt x="3285" y="311"/>
                      </a:lnTo>
                      <a:lnTo>
                        <a:pt x="3262" y="309"/>
                      </a:lnTo>
                      <a:lnTo>
                        <a:pt x="1616" y="309"/>
                      </a:lnTo>
                      <a:close/>
                      <a:moveTo>
                        <a:pt x="2439" y="0"/>
                      </a:moveTo>
                      <a:lnTo>
                        <a:pt x="2458" y="2"/>
                      </a:lnTo>
                      <a:lnTo>
                        <a:pt x="2476" y="9"/>
                      </a:lnTo>
                      <a:lnTo>
                        <a:pt x="2490" y="21"/>
                      </a:lnTo>
                      <a:lnTo>
                        <a:pt x="2502" y="35"/>
                      </a:lnTo>
                      <a:lnTo>
                        <a:pt x="2509" y="52"/>
                      </a:lnTo>
                      <a:lnTo>
                        <a:pt x="2511" y="71"/>
                      </a:lnTo>
                      <a:lnTo>
                        <a:pt x="2511" y="214"/>
                      </a:lnTo>
                      <a:lnTo>
                        <a:pt x="3262" y="214"/>
                      </a:lnTo>
                      <a:lnTo>
                        <a:pt x="3297" y="217"/>
                      </a:lnTo>
                      <a:lnTo>
                        <a:pt x="3329" y="226"/>
                      </a:lnTo>
                      <a:lnTo>
                        <a:pt x="3360" y="240"/>
                      </a:lnTo>
                      <a:lnTo>
                        <a:pt x="3387" y="259"/>
                      </a:lnTo>
                      <a:lnTo>
                        <a:pt x="3410" y="282"/>
                      </a:lnTo>
                      <a:lnTo>
                        <a:pt x="3429" y="308"/>
                      </a:lnTo>
                      <a:lnTo>
                        <a:pt x="3443" y="337"/>
                      </a:lnTo>
                      <a:lnTo>
                        <a:pt x="3453" y="370"/>
                      </a:lnTo>
                      <a:lnTo>
                        <a:pt x="3456" y="404"/>
                      </a:lnTo>
                      <a:lnTo>
                        <a:pt x="3456" y="1546"/>
                      </a:lnTo>
                      <a:lnTo>
                        <a:pt x="3453" y="1580"/>
                      </a:lnTo>
                      <a:lnTo>
                        <a:pt x="3443" y="1613"/>
                      </a:lnTo>
                      <a:lnTo>
                        <a:pt x="3429" y="1642"/>
                      </a:lnTo>
                      <a:lnTo>
                        <a:pt x="3410" y="1669"/>
                      </a:lnTo>
                      <a:lnTo>
                        <a:pt x="3387" y="1691"/>
                      </a:lnTo>
                      <a:lnTo>
                        <a:pt x="3360" y="1710"/>
                      </a:lnTo>
                      <a:lnTo>
                        <a:pt x="3329" y="1724"/>
                      </a:lnTo>
                      <a:lnTo>
                        <a:pt x="3296" y="1733"/>
                      </a:lnTo>
                      <a:lnTo>
                        <a:pt x="3262" y="1736"/>
                      </a:lnTo>
                      <a:lnTo>
                        <a:pt x="2909" y="1736"/>
                      </a:lnTo>
                      <a:lnTo>
                        <a:pt x="3219" y="2870"/>
                      </a:lnTo>
                      <a:lnTo>
                        <a:pt x="3222" y="2890"/>
                      </a:lnTo>
                      <a:lnTo>
                        <a:pt x="3219" y="2908"/>
                      </a:lnTo>
                      <a:lnTo>
                        <a:pt x="3211" y="2924"/>
                      </a:lnTo>
                      <a:lnTo>
                        <a:pt x="3200" y="2939"/>
                      </a:lnTo>
                      <a:lnTo>
                        <a:pt x="3186" y="2950"/>
                      </a:lnTo>
                      <a:lnTo>
                        <a:pt x="3168" y="2958"/>
                      </a:lnTo>
                      <a:lnTo>
                        <a:pt x="3158" y="2960"/>
                      </a:lnTo>
                      <a:lnTo>
                        <a:pt x="3148" y="2960"/>
                      </a:lnTo>
                      <a:lnTo>
                        <a:pt x="3129" y="2958"/>
                      </a:lnTo>
                      <a:lnTo>
                        <a:pt x="3112" y="2950"/>
                      </a:lnTo>
                      <a:lnTo>
                        <a:pt x="3097" y="2940"/>
                      </a:lnTo>
                      <a:lnTo>
                        <a:pt x="3086" y="2925"/>
                      </a:lnTo>
                      <a:lnTo>
                        <a:pt x="3078" y="2908"/>
                      </a:lnTo>
                      <a:lnTo>
                        <a:pt x="2759" y="1736"/>
                      </a:lnTo>
                      <a:lnTo>
                        <a:pt x="2511" y="1736"/>
                      </a:lnTo>
                      <a:lnTo>
                        <a:pt x="2511" y="2566"/>
                      </a:lnTo>
                      <a:lnTo>
                        <a:pt x="2509" y="2585"/>
                      </a:lnTo>
                      <a:lnTo>
                        <a:pt x="2502" y="2602"/>
                      </a:lnTo>
                      <a:lnTo>
                        <a:pt x="2490" y="2616"/>
                      </a:lnTo>
                      <a:lnTo>
                        <a:pt x="2475" y="2627"/>
                      </a:lnTo>
                      <a:lnTo>
                        <a:pt x="2458" y="2635"/>
                      </a:lnTo>
                      <a:lnTo>
                        <a:pt x="2439" y="2637"/>
                      </a:lnTo>
                      <a:lnTo>
                        <a:pt x="2420" y="2635"/>
                      </a:lnTo>
                      <a:lnTo>
                        <a:pt x="2403" y="2627"/>
                      </a:lnTo>
                      <a:lnTo>
                        <a:pt x="2388" y="2616"/>
                      </a:lnTo>
                      <a:lnTo>
                        <a:pt x="2376" y="2602"/>
                      </a:lnTo>
                      <a:lnTo>
                        <a:pt x="2369" y="2585"/>
                      </a:lnTo>
                      <a:lnTo>
                        <a:pt x="2367" y="2566"/>
                      </a:lnTo>
                      <a:lnTo>
                        <a:pt x="2367" y="1736"/>
                      </a:lnTo>
                      <a:lnTo>
                        <a:pt x="2119" y="1736"/>
                      </a:lnTo>
                      <a:lnTo>
                        <a:pt x="1800" y="2908"/>
                      </a:lnTo>
                      <a:lnTo>
                        <a:pt x="1792" y="2925"/>
                      </a:lnTo>
                      <a:lnTo>
                        <a:pt x="1781" y="2940"/>
                      </a:lnTo>
                      <a:lnTo>
                        <a:pt x="1766" y="2950"/>
                      </a:lnTo>
                      <a:lnTo>
                        <a:pt x="1748" y="2958"/>
                      </a:lnTo>
                      <a:lnTo>
                        <a:pt x="1729" y="2960"/>
                      </a:lnTo>
                      <a:lnTo>
                        <a:pt x="1720" y="2960"/>
                      </a:lnTo>
                      <a:lnTo>
                        <a:pt x="1710" y="2958"/>
                      </a:lnTo>
                      <a:lnTo>
                        <a:pt x="1692" y="2950"/>
                      </a:lnTo>
                      <a:lnTo>
                        <a:pt x="1677" y="2939"/>
                      </a:lnTo>
                      <a:lnTo>
                        <a:pt x="1667" y="2924"/>
                      </a:lnTo>
                      <a:lnTo>
                        <a:pt x="1659" y="2908"/>
                      </a:lnTo>
                      <a:lnTo>
                        <a:pt x="1656" y="2890"/>
                      </a:lnTo>
                      <a:lnTo>
                        <a:pt x="1659" y="2870"/>
                      </a:lnTo>
                      <a:lnTo>
                        <a:pt x="1969" y="1736"/>
                      </a:lnTo>
                      <a:lnTo>
                        <a:pt x="1616" y="1736"/>
                      </a:lnTo>
                      <a:lnTo>
                        <a:pt x="1581" y="1733"/>
                      </a:lnTo>
                      <a:lnTo>
                        <a:pt x="1549" y="1724"/>
                      </a:lnTo>
                      <a:lnTo>
                        <a:pt x="1518" y="1710"/>
                      </a:lnTo>
                      <a:lnTo>
                        <a:pt x="1491" y="1691"/>
                      </a:lnTo>
                      <a:lnTo>
                        <a:pt x="1468" y="1669"/>
                      </a:lnTo>
                      <a:lnTo>
                        <a:pt x="1449" y="1642"/>
                      </a:lnTo>
                      <a:lnTo>
                        <a:pt x="1434" y="1613"/>
                      </a:lnTo>
                      <a:lnTo>
                        <a:pt x="1425" y="1580"/>
                      </a:lnTo>
                      <a:lnTo>
                        <a:pt x="1422" y="1546"/>
                      </a:lnTo>
                      <a:lnTo>
                        <a:pt x="1422" y="906"/>
                      </a:lnTo>
                      <a:lnTo>
                        <a:pt x="1244" y="848"/>
                      </a:lnTo>
                      <a:lnTo>
                        <a:pt x="1243" y="846"/>
                      </a:lnTo>
                      <a:lnTo>
                        <a:pt x="1242" y="846"/>
                      </a:lnTo>
                      <a:lnTo>
                        <a:pt x="1241" y="846"/>
                      </a:lnTo>
                      <a:lnTo>
                        <a:pt x="1239" y="845"/>
                      </a:lnTo>
                      <a:lnTo>
                        <a:pt x="1232" y="843"/>
                      </a:lnTo>
                      <a:lnTo>
                        <a:pt x="1220" y="839"/>
                      </a:lnTo>
                      <a:lnTo>
                        <a:pt x="1204" y="834"/>
                      </a:lnTo>
                      <a:lnTo>
                        <a:pt x="1185" y="829"/>
                      </a:lnTo>
                      <a:lnTo>
                        <a:pt x="1163" y="821"/>
                      </a:lnTo>
                      <a:lnTo>
                        <a:pt x="1137" y="814"/>
                      </a:lnTo>
                      <a:lnTo>
                        <a:pt x="1137" y="1626"/>
                      </a:lnTo>
                      <a:lnTo>
                        <a:pt x="1234" y="2803"/>
                      </a:lnTo>
                      <a:lnTo>
                        <a:pt x="1233" y="2832"/>
                      </a:lnTo>
                      <a:lnTo>
                        <a:pt x="1227" y="2860"/>
                      </a:lnTo>
                      <a:lnTo>
                        <a:pt x="1216" y="2885"/>
                      </a:lnTo>
                      <a:lnTo>
                        <a:pt x="1200" y="2908"/>
                      </a:lnTo>
                      <a:lnTo>
                        <a:pt x="1180" y="2926"/>
                      </a:lnTo>
                      <a:lnTo>
                        <a:pt x="1156" y="2941"/>
                      </a:lnTo>
                      <a:lnTo>
                        <a:pt x="1130" y="2951"/>
                      </a:lnTo>
                      <a:lnTo>
                        <a:pt x="1101" y="2957"/>
                      </a:lnTo>
                      <a:lnTo>
                        <a:pt x="1094" y="2958"/>
                      </a:lnTo>
                      <a:lnTo>
                        <a:pt x="1089" y="2958"/>
                      </a:lnTo>
                      <a:lnTo>
                        <a:pt x="1062" y="2955"/>
                      </a:lnTo>
                      <a:lnTo>
                        <a:pt x="1036" y="2947"/>
                      </a:lnTo>
                      <a:lnTo>
                        <a:pt x="1012" y="2936"/>
                      </a:lnTo>
                      <a:lnTo>
                        <a:pt x="991" y="2920"/>
                      </a:lnTo>
                      <a:lnTo>
                        <a:pt x="973" y="2900"/>
                      </a:lnTo>
                      <a:lnTo>
                        <a:pt x="959" y="2878"/>
                      </a:lnTo>
                      <a:lnTo>
                        <a:pt x="950" y="2853"/>
                      </a:lnTo>
                      <a:lnTo>
                        <a:pt x="945" y="2826"/>
                      </a:lnTo>
                      <a:lnTo>
                        <a:pt x="857" y="1762"/>
                      </a:lnTo>
                      <a:lnTo>
                        <a:pt x="839" y="1769"/>
                      </a:lnTo>
                      <a:lnTo>
                        <a:pt x="819" y="1774"/>
                      </a:lnTo>
                      <a:lnTo>
                        <a:pt x="799" y="1775"/>
                      </a:lnTo>
                      <a:lnTo>
                        <a:pt x="769" y="1771"/>
                      </a:lnTo>
                      <a:lnTo>
                        <a:pt x="740" y="1762"/>
                      </a:lnTo>
                      <a:lnTo>
                        <a:pt x="653" y="2826"/>
                      </a:lnTo>
                      <a:lnTo>
                        <a:pt x="649" y="2853"/>
                      </a:lnTo>
                      <a:lnTo>
                        <a:pt x="638" y="2878"/>
                      </a:lnTo>
                      <a:lnTo>
                        <a:pt x="624" y="2900"/>
                      </a:lnTo>
                      <a:lnTo>
                        <a:pt x="606" y="2920"/>
                      </a:lnTo>
                      <a:lnTo>
                        <a:pt x="586" y="2936"/>
                      </a:lnTo>
                      <a:lnTo>
                        <a:pt x="562" y="2947"/>
                      </a:lnTo>
                      <a:lnTo>
                        <a:pt x="536" y="2955"/>
                      </a:lnTo>
                      <a:lnTo>
                        <a:pt x="508" y="2958"/>
                      </a:lnTo>
                      <a:lnTo>
                        <a:pt x="503" y="2958"/>
                      </a:lnTo>
                      <a:lnTo>
                        <a:pt x="497" y="2957"/>
                      </a:lnTo>
                      <a:lnTo>
                        <a:pt x="468" y="2951"/>
                      </a:lnTo>
                      <a:lnTo>
                        <a:pt x="441" y="2941"/>
                      </a:lnTo>
                      <a:lnTo>
                        <a:pt x="418" y="2926"/>
                      </a:lnTo>
                      <a:lnTo>
                        <a:pt x="398" y="2908"/>
                      </a:lnTo>
                      <a:lnTo>
                        <a:pt x="382" y="2885"/>
                      </a:lnTo>
                      <a:lnTo>
                        <a:pt x="370" y="2860"/>
                      </a:lnTo>
                      <a:lnTo>
                        <a:pt x="364" y="2832"/>
                      </a:lnTo>
                      <a:lnTo>
                        <a:pt x="364" y="2803"/>
                      </a:lnTo>
                      <a:lnTo>
                        <a:pt x="461" y="1626"/>
                      </a:lnTo>
                      <a:lnTo>
                        <a:pt x="461" y="814"/>
                      </a:lnTo>
                      <a:lnTo>
                        <a:pt x="438" y="820"/>
                      </a:lnTo>
                      <a:lnTo>
                        <a:pt x="418" y="827"/>
                      </a:lnTo>
                      <a:lnTo>
                        <a:pt x="239" y="1617"/>
                      </a:lnTo>
                      <a:lnTo>
                        <a:pt x="232" y="1639"/>
                      </a:lnTo>
                      <a:lnTo>
                        <a:pt x="220" y="1660"/>
                      </a:lnTo>
                      <a:lnTo>
                        <a:pt x="205" y="1676"/>
                      </a:lnTo>
                      <a:lnTo>
                        <a:pt x="187" y="1691"/>
                      </a:lnTo>
                      <a:lnTo>
                        <a:pt x="167" y="1701"/>
                      </a:lnTo>
                      <a:lnTo>
                        <a:pt x="145" y="1708"/>
                      </a:lnTo>
                      <a:lnTo>
                        <a:pt x="121" y="1710"/>
                      </a:lnTo>
                      <a:lnTo>
                        <a:pt x="108" y="1709"/>
                      </a:lnTo>
                      <a:lnTo>
                        <a:pt x="95" y="1707"/>
                      </a:lnTo>
                      <a:lnTo>
                        <a:pt x="71" y="1699"/>
                      </a:lnTo>
                      <a:lnTo>
                        <a:pt x="51" y="1688"/>
                      </a:lnTo>
                      <a:lnTo>
                        <a:pt x="33" y="1672"/>
                      </a:lnTo>
                      <a:lnTo>
                        <a:pt x="19" y="1654"/>
                      </a:lnTo>
                      <a:lnTo>
                        <a:pt x="9" y="1635"/>
                      </a:lnTo>
                      <a:lnTo>
                        <a:pt x="2" y="1613"/>
                      </a:lnTo>
                      <a:lnTo>
                        <a:pt x="0" y="1589"/>
                      </a:lnTo>
                      <a:lnTo>
                        <a:pt x="0" y="1589"/>
                      </a:lnTo>
                      <a:lnTo>
                        <a:pt x="3" y="1565"/>
                      </a:lnTo>
                      <a:lnTo>
                        <a:pt x="197" y="708"/>
                      </a:lnTo>
                      <a:lnTo>
                        <a:pt x="198" y="704"/>
                      </a:lnTo>
                      <a:lnTo>
                        <a:pt x="200" y="701"/>
                      </a:lnTo>
                      <a:lnTo>
                        <a:pt x="202" y="697"/>
                      </a:lnTo>
                      <a:lnTo>
                        <a:pt x="212" y="675"/>
                      </a:lnTo>
                      <a:lnTo>
                        <a:pt x="225" y="656"/>
                      </a:lnTo>
                      <a:lnTo>
                        <a:pt x="231" y="651"/>
                      </a:lnTo>
                      <a:lnTo>
                        <a:pt x="235" y="647"/>
                      </a:lnTo>
                      <a:lnTo>
                        <a:pt x="241" y="643"/>
                      </a:lnTo>
                      <a:lnTo>
                        <a:pt x="252" y="634"/>
                      </a:lnTo>
                      <a:lnTo>
                        <a:pt x="264" y="629"/>
                      </a:lnTo>
                      <a:lnTo>
                        <a:pt x="267" y="627"/>
                      </a:lnTo>
                      <a:lnTo>
                        <a:pt x="270" y="625"/>
                      </a:lnTo>
                      <a:lnTo>
                        <a:pt x="273" y="623"/>
                      </a:lnTo>
                      <a:lnTo>
                        <a:pt x="279" y="621"/>
                      </a:lnTo>
                      <a:lnTo>
                        <a:pt x="290" y="618"/>
                      </a:lnTo>
                      <a:lnTo>
                        <a:pt x="306" y="611"/>
                      </a:lnTo>
                      <a:lnTo>
                        <a:pt x="328" y="605"/>
                      </a:lnTo>
                      <a:lnTo>
                        <a:pt x="353" y="597"/>
                      </a:lnTo>
                      <a:lnTo>
                        <a:pt x="383" y="588"/>
                      </a:lnTo>
                      <a:lnTo>
                        <a:pt x="416" y="579"/>
                      </a:lnTo>
                      <a:lnTo>
                        <a:pt x="452" y="569"/>
                      </a:lnTo>
                      <a:lnTo>
                        <a:pt x="491" y="560"/>
                      </a:lnTo>
                      <a:lnTo>
                        <a:pt x="532" y="552"/>
                      </a:lnTo>
                      <a:lnTo>
                        <a:pt x="575" y="543"/>
                      </a:lnTo>
                      <a:lnTo>
                        <a:pt x="619" y="536"/>
                      </a:lnTo>
                      <a:lnTo>
                        <a:pt x="664" y="530"/>
                      </a:lnTo>
                      <a:lnTo>
                        <a:pt x="709" y="525"/>
                      </a:lnTo>
                      <a:lnTo>
                        <a:pt x="754" y="521"/>
                      </a:lnTo>
                      <a:lnTo>
                        <a:pt x="783" y="578"/>
                      </a:lnTo>
                      <a:lnTo>
                        <a:pt x="784" y="578"/>
                      </a:lnTo>
                      <a:lnTo>
                        <a:pt x="702" y="1202"/>
                      </a:lnTo>
                      <a:lnTo>
                        <a:pt x="799" y="1368"/>
                      </a:lnTo>
                      <a:lnTo>
                        <a:pt x="896" y="1202"/>
                      </a:lnTo>
                      <a:lnTo>
                        <a:pt x="814" y="578"/>
                      </a:lnTo>
                      <a:lnTo>
                        <a:pt x="815" y="578"/>
                      </a:lnTo>
                      <a:lnTo>
                        <a:pt x="843" y="521"/>
                      </a:lnTo>
                      <a:lnTo>
                        <a:pt x="887" y="525"/>
                      </a:lnTo>
                      <a:lnTo>
                        <a:pt x="931" y="529"/>
                      </a:lnTo>
                      <a:lnTo>
                        <a:pt x="974" y="535"/>
                      </a:lnTo>
                      <a:lnTo>
                        <a:pt x="1017" y="542"/>
                      </a:lnTo>
                      <a:lnTo>
                        <a:pt x="1058" y="550"/>
                      </a:lnTo>
                      <a:lnTo>
                        <a:pt x="1098" y="559"/>
                      </a:lnTo>
                      <a:lnTo>
                        <a:pt x="1136" y="567"/>
                      </a:lnTo>
                      <a:lnTo>
                        <a:pt x="1172" y="577"/>
                      </a:lnTo>
                      <a:lnTo>
                        <a:pt x="1204" y="585"/>
                      </a:lnTo>
                      <a:lnTo>
                        <a:pt x="1234" y="594"/>
                      </a:lnTo>
                      <a:lnTo>
                        <a:pt x="1260" y="602"/>
                      </a:lnTo>
                      <a:lnTo>
                        <a:pt x="1283" y="609"/>
                      </a:lnTo>
                      <a:lnTo>
                        <a:pt x="1301" y="614"/>
                      </a:lnTo>
                      <a:lnTo>
                        <a:pt x="1314" y="619"/>
                      </a:lnTo>
                      <a:lnTo>
                        <a:pt x="1321" y="622"/>
                      </a:lnTo>
                      <a:lnTo>
                        <a:pt x="1422" y="655"/>
                      </a:lnTo>
                      <a:lnTo>
                        <a:pt x="1422" y="404"/>
                      </a:lnTo>
                      <a:lnTo>
                        <a:pt x="1425" y="370"/>
                      </a:lnTo>
                      <a:lnTo>
                        <a:pt x="1434" y="337"/>
                      </a:lnTo>
                      <a:lnTo>
                        <a:pt x="1449" y="308"/>
                      </a:lnTo>
                      <a:lnTo>
                        <a:pt x="1468" y="282"/>
                      </a:lnTo>
                      <a:lnTo>
                        <a:pt x="1491" y="259"/>
                      </a:lnTo>
                      <a:lnTo>
                        <a:pt x="1518" y="240"/>
                      </a:lnTo>
                      <a:lnTo>
                        <a:pt x="1549" y="226"/>
                      </a:lnTo>
                      <a:lnTo>
                        <a:pt x="1582" y="217"/>
                      </a:lnTo>
                      <a:lnTo>
                        <a:pt x="1616" y="214"/>
                      </a:lnTo>
                      <a:lnTo>
                        <a:pt x="2367" y="214"/>
                      </a:lnTo>
                      <a:lnTo>
                        <a:pt x="2367" y="71"/>
                      </a:lnTo>
                      <a:lnTo>
                        <a:pt x="2369" y="52"/>
                      </a:lnTo>
                      <a:lnTo>
                        <a:pt x="2376" y="35"/>
                      </a:lnTo>
                      <a:lnTo>
                        <a:pt x="2388" y="21"/>
                      </a:lnTo>
                      <a:lnTo>
                        <a:pt x="2403" y="9"/>
                      </a:lnTo>
                      <a:lnTo>
                        <a:pt x="2420" y="2"/>
                      </a:lnTo>
                      <a:lnTo>
                        <a:pt x="24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31" name="PA-任意多边形 39"/>
                <p:cNvSpPr/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4438651" y="3886200"/>
                  <a:ext cx="65088" cy="69850"/>
                </a:xfrm>
                <a:custGeom>
                  <a:avLst/>
                  <a:gdLst>
                    <a:gd name="T0" fmla="*/ 307 w 613"/>
                    <a:gd name="T1" fmla="*/ 0 h 659"/>
                    <a:gd name="T2" fmla="*/ 307 w 613"/>
                    <a:gd name="T3" fmla="*/ 0 h 659"/>
                    <a:gd name="T4" fmla="*/ 353 w 613"/>
                    <a:gd name="T5" fmla="*/ 3 h 659"/>
                    <a:gd name="T6" fmla="*/ 395 w 613"/>
                    <a:gd name="T7" fmla="*/ 12 h 659"/>
                    <a:gd name="T8" fmla="*/ 435 w 613"/>
                    <a:gd name="T9" fmla="*/ 28 h 659"/>
                    <a:gd name="T10" fmla="*/ 474 w 613"/>
                    <a:gd name="T11" fmla="*/ 48 h 659"/>
                    <a:gd name="T12" fmla="*/ 508 w 613"/>
                    <a:gd name="T13" fmla="*/ 73 h 659"/>
                    <a:gd name="T14" fmla="*/ 538 w 613"/>
                    <a:gd name="T15" fmla="*/ 103 h 659"/>
                    <a:gd name="T16" fmla="*/ 563 w 613"/>
                    <a:gd name="T17" fmla="*/ 137 h 659"/>
                    <a:gd name="T18" fmla="*/ 584 w 613"/>
                    <a:gd name="T19" fmla="*/ 173 h 659"/>
                    <a:gd name="T20" fmla="*/ 600 w 613"/>
                    <a:gd name="T21" fmla="*/ 213 h 659"/>
                    <a:gd name="T22" fmla="*/ 610 w 613"/>
                    <a:gd name="T23" fmla="*/ 256 h 659"/>
                    <a:gd name="T24" fmla="*/ 613 w 613"/>
                    <a:gd name="T25" fmla="*/ 300 h 659"/>
                    <a:gd name="T26" fmla="*/ 611 w 613"/>
                    <a:gd name="T27" fmla="*/ 338 h 659"/>
                    <a:gd name="T28" fmla="*/ 604 w 613"/>
                    <a:gd name="T29" fmla="*/ 378 h 659"/>
                    <a:gd name="T30" fmla="*/ 592 w 613"/>
                    <a:gd name="T31" fmla="*/ 417 h 659"/>
                    <a:gd name="T32" fmla="*/ 577 w 613"/>
                    <a:gd name="T33" fmla="*/ 454 h 659"/>
                    <a:gd name="T34" fmla="*/ 558 w 613"/>
                    <a:gd name="T35" fmla="*/ 491 h 659"/>
                    <a:gd name="T36" fmla="*/ 535 w 613"/>
                    <a:gd name="T37" fmla="*/ 526 h 659"/>
                    <a:gd name="T38" fmla="*/ 510 w 613"/>
                    <a:gd name="T39" fmla="*/ 558 h 659"/>
                    <a:gd name="T40" fmla="*/ 481 w 613"/>
                    <a:gd name="T41" fmla="*/ 586 h 659"/>
                    <a:gd name="T42" fmla="*/ 450 w 613"/>
                    <a:gd name="T43" fmla="*/ 610 h 659"/>
                    <a:gd name="T44" fmla="*/ 417 w 613"/>
                    <a:gd name="T45" fmla="*/ 631 h 659"/>
                    <a:gd name="T46" fmla="*/ 382 w 613"/>
                    <a:gd name="T47" fmla="*/ 646 h 659"/>
                    <a:gd name="T48" fmla="*/ 345 w 613"/>
                    <a:gd name="T49" fmla="*/ 655 h 659"/>
                    <a:gd name="T50" fmla="*/ 307 w 613"/>
                    <a:gd name="T51" fmla="*/ 659 h 659"/>
                    <a:gd name="T52" fmla="*/ 269 w 613"/>
                    <a:gd name="T53" fmla="*/ 655 h 659"/>
                    <a:gd name="T54" fmla="*/ 231 w 613"/>
                    <a:gd name="T55" fmla="*/ 646 h 659"/>
                    <a:gd name="T56" fmla="*/ 196 w 613"/>
                    <a:gd name="T57" fmla="*/ 631 h 659"/>
                    <a:gd name="T58" fmla="*/ 163 w 613"/>
                    <a:gd name="T59" fmla="*/ 610 h 659"/>
                    <a:gd name="T60" fmla="*/ 132 w 613"/>
                    <a:gd name="T61" fmla="*/ 586 h 659"/>
                    <a:gd name="T62" fmla="*/ 104 w 613"/>
                    <a:gd name="T63" fmla="*/ 558 h 659"/>
                    <a:gd name="T64" fmla="*/ 78 w 613"/>
                    <a:gd name="T65" fmla="*/ 526 h 659"/>
                    <a:gd name="T66" fmla="*/ 56 w 613"/>
                    <a:gd name="T67" fmla="*/ 491 h 659"/>
                    <a:gd name="T68" fmla="*/ 37 w 613"/>
                    <a:gd name="T69" fmla="*/ 454 h 659"/>
                    <a:gd name="T70" fmla="*/ 22 w 613"/>
                    <a:gd name="T71" fmla="*/ 417 h 659"/>
                    <a:gd name="T72" fmla="*/ 10 w 613"/>
                    <a:gd name="T73" fmla="*/ 378 h 659"/>
                    <a:gd name="T74" fmla="*/ 3 w 613"/>
                    <a:gd name="T75" fmla="*/ 338 h 659"/>
                    <a:gd name="T76" fmla="*/ 0 w 613"/>
                    <a:gd name="T77" fmla="*/ 300 h 659"/>
                    <a:gd name="T78" fmla="*/ 4 w 613"/>
                    <a:gd name="T79" fmla="*/ 256 h 659"/>
                    <a:gd name="T80" fmla="*/ 13 w 613"/>
                    <a:gd name="T81" fmla="*/ 213 h 659"/>
                    <a:gd name="T82" fmla="*/ 29 w 613"/>
                    <a:gd name="T83" fmla="*/ 173 h 659"/>
                    <a:gd name="T84" fmla="*/ 50 w 613"/>
                    <a:gd name="T85" fmla="*/ 137 h 659"/>
                    <a:gd name="T86" fmla="*/ 76 w 613"/>
                    <a:gd name="T87" fmla="*/ 103 h 659"/>
                    <a:gd name="T88" fmla="*/ 106 w 613"/>
                    <a:gd name="T89" fmla="*/ 73 h 659"/>
                    <a:gd name="T90" fmla="*/ 140 w 613"/>
                    <a:gd name="T91" fmla="*/ 48 h 659"/>
                    <a:gd name="T92" fmla="*/ 178 w 613"/>
                    <a:gd name="T93" fmla="*/ 28 h 659"/>
                    <a:gd name="T94" fmla="*/ 219 w 613"/>
                    <a:gd name="T95" fmla="*/ 12 h 659"/>
                    <a:gd name="T96" fmla="*/ 262 w 613"/>
                    <a:gd name="T97" fmla="*/ 3 h 659"/>
                    <a:gd name="T98" fmla="*/ 307 w 613"/>
                    <a:gd name="T99" fmla="*/ 0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3" h="659">
                      <a:moveTo>
                        <a:pt x="307" y="0"/>
                      </a:moveTo>
                      <a:lnTo>
                        <a:pt x="307" y="0"/>
                      </a:lnTo>
                      <a:lnTo>
                        <a:pt x="353" y="3"/>
                      </a:lnTo>
                      <a:lnTo>
                        <a:pt x="395" y="12"/>
                      </a:lnTo>
                      <a:lnTo>
                        <a:pt x="435" y="28"/>
                      </a:lnTo>
                      <a:lnTo>
                        <a:pt x="474" y="48"/>
                      </a:lnTo>
                      <a:lnTo>
                        <a:pt x="508" y="73"/>
                      </a:lnTo>
                      <a:lnTo>
                        <a:pt x="538" y="103"/>
                      </a:lnTo>
                      <a:lnTo>
                        <a:pt x="563" y="137"/>
                      </a:lnTo>
                      <a:lnTo>
                        <a:pt x="584" y="173"/>
                      </a:lnTo>
                      <a:lnTo>
                        <a:pt x="600" y="213"/>
                      </a:lnTo>
                      <a:lnTo>
                        <a:pt x="610" y="256"/>
                      </a:lnTo>
                      <a:lnTo>
                        <a:pt x="613" y="300"/>
                      </a:lnTo>
                      <a:lnTo>
                        <a:pt x="611" y="338"/>
                      </a:lnTo>
                      <a:lnTo>
                        <a:pt x="604" y="378"/>
                      </a:lnTo>
                      <a:lnTo>
                        <a:pt x="592" y="417"/>
                      </a:lnTo>
                      <a:lnTo>
                        <a:pt x="577" y="454"/>
                      </a:lnTo>
                      <a:lnTo>
                        <a:pt x="558" y="491"/>
                      </a:lnTo>
                      <a:lnTo>
                        <a:pt x="535" y="526"/>
                      </a:lnTo>
                      <a:lnTo>
                        <a:pt x="510" y="558"/>
                      </a:lnTo>
                      <a:lnTo>
                        <a:pt x="481" y="586"/>
                      </a:lnTo>
                      <a:lnTo>
                        <a:pt x="450" y="610"/>
                      </a:lnTo>
                      <a:lnTo>
                        <a:pt x="417" y="631"/>
                      </a:lnTo>
                      <a:lnTo>
                        <a:pt x="382" y="646"/>
                      </a:lnTo>
                      <a:lnTo>
                        <a:pt x="345" y="655"/>
                      </a:lnTo>
                      <a:lnTo>
                        <a:pt x="307" y="659"/>
                      </a:lnTo>
                      <a:lnTo>
                        <a:pt x="269" y="655"/>
                      </a:lnTo>
                      <a:lnTo>
                        <a:pt x="231" y="646"/>
                      </a:lnTo>
                      <a:lnTo>
                        <a:pt x="196" y="631"/>
                      </a:lnTo>
                      <a:lnTo>
                        <a:pt x="163" y="610"/>
                      </a:lnTo>
                      <a:lnTo>
                        <a:pt x="132" y="586"/>
                      </a:lnTo>
                      <a:lnTo>
                        <a:pt x="104" y="558"/>
                      </a:lnTo>
                      <a:lnTo>
                        <a:pt x="78" y="526"/>
                      </a:lnTo>
                      <a:lnTo>
                        <a:pt x="56" y="491"/>
                      </a:lnTo>
                      <a:lnTo>
                        <a:pt x="37" y="454"/>
                      </a:lnTo>
                      <a:lnTo>
                        <a:pt x="22" y="417"/>
                      </a:lnTo>
                      <a:lnTo>
                        <a:pt x="10" y="378"/>
                      </a:lnTo>
                      <a:lnTo>
                        <a:pt x="3" y="338"/>
                      </a:lnTo>
                      <a:lnTo>
                        <a:pt x="0" y="300"/>
                      </a:lnTo>
                      <a:lnTo>
                        <a:pt x="4" y="256"/>
                      </a:lnTo>
                      <a:lnTo>
                        <a:pt x="13" y="213"/>
                      </a:lnTo>
                      <a:lnTo>
                        <a:pt x="29" y="173"/>
                      </a:lnTo>
                      <a:lnTo>
                        <a:pt x="50" y="137"/>
                      </a:lnTo>
                      <a:lnTo>
                        <a:pt x="76" y="103"/>
                      </a:lnTo>
                      <a:lnTo>
                        <a:pt x="106" y="73"/>
                      </a:lnTo>
                      <a:lnTo>
                        <a:pt x="140" y="48"/>
                      </a:lnTo>
                      <a:lnTo>
                        <a:pt x="178" y="28"/>
                      </a:lnTo>
                      <a:lnTo>
                        <a:pt x="219" y="12"/>
                      </a:lnTo>
                      <a:lnTo>
                        <a:pt x="262" y="3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32" name="PA-任意多边形 40"/>
                <p:cNvSpPr>
                  <a:spLocks noEditPoint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4603751" y="3992563"/>
                  <a:ext cx="63500" cy="63500"/>
                </a:xfrm>
                <a:custGeom>
                  <a:avLst/>
                  <a:gdLst>
                    <a:gd name="T0" fmla="*/ 268 w 603"/>
                    <a:gd name="T1" fmla="*/ 137 h 592"/>
                    <a:gd name="T2" fmla="*/ 213 w 603"/>
                    <a:gd name="T3" fmla="*/ 157 h 592"/>
                    <a:gd name="T4" fmla="*/ 169 w 603"/>
                    <a:gd name="T5" fmla="*/ 196 h 592"/>
                    <a:gd name="T6" fmla="*/ 143 w 603"/>
                    <a:gd name="T7" fmla="*/ 246 h 592"/>
                    <a:gd name="T8" fmla="*/ 135 w 603"/>
                    <a:gd name="T9" fmla="*/ 301 h 592"/>
                    <a:gd name="T10" fmla="*/ 147 w 603"/>
                    <a:gd name="T11" fmla="*/ 356 h 592"/>
                    <a:gd name="T12" fmla="*/ 179 w 603"/>
                    <a:gd name="T13" fmla="*/ 406 h 592"/>
                    <a:gd name="T14" fmla="*/ 224 w 603"/>
                    <a:gd name="T15" fmla="*/ 441 h 592"/>
                    <a:gd name="T16" fmla="*/ 277 w 603"/>
                    <a:gd name="T17" fmla="*/ 458 h 592"/>
                    <a:gd name="T18" fmla="*/ 335 w 603"/>
                    <a:gd name="T19" fmla="*/ 456 h 592"/>
                    <a:gd name="T20" fmla="*/ 389 w 603"/>
                    <a:gd name="T21" fmla="*/ 434 h 592"/>
                    <a:gd name="T22" fmla="*/ 433 w 603"/>
                    <a:gd name="T23" fmla="*/ 396 h 592"/>
                    <a:gd name="T24" fmla="*/ 459 w 603"/>
                    <a:gd name="T25" fmla="*/ 347 h 592"/>
                    <a:gd name="T26" fmla="*/ 468 w 603"/>
                    <a:gd name="T27" fmla="*/ 291 h 592"/>
                    <a:gd name="T28" fmla="*/ 456 w 603"/>
                    <a:gd name="T29" fmla="*/ 236 h 592"/>
                    <a:gd name="T30" fmla="*/ 424 w 603"/>
                    <a:gd name="T31" fmla="*/ 186 h 592"/>
                    <a:gd name="T32" fmla="*/ 379 w 603"/>
                    <a:gd name="T33" fmla="*/ 151 h 592"/>
                    <a:gd name="T34" fmla="*/ 324 w 603"/>
                    <a:gd name="T35" fmla="*/ 134 h 592"/>
                    <a:gd name="T36" fmla="*/ 323 w 603"/>
                    <a:gd name="T37" fmla="*/ 0 h 592"/>
                    <a:gd name="T38" fmla="*/ 401 w 603"/>
                    <a:gd name="T39" fmla="*/ 77 h 592"/>
                    <a:gd name="T40" fmla="*/ 456 w 603"/>
                    <a:gd name="T41" fmla="*/ 110 h 592"/>
                    <a:gd name="T42" fmla="*/ 531 w 603"/>
                    <a:gd name="T43" fmla="*/ 102 h 592"/>
                    <a:gd name="T44" fmla="*/ 529 w 603"/>
                    <a:gd name="T45" fmla="*/ 211 h 592"/>
                    <a:gd name="T46" fmla="*/ 544 w 603"/>
                    <a:gd name="T47" fmla="*/ 273 h 592"/>
                    <a:gd name="T48" fmla="*/ 603 w 603"/>
                    <a:gd name="T49" fmla="*/ 318 h 592"/>
                    <a:gd name="T50" fmla="*/ 524 w 603"/>
                    <a:gd name="T51" fmla="*/ 394 h 592"/>
                    <a:gd name="T52" fmla="*/ 490 w 603"/>
                    <a:gd name="T53" fmla="*/ 448 h 592"/>
                    <a:gd name="T54" fmla="*/ 499 w 603"/>
                    <a:gd name="T55" fmla="*/ 521 h 592"/>
                    <a:gd name="T56" fmla="*/ 389 w 603"/>
                    <a:gd name="T57" fmla="*/ 520 h 592"/>
                    <a:gd name="T58" fmla="*/ 325 w 603"/>
                    <a:gd name="T59" fmla="*/ 535 h 592"/>
                    <a:gd name="T60" fmla="*/ 280 w 603"/>
                    <a:gd name="T61" fmla="*/ 592 h 592"/>
                    <a:gd name="T62" fmla="*/ 203 w 603"/>
                    <a:gd name="T63" fmla="*/ 516 h 592"/>
                    <a:gd name="T64" fmla="*/ 148 w 603"/>
                    <a:gd name="T65" fmla="*/ 482 h 592"/>
                    <a:gd name="T66" fmla="*/ 72 w 603"/>
                    <a:gd name="T67" fmla="*/ 491 h 592"/>
                    <a:gd name="T68" fmla="*/ 74 w 603"/>
                    <a:gd name="T69" fmla="*/ 382 h 592"/>
                    <a:gd name="T70" fmla="*/ 58 w 603"/>
                    <a:gd name="T71" fmla="*/ 319 h 592"/>
                    <a:gd name="T72" fmla="*/ 0 w 603"/>
                    <a:gd name="T73" fmla="*/ 274 h 592"/>
                    <a:gd name="T74" fmla="*/ 79 w 603"/>
                    <a:gd name="T75" fmla="*/ 199 h 592"/>
                    <a:gd name="T76" fmla="*/ 113 w 603"/>
                    <a:gd name="T77" fmla="*/ 145 h 592"/>
                    <a:gd name="T78" fmla="*/ 104 w 603"/>
                    <a:gd name="T79" fmla="*/ 72 h 592"/>
                    <a:gd name="T80" fmla="*/ 214 w 603"/>
                    <a:gd name="T81" fmla="*/ 73 h 592"/>
                    <a:gd name="T82" fmla="*/ 277 w 603"/>
                    <a:gd name="T83" fmla="*/ 57 h 592"/>
                    <a:gd name="T84" fmla="*/ 323 w 603"/>
                    <a:gd name="T85" fmla="*/ 0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03" h="592">
                      <a:moveTo>
                        <a:pt x="297" y="133"/>
                      </a:moveTo>
                      <a:lnTo>
                        <a:pt x="268" y="137"/>
                      </a:lnTo>
                      <a:lnTo>
                        <a:pt x="240" y="144"/>
                      </a:lnTo>
                      <a:lnTo>
                        <a:pt x="213" y="157"/>
                      </a:lnTo>
                      <a:lnTo>
                        <a:pt x="189" y="175"/>
                      </a:lnTo>
                      <a:lnTo>
                        <a:pt x="169" y="196"/>
                      </a:lnTo>
                      <a:lnTo>
                        <a:pt x="154" y="220"/>
                      </a:lnTo>
                      <a:lnTo>
                        <a:pt x="143" y="246"/>
                      </a:lnTo>
                      <a:lnTo>
                        <a:pt x="137" y="273"/>
                      </a:lnTo>
                      <a:lnTo>
                        <a:pt x="135" y="301"/>
                      </a:lnTo>
                      <a:lnTo>
                        <a:pt x="138" y="329"/>
                      </a:lnTo>
                      <a:lnTo>
                        <a:pt x="147" y="356"/>
                      </a:lnTo>
                      <a:lnTo>
                        <a:pt x="160" y="383"/>
                      </a:lnTo>
                      <a:lnTo>
                        <a:pt x="179" y="406"/>
                      </a:lnTo>
                      <a:lnTo>
                        <a:pt x="200" y="426"/>
                      </a:lnTo>
                      <a:lnTo>
                        <a:pt x="224" y="441"/>
                      </a:lnTo>
                      <a:lnTo>
                        <a:pt x="250" y="452"/>
                      </a:lnTo>
                      <a:lnTo>
                        <a:pt x="277" y="458"/>
                      </a:lnTo>
                      <a:lnTo>
                        <a:pt x="306" y="459"/>
                      </a:lnTo>
                      <a:lnTo>
                        <a:pt x="335" y="456"/>
                      </a:lnTo>
                      <a:lnTo>
                        <a:pt x="363" y="448"/>
                      </a:lnTo>
                      <a:lnTo>
                        <a:pt x="389" y="434"/>
                      </a:lnTo>
                      <a:lnTo>
                        <a:pt x="414" y="417"/>
                      </a:lnTo>
                      <a:lnTo>
                        <a:pt x="433" y="396"/>
                      </a:lnTo>
                      <a:lnTo>
                        <a:pt x="449" y="373"/>
                      </a:lnTo>
                      <a:lnTo>
                        <a:pt x="459" y="347"/>
                      </a:lnTo>
                      <a:lnTo>
                        <a:pt x="466" y="319"/>
                      </a:lnTo>
                      <a:lnTo>
                        <a:pt x="468" y="291"/>
                      </a:lnTo>
                      <a:lnTo>
                        <a:pt x="465" y="263"/>
                      </a:lnTo>
                      <a:lnTo>
                        <a:pt x="456" y="236"/>
                      </a:lnTo>
                      <a:lnTo>
                        <a:pt x="442" y="210"/>
                      </a:lnTo>
                      <a:lnTo>
                        <a:pt x="424" y="186"/>
                      </a:lnTo>
                      <a:lnTo>
                        <a:pt x="403" y="167"/>
                      </a:lnTo>
                      <a:lnTo>
                        <a:pt x="379" y="151"/>
                      </a:lnTo>
                      <a:lnTo>
                        <a:pt x="352" y="141"/>
                      </a:lnTo>
                      <a:lnTo>
                        <a:pt x="324" y="134"/>
                      </a:lnTo>
                      <a:lnTo>
                        <a:pt x="297" y="133"/>
                      </a:lnTo>
                      <a:close/>
                      <a:moveTo>
                        <a:pt x="323" y="0"/>
                      </a:moveTo>
                      <a:lnTo>
                        <a:pt x="414" y="20"/>
                      </a:lnTo>
                      <a:lnTo>
                        <a:pt x="401" y="77"/>
                      </a:lnTo>
                      <a:lnTo>
                        <a:pt x="430" y="92"/>
                      </a:lnTo>
                      <a:lnTo>
                        <a:pt x="456" y="110"/>
                      </a:lnTo>
                      <a:lnTo>
                        <a:pt x="481" y="132"/>
                      </a:lnTo>
                      <a:lnTo>
                        <a:pt x="531" y="102"/>
                      </a:lnTo>
                      <a:lnTo>
                        <a:pt x="579" y="179"/>
                      </a:lnTo>
                      <a:lnTo>
                        <a:pt x="529" y="211"/>
                      </a:lnTo>
                      <a:lnTo>
                        <a:pt x="539" y="241"/>
                      </a:lnTo>
                      <a:lnTo>
                        <a:pt x="544" y="273"/>
                      </a:lnTo>
                      <a:lnTo>
                        <a:pt x="546" y="305"/>
                      </a:lnTo>
                      <a:lnTo>
                        <a:pt x="603" y="318"/>
                      </a:lnTo>
                      <a:lnTo>
                        <a:pt x="583" y="407"/>
                      </a:lnTo>
                      <a:lnTo>
                        <a:pt x="524" y="394"/>
                      </a:lnTo>
                      <a:lnTo>
                        <a:pt x="509" y="422"/>
                      </a:lnTo>
                      <a:lnTo>
                        <a:pt x="490" y="448"/>
                      </a:lnTo>
                      <a:lnTo>
                        <a:pt x="468" y="472"/>
                      </a:lnTo>
                      <a:lnTo>
                        <a:pt x="499" y="521"/>
                      </a:lnTo>
                      <a:lnTo>
                        <a:pt x="421" y="569"/>
                      </a:lnTo>
                      <a:lnTo>
                        <a:pt x="389" y="520"/>
                      </a:lnTo>
                      <a:lnTo>
                        <a:pt x="357" y="530"/>
                      </a:lnTo>
                      <a:lnTo>
                        <a:pt x="325" y="535"/>
                      </a:lnTo>
                      <a:lnTo>
                        <a:pt x="293" y="536"/>
                      </a:lnTo>
                      <a:lnTo>
                        <a:pt x="280" y="592"/>
                      </a:lnTo>
                      <a:lnTo>
                        <a:pt x="189" y="572"/>
                      </a:lnTo>
                      <a:lnTo>
                        <a:pt x="203" y="516"/>
                      </a:lnTo>
                      <a:lnTo>
                        <a:pt x="174" y="500"/>
                      </a:lnTo>
                      <a:lnTo>
                        <a:pt x="148" y="482"/>
                      </a:lnTo>
                      <a:lnTo>
                        <a:pt x="123" y="459"/>
                      </a:lnTo>
                      <a:lnTo>
                        <a:pt x="72" y="491"/>
                      </a:lnTo>
                      <a:lnTo>
                        <a:pt x="24" y="412"/>
                      </a:lnTo>
                      <a:lnTo>
                        <a:pt x="74" y="382"/>
                      </a:lnTo>
                      <a:lnTo>
                        <a:pt x="64" y="351"/>
                      </a:lnTo>
                      <a:lnTo>
                        <a:pt x="58" y="319"/>
                      </a:lnTo>
                      <a:lnTo>
                        <a:pt x="57" y="287"/>
                      </a:lnTo>
                      <a:lnTo>
                        <a:pt x="0" y="274"/>
                      </a:lnTo>
                      <a:lnTo>
                        <a:pt x="21" y="186"/>
                      </a:lnTo>
                      <a:lnTo>
                        <a:pt x="79" y="199"/>
                      </a:lnTo>
                      <a:lnTo>
                        <a:pt x="93" y="171"/>
                      </a:lnTo>
                      <a:lnTo>
                        <a:pt x="113" y="145"/>
                      </a:lnTo>
                      <a:lnTo>
                        <a:pt x="136" y="121"/>
                      </a:lnTo>
                      <a:lnTo>
                        <a:pt x="104" y="72"/>
                      </a:lnTo>
                      <a:lnTo>
                        <a:pt x="183" y="23"/>
                      </a:lnTo>
                      <a:lnTo>
                        <a:pt x="214" y="73"/>
                      </a:lnTo>
                      <a:lnTo>
                        <a:pt x="246" y="63"/>
                      </a:lnTo>
                      <a:lnTo>
                        <a:pt x="277" y="57"/>
                      </a:lnTo>
                      <a:lnTo>
                        <a:pt x="310" y="57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33" name="PA-任意多边形 41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4665663" y="3987800"/>
                  <a:ext cx="49213" cy="49213"/>
                </a:xfrm>
                <a:custGeom>
                  <a:avLst/>
                  <a:gdLst>
                    <a:gd name="T0" fmla="*/ 221 w 475"/>
                    <a:gd name="T1" fmla="*/ 104 h 466"/>
                    <a:gd name="T2" fmla="*/ 170 w 475"/>
                    <a:gd name="T3" fmla="*/ 120 h 466"/>
                    <a:gd name="T4" fmla="*/ 131 w 475"/>
                    <a:gd name="T5" fmla="*/ 154 h 466"/>
                    <a:gd name="T6" fmla="*/ 109 w 475"/>
                    <a:gd name="T7" fmla="*/ 199 h 466"/>
                    <a:gd name="T8" fmla="*/ 106 w 475"/>
                    <a:gd name="T9" fmla="*/ 249 h 466"/>
                    <a:gd name="T10" fmla="*/ 123 w 475"/>
                    <a:gd name="T11" fmla="*/ 299 h 466"/>
                    <a:gd name="T12" fmla="*/ 157 w 475"/>
                    <a:gd name="T13" fmla="*/ 337 h 466"/>
                    <a:gd name="T14" fmla="*/ 203 w 475"/>
                    <a:gd name="T15" fmla="*/ 359 h 466"/>
                    <a:gd name="T16" fmla="*/ 254 w 475"/>
                    <a:gd name="T17" fmla="*/ 362 h 466"/>
                    <a:gd name="T18" fmla="*/ 304 w 475"/>
                    <a:gd name="T19" fmla="*/ 345 h 466"/>
                    <a:gd name="T20" fmla="*/ 343 w 475"/>
                    <a:gd name="T21" fmla="*/ 312 h 466"/>
                    <a:gd name="T22" fmla="*/ 365 w 475"/>
                    <a:gd name="T23" fmla="*/ 268 h 466"/>
                    <a:gd name="T24" fmla="*/ 369 w 475"/>
                    <a:gd name="T25" fmla="*/ 216 h 466"/>
                    <a:gd name="T26" fmla="*/ 352 w 475"/>
                    <a:gd name="T27" fmla="*/ 167 h 466"/>
                    <a:gd name="T28" fmla="*/ 318 w 475"/>
                    <a:gd name="T29" fmla="*/ 130 h 466"/>
                    <a:gd name="T30" fmla="*/ 272 w 475"/>
                    <a:gd name="T31" fmla="*/ 107 h 466"/>
                    <a:gd name="T32" fmla="*/ 195 w 475"/>
                    <a:gd name="T33" fmla="*/ 0 h 466"/>
                    <a:gd name="T34" fmla="*/ 237 w 475"/>
                    <a:gd name="T35" fmla="*/ 42 h 466"/>
                    <a:gd name="T36" fmla="*/ 289 w 475"/>
                    <a:gd name="T37" fmla="*/ 48 h 466"/>
                    <a:gd name="T38" fmla="*/ 376 w 475"/>
                    <a:gd name="T39" fmla="*/ 40 h 466"/>
                    <a:gd name="T40" fmla="*/ 374 w 475"/>
                    <a:gd name="T41" fmla="*/ 97 h 466"/>
                    <a:gd name="T42" fmla="*/ 406 w 475"/>
                    <a:gd name="T43" fmla="*/ 138 h 466"/>
                    <a:gd name="T44" fmla="*/ 475 w 475"/>
                    <a:gd name="T45" fmla="*/ 192 h 466"/>
                    <a:gd name="T46" fmla="*/ 431 w 475"/>
                    <a:gd name="T47" fmla="*/ 233 h 466"/>
                    <a:gd name="T48" fmla="*/ 425 w 475"/>
                    <a:gd name="T49" fmla="*/ 283 h 466"/>
                    <a:gd name="T50" fmla="*/ 435 w 475"/>
                    <a:gd name="T51" fmla="*/ 369 h 466"/>
                    <a:gd name="T52" fmla="*/ 375 w 475"/>
                    <a:gd name="T53" fmla="*/ 368 h 466"/>
                    <a:gd name="T54" fmla="*/ 334 w 475"/>
                    <a:gd name="T55" fmla="*/ 399 h 466"/>
                    <a:gd name="T56" fmla="*/ 279 w 475"/>
                    <a:gd name="T57" fmla="*/ 466 h 466"/>
                    <a:gd name="T58" fmla="*/ 237 w 475"/>
                    <a:gd name="T59" fmla="*/ 424 h 466"/>
                    <a:gd name="T60" fmla="*/ 186 w 475"/>
                    <a:gd name="T61" fmla="*/ 417 h 466"/>
                    <a:gd name="T62" fmla="*/ 98 w 475"/>
                    <a:gd name="T63" fmla="*/ 427 h 466"/>
                    <a:gd name="T64" fmla="*/ 101 w 475"/>
                    <a:gd name="T65" fmla="*/ 369 h 466"/>
                    <a:gd name="T66" fmla="*/ 69 w 475"/>
                    <a:gd name="T67" fmla="*/ 328 h 466"/>
                    <a:gd name="T68" fmla="*/ 0 w 475"/>
                    <a:gd name="T69" fmla="*/ 274 h 466"/>
                    <a:gd name="T70" fmla="*/ 43 w 475"/>
                    <a:gd name="T71" fmla="*/ 233 h 466"/>
                    <a:gd name="T72" fmla="*/ 50 w 475"/>
                    <a:gd name="T73" fmla="*/ 182 h 466"/>
                    <a:gd name="T74" fmla="*/ 40 w 475"/>
                    <a:gd name="T75" fmla="*/ 97 h 466"/>
                    <a:gd name="T76" fmla="*/ 100 w 475"/>
                    <a:gd name="T77" fmla="*/ 98 h 466"/>
                    <a:gd name="T78" fmla="*/ 141 w 475"/>
                    <a:gd name="T79" fmla="*/ 67 h 466"/>
                    <a:gd name="T80" fmla="*/ 195 w 475"/>
                    <a:gd name="T81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75" h="466">
                      <a:moveTo>
                        <a:pt x="246" y="103"/>
                      </a:moveTo>
                      <a:lnTo>
                        <a:pt x="221" y="104"/>
                      </a:lnTo>
                      <a:lnTo>
                        <a:pt x="194" y="110"/>
                      </a:lnTo>
                      <a:lnTo>
                        <a:pt x="170" y="120"/>
                      </a:lnTo>
                      <a:lnTo>
                        <a:pt x="150" y="136"/>
                      </a:lnTo>
                      <a:lnTo>
                        <a:pt x="131" y="154"/>
                      </a:lnTo>
                      <a:lnTo>
                        <a:pt x="119" y="176"/>
                      </a:lnTo>
                      <a:lnTo>
                        <a:pt x="109" y="199"/>
                      </a:lnTo>
                      <a:lnTo>
                        <a:pt x="105" y="224"/>
                      </a:lnTo>
                      <a:lnTo>
                        <a:pt x="106" y="249"/>
                      </a:lnTo>
                      <a:lnTo>
                        <a:pt x="111" y="275"/>
                      </a:lnTo>
                      <a:lnTo>
                        <a:pt x="123" y="299"/>
                      </a:lnTo>
                      <a:lnTo>
                        <a:pt x="138" y="320"/>
                      </a:lnTo>
                      <a:lnTo>
                        <a:pt x="157" y="337"/>
                      </a:lnTo>
                      <a:lnTo>
                        <a:pt x="178" y="349"/>
                      </a:lnTo>
                      <a:lnTo>
                        <a:pt x="203" y="359"/>
                      </a:lnTo>
                      <a:lnTo>
                        <a:pt x="227" y="363"/>
                      </a:lnTo>
                      <a:lnTo>
                        <a:pt x="254" y="362"/>
                      </a:lnTo>
                      <a:lnTo>
                        <a:pt x="279" y="357"/>
                      </a:lnTo>
                      <a:lnTo>
                        <a:pt x="304" y="345"/>
                      </a:lnTo>
                      <a:lnTo>
                        <a:pt x="325" y="330"/>
                      </a:lnTo>
                      <a:lnTo>
                        <a:pt x="343" y="312"/>
                      </a:lnTo>
                      <a:lnTo>
                        <a:pt x="356" y="291"/>
                      </a:lnTo>
                      <a:lnTo>
                        <a:pt x="365" y="268"/>
                      </a:lnTo>
                      <a:lnTo>
                        <a:pt x="370" y="243"/>
                      </a:lnTo>
                      <a:lnTo>
                        <a:pt x="369" y="216"/>
                      </a:lnTo>
                      <a:lnTo>
                        <a:pt x="363" y="191"/>
                      </a:lnTo>
                      <a:lnTo>
                        <a:pt x="352" y="167"/>
                      </a:lnTo>
                      <a:lnTo>
                        <a:pt x="337" y="146"/>
                      </a:lnTo>
                      <a:lnTo>
                        <a:pt x="318" y="130"/>
                      </a:lnTo>
                      <a:lnTo>
                        <a:pt x="296" y="116"/>
                      </a:lnTo>
                      <a:lnTo>
                        <a:pt x="272" y="107"/>
                      </a:lnTo>
                      <a:lnTo>
                        <a:pt x="246" y="103"/>
                      </a:lnTo>
                      <a:close/>
                      <a:moveTo>
                        <a:pt x="195" y="0"/>
                      </a:moveTo>
                      <a:lnTo>
                        <a:pt x="211" y="44"/>
                      </a:lnTo>
                      <a:lnTo>
                        <a:pt x="237" y="42"/>
                      </a:lnTo>
                      <a:lnTo>
                        <a:pt x="263" y="44"/>
                      </a:lnTo>
                      <a:lnTo>
                        <a:pt x="289" y="48"/>
                      </a:lnTo>
                      <a:lnTo>
                        <a:pt x="309" y="7"/>
                      </a:lnTo>
                      <a:lnTo>
                        <a:pt x="376" y="40"/>
                      </a:lnTo>
                      <a:lnTo>
                        <a:pt x="355" y="81"/>
                      </a:lnTo>
                      <a:lnTo>
                        <a:pt x="374" y="97"/>
                      </a:lnTo>
                      <a:lnTo>
                        <a:pt x="391" y="117"/>
                      </a:lnTo>
                      <a:lnTo>
                        <a:pt x="406" y="138"/>
                      </a:lnTo>
                      <a:lnTo>
                        <a:pt x="451" y="123"/>
                      </a:lnTo>
                      <a:lnTo>
                        <a:pt x="475" y="192"/>
                      </a:lnTo>
                      <a:lnTo>
                        <a:pt x="430" y="207"/>
                      </a:lnTo>
                      <a:lnTo>
                        <a:pt x="431" y="233"/>
                      </a:lnTo>
                      <a:lnTo>
                        <a:pt x="430" y="258"/>
                      </a:lnTo>
                      <a:lnTo>
                        <a:pt x="425" y="283"/>
                      </a:lnTo>
                      <a:lnTo>
                        <a:pt x="467" y="304"/>
                      </a:lnTo>
                      <a:lnTo>
                        <a:pt x="435" y="369"/>
                      </a:lnTo>
                      <a:lnTo>
                        <a:pt x="392" y="349"/>
                      </a:lnTo>
                      <a:lnTo>
                        <a:pt x="375" y="368"/>
                      </a:lnTo>
                      <a:lnTo>
                        <a:pt x="356" y="385"/>
                      </a:lnTo>
                      <a:lnTo>
                        <a:pt x="334" y="399"/>
                      </a:lnTo>
                      <a:lnTo>
                        <a:pt x="348" y="443"/>
                      </a:lnTo>
                      <a:lnTo>
                        <a:pt x="279" y="466"/>
                      </a:lnTo>
                      <a:lnTo>
                        <a:pt x="263" y="422"/>
                      </a:lnTo>
                      <a:lnTo>
                        <a:pt x="237" y="424"/>
                      </a:lnTo>
                      <a:lnTo>
                        <a:pt x="211" y="422"/>
                      </a:lnTo>
                      <a:lnTo>
                        <a:pt x="186" y="417"/>
                      </a:lnTo>
                      <a:lnTo>
                        <a:pt x="164" y="459"/>
                      </a:lnTo>
                      <a:lnTo>
                        <a:pt x="98" y="427"/>
                      </a:lnTo>
                      <a:lnTo>
                        <a:pt x="120" y="386"/>
                      </a:lnTo>
                      <a:lnTo>
                        <a:pt x="101" y="369"/>
                      </a:lnTo>
                      <a:lnTo>
                        <a:pt x="83" y="349"/>
                      </a:lnTo>
                      <a:lnTo>
                        <a:pt x="69" y="328"/>
                      </a:lnTo>
                      <a:lnTo>
                        <a:pt x="24" y="342"/>
                      </a:lnTo>
                      <a:lnTo>
                        <a:pt x="0" y="274"/>
                      </a:lnTo>
                      <a:lnTo>
                        <a:pt x="44" y="259"/>
                      </a:lnTo>
                      <a:lnTo>
                        <a:pt x="43" y="233"/>
                      </a:lnTo>
                      <a:lnTo>
                        <a:pt x="44" y="207"/>
                      </a:lnTo>
                      <a:lnTo>
                        <a:pt x="50" y="182"/>
                      </a:lnTo>
                      <a:lnTo>
                        <a:pt x="7" y="162"/>
                      </a:lnTo>
                      <a:lnTo>
                        <a:pt x="40" y="97"/>
                      </a:lnTo>
                      <a:lnTo>
                        <a:pt x="83" y="117"/>
                      </a:lnTo>
                      <a:lnTo>
                        <a:pt x="100" y="98"/>
                      </a:lnTo>
                      <a:lnTo>
                        <a:pt x="119" y="81"/>
                      </a:lnTo>
                      <a:lnTo>
                        <a:pt x="141" y="67"/>
                      </a:lnTo>
                      <a:lnTo>
                        <a:pt x="126" y="23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</p:grpSp>
        </p:grpSp>
        <p:grpSp>
          <p:nvGrpSpPr>
            <p:cNvPr id="70" name="组合 69"/>
            <p:cNvGrpSpPr/>
            <p:nvPr/>
          </p:nvGrpSpPr>
          <p:grpSpPr>
            <a:xfrm>
              <a:off x="7993941" y="3345768"/>
              <a:ext cx="721480" cy="721478"/>
              <a:chOff x="7842758" y="3918484"/>
              <a:chExt cx="1023846" cy="1023845"/>
            </a:xfrm>
          </p:grpSpPr>
          <p:sp>
            <p:nvSpPr>
              <p:cNvPr id="34" name="PA-圆角矩形 5"/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>
              <a:xfrm rot="18806384">
                <a:off x="7842758" y="3918484"/>
                <a:ext cx="1023845" cy="1023846"/>
              </a:xfrm>
              <a:prstGeom prst="roundRect">
                <a:avLst>
                  <a:gd name="adj" fmla="val 9886"/>
                </a:avLst>
              </a:prstGeom>
              <a:solidFill>
                <a:srgbClr val="AEBBD0"/>
              </a:solidFill>
              <a:ln w="38100">
                <a:noFill/>
                <a:prstDash val="solid"/>
              </a:ln>
              <a:effectLst>
                <a:outerShdw blurRad="508000" dist="190500" dir="5400000" sx="1000" sy="1000" algn="tl" rotWithShape="0">
                  <a:schemeClr val="bg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188" tIns="38094" rIns="76188" bIns="38094" rtlCol="0" anchor="ctr"/>
              <a:p>
                <a:pPr lvl="0" algn="ctr"/>
                <a:endParaRPr lang="bg-BG" sz="1800">
                  <a:solidFill>
                    <a:schemeClr val="tx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grpSp>
            <p:nvGrpSpPr>
              <p:cNvPr id="35" name="Group 33"/>
              <p:cNvGrpSpPr>
                <a:grpSpLocks noChangeAspect="1"/>
              </p:cNvGrpSpPr>
              <p:nvPr/>
            </p:nvGrpSpPr>
            <p:grpSpPr>
              <a:xfrm>
                <a:off x="8054481" y="4225638"/>
                <a:ext cx="600403" cy="409538"/>
                <a:chOff x="6977332" y="4271682"/>
                <a:chExt cx="505276" cy="344651"/>
              </a:xfrm>
              <a:solidFill>
                <a:schemeClr val="bg1"/>
              </a:solidFill>
            </p:grpSpPr>
            <p:grpSp>
              <p:nvGrpSpPr>
                <p:cNvPr id="36" name="Group 34"/>
                <p:cNvGrpSpPr>
                  <a:grpSpLocks noChangeAspect="1"/>
                </p:cNvGrpSpPr>
                <p:nvPr/>
              </p:nvGrpSpPr>
              <p:grpSpPr>
                <a:xfrm>
                  <a:off x="7161314" y="4472333"/>
                  <a:ext cx="137312" cy="144000"/>
                  <a:chOff x="7482608" y="3956992"/>
                  <a:chExt cx="268524" cy="281602"/>
                </a:xfrm>
                <a:grpFill/>
              </p:grpSpPr>
              <p:sp>
                <p:nvSpPr>
                  <p:cNvPr id="43" name="PA-任意多边形 23"/>
                  <p:cNvSpPr>
                    <a:spLocks noChangeAspect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>
                    <a:off x="7553575" y="3956992"/>
                    <a:ext cx="126590" cy="152048"/>
                  </a:xfrm>
                  <a:custGeom>
                    <a:avLst/>
                    <a:gdLst>
                      <a:gd name="T0" fmla="*/ 821 w 1454"/>
                      <a:gd name="T1" fmla="*/ 3 h 1742"/>
                      <a:gd name="T2" fmla="*/ 987 w 1454"/>
                      <a:gd name="T3" fmla="*/ 30 h 1742"/>
                      <a:gd name="T4" fmla="*/ 1128 w 1454"/>
                      <a:gd name="T5" fmla="*/ 80 h 1742"/>
                      <a:gd name="T6" fmla="*/ 1246 w 1454"/>
                      <a:gd name="T7" fmla="*/ 157 h 1742"/>
                      <a:gd name="T8" fmla="*/ 1337 w 1454"/>
                      <a:gd name="T9" fmla="*/ 259 h 1742"/>
                      <a:gd name="T10" fmla="*/ 1401 w 1454"/>
                      <a:gd name="T11" fmla="*/ 387 h 1742"/>
                      <a:gd name="T12" fmla="*/ 1440 w 1454"/>
                      <a:gd name="T13" fmla="*/ 539 h 1742"/>
                      <a:gd name="T14" fmla="*/ 1454 w 1454"/>
                      <a:gd name="T15" fmla="*/ 714 h 1742"/>
                      <a:gd name="T16" fmla="*/ 1443 w 1454"/>
                      <a:gd name="T17" fmla="*/ 925 h 1742"/>
                      <a:gd name="T18" fmla="*/ 1414 w 1454"/>
                      <a:gd name="T19" fmla="*/ 1104 h 1742"/>
                      <a:gd name="T20" fmla="*/ 1368 w 1454"/>
                      <a:gd name="T21" fmla="*/ 1256 h 1742"/>
                      <a:gd name="T22" fmla="*/ 1310 w 1454"/>
                      <a:gd name="T23" fmla="*/ 1380 h 1742"/>
                      <a:gd name="T24" fmla="*/ 1242 w 1454"/>
                      <a:gd name="T25" fmla="*/ 1483 h 1742"/>
                      <a:gd name="T26" fmla="*/ 1167 w 1454"/>
                      <a:gd name="T27" fmla="*/ 1564 h 1742"/>
                      <a:gd name="T28" fmla="*/ 1090 w 1454"/>
                      <a:gd name="T29" fmla="*/ 1625 h 1742"/>
                      <a:gd name="T30" fmla="*/ 1013 w 1454"/>
                      <a:gd name="T31" fmla="*/ 1671 h 1742"/>
                      <a:gd name="T32" fmla="*/ 940 w 1454"/>
                      <a:gd name="T33" fmla="*/ 1704 h 1742"/>
                      <a:gd name="T34" fmla="*/ 871 w 1454"/>
                      <a:gd name="T35" fmla="*/ 1725 h 1742"/>
                      <a:gd name="T36" fmla="*/ 814 w 1454"/>
                      <a:gd name="T37" fmla="*/ 1735 h 1742"/>
                      <a:gd name="T38" fmla="*/ 766 w 1454"/>
                      <a:gd name="T39" fmla="*/ 1742 h 1742"/>
                      <a:gd name="T40" fmla="*/ 738 w 1454"/>
                      <a:gd name="T41" fmla="*/ 1742 h 1742"/>
                      <a:gd name="T42" fmla="*/ 726 w 1454"/>
                      <a:gd name="T43" fmla="*/ 1742 h 1742"/>
                      <a:gd name="T44" fmla="*/ 567 w 1454"/>
                      <a:gd name="T45" fmla="*/ 1727 h 1742"/>
                      <a:gd name="T46" fmla="*/ 425 w 1454"/>
                      <a:gd name="T47" fmla="*/ 1676 h 1742"/>
                      <a:gd name="T48" fmla="*/ 303 w 1454"/>
                      <a:gd name="T49" fmla="*/ 1590 h 1742"/>
                      <a:gd name="T50" fmla="*/ 198 w 1454"/>
                      <a:gd name="T51" fmla="*/ 1473 h 1742"/>
                      <a:gd name="T52" fmla="*/ 116 w 1454"/>
                      <a:gd name="T53" fmla="*/ 1324 h 1742"/>
                      <a:gd name="T54" fmla="*/ 53 w 1454"/>
                      <a:gd name="T55" fmla="*/ 1148 h 1742"/>
                      <a:gd name="T56" fmla="*/ 14 w 1454"/>
                      <a:gd name="T57" fmla="*/ 945 h 1742"/>
                      <a:gd name="T58" fmla="*/ 0 w 1454"/>
                      <a:gd name="T59" fmla="*/ 714 h 1742"/>
                      <a:gd name="T60" fmla="*/ 13 w 1454"/>
                      <a:gd name="T61" fmla="*/ 539 h 1742"/>
                      <a:gd name="T62" fmla="*/ 51 w 1454"/>
                      <a:gd name="T63" fmla="*/ 387 h 1742"/>
                      <a:gd name="T64" fmla="*/ 118 w 1454"/>
                      <a:gd name="T65" fmla="*/ 259 h 1742"/>
                      <a:gd name="T66" fmla="*/ 210 w 1454"/>
                      <a:gd name="T67" fmla="*/ 157 h 1742"/>
                      <a:gd name="T68" fmla="*/ 327 w 1454"/>
                      <a:gd name="T69" fmla="*/ 80 h 1742"/>
                      <a:gd name="T70" fmla="*/ 471 w 1454"/>
                      <a:gd name="T71" fmla="*/ 30 h 1742"/>
                      <a:gd name="T72" fmla="*/ 635 w 1454"/>
                      <a:gd name="T73" fmla="*/ 3 h 17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54" h="1742">
                        <a:moveTo>
                          <a:pt x="726" y="0"/>
                        </a:moveTo>
                        <a:lnTo>
                          <a:pt x="821" y="3"/>
                        </a:lnTo>
                        <a:lnTo>
                          <a:pt x="906" y="12"/>
                        </a:lnTo>
                        <a:lnTo>
                          <a:pt x="987" y="30"/>
                        </a:lnTo>
                        <a:lnTo>
                          <a:pt x="1062" y="51"/>
                        </a:lnTo>
                        <a:lnTo>
                          <a:pt x="1128" y="80"/>
                        </a:lnTo>
                        <a:lnTo>
                          <a:pt x="1191" y="115"/>
                        </a:lnTo>
                        <a:lnTo>
                          <a:pt x="1246" y="157"/>
                        </a:lnTo>
                        <a:lnTo>
                          <a:pt x="1295" y="205"/>
                        </a:lnTo>
                        <a:lnTo>
                          <a:pt x="1337" y="259"/>
                        </a:lnTo>
                        <a:lnTo>
                          <a:pt x="1372" y="320"/>
                        </a:lnTo>
                        <a:lnTo>
                          <a:pt x="1401" y="387"/>
                        </a:lnTo>
                        <a:lnTo>
                          <a:pt x="1424" y="460"/>
                        </a:lnTo>
                        <a:lnTo>
                          <a:pt x="1440" y="539"/>
                        </a:lnTo>
                        <a:lnTo>
                          <a:pt x="1450" y="623"/>
                        </a:lnTo>
                        <a:lnTo>
                          <a:pt x="1454" y="714"/>
                        </a:lnTo>
                        <a:lnTo>
                          <a:pt x="1450" y="824"/>
                        </a:lnTo>
                        <a:lnTo>
                          <a:pt x="1443" y="925"/>
                        </a:lnTo>
                        <a:lnTo>
                          <a:pt x="1431" y="1018"/>
                        </a:lnTo>
                        <a:lnTo>
                          <a:pt x="1414" y="1104"/>
                        </a:lnTo>
                        <a:lnTo>
                          <a:pt x="1393" y="1184"/>
                        </a:lnTo>
                        <a:lnTo>
                          <a:pt x="1368" y="1256"/>
                        </a:lnTo>
                        <a:lnTo>
                          <a:pt x="1340" y="1321"/>
                        </a:lnTo>
                        <a:lnTo>
                          <a:pt x="1310" y="1380"/>
                        </a:lnTo>
                        <a:lnTo>
                          <a:pt x="1277" y="1434"/>
                        </a:lnTo>
                        <a:lnTo>
                          <a:pt x="1242" y="1483"/>
                        </a:lnTo>
                        <a:lnTo>
                          <a:pt x="1205" y="1525"/>
                        </a:lnTo>
                        <a:lnTo>
                          <a:pt x="1167" y="1564"/>
                        </a:lnTo>
                        <a:lnTo>
                          <a:pt x="1128" y="1597"/>
                        </a:lnTo>
                        <a:lnTo>
                          <a:pt x="1090" y="1625"/>
                        </a:lnTo>
                        <a:lnTo>
                          <a:pt x="1052" y="1650"/>
                        </a:lnTo>
                        <a:lnTo>
                          <a:pt x="1013" y="1671"/>
                        </a:lnTo>
                        <a:lnTo>
                          <a:pt x="975" y="1688"/>
                        </a:lnTo>
                        <a:lnTo>
                          <a:pt x="940" y="1704"/>
                        </a:lnTo>
                        <a:lnTo>
                          <a:pt x="905" y="1714"/>
                        </a:lnTo>
                        <a:lnTo>
                          <a:pt x="871" y="1725"/>
                        </a:lnTo>
                        <a:lnTo>
                          <a:pt x="840" y="1732"/>
                        </a:lnTo>
                        <a:lnTo>
                          <a:pt x="814" y="1735"/>
                        </a:lnTo>
                        <a:lnTo>
                          <a:pt x="787" y="1739"/>
                        </a:lnTo>
                        <a:lnTo>
                          <a:pt x="766" y="1742"/>
                        </a:lnTo>
                        <a:lnTo>
                          <a:pt x="751" y="1742"/>
                        </a:lnTo>
                        <a:lnTo>
                          <a:pt x="738" y="1742"/>
                        </a:lnTo>
                        <a:lnTo>
                          <a:pt x="730" y="1742"/>
                        </a:lnTo>
                        <a:lnTo>
                          <a:pt x="726" y="1742"/>
                        </a:lnTo>
                        <a:lnTo>
                          <a:pt x="646" y="1739"/>
                        </a:lnTo>
                        <a:lnTo>
                          <a:pt x="567" y="1727"/>
                        </a:lnTo>
                        <a:lnTo>
                          <a:pt x="495" y="1706"/>
                        </a:lnTo>
                        <a:lnTo>
                          <a:pt x="425" y="1676"/>
                        </a:lnTo>
                        <a:lnTo>
                          <a:pt x="362" y="1637"/>
                        </a:lnTo>
                        <a:lnTo>
                          <a:pt x="303" y="1590"/>
                        </a:lnTo>
                        <a:lnTo>
                          <a:pt x="249" y="1536"/>
                        </a:lnTo>
                        <a:lnTo>
                          <a:pt x="198" y="1473"/>
                        </a:lnTo>
                        <a:lnTo>
                          <a:pt x="154" y="1403"/>
                        </a:lnTo>
                        <a:lnTo>
                          <a:pt x="116" y="1324"/>
                        </a:lnTo>
                        <a:lnTo>
                          <a:pt x="83" y="1240"/>
                        </a:lnTo>
                        <a:lnTo>
                          <a:pt x="53" y="1148"/>
                        </a:lnTo>
                        <a:lnTo>
                          <a:pt x="32" y="1050"/>
                        </a:lnTo>
                        <a:lnTo>
                          <a:pt x="14" y="945"/>
                        </a:lnTo>
                        <a:lnTo>
                          <a:pt x="4" y="833"/>
                        </a:lnTo>
                        <a:lnTo>
                          <a:pt x="0" y="714"/>
                        </a:lnTo>
                        <a:lnTo>
                          <a:pt x="2" y="623"/>
                        </a:lnTo>
                        <a:lnTo>
                          <a:pt x="13" y="539"/>
                        </a:lnTo>
                        <a:lnTo>
                          <a:pt x="28" y="460"/>
                        </a:lnTo>
                        <a:lnTo>
                          <a:pt x="51" y="387"/>
                        </a:lnTo>
                        <a:lnTo>
                          <a:pt x="81" y="320"/>
                        </a:lnTo>
                        <a:lnTo>
                          <a:pt x="118" y="259"/>
                        </a:lnTo>
                        <a:lnTo>
                          <a:pt x="161" y="205"/>
                        </a:lnTo>
                        <a:lnTo>
                          <a:pt x="210" y="157"/>
                        </a:lnTo>
                        <a:lnTo>
                          <a:pt x="266" y="115"/>
                        </a:lnTo>
                        <a:lnTo>
                          <a:pt x="327" y="80"/>
                        </a:lnTo>
                        <a:lnTo>
                          <a:pt x="396" y="51"/>
                        </a:lnTo>
                        <a:lnTo>
                          <a:pt x="471" y="30"/>
                        </a:lnTo>
                        <a:lnTo>
                          <a:pt x="550" y="12"/>
                        </a:lnTo>
                        <a:lnTo>
                          <a:pt x="635" y="3"/>
                        </a:lnTo>
                        <a:lnTo>
                          <a:pt x="72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  <p:sp>
                <p:nvSpPr>
                  <p:cNvPr id="44" name="PA-任意多边形 24"/>
                  <p:cNvSpPr>
                    <a:spLocks noChangeAspect="1"/>
                  </p:cNvSpPr>
                  <p:nvPr>
                    <p:custDataLst>
                      <p:tags r:id="rId42"/>
                    </p:custDataLst>
                  </p:nvPr>
                </p:nvSpPr>
                <p:spPr bwMode="auto">
                  <a:xfrm>
                    <a:off x="7482608" y="4111655"/>
                    <a:ext cx="268524" cy="126939"/>
                  </a:xfrm>
                  <a:custGeom>
                    <a:avLst/>
                    <a:gdLst>
                      <a:gd name="T0" fmla="*/ 1852 w 3080"/>
                      <a:gd name="T1" fmla="*/ 0 h 1457"/>
                      <a:gd name="T2" fmla="*/ 1879 w 3080"/>
                      <a:gd name="T3" fmla="*/ 4 h 1457"/>
                      <a:gd name="T4" fmla="*/ 1905 w 3080"/>
                      <a:gd name="T5" fmla="*/ 12 h 1457"/>
                      <a:gd name="T6" fmla="*/ 1929 w 3080"/>
                      <a:gd name="T7" fmla="*/ 26 h 1457"/>
                      <a:gd name="T8" fmla="*/ 2099 w 3080"/>
                      <a:gd name="T9" fmla="*/ 170 h 1457"/>
                      <a:gd name="T10" fmla="*/ 2825 w 3080"/>
                      <a:gd name="T11" fmla="*/ 460 h 1457"/>
                      <a:gd name="T12" fmla="*/ 2858 w 3080"/>
                      <a:gd name="T13" fmla="*/ 478 h 1457"/>
                      <a:gd name="T14" fmla="*/ 2886 w 3080"/>
                      <a:gd name="T15" fmla="*/ 506 h 1457"/>
                      <a:gd name="T16" fmla="*/ 2912 w 3080"/>
                      <a:gd name="T17" fmla="*/ 541 h 1457"/>
                      <a:gd name="T18" fmla="*/ 2935 w 3080"/>
                      <a:gd name="T19" fmla="*/ 583 h 1457"/>
                      <a:gd name="T20" fmla="*/ 2956 w 3080"/>
                      <a:gd name="T21" fmla="*/ 632 h 1457"/>
                      <a:gd name="T22" fmla="*/ 2975 w 3080"/>
                      <a:gd name="T23" fmla="*/ 686 h 1457"/>
                      <a:gd name="T24" fmla="*/ 2991 w 3080"/>
                      <a:gd name="T25" fmla="*/ 744 h 1457"/>
                      <a:gd name="T26" fmla="*/ 3005 w 3080"/>
                      <a:gd name="T27" fmla="*/ 805 h 1457"/>
                      <a:gd name="T28" fmla="*/ 3017 w 3080"/>
                      <a:gd name="T29" fmla="*/ 868 h 1457"/>
                      <a:gd name="T30" fmla="*/ 3028 w 3080"/>
                      <a:gd name="T31" fmla="*/ 932 h 1457"/>
                      <a:gd name="T32" fmla="*/ 3036 w 3080"/>
                      <a:gd name="T33" fmla="*/ 997 h 1457"/>
                      <a:gd name="T34" fmla="*/ 3045 w 3080"/>
                      <a:gd name="T35" fmla="*/ 1062 h 1457"/>
                      <a:gd name="T36" fmla="*/ 3052 w 3080"/>
                      <a:gd name="T37" fmla="*/ 1125 h 1457"/>
                      <a:gd name="T38" fmla="*/ 3057 w 3080"/>
                      <a:gd name="T39" fmla="*/ 1186 h 1457"/>
                      <a:gd name="T40" fmla="*/ 3061 w 3080"/>
                      <a:gd name="T41" fmla="*/ 1242 h 1457"/>
                      <a:gd name="T42" fmla="*/ 3064 w 3080"/>
                      <a:gd name="T43" fmla="*/ 1296 h 1457"/>
                      <a:gd name="T44" fmla="*/ 3068 w 3080"/>
                      <a:gd name="T45" fmla="*/ 1342 h 1457"/>
                      <a:gd name="T46" fmla="*/ 3071 w 3080"/>
                      <a:gd name="T47" fmla="*/ 1384 h 1457"/>
                      <a:gd name="T48" fmla="*/ 3075 w 3080"/>
                      <a:gd name="T49" fmla="*/ 1417 h 1457"/>
                      <a:gd name="T50" fmla="*/ 3077 w 3080"/>
                      <a:gd name="T51" fmla="*/ 1442 h 1457"/>
                      <a:gd name="T52" fmla="*/ 3080 w 3080"/>
                      <a:gd name="T53" fmla="*/ 1457 h 1457"/>
                      <a:gd name="T54" fmla="*/ 0 w 3080"/>
                      <a:gd name="T55" fmla="*/ 1457 h 1457"/>
                      <a:gd name="T56" fmla="*/ 3 w 3080"/>
                      <a:gd name="T57" fmla="*/ 1442 h 1457"/>
                      <a:gd name="T58" fmla="*/ 5 w 3080"/>
                      <a:gd name="T59" fmla="*/ 1417 h 1457"/>
                      <a:gd name="T60" fmla="*/ 9 w 3080"/>
                      <a:gd name="T61" fmla="*/ 1384 h 1457"/>
                      <a:gd name="T62" fmla="*/ 10 w 3080"/>
                      <a:gd name="T63" fmla="*/ 1342 h 1457"/>
                      <a:gd name="T64" fmla="*/ 14 w 3080"/>
                      <a:gd name="T65" fmla="*/ 1295 h 1457"/>
                      <a:gd name="T66" fmla="*/ 17 w 3080"/>
                      <a:gd name="T67" fmla="*/ 1242 h 1457"/>
                      <a:gd name="T68" fmla="*/ 23 w 3080"/>
                      <a:gd name="T69" fmla="*/ 1186 h 1457"/>
                      <a:gd name="T70" fmla="*/ 28 w 3080"/>
                      <a:gd name="T71" fmla="*/ 1125 h 1457"/>
                      <a:gd name="T72" fmla="*/ 35 w 3080"/>
                      <a:gd name="T73" fmla="*/ 1062 h 1457"/>
                      <a:gd name="T74" fmla="*/ 42 w 3080"/>
                      <a:gd name="T75" fmla="*/ 997 h 1457"/>
                      <a:gd name="T76" fmla="*/ 51 w 3080"/>
                      <a:gd name="T77" fmla="*/ 932 h 1457"/>
                      <a:gd name="T78" fmla="*/ 61 w 3080"/>
                      <a:gd name="T79" fmla="*/ 868 h 1457"/>
                      <a:gd name="T80" fmla="*/ 73 w 3080"/>
                      <a:gd name="T81" fmla="*/ 805 h 1457"/>
                      <a:gd name="T82" fmla="*/ 89 w 3080"/>
                      <a:gd name="T83" fmla="*/ 744 h 1457"/>
                      <a:gd name="T84" fmla="*/ 105 w 3080"/>
                      <a:gd name="T85" fmla="*/ 686 h 1457"/>
                      <a:gd name="T86" fmla="*/ 122 w 3080"/>
                      <a:gd name="T87" fmla="*/ 632 h 1457"/>
                      <a:gd name="T88" fmla="*/ 143 w 3080"/>
                      <a:gd name="T89" fmla="*/ 583 h 1457"/>
                      <a:gd name="T90" fmla="*/ 168 w 3080"/>
                      <a:gd name="T91" fmla="*/ 541 h 1457"/>
                      <a:gd name="T92" fmla="*/ 192 w 3080"/>
                      <a:gd name="T93" fmla="*/ 506 h 1457"/>
                      <a:gd name="T94" fmla="*/ 222 w 3080"/>
                      <a:gd name="T95" fmla="*/ 478 h 1457"/>
                      <a:gd name="T96" fmla="*/ 254 w 3080"/>
                      <a:gd name="T97" fmla="*/ 460 h 1457"/>
                      <a:gd name="T98" fmla="*/ 979 w 3080"/>
                      <a:gd name="T99" fmla="*/ 170 h 1457"/>
                      <a:gd name="T100" fmla="*/ 1149 w 3080"/>
                      <a:gd name="T101" fmla="*/ 26 h 1457"/>
                      <a:gd name="T102" fmla="*/ 1174 w 3080"/>
                      <a:gd name="T103" fmla="*/ 12 h 1457"/>
                      <a:gd name="T104" fmla="*/ 1200 w 3080"/>
                      <a:gd name="T105" fmla="*/ 4 h 1457"/>
                      <a:gd name="T106" fmla="*/ 1228 w 3080"/>
                      <a:gd name="T107" fmla="*/ 0 h 1457"/>
                      <a:gd name="T108" fmla="*/ 1254 w 3080"/>
                      <a:gd name="T109" fmla="*/ 5 h 1457"/>
                      <a:gd name="T110" fmla="*/ 1280 w 3080"/>
                      <a:gd name="T111" fmla="*/ 16 h 1457"/>
                      <a:gd name="T112" fmla="*/ 1303 w 3080"/>
                      <a:gd name="T113" fmla="*/ 33 h 1457"/>
                      <a:gd name="T114" fmla="*/ 1539 w 3080"/>
                      <a:gd name="T115" fmla="*/ 268 h 1457"/>
                      <a:gd name="T116" fmla="*/ 1777 w 3080"/>
                      <a:gd name="T117" fmla="*/ 33 h 1457"/>
                      <a:gd name="T118" fmla="*/ 1800 w 3080"/>
                      <a:gd name="T119" fmla="*/ 16 h 1457"/>
                      <a:gd name="T120" fmla="*/ 1824 w 3080"/>
                      <a:gd name="T121" fmla="*/ 5 h 1457"/>
                      <a:gd name="T122" fmla="*/ 1852 w 3080"/>
                      <a:gd name="T123" fmla="*/ 0 h 14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3080" h="1457">
                        <a:moveTo>
                          <a:pt x="1852" y="0"/>
                        </a:moveTo>
                        <a:lnTo>
                          <a:pt x="1879" y="4"/>
                        </a:lnTo>
                        <a:lnTo>
                          <a:pt x="1905" y="12"/>
                        </a:lnTo>
                        <a:lnTo>
                          <a:pt x="1929" y="26"/>
                        </a:lnTo>
                        <a:lnTo>
                          <a:pt x="2099" y="170"/>
                        </a:lnTo>
                        <a:lnTo>
                          <a:pt x="2825" y="460"/>
                        </a:lnTo>
                        <a:lnTo>
                          <a:pt x="2858" y="478"/>
                        </a:lnTo>
                        <a:lnTo>
                          <a:pt x="2886" y="506"/>
                        </a:lnTo>
                        <a:lnTo>
                          <a:pt x="2912" y="541"/>
                        </a:lnTo>
                        <a:lnTo>
                          <a:pt x="2935" y="583"/>
                        </a:lnTo>
                        <a:lnTo>
                          <a:pt x="2956" y="632"/>
                        </a:lnTo>
                        <a:lnTo>
                          <a:pt x="2975" y="686"/>
                        </a:lnTo>
                        <a:lnTo>
                          <a:pt x="2991" y="744"/>
                        </a:lnTo>
                        <a:lnTo>
                          <a:pt x="3005" y="805"/>
                        </a:lnTo>
                        <a:lnTo>
                          <a:pt x="3017" y="868"/>
                        </a:lnTo>
                        <a:lnTo>
                          <a:pt x="3028" y="932"/>
                        </a:lnTo>
                        <a:lnTo>
                          <a:pt x="3036" y="997"/>
                        </a:lnTo>
                        <a:lnTo>
                          <a:pt x="3045" y="1062"/>
                        </a:lnTo>
                        <a:lnTo>
                          <a:pt x="3052" y="1125"/>
                        </a:lnTo>
                        <a:lnTo>
                          <a:pt x="3057" y="1186"/>
                        </a:lnTo>
                        <a:lnTo>
                          <a:pt x="3061" y="1242"/>
                        </a:lnTo>
                        <a:lnTo>
                          <a:pt x="3064" y="1296"/>
                        </a:lnTo>
                        <a:lnTo>
                          <a:pt x="3068" y="1342"/>
                        </a:lnTo>
                        <a:lnTo>
                          <a:pt x="3071" y="1384"/>
                        </a:lnTo>
                        <a:lnTo>
                          <a:pt x="3075" y="1417"/>
                        </a:lnTo>
                        <a:lnTo>
                          <a:pt x="3077" y="1442"/>
                        </a:lnTo>
                        <a:lnTo>
                          <a:pt x="3080" y="1457"/>
                        </a:lnTo>
                        <a:lnTo>
                          <a:pt x="0" y="1457"/>
                        </a:lnTo>
                        <a:lnTo>
                          <a:pt x="3" y="1442"/>
                        </a:lnTo>
                        <a:lnTo>
                          <a:pt x="5" y="1417"/>
                        </a:lnTo>
                        <a:lnTo>
                          <a:pt x="9" y="1384"/>
                        </a:lnTo>
                        <a:lnTo>
                          <a:pt x="10" y="1342"/>
                        </a:lnTo>
                        <a:lnTo>
                          <a:pt x="14" y="1295"/>
                        </a:lnTo>
                        <a:lnTo>
                          <a:pt x="17" y="1242"/>
                        </a:lnTo>
                        <a:lnTo>
                          <a:pt x="23" y="1186"/>
                        </a:lnTo>
                        <a:lnTo>
                          <a:pt x="28" y="1125"/>
                        </a:lnTo>
                        <a:lnTo>
                          <a:pt x="35" y="1062"/>
                        </a:lnTo>
                        <a:lnTo>
                          <a:pt x="42" y="997"/>
                        </a:lnTo>
                        <a:lnTo>
                          <a:pt x="51" y="932"/>
                        </a:lnTo>
                        <a:lnTo>
                          <a:pt x="61" y="868"/>
                        </a:lnTo>
                        <a:lnTo>
                          <a:pt x="73" y="805"/>
                        </a:lnTo>
                        <a:lnTo>
                          <a:pt x="89" y="744"/>
                        </a:lnTo>
                        <a:lnTo>
                          <a:pt x="105" y="686"/>
                        </a:lnTo>
                        <a:lnTo>
                          <a:pt x="122" y="632"/>
                        </a:lnTo>
                        <a:lnTo>
                          <a:pt x="143" y="583"/>
                        </a:lnTo>
                        <a:lnTo>
                          <a:pt x="168" y="541"/>
                        </a:lnTo>
                        <a:lnTo>
                          <a:pt x="192" y="506"/>
                        </a:lnTo>
                        <a:lnTo>
                          <a:pt x="222" y="478"/>
                        </a:lnTo>
                        <a:lnTo>
                          <a:pt x="254" y="460"/>
                        </a:lnTo>
                        <a:lnTo>
                          <a:pt x="979" y="170"/>
                        </a:lnTo>
                        <a:lnTo>
                          <a:pt x="1149" y="26"/>
                        </a:lnTo>
                        <a:lnTo>
                          <a:pt x="1174" y="12"/>
                        </a:lnTo>
                        <a:lnTo>
                          <a:pt x="1200" y="4"/>
                        </a:lnTo>
                        <a:lnTo>
                          <a:pt x="1228" y="0"/>
                        </a:lnTo>
                        <a:lnTo>
                          <a:pt x="1254" y="5"/>
                        </a:lnTo>
                        <a:lnTo>
                          <a:pt x="1280" y="16"/>
                        </a:lnTo>
                        <a:lnTo>
                          <a:pt x="1303" y="33"/>
                        </a:lnTo>
                        <a:lnTo>
                          <a:pt x="1539" y="268"/>
                        </a:lnTo>
                        <a:lnTo>
                          <a:pt x="1777" y="33"/>
                        </a:lnTo>
                        <a:lnTo>
                          <a:pt x="1800" y="16"/>
                        </a:lnTo>
                        <a:lnTo>
                          <a:pt x="1824" y="5"/>
                        </a:lnTo>
                        <a:lnTo>
                          <a:pt x="185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</p:grpSp>
            <p:sp>
              <p:nvSpPr>
                <p:cNvPr id="37" name="PA-任意多边形 6"/>
                <p:cNvSpPr>
                  <a:spLocks noChangeAspect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 rot="16200000">
                  <a:off x="7085970" y="4163044"/>
                  <a:ext cx="288000" cy="505276"/>
                </a:xfrm>
                <a:custGeom>
                  <a:avLst/>
                  <a:gdLst>
                    <a:gd name="T0" fmla="*/ 287 w 2256"/>
                    <a:gd name="T1" fmla="*/ 0 h 3956"/>
                    <a:gd name="T2" fmla="*/ 308 w 2256"/>
                    <a:gd name="T3" fmla="*/ 3 h 3956"/>
                    <a:gd name="T4" fmla="*/ 327 w 2256"/>
                    <a:gd name="T5" fmla="*/ 13 h 3956"/>
                    <a:gd name="T6" fmla="*/ 344 w 2256"/>
                    <a:gd name="T7" fmla="*/ 26 h 3956"/>
                    <a:gd name="T8" fmla="*/ 2228 w 2256"/>
                    <a:gd name="T9" fmla="*/ 1910 h 3956"/>
                    <a:gd name="T10" fmla="*/ 2242 w 2256"/>
                    <a:gd name="T11" fmla="*/ 1927 h 3956"/>
                    <a:gd name="T12" fmla="*/ 2251 w 2256"/>
                    <a:gd name="T13" fmla="*/ 1946 h 3956"/>
                    <a:gd name="T14" fmla="*/ 2256 w 2256"/>
                    <a:gd name="T15" fmla="*/ 1967 h 3956"/>
                    <a:gd name="T16" fmla="*/ 2256 w 2256"/>
                    <a:gd name="T17" fmla="*/ 1988 h 3956"/>
                    <a:gd name="T18" fmla="*/ 2251 w 2256"/>
                    <a:gd name="T19" fmla="*/ 2009 h 3956"/>
                    <a:gd name="T20" fmla="*/ 2242 w 2256"/>
                    <a:gd name="T21" fmla="*/ 2028 h 3956"/>
                    <a:gd name="T22" fmla="*/ 2228 w 2256"/>
                    <a:gd name="T23" fmla="*/ 2045 h 3956"/>
                    <a:gd name="T24" fmla="*/ 344 w 2256"/>
                    <a:gd name="T25" fmla="*/ 3927 h 3956"/>
                    <a:gd name="T26" fmla="*/ 330 w 2256"/>
                    <a:gd name="T27" fmla="*/ 3940 h 3956"/>
                    <a:gd name="T28" fmla="*/ 313 w 2256"/>
                    <a:gd name="T29" fmla="*/ 3949 h 3956"/>
                    <a:gd name="T30" fmla="*/ 295 w 2256"/>
                    <a:gd name="T31" fmla="*/ 3954 h 3956"/>
                    <a:gd name="T32" fmla="*/ 277 w 2256"/>
                    <a:gd name="T33" fmla="*/ 3956 h 3956"/>
                    <a:gd name="T34" fmla="*/ 258 w 2256"/>
                    <a:gd name="T35" fmla="*/ 3954 h 3956"/>
                    <a:gd name="T36" fmla="*/ 240 w 2256"/>
                    <a:gd name="T37" fmla="*/ 3949 h 3956"/>
                    <a:gd name="T38" fmla="*/ 223 w 2256"/>
                    <a:gd name="T39" fmla="*/ 3940 h 3956"/>
                    <a:gd name="T40" fmla="*/ 209 w 2256"/>
                    <a:gd name="T41" fmla="*/ 3927 h 3956"/>
                    <a:gd name="T42" fmla="*/ 28 w 2256"/>
                    <a:gd name="T43" fmla="*/ 3747 h 3956"/>
                    <a:gd name="T44" fmla="*/ 12 w 2256"/>
                    <a:gd name="T45" fmla="*/ 3727 h 3956"/>
                    <a:gd name="T46" fmla="*/ 2 w 2256"/>
                    <a:gd name="T47" fmla="*/ 3704 h 3956"/>
                    <a:gd name="T48" fmla="*/ 0 w 2256"/>
                    <a:gd name="T49" fmla="*/ 3678 h 3956"/>
                    <a:gd name="T50" fmla="*/ 2 w 2256"/>
                    <a:gd name="T51" fmla="*/ 3654 h 3956"/>
                    <a:gd name="T52" fmla="*/ 12 w 2256"/>
                    <a:gd name="T53" fmla="*/ 3631 h 3956"/>
                    <a:gd name="T54" fmla="*/ 28 w 2256"/>
                    <a:gd name="T55" fmla="*/ 3611 h 3956"/>
                    <a:gd name="T56" fmla="*/ 1662 w 2256"/>
                    <a:gd name="T57" fmla="*/ 1977 h 3956"/>
                    <a:gd name="T58" fmla="*/ 28 w 2256"/>
                    <a:gd name="T59" fmla="*/ 344 h 3956"/>
                    <a:gd name="T60" fmla="*/ 12 w 2256"/>
                    <a:gd name="T61" fmla="*/ 323 h 3956"/>
                    <a:gd name="T62" fmla="*/ 2 w 2256"/>
                    <a:gd name="T63" fmla="*/ 300 h 3956"/>
                    <a:gd name="T64" fmla="*/ 0 w 2256"/>
                    <a:gd name="T65" fmla="*/ 276 h 3956"/>
                    <a:gd name="T66" fmla="*/ 2 w 2256"/>
                    <a:gd name="T67" fmla="*/ 251 h 3956"/>
                    <a:gd name="T68" fmla="*/ 12 w 2256"/>
                    <a:gd name="T69" fmla="*/ 228 h 3956"/>
                    <a:gd name="T70" fmla="*/ 28 w 2256"/>
                    <a:gd name="T71" fmla="*/ 208 h 3956"/>
                    <a:gd name="T72" fmla="*/ 209 w 2256"/>
                    <a:gd name="T73" fmla="*/ 26 h 3956"/>
                    <a:gd name="T74" fmla="*/ 226 w 2256"/>
                    <a:gd name="T75" fmla="*/ 13 h 3956"/>
                    <a:gd name="T76" fmla="*/ 245 w 2256"/>
                    <a:gd name="T77" fmla="*/ 3 h 3956"/>
                    <a:gd name="T78" fmla="*/ 266 w 2256"/>
                    <a:gd name="T79" fmla="*/ 0 h 3956"/>
                    <a:gd name="T80" fmla="*/ 287 w 2256"/>
                    <a:gd name="T81" fmla="*/ 0 h 3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56" h="3956">
                      <a:moveTo>
                        <a:pt x="287" y="0"/>
                      </a:moveTo>
                      <a:lnTo>
                        <a:pt x="308" y="3"/>
                      </a:lnTo>
                      <a:lnTo>
                        <a:pt x="327" y="13"/>
                      </a:lnTo>
                      <a:lnTo>
                        <a:pt x="344" y="26"/>
                      </a:lnTo>
                      <a:lnTo>
                        <a:pt x="2228" y="1910"/>
                      </a:lnTo>
                      <a:lnTo>
                        <a:pt x="2242" y="1927"/>
                      </a:lnTo>
                      <a:lnTo>
                        <a:pt x="2251" y="1946"/>
                      </a:lnTo>
                      <a:lnTo>
                        <a:pt x="2256" y="1967"/>
                      </a:lnTo>
                      <a:lnTo>
                        <a:pt x="2256" y="1988"/>
                      </a:lnTo>
                      <a:lnTo>
                        <a:pt x="2251" y="2009"/>
                      </a:lnTo>
                      <a:lnTo>
                        <a:pt x="2242" y="2028"/>
                      </a:lnTo>
                      <a:lnTo>
                        <a:pt x="2228" y="2045"/>
                      </a:lnTo>
                      <a:lnTo>
                        <a:pt x="344" y="3927"/>
                      </a:lnTo>
                      <a:lnTo>
                        <a:pt x="330" y="3940"/>
                      </a:lnTo>
                      <a:lnTo>
                        <a:pt x="313" y="3949"/>
                      </a:lnTo>
                      <a:lnTo>
                        <a:pt x="295" y="3954"/>
                      </a:lnTo>
                      <a:lnTo>
                        <a:pt x="277" y="3956"/>
                      </a:lnTo>
                      <a:lnTo>
                        <a:pt x="258" y="3954"/>
                      </a:lnTo>
                      <a:lnTo>
                        <a:pt x="240" y="3949"/>
                      </a:lnTo>
                      <a:lnTo>
                        <a:pt x="223" y="3940"/>
                      </a:lnTo>
                      <a:lnTo>
                        <a:pt x="209" y="3927"/>
                      </a:lnTo>
                      <a:lnTo>
                        <a:pt x="28" y="3747"/>
                      </a:lnTo>
                      <a:lnTo>
                        <a:pt x="12" y="3727"/>
                      </a:lnTo>
                      <a:lnTo>
                        <a:pt x="2" y="3704"/>
                      </a:lnTo>
                      <a:lnTo>
                        <a:pt x="0" y="3678"/>
                      </a:lnTo>
                      <a:lnTo>
                        <a:pt x="2" y="3654"/>
                      </a:lnTo>
                      <a:lnTo>
                        <a:pt x="12" y="3631"/>
                      </a:lnTo>
                      <a:lnTo>
                        <a:pt x="28" y="3611"/>
                      </a:lnTo>
                      <a:lnTo>
                        <a:pt x="1662" y="1977"/>
                      </a:lnTo>
                      <a:lnTo>
                        <a:pt x="28" y="344"/>
                      </a:lnTo>
                      <a:lnTo>
                        <a:pt x="12" y="323"/>
                      </a:lnTo>
                      <a:lnTo>
                        <a:pt x="2" y="300"/>
                      </a:lnTo>
                      <a:lnTo>
                        <a:pt x="0" y="276"/>
                      </a:lnTo>
                      <a:lnTo>
                        <a:pt x="2" y="251"/>
                      </a:lnTo>
                      <a:lnTo>
                        <a:pt x="12" y="228"/>
                      </a:lnTo>
                      <a:lnTo>
                        <a:pt x="28" y="208"/>
                      </a:lnTo>
                      <a:lnTo>
                        <a:pt x="209" y="26"/>
                      </a:lnTo>
                      <a:lnTo>
                        <a:pt x="226" y="13"/>
                      </a:lnTo>
                      <a:lnTo>
                        <a:pt x="245" y="3"/>
                      </a:lnTo>
                      <a:lnTo>
                        <a:pt x="266" y="0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endParaRPr>
                </a:p>
              </p:txBody>
            </p:sp>
            <p:grpSp>
              <p:nvGrpSpPr>
                <p:cNvPr id="38" name="Group 36"/>
                <p:cNvGrpSpPr>
                  <a:grpSpLocks noChangeAspect="1"/>
                </p:cNvGrpSpPr>
                <p:nvPr/>
              </p:nvGrpSpPr>
              <p:grpSpPr>
                <a:xfrm>
                  <a:off x="7307408" y="4508333"/>
                  <a:ext cx="102984" cy="108000"/>
                  <a:chOff x="7482608" y="3956992"/>
                  <a:chExt cx="268524" cy="281602"/>
                </a:xfrm>
                <a:grpFill/>
              </p:grpSpPr>
              <p:sp>
                <p:nvSpPr>
                  <p:cNvPr id="41" name="PA-任意多边形 23"/>
                  <p:cNvSpPr>
                    <a:spLocks noChangeAspect="1"/>
                  </p:cNvSpPr>
                  <p:nvPr>
                    <p:custDataLst>
                      <p:tags r:id="rId44"/>
                    </p:custDataLst>
                  </p:nvPr>
                </p:nvSpPr>
                <p:spPr bwMode="auto">
                  <a:xfrm>
                    <a:off x="7553575" y="3956992"/>
                    <a:ext cx="126590" cy="152048"/>
                  </a:xfrm>
                  <a:custGeom>
                    <a:avLst/>
                    <a:gdLst>
                      <a:gd name="T0" fmla="*/ 821 w 1454"/>
                      <a:gd name="T1" fmla="*/ 3 h 1742"/>
                      <a:gd name="T2" fmla="*/ 987 w 1454"/>
                      <a:gd name="T3" fmla="*/ 30 h 1742"/>
                      <a:gd name="T4" fmla="*/ 1128 w 1454"/>
                      <a:gd name="T5" fmla="*/ 80 h 1742"/>
                      <a:gd name="T6" fmla="*/ 1246 w 1454"/>
                      <a:gd name="T7" fmla="*/ 157 h 1742"/>
                      <a:gd name="T8" fmla="*/ 1337 w 1454"/>
                      <a:gd name="T9" fmla="*/ 259 h 1742"/>
                      <a:gd name="T10" fmla="*/ 1401 w 1454"/>
                      <a:gd name="T11" fmla="*/ 387 h 1742"/>
                      <a:gd name="T12" fmla="*/ 1440 w 1454"/>
                      <a:gd name="T13" fmla="*/ 539 h 1742"/>
                      <a:gd name="T14" fmla="*/ 1454 w 1454"/>
                      <a:gd name="T15" fmla="*/ 714 h 1742"/>
                      <a:gd name="T16" fmla="*/ 1443 w 1454"/>
                      <a:gd name="T17" fmla="*/ 925 h 1742"/>
                      <a:gd name="T18" fmla="*/ 1414 w 1454"/>
                      <a:gd name="T19" fmla="*/ 1104 h 1742"/>
                      <a:gd name="T20" fmla="*/ 1368 w 1454"/>
                      <a:gd name="T21" fmla="*/ 1256 h 1742"/>
                      <a:gd name="T22" fmla="*/ 1310 w 1454"/>
                      <a:gd name="T23" fmla="*/ 1380 h 1742"/>
                      <a:gd name="T24" fmla="*/ 1242 w 1454"/>
                      <a:gd name="T25" fmla="*/ 1483 h 1742"/>
                      <a:gd name="T26" fmla="*/ 1167 w 1454"/>
                      <a:gd name="T27" fmla="*/ 1564 h 1742"/>
                      <a:gd name="T28" fmla="*/ 1090 w 1454"/>
                      <a:gd name="T29" fmla="*/ 1625 h 1742"/>
                      <a:gd name="T30" fmla="*/ 1013 w 1454"/>
                      <a:gd name="T31" fmla="*/ 1671 h 1742"/>
                      <a:gd name="T32" fmla="*/ 940 w 1454"/>
                      <a:gd name="T33" fmla="*/ 1704 h 1742"/>
                      <a:gd name="T34" fmla="*/ 871 w 1454"/>
                      <a:gd name="T35" fmla="*/ 1725 h 1742"/>
                      <a:gd name="T36" fmla="*/ 814 w 1454"/>
                      <a:gd name="T37" fmla="*/ 1735 h 1742"/>
                      <a:gd name="T38" fmla="*/ 766 w 1454"/>
                      <a:gd name="T39" fmla="*/ 1742 h 1742"/>
                      <a:gd name="T40" fmla="*/ 738 w 1454"/>
                      <a:gd name="T41" fmla="*/ 1742 h 1742"/>
                      <a:gd name="T42" fmla="*/ 726 w 1454"/>
                      <a:gd name="T43" fmla="*/ 1742 h 1742"/>
                      <a:gd name="T44" fmla="*/ 567 w 1454"/>
                      <a:gd name="T45" fmla="*/ 1727 h 1742"/>
                      <a:gd name="T46" fmla="*/ 425 w 1454"/>
                      <a:gd name="T47" fmla="*/ 1676 h 1742"/>
                      <a:gd name="T48" fmla="*/ 303 w 1454"/>
                      <a:gd name="T49" fmla="*/ 1590 h 1742"/>
                      <a:gd name="T50" fmla="*/ 198 w 1454"/>
                      <a:gd name="T51" fmla="*/ 1473 h 1742"/>
                      <a:gd name="T52" fmla="*/ 116 w 1454"/>
                      <a:gd name="T53" fmla="*/ 1324 h 1742"/>
                      <a:gd name="T54" fmla="*/ 53 w 1454"/>
                      <a:gd name="T55" fmla="*/ 1148 h 1742"/>
                      <a:gd name="T56" fmla="*/ 14 w 1454"/>
                      <a:gd name="T57" fmla="*/ 945 h 1742"/>
                      <a:gd name="T58" fmla="*/ 0 w 1454"/>
                      <a:gd name="T59" fmla="*/ 714 h 1742"/>
                      <a:gd name="T60" fmla="*/ 13 w 1454"/>
                      <a:gd name="T61" fmla="*/ 539 h 1742"/>
                      <a:gd name="T62" fmla="*/ 51 w 1454"/>
                      <a:gd name="T63" fmla="*/ 387 h 1742"/>
                      <a:gd name="T64" fmla="*/ 118 w 1454"/>
                      <a:gd name="T65" fmla="*/ 259 h 1742"/>
                      <a:gd name="T66" fmla="*/ 210 w 1454"/>
                      <a:gd name="T67" fmla="*/ 157 h 1742"/>
                      <a:gd name="T68" fmla="*/ 327 w 1454"/>
                      <a:gd name="T69" fmla="*/ 80 h 1742"/>
                      <a:gd name="T70" fmla="*/ 471 w 1454"/>
                      <a:gd name="T71" fmla="*/ 30 h 1742"/>
                      <a:gd name="T72" fmla="*/ 635 w 1454"/>
                      <a:gd name="T73" fmla="*/ 3 h 17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54" h="1742">
                        <a:moveTo>
                          <a:pt x="726" y="0"/>
                        </a:moveTo>
                        <a:lnTo>
                          <a:pt x="821" y="3"/>
                        </a:lnTo>
                        <a:lnTo>
                          <a:pt x="906" y="12"/>
                        </a:lnTo>
                        <a:lnTo>
                          <a:pt x="987" y="30"/>
                        </a:lnTo>
                        <a:lnTo>
                          <a:pt x="1062" y="51"/>
                        </a:lnTo>
                        <a:lnTo>
                          <a:pt x="1128" y="80"/>
                        </a:lnTo>
                        <a:lnTo>
                          <a:pt x="1191" y="115"/>
                        </a:lnTo>
                        <a:lnTo>
                          <a:pt x="1246" y="157"/>
                        </a:lnTo>
                        <a:lnTo>
                          <a:pt x="1295" y="205"/>
                        </a:lnTo>
                        <a:lnTo>
                          <a:pt x="1337" y="259"/>
                        </a:lnTo>
                        <a:lnTo>
                          <a:pt x="1372" y="320"/>
                        </a:lnTo>
                        <a:lnTo>
                          <a:pt x="1401" y="387"/>
                        </a:lnTo>
                        <a:lnTo>
                          <a:pt x="1424" y="460"/>
                        </a:lnTo>
                        <a:lnTo>
                          <a:pt x="1440" y="539"/>
                        </a:lnTo>
                        <a:lnTo>
                          <a:pt x="1450" y="623"/>
                        </a:lnTo>
                        <a:lnTo>
                          <a:pt x="1454" y="714"/>
                        </a:lnTo>
                        <a:lnTo>
                          <a:pt x="1450" y="824"/>
                        </a:lnTo>
                        <a:lnTo>
                          <a:pt x="1443" y="925"/>
                        </a:lnTo>
                        <a:lnTo>
                          <a:pt x="1431" y="1018"/>
                        </a:lnTo>
                        <a:lnTo>
                          <a:pt x="1414" y="1104"/>
                        </a:lnTo>
                        <a:lnTo>
                          <a:pt x="1393" y="1184"/>
                        </a:lnTo>
                        <a:lnTo>
                          <a:pt x="1368" y="1256"/>
                        </a:lnTo>
                        <a:lnTo>
                          <a:pt x="1340" y="1321"/>
                        </a:lnTo>
                        <a:lnTo>
                          <a:pt x="1310" y="1380"/>
                        </a:lnTo>
                        <a:lnTo>
                          <a:pt x="1277" y="1434"/>
                        </a:lnTo>
                        <a:lnTo>
                          <a:pt x="1242" y="1483"/>
                        </a:lnTo>
                        <a:lnTo>
                          <a:pt x="1205" y="1525"/>
                        </a:lnTo>
                        <a:lnTo>
                          <a:pt x="1167" y="1564"/>
                        </a:lnTo>
                        <a:lnTo>
                          <a:pt x="1128" y="1597"/>
                        </a:lnTo>
                        <a:lnTo>
                          <a:pt x="1090" y="1625"/>
                        </a:lnTo>
                        <a:lnTo>
                          <a:pt x="1052" y="1650"/>
                        </a:lnTo>
                        <a:lnTo>
                          <a:pt x="1013" y="1671"/>
                        </a:lnTo>
                        <a:lnTo>
                          <a:pt x="975" y="1688"/>
                        </a:lnTo>
                        <a:lnTo>
                          <a:pt x="940" y="1704"/>
                        </a:lnTo>
                        <a:lnTo>
                          <a:pt x="905" y="1714"/>
                        </a:lnTo>
                        <a:lnTo>
                          <a:pt x="871" y="1725"/>
                        </a:lnTo>
                        <a:lnTo>
                          <a:pt x="840" y="1732"/>
                        </a:lnTo>
                        <a:lnTo>
                          <a:pt x="814" y="1735"/>
                        </a:lnTo>
                        <a:lnTo>
                          <a:pt x="787" y="1739"/>
                        </a:lnTo>
                        <a:lnTo>
                          <a:pt x="766" y="1742"/>
                        </a:lnTo>
                        <a:lnTo>
                          <a:pt x="751" y="1742"/>
                        </a:lnTo>
                        <a:lnTo>
                          <a:pt x="738" y="1742"/>
                        </a:lnTo>
                        <a:lnTo>
                          <a:pt x="730" y="1742"/>
                        </a:lnTo>
                        <a:lnTo>
                          <a:pt x="726" y="1742"/>
                        </a:lnTo>
                        <a:lnTo>
                          <a:pt x="646" y="1739"/>
                        </a:lnTo>
                        <a:lnTo>
                          <a:pt x="567" y="1727"/>
                        </a:lnTo>
                        <a:lnTo>
                          <a:pt x="495" y="1706"/>
                        </a:lnTo>
                        <a:lnTo>
                          <a:pt x="425" y="1676"/>
                        </a:lnTo>
                        <a:lnTo>
                          <a:pt x="362" y="1637"/>
                        </a:lnTo>
                        <a:lnTo>
                          <a:pt x="303" y="1590"/>
                        </a:lnTo>
                        <a:lnTo>
                          <a:pt x="249" y="1536"/>
                        </a:lnTo>
                        <a:lnTo>
                          <a:pt x="198" y="1473"/>
                        </a:lnTo>
                        <a:lnTo>
                          <a:pt x="154" y="1403"/>
                        </a:lnTo>
                        <a:lnTo>
                          <a:pt x="116" y="1324"/>
                        </a:lnTo>
                        <a:lnTo>
                          <a:pt x="83" y="1240"/>
                        </a:lnTo>
                        <a:lnTo>
                          <a:pt x="53" y="1148"/>
                        </a:lnTo>
                        <a:lnTo>
                          <a:pt x="32" y="1050"/>
                        </a:lnTo>
                        <a:lnTo>
                          <a:pt x="14" y="945"/>
                        </a:lnTo>
                        <a:lnTo>
                          <a:pt x="4" y="833"/>
                        </a:lnTo>
                        <a:lnTo>
                          <a:pt x="0" y="714"/>
                        </a:lnTo>
                        <a:lnTo>
                          <a:pt x="2" y="623"/>
                        </a:lnTo>
                        <a:lnTo>
                          <a:pt x="13" y="539"/>
                        </a:lnTo>
                        <a:lnTo>
                          <a:pt x="28" y="460"/>
                        </a:lnTo>
                        <a:lnTo>
                          <a:pt x="51" y="387"/>
                        </a:lnTo>
                        <a:lnTo>
                          <a:pt x="81" y="320"/>
                        </a:lnTo>
                        <a:lnTo>
                          <a:pt x="118" y="259"/>
                        </a:lnTo>
                        <a:lnTo>
                          <a:pt x="161" y="205"/>
                        </a:lnTo>
                        <a:lnTo>
                          <a:pt x="210" y="157"/>
                        </a:lnTo>
                        <a:lnTo>
                          <a:pt x="266" y="115"/>
                        </a:lnTo>
                        <a:lnTo>
                          <a:pt x="327" y="80"/>
                        </a:lnTo>
                        <a:lnTo>
                          <a:pt x="396" y="51"/>
                        </a:lnTo>
                        <a:lnTo>
                          <a:pt x="471" y="30"/>
                        </a:lnTo>
                        <a:lnTo>
                          <a:pt x="550" y="12"/>
                        </a:lnTo>
                        <a:lnTo>
                          <a:pt x="635" y="3"/>
                        </a:lnTo>
                        <a:lnTo>
                          <a:pt x="72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  <p:sp>
                <p:nvSpPr>
                  <p:cNvPr id="42" name="PA-任意多边形 24"/>
                  <p:cNvSpPr>
                    <a:spLocks noChangeAspect="1"/>
                  </p:cNvSpPr>
                  <p:nvPr>
                    <p:custDataLst>
                      <p:tags r:id="rId45"/>
                    </p:custDataLst>
                  </p:nvPr>
                </p:nvSpPr>
                <p:spPr bwMode="auto">
                  <a:xfrm>
                    <a:off x="7482608" y="4111655"/>
                    <a:ext cx="268524" cy="126939"/>
                  </a:xfrm>
                  <a:custGeom>
                    <a:avLst/>
                    <a:gdLst>
                      <a:gd name="T0" fmla="*/ 1852 w 3080"/>
                      <a:gd name="T1" fmla="*/ 0 h 1457"/>
                      <a:gd name="T2" fmla="*/ 1879 w 3080"/>
                      <a:gd name="T3" fmla="*/ 4 h 1457"/>
                      <a:gd name="T4" fmla="*/ 1905 w 3080"/>
                      <a:gd name="T5" fmla="*/ 12 h 1457"/>
                      <a:gd name="T6" fmla="*/ 1929 w 3080"/>
                      <a:gd name="T7" fmla="*/ 26 h 1457"/>
                      <a:gd name="T8" fmla="*/ 2099 w 3080"/>
                      <a:gd name="T9" fmla="*/ 170 h 1457"/>
                      <a:gd name="T10" fmla="*/ 2825 w 3080"/>
                      <a:gd name="T11" fmla="*/ 460 h 1457"/>
                      <a:gd name="T12" fmla="*/ 2858 w 3080"/>
                      <a:gd name="T13" fmla="*/ 478 h 1457"/>
                      <a:gd name="T14" fmla="*/ 2886 w 3080"/>
                      <a:gd name="T15" fmla="*/ 506 h 1457"/>
                      <a:gd name="T16" fmla="*/ 2912 w 3080"/>
                      <a:gd name="T17" fmla="*/ 541 h 1457"/>
                      <a:gd name="T18" fmla="*/ 2935 w 3080"/>
                      <a:gd name="T19" fmla="*/ 583 h 1457"/>
                      <a:gd name="T20" fmla="*/ 2956 w 3080"/>
                      <a:gd name="T21" fmla="*/ 632 h 1457"/>
                      <a:gd name="T22" fmla="*/ 2975 w 3080"/>
                      <a:gd name="T23" fmla="*/ 686 h 1457"/>
                      <a:gd name="T24" fmla="*/ 2991 w 3080"/>
                      <a:gd name="T25" fmla="*/ 744 h 1457"/>
                      <a:gd name="T26" fmla="*/ 3005 w 3080"/>
                      <a:gd name="T27" fmla="*/ 805 h 1457"/>
                      <a:gd name="T28" fmla="*/ 3017 w 3080"/>
                      <a:gd name="T29" fmla="*/ 868 h 1457"/>
                      <a:gd name="T30" fmla="*/ 3028 w 3080"/>
                      <a:gd name="T31" fmla="*/ 932 h 1457"/>
                      <a:gd name="T32" fmla="*/ 3036 w 3080"/>
                      <a:gd name="T33" fmla="*/ 997 h 1457"/>
                      <a:gd name="T34" fmla="*/ 3045 w 3080"/>
                      <a:gd name="T35" fmla="*/ 1062 h 1457"/>
                      <a:gd name="T36" fmla="*/ 3052 w 3080"/>
                      <a:gd name="T37" fmla="*/ 1125 h 1457"/>
                      <a:gd name="T38" fmla="*/ 3057 w 3080"/>
                      <a:gd name="T39" fmla="*/ 1186 h 1457"/>
                      <a:gd name="T40" fmla="*/ 3061 w 3080"/>
                      <a:gd name="T41" fmla="*/ 1242 h 1457"/>
                      <a:gd name="T42" fmla="*/ 3064 w 3080"/>
                      <a:gd name="T43" fmla="*/ 1296 h 1457"/>
                      <a:gd name="T44" fmla="*/ 3068 w 3080"/>
                      <a:gd name="T45" fmla="*/ 1342 h 1457"/>
                      <a:gd name="T46" fmla="*/ 3071 w 3080"/>
                      <a:gd name="T47" fmla="*/ 1384 h 1457"/>
                      <a:gd name="T48" fmla="*/ 3075 w 3080"/>
                      <a:gd name="T49" fmla="*/ 1417 h 1457"/>
                      <a:gd name="T50" fmla="*/ 3077 w 3080"/>
                      <a:gd name="T51" fmla="*/ 1442 h 1457"/>
                      <a:gd name="T52" fmla="*/ 3080 w 3080"/>
                      <a:gd name="T53" fmla="*/ 1457 h 1457"/>
                      <a:gd name="T54" fmla="*/ 0 w 3080"/>
                      <a:gd name="T55" fmla="*/ 1457 h 1457"/>
                      <a:gd name="T56" fmla="*/ 3 w 3080"/>
                      <a:gd name="T57" fmla="*/ 1442 h 1457"/>
                      <a:gd name="T58" fmla="*/ 5 w 3080"/>
                      <a:gd name="T59" fmla="*/ 1417 h 1457"/>
                      <a:gd name="T60" fmla="*/ 9 w 3080"/>
                      <a:gd name="T61" fmla="*/ 1384 h 1457"/>
                      <a:gd name="T62" fmla="*/ 10 w 3080"/>
                      <a:gd name="T63" fmla="*/ 1342 h 1457"/>
                      <a:gd name="T64" fmla="*/ 14 w 3080"/>
                      <a:gd name="T65" fmla="*/ 1295 h 1457"/>
                      <a:gd name="T66" fmla="*/ 17 w 3080"/>
                      <a:gd name="T67" fmla="*/ 1242 h 1457"/>
                      <a:gd name="T68" fmla="*/ 23 w 3080"/>
                      <a:gd name="T69" fmla="*/ 1186 h 1457"/>
                      <a:gd name="T70" fmla="*/ 28 w 3080"/>
                      <a:gd name="T71" fmla="*/ 1125 h 1457"/>
                      <a:gd name="T72" fmla="*/ 35 w 3080"/>
                      <a:gd name="T73" fmla="*/ 1062 h 1457"/>
                      <a:gd name="T74" fmla="*/ 42 w 3080"/>
                      <a:gd name="T75" fmla="*/ 997 h 1457"/>
                      <a:gd name="T76" fmla="*/ 51 w 3080"/>
                      <a:gd name="T77" fmla="*/ 932 h 1457"/>
                      <a:gd name="T78" fmla="*/ 61 w 3080"/>
                      <a:gd name="T79" fmla="*/ 868 h 1457"/>
                      <a:gd name="T80" fmla="*/ 73 w 3080"/>
                      <a:gd name="T81" fmla="*/ 805 h 1457"/>
                      <a:gd name="T82" fmla="*/ 89 w 3080"/>
                      <a:gd name="T83" fmla="*/ 744 h 1457"/>
                      <a:gd name="T84" fmla="*/ 105 w 3080"/>
                      <a:gd name="T85" fmla="*/ 686 h 1457"/>
                      <a:gd name="T86" fmla="*/ 122 w 3080"/>
                      <a:gd name="T87" fmla="*/ 632 h 1457"/>
                      <a:gd name="T88" fmla="*/ 143 w 3080"/>
                      <a:gd name="T89" fmla="*/ 583 h 1457"/>
                      <a:gd name="T90" fmla="*/ 168 w 3080"/>
                      <a:gd name="T91" fmla="*/ 541 h 1457"/>
                      <a:gd name="T92" fmla="*/ 192 w 3080"/>
                      <a:gd name="T93" fmla="*/ 506 h 1457"/>
                      <a:gd name="T94" fmla="*/ 222 w 3080"/>
                      <a:gd name="T95" fmla="*/ 478 h 1457"/>
                      <a:gd name="T96" fmla="*/ 254 w 3080"/>
                      <a:gd name="T97" fmla="*/ 460 h 1457"/>
                      <a:gd name="T98" fmla="*/ 979 w 3080"/>
                      <a:gd name="T99" fmla="*/ 170 h 1457"/>
                      <a:gd name="T100" fmla="*/ 1149 w 3080"/>
                      <a:gd name="T101" fmla="*/ 26 h 1457"/>
                      <a:gd name="T102" fmla="*/ 1174 w 3080"/>
                      <a:gd name="T103" fmla="*/ 12 h 1457"/>
                      <a:gd name="T104" fmla="*/ 1200 w 3080"/>
                      <a:gd name="T105" fmla="*/ 4 h 1457"/>
                      <a:gd name="T106" fmla="*/ 1228 w 3080"/>
                      <a:gd name="T107" fmla="*/ 0 h 1457"/>
                      <a:gd name="T108" fmla="*/ 1254 w 3080"/>
                      <a:gd name="T109" fmla="*/ 5 h 1457"/>
                      <a:gd name="T110" fmla="*/ 1280 w 3080"/>
                      <a:gd name="T111" fmla="*/ 16 h 1457"/>
                      <a:gd name="T112" fmla="*/ 1303 w 3080"/>
                      <a:gd name="T113" fmla="*/ 33 h 1457"/>
                      <a:gd name="T114" fmla="*/ 1539 w 3080"/>
                      <a:gd name="T115" fmla="*/ 268 h 1457"/>
                      <a:gd name="T116" fmla="*/ 1777 w 3080"/>
                      <a:gd name="T117" fmla="*/ 33 h 1457"/>
                      <a:gd name="T118" fmla="*/ 1800 w 3080"/>
                      <a:gd name="T119" fmla="*/ 16 h 1457"/>
                      <a:gd name="T120" fmla="*/ 1824 w 3080"/>
                      <a:gd name="T121" fmla="*/ 5 h 1457"/>
                      <a:gd name="T122" fmla="*/ 1852 w 3080"/>
                      <a:gd name="T123" fmla="*/ 0 h 14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3080" h="1457">
                        <a:moveTo>
                          <a:pt x="1852" y="0"/>
                        </a:moveTo>
                        <a:lnTo>
                          <a:pt x="1879" y="4"/>
                        </a:lnTo>
                        <a:lnTo>
                          <a:pt x="1905" y="12"/>
                        </a:lnTo>
                        <a:lnTo>
                          <a:pt x="1929" y="26"/>
                        </a:lnTo>
                        <a:lnTo>
                          <a:pt x="2099" y="170"/>
                        </a:lnTo>
                        <a:lnTo>
                          <a:pt x="2825" y="460"/>
                        </a:lnTo>
                        <a:lnTo>
                          <a:pt x="2858" y="478"/>
                        </a:lnTo>
                        <a:lnTo>
                          <a:pt x="2886" y="506"/>
                        </a:lnTo>
                        <a:lnTo>
                          <a:pt x="2912" y="541"/>
                        </a:lnTo>
                        <a:lnTo>
                          <a:pt x="2935" y="583"/>
                        </a:lnTo>
                        <a:lnTo>
                          <a:pt x="2956" y="632"/>
                        </a:lnTo>
                        <a:lnTo>
                          <a:pt x="2975" y="686"/>
                        </a:lnTo>
                        <a:lnTo>
                          <a:pt x="2991" y="744"/>
                        </a:lnTo>
                        <a:lnTo>
                          <a:pt x="3005" y="805"/>
                        </a:lnTo>
                        <a:lnTo>
                          <a:pt x="3017" y="868"/>
                        </a:lnTo>
                        <a:lnTo>
                          <a:pt x="3028" y="932"/>
                        </a:lnTo>
                        <a:lnTo>
                          <a:pt x="3036" y="997"/>
                        </a:lnTo>
                        <a:lnTo>
                          <a:pt x="3045" y="1062"/>
                        </a:lnTo>
                        <a:lnTo>
                          <a:pt x="3052" y="1125"/>
                        </a:lnTo>
                        <a:lnTo>
                          <a:pt x="3057" y="1186"/>
                        </a:lnTo>
                        <a:lnTo>
                          <a:pt x="3061" y="1242"/>
                        </a:lnTo>
                        <a:lnTo>
                          <a:pt x="3064" y="1296"/>
                        </a:lnTo>
                        <a:lnTo>
                          <a:pt x="3068" y="1342"/>
                        </a:lnTo>
                        <a:lnTo>
                          <a:pt x="3071" y="1384"/>
                        </a:lnTo>
                        <a:lnTo>
                          <a:pt x="3075" y="1417"/>
                        </a:lnTo>
                        <a:lnTo>
                          <a:pt x="3077" y="1442"/>
                        </a:lnTo>
                        <a:lnTo>
                          <a:pt x="3080" y="1457"/>
                        </a:lnTo>
                        <a:lnTo>
                          <a:pt x="0" y="1457"/>
                        </a:lnTo>
                        <a:lnTo>
                          <a:pt x="3" y="1442"/>
                        </a:lnTo>
                        <a:lnTo>
                          <a:pt x="5" y="1417"/>
                        </a:lnTo>
                        <a:lnTo>
                          <a:pt x="9" y="1384"/>
                        </a:lnTo>
                        <a:lnTo>
                          <a:pt x="10" y="1342"/>
                        </a:lnTo>
                        <a:lnTo>
                          <a:pt x="14" y="1295"/>
                        </a:lnTo>
                        <a:lnTo>
                          <a:pt x="17" y="1242"/>
                        </a:lnTo>
                        <a:lnTo>
                          <a:pt x="23" y="1186"/>
                        </a:lnTo>
                        <a:lnTo>
                          <a:pt x="28" y="1125"/>
                        </a:lnTo>
                        <a:lnTo>
                          <a:pt x="35" y="1062"/>
                        </a:lnTo>
                        <a:lnTo>
                          <a:pt x="42" y="997"/>
                        </a:lnTo>
                        <a:lnTo>
                          <a:pt x="51" y="932"/>
                        </a:lnTo>
                        <a:lnTo>
                          <a:pt x="61" y="868"/>
                        </a:lnTo>
                        <a:lnTo>
                          <a:pt x="73" y="805"/>
                        </a:lnTo>
                        <a:lnTo>
                          <a:pt x="89" y="744"/>
                        </a:lnTo>
                        <a:lnTo>
                          <a:pt x="105" y="686"/>
                        </a:lnTo>
                        <a:lnTo>
                          <a:pt x="122" y="632"/>
                        </a:lnTo>
                        <a:lnTo>
                          <a:pt x="143" y="583"/>
                        </a:lnTo>
                        <a:lnTo>
                          <a:pt x="168" y="541"/>
                        </a:lnTo>
                        <a:lnTo>
                          <a:pt x="192" y="506"/>
                        </a:lnTo>
                        <a:lnTo>
                          <a:pt x="222" y="478"/>
                        </a:lnTo>
                        <a:lnTo>
                          <a:pt x="254" y="460"/>
                        </a:lnTo>
                        <a:lnTo>
                          <a:pt x="979" y="170"/>
                        </a:lnTo>
                        <a:lnTo>
                          <a:pt x="1149" y="26"/>
                        </a:lnTo>
                        <a:lnTo>
                          <a:pt x="1174" y="12"/>
                        </a:lnTo>
                        <a:lnTo>
                          <a:pt x="1200" y="4"/>
                        </a:lnTo>
                        <a:lnTo>
                          <a:pt x="1228" y="0"/>
                        </a:lnTo>
                        <a:lnTo>
                          <a:pt x="1254" y="5"/>
                        </a:lnTo>
                        <a:lnTo>
                          <a:pt x="1280" y="16"/>
                        </a:lnTo>
                        <a:lnTo>
                          <a:pt x="1303" y="33"/>
                        </a:lnTo>
                        <a:lnTo>
                          <a:pt x="1539" y="268"/>
                        </a:lnTo>
                        <a:lnTo>
                          <a:pt x="1777" y="33"/>
                        </a:lnTo>
                        <a:lnTo>
                          <a:pt x="1800" y="16"/>
                        </a:lnTo>
                        <a:lnTo>
                          <a:pt x="1824" y="5"/>
                        </a:lnTo>
                        <a:lnTo>
                          <a:pt x="185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</p:grpSp>
            <p:grpSp>
              <p:nvGrpSpPr>
                <p:cNvPr id="39" name="Group 37"/>
                <p:cNvGrpSpPr>
                  <a:grpSpLocks noChangeAspect="1"/>
                </p:cNvGrpSpPr>
                <p:nvPr/>
              </p:nvGrpSpPr>
              <p:grpSpPr>
                <a:xfrm>
                  <a:off x="7049548" y="4505682"/>
                  <a:ext cx="102984" cy="108000"/>
                  <a:chOff x="7482608" y="3956992"/>
                  <a:chExt cx="268524" cy="281602"/>
                </a:xfrm>
                <a:grpFill/>
              </p:grpSpPr>
              <p:sp>
                <p:nvSpPr>
                  <p:cNvPr id="40" name="PA-任意多边形 23"/>
                  <p:cNvSpPr>
                    <a:spLocks noChangeAspect="1"/>
                  </p:cNvSpPr>
                  <p:nvPr>
                    <p:custDataLst>
                      <p:tags r:id="rId46"/>
                    </p:custDataLst>
                  </p:nvPr>
                </p:nvSpPr>
                <p:spPr bwMode="auto">
                  <a:xfrm>
                    <a:off x="7553575" y="3956992"/>
                    <a:ext cx="126590" cy="152048"/>
                  </a:xfrm>
                  <a:custGeom>
                    <a:avLst/>
                    <a:gdLst>
                      <a:gd name="T0" fmla="*/ 821 w 1454"/>
                      <a:gd name="T1" fmla="*/ 3 h 1742"/>
                      <a:gd name="T2" fmla="*/ 987 w 1454"/>
                      <a:gd name="T3" fmla="*/ 30 h 1742"/>
                      <a:gd name="T4" fmla="*/ 1128 w 1454"/>
                      <a:gd name="T5" fmla="*/ 80 h 1742"/>
                      <a:gd name="T6" fmla="*/ 1246 w 1454"/>
                      <a:gd name="T7" fmla="*/ 157 h 1742"/>
                      <a:gd name="T8" fmla="*/ 1337 w 1454"/>
                      <a:gd name="T9" fmla="*/ 259 h 1742"/>
                      <a:gd name="T10" fmla="*/ 1401 w 1454"/>
                      <a:gd name="T11" fmla="*/ 387 h 1742"/>
                      <a:gd name="T12" fmla="*/ 1440 w 1454"/>
                      <a:gd name="T13" fmla="*/ 539 h 1742"/>
                      <a:gd name="T14" fmla="*/ 1454 w 1454"/>
                      <a:gd name="T15" fmla="*/ 714 h 1742"/>
                      <a:gd name="T16" fmla="*/ 1443 w 1454"/>
                      <a:gd name="T17" fmla="*/ 925 h 1742"/>
                      <a:gd name="T18" fmla="*/ 1414 w 1454"/>
                      <a:gd name="T19" fmla="*/ 1104 h 1742"/>
                      <a:gd name="T20" fmla="*/ 1368 w 1454"/>
                      <a:gd name="T21" fmla="*/ 1256 h 1742"/>
                      <a:gd name="T22" fmla="*/ 1310 w 1454"/>
                      <a:gd name="T23" fmla="*/ 1380 h 1742"/>
                      <a:gd name="T24" fmla="*/ 1242 w 1454"/>
                      <a:gd name="T25" fmla="*/ 1483 h 1742"/>
                      <a:gd name="T26" fmla="*/ 1167 w 1454"/>
                      <a:gd name="T27" fmla="*/ 1564 h 1742"/>
                      <a:gd name="T28" fmla="*/ 1090 w 1454"/>
                      <a:gd name="T29" fmla="*/ 1625 h 1742"/>
                      <a:gd name="T30" fmla="*/ 1013 w 1454"/>
                      <a:gd name="T31" fmla="*/ 1671 h 1742"/>
                      <a:gd name="T32" fmla="*/ 940 w 1454"/>
                      <a:gd name="T33" fmla="*/ 1704 h 1742"/>
                      <a:gd name="T34" fmla="*/ 871 w 1454"/>
                      <a:gd name="T35" fmla="*/ 1725 h 1742"/>
                      <a:gd name="T36" fmla="*/ 814 w 1454"/>
                      <a:gd name="T37" fmla="*/ 1735 h 1742"/>
                      <a:gd name="T38" fmla="*/ 766 w 1454"/>
                      <a:gd name="T39" fmla="*/ 1742 h 1742"/>
                      <a:gd name="T40" fmla="*/ 738 w 1454"/>
                      <a:gd name="T41" fmla="*/ 1742 h 1742"/>
                      <a:gd name="T42" fmla="*/ 726 w 1454"/>
                      <a:gd name="T43" fmla="*/ 1742 h 1742"/>
                      <a:gd name="T44" fmla="*/ 567 w 1454"/>
                      <a:gd name="T45" fmla="*/ 1727 h 1742"/>
                      <a:gd name="T46" fmla="*/ 425 w 1454"/>
                      <a:gd name="T47" fmla="*/ 1676 h 1742"/>
                      <a:gd name="T48" fmla="*/ 303 w 1454"/>
                      <a:gd name="T49" fmla="*/ 1590 h 1742"/>
                      <a:gd name="T50" fmla="*/ 198 w 1454"/>
                      <a:gd name="T51" fmla="*/ 1473 h 1742"/>
                      <a:gd name="T52" fmla="*/ 116 w 1454"/>
                      <a:gd name="T53" fmla="*/ 1324 h 1742"/>
                      <a:gd name="T54" fmla="*/ 53 w 1454"/>
                      <a:gd name="T55" fmla="*/ 1148 h 1742"/>
                      <a:gd name="T56" fmla="*/ 14 w 1454"/>
                      <a:gd name="T57" fmla="*/ 945 h 1742"/>
                      <a:gd name="T58" fmla="*/ 0 w 1454"/>
                      <a:gd name="T59" fmla="*/ 714 h 1742"/>
                      <a:gd name="T60" fmla="*/ 13 w 1454"/>
                      <a:gd name="T61" fmla="*/ 539 h 1742"/>
                      <a:gd name="T62" fmla="*/ 51 w 1454"/>
                      <a:gd name="T63" fmla="*/ 387 h 1742"/>
                      <a:gd name="T64" fmla="*/ 118 w 1454"/>
                      <a:gd name="T65" fmla="*/ 259 h 1742"/>
                      <a:gd name="T66" fmla="*/ 210 w 1454"/>
                      <a:gd name="T67" fmla="*/ 157 h 1742"/>
                      <a:gd name="T68" fmla="*/ 327 w 1454"/>
                      <a:gd name="T69" fmla="*/ 80 h 1742"/>
                      <a:gd name="T70" fmla="*/ 471 w 1454"/>
                      <a:gd name="T71" fmla="*/ 30 h 1742"/>
                      <a:gd name="T72" fmla="*/ 635 w 1454"/>
                      <a:gd name="T73" fmla="*/ 3 h 17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54" h="1742">
                        <a:moveTo>
                          <a:pt x="726" y="0"/>
                        </a:moveTo>
                        <a:lnTo>
                          <a:pt x="821" y="3"/>
                        </a:lnTo>
                        <a:lnTo>
                          <a:pt x="906" y="12"/>
                        </a:lnTo>
                        <a:lnTo>
                          <a:pt x="987" y="30"/>
                        </a:lnTo>
                        <a:lnTo>
                          <a:pt x="1062" y="51"/>
                        </a:lnTo>
                        <a:lnTo>
                          <a:pt x="1128" y="80"/>
                        </a:lnTo>
                        <a:lnTo>
                          <a:pt x="1191" y="115"/>
                        </a:lnTo>
                        <a:lnTo>
                          <a:pt x="1246" y="157"/>
                        </a:lnTo>
                        <a:lnTo>
                          <a:pt x="1295" y="205"/>
                        </a:lnTo>
                        <a:lnTo>
                          <a:pt x="1337" y="259"/>
                        </a:lnTo>
                        <a:lnTo>
                          <a:pt x="1372" y="320"/>
                        </a:lnTo>
                        <a:lnTo>
                          <a:pt x="1401" y="387"/>
                        </a:lnTo>
                        <a:lnTo>
                          <a:pt x="1424" y="460"/>
                        </a:lnTo>
                        <a:lnTo>
                          <a:pt x="1440" y="539"/>
                        </a:lnTo>
                        <a:lnTo>
                          <a:pt x="1450" y="623"/>
                        </a:lnTo>
                        <a:lnTo>
                          <a:pt x="1454" y="714"/>
                        </a:lnTo>
                        <a:lnTo>
                          <a:pt x="1450" y="824"/>
                        </a:lnTo>
                        <a:lnTo>
                          <a:pt x="1443" y="925"/>
                        </a:lnTo>
                        <a:lnTo>
                          <a:pt x="1431" y="1018"/>
                        </a:lnTo>
                        <a:lnTo>
                          <a:pt x="1414" y="1104"/>
                        </a:lnTo>
                        <a:lnTo>
                          <a:pt x="1393" y="1184"/>
                        </a:lnTo>
                        <a:lnTo>
                          <a:pt x="1368" y="1256"/>
                        </a:lnTo>
                        <a:lnTo>
                          <a:pt x="1340" y="1321"/>
                        </a:lnTo>
                        <a:lnTo>
                          <a:pt x="1310" y="1380"/>
                        </a:lnTo>
                        <a:lnTo>
                          <a:pt x="1277" y="1434"/>
                        </a:lnTo>
                        <a:lnTo>
                          <a:pt x="1242" y="1483"/>
                        </a:lnTo>
                        <a:lnTo>
                          <a:pt x="1205" y="1525"/>
                        </a:lnTo>
                        <a:lnTo>
                          <a:pt x="1167" y="1564"/>
                        </a:lnTo>
                        <a:lnTo>
                          <a:pt x="1128" y="1597"/>
                        </a:lnTo>
                        <a:lnTo>
                          <a:pt x="1090" y="1625"/>
                        </a:lnTo>
                        <a:lnTo>
                          <a:pt x="1052" y="1650"/>
                        </a:lnTo>
                        <a:lnTo>
                          <a:pt x="1013" y="1671"/>
                        </a:lnTo>
                        <a:lnTo>
                          <a:pt x="975" y="1688"/>
                        </a:lnTo>
                        <a:lnTo>
                          <a:pt x="940" y="1704"/>
                        </a:lnTo>
                        <a:lnTo>
                          <a:pt x="905" y="1714"/>
                        </a:lnTo>
                        <a:lnTo>
                          <a:pt x="871" y="1725"/>
                        </a:lnTo>
                        <a:lnTo>
                          <a:pt x="840" y="1732"/>
                        </a:lnTo>
                        <a:lnTo>
                          <a:pt x="814" y="1735"/>
                        </a:lnTo>
                        <a:lnTo>
                          <a:pt x="787" y="1739"/>
                        </a:lnTo>
                        <a:lnTo>
                          <a:pt x="766" y="1742"/>
                        </a:lnTo>
                        <a:lnTo>
                          <a:pt x="751" y="1742"/>
                        </a:lnTo>
                        <a:lnTo>
                          <a:pt x="738" y="1742"/>
                        </a:lnTo>
                        <a:lnTo>
                          <a:pt x="730" y="1742"/>
                        </a:lnTo>
                        <a:lnTo>
                          <a:pt x="726" y="1742"/>
                        </a:lnTo>
                        <a:lnTo>
                          <a:pt x="646" y="1739"/>
                        </a:lnTo>
                        <a:lnTo>
                          <a:pt x="567" y="1727"/>
                        </a:lnTo>
                        <a:lnTo>
                          <a:pt x="495" y="1706"/>
                        </a:lnTo>
                        <a:lnTo>
                          <a:pt x="425" y="1676"/>
                        </a:lnTo>
                        <a:lnTo>
                          <a:pt x="362" y="1637"/>
                        </a:lnTo>
                        <a:lnTo>
                          <a:pt x="303" y="1590"/>
                        </a:lnTo>
                        <a:lnTo>
                          <a:pt x="249" y="1536"/>
                        </a:lnTo>
                        <a:lnTo>
                          <a:pt x="198" y="1473"/>
                        </a:lnTo>
                        <a:lnTo>
                          <a:pt x="154" y="1403"/>
                        </a:lnTo>
                        <a:lnTo>
                          <a:pt x="116" y="1324"/>
                        </a:lnTo>
                        <a:lnTo>
                          <a:pt x="83" y="1240"/>
                        </a:lnTo>
                        <a:lnTo>
                          <a:pt x="53" y="1148"/>
                        </a:lnTo>
                        <a:lnTo>
                          <a:pt x="32" y="1050"/>
                        </a:lnTo>
                        <a:lnTo>
                          <a:pt x="14" y="945"/>
                        </a:lnTo>
                        <a:lnTo>
                          <a:pt x="4" y="833"/>
                        </a:lnTo>
                        <a:lnTo>
                          <a:pt x="0" y="714"/>
                        </a:lnTo>
                        <a:lnTo>
                          <a:pt x="2" y="623"/>
                        </a:lnTo>
                        <a:lnTo>
                          <a:pt x="13" y="539"/>
                        </a:lnTo>
                        <a:lnTo>
                          <a:pt x="28" y="460"/>
                        </a:lnTo>
                        <a:lnTo>
                          <a:pt x="51" y="387"/>
                        </a:lnTo>
                        <a:lnTo>
                          <a:pt x="81" y="320"/>
                        </a:lnTo>
                        <a:lnTo>
                          <a:pt x="118" y="259"/>
                        </a:lnTo>
                        <a:lnTo>
                          <a:pt x="161" y="205"/>
                        </a:lnTo>
                        <a:lnTo>
                          <a:pt x="210" y="157"/>
                        </a:lnTo>
                        <a:lnTo>
                          <a:pt x="266" y="115"/>
                        </a:lnTo>
                        <a:lnTo>
                          <a:pt x="327" y="80"/>
                        </a:lnTo>
                        <a:lnTo>
                          <a:pt x="396" y="51"/>
                        </a:lnTo>
                        <a:lnTo>
                          <a:pt x="471" y="30"/>
                        </a:lnTo>
                        <a:lnTo>
                          <a:pt x="550" y="12"/>
                        </a:lnTo>
                        <a:lnTo>
                          <a:pt x="635" y="3"/>
                        </a:lnTo>
                        <a:lnTo>
                          <a:pt x="72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  <p:sp>
                <p:nvSpPr>
                  <p:cNvPr id="45" name="PA-任意多边形 24"/>
                  <p:cNvSpPr>
                    <a:spLocks noChangeAspect="1"/>
                  </p:cNvSpPr>
                  <p:nvPr>
                    <p:custDataLst>
                      <p:tags r:id="rId47"/>
                    </p:custDataLst>
                  </p:nvPr>
                </p:nvSpPr>
                <p:spPr bwMode="auto">
                  <a:xfrm>
                    <a:off x="7482608" y="4111655"/>
                    <a:ext cx="268524" cy="126939"/>
                  </a:xfrm>
                  <a:custGeom>
                    <a:avLst/>
                    <a:gdLst>
                      <a:gd name="T0" fmla="*/ 1852 w 3080"/>
                      <a:gd name="T1" fmla="*/ 0 h 1457"/>
                      <a:gd name="T2" fmla="*/ 1879 w 3080"/>
                      <a:gd name="T3" fmla="*/ 4 h 1457"/>
                      <a:gd name="T4" fmla="*/ 1905 w 3080"/>
                      <a:gd name="T5" fmla="*/ 12 h 1457"/>
                      <a:gd name="T6" fmla="*/ 1929 w 3080"/>
                      <a:gd name="T7" fmla="*/ 26 h 1457"/>
                      <a:gd name="T8" fmla="*/ 2099 w 3080"/>
                      <a:gd name="T9" fmla="*/ 170 h 1457"/>
                      <a:gd name="T10" fmla="*/ 2825 w 3080"/>
                      <a:gd name="T11" fmla="*/ 460 h 1457"/>
                      <a:gd name="T12" fmla="*/ 2858 w 3080"/>
                      <a:gd name="T13" fmla="*/ 478 h 1457"/>
                      <a:gd name="T14" fmla="*/ 2886 w 3080"/>
                      <a:gd name="T15" fmla="*/ 506 h 1457"/>
                      <a:gd name="T16" fmla="*/ 2912 w 3080"/>
                      <a:gd name="T17" fmla="*/ 541 h 1457"/>
                      <a:gd name="T18" fmla="*/ 2935 w 3080"/>
                      <a:gd name="T19" fmla="*/ 583 h 1457"/>
                      <a:gd name="T20" fmla="*/ 2956 w 3080"/>
                      <a:gd name="T21" fmla="*/ 632 h 1457"/>
                      <a:gd name="T22" fmla="*/ 2975 w 3080"/>
                      <a:gd name="T23" fmla="*/ 686 h 1457"/>
                      <a:gd name="T24" fmla="*/ 2991 w 3080"/>
                      <a:gd name="T25" fmla="*/ 744 h 1457"/>
                      <a:gd name="T26" fmla="*/ 3005 w 3080"/>
                      <a:gd name="T27" fmla="*/ 805 h 1457"/>
                      <a:gd name="T28" fmla="*/ 3017 w 3080"/>
                      <a:gd name="T29" fmla="*/ 868 h 1457"/>
                      <a:gd name="T30" fmla="*/ 3028 w 3080"/>
                      <a:gd name="T31" fmla="*/ 932 h 1457"/>
                      <a:gd name="T32" fmla="*/ 3036 w 3080"/>
                      <a:gd name="T33" fmla="*/ 997 h 1457"/>
                      <a:gd name="T34" fmla="*/ 3045 w 3080"/>
                      <a:gd name="T35" fmla="*/ 1062 h 1457"/>
                      <a:gd name="T36" fmla="*/ 3052 w 3080"/>
                      <a:gd name="T37" fmla="*/ 1125 h 1457"/>
                      <a:gd name="T38" fmla="*/ 3057 w 3080"/>
                      <a:gd name="T39" fmla="*/ 1186 h 1457"/>
                      <a:gd name="T40" fmla="*/ 3061 w 3080"/>
                      <a:gd name="T41" fmla="*/ 1242 h 1457"/>
                      <a:gd name="T42" fmla="*/ 3064 w 3080"/>
                      <a:gd name="T43" fmla="*/ 1296 h 1457"/>
                      <a:gd name="T44" fmla="*/ 3068 w 3080"/>
                      <a:gd name="T45" fmla="*/ 1342 h 1457"/>
                      <a:gd name="T46" fmla="*/ 3071 w 3080"/>
                      <a:gd name="T47" fmla="*/ 1384 h 1457"/>
                      <a:gd name="T48" fmla="*/ 3075 w 3080"/>
                      <a:gd name="T49" fmla="*/ 1417 h 1457"/>
                      <a:gd name="T50" fmla="*/ 3077 w 3080"/>
                      <a:gd name="T51" fmla="*/ 1442 h 1457"/>
                      <a:gd name="T52" fmla="*/ 3080 w 3080"/>
                      <a:gd name="T53" fmla="*/ 1457 h 1457"/>
                      <a:gd name="T54" fmla="*/ 0 w 3080"/>
                      <a:gd name="T55" fmla="*/ 1457 h 1457"/>
                      <a:gd name="T56" fmla="*/ 3 w 3080"/>
                      <a:gd name="T57" fmla="*/ 1442 h 1457"/>
                      <a:gd name="T58" fmla="*/ 5 w 3080"/>
                      <a:gd name="T59" fmla="*/ 1417 h 1457"/>
                      <a:gd name="T60" fmla="*/ 9 w 3080"/>
                      <a:gd name="T61" fmla="*/ 1384 h 1457"/>
                      <a:gd name="T62" fmla="*/ 10 w 3080"/>
                      <a:gd name="T63" fmla="*/ 1342 h 1457"/>
                      <a:gd name="T64" fmla="*/ 14 w 3080"/>
                      <a:gd name="T65" fmla="*/ 1295 h 1457"/>
                      <a:gd name="T66" fmla="*/ 17 w 3080"/>
                      <a:gd name="T67" fmla="*/ 1242 h 1457"/>
                      <a:gd name="T68" fmla="*/ 23 w 3080"/>
                      <a:gd name="T69" fmla="*/ 1186 h 1457"/>
                      <a:gd name="T70" fmla="*/ 28 w 3080"/>
                      <a:gd name="T71" fmla="*/ 1125 h 1457"/>
                      <a:gd name="T72" fmla="*/ 35 w 3080"/>
                      <a:gd name="T73" fmla="*/ 1062 h 1457"/>
                      <a:gd name="T74" fmla="*/ 42 w 3080"/>
                      <a:gd name="T75" fmla="*/ 997 h 1457"/>
                      <a:gd name="T76" fmla="*/ 51 w 3080"/>
                      <a:gd name="T77" fmla="*/ 932 h 1457"/>
                      <a:gd name="T78" fmla="*/ 61 w 3080"/>
                      <a:gd name="T79" fmla="*/ 868 h 1457"/>
                      <a:gd name="T80" fmla="*/ 73 w 3080"/>
                      <a:gd name="T81" fmla="*/ 805 h 1457"/>
                      <a:gd name="T82" fmla="*/ 89 w 3080"/>
                      <a:gd name="T83" fmla="*/ 744 h 1457"/>
                      <a:gd name="T84" fmla="*/ 105 w 3080"/>
                      <a:gd name="T85" fmla="*/ 686 h 1457"/>
                      <a:gd name="T86" fmla="*/ 122 w 3080"/>
                      <a:gd name="T87" fmla="*/ 632 h 1457"/>
                      <a:gd name="T88" fmla="*/ 143 w 3080"/>
                      <a:gd name="T89" fmla="*/ 583 h 1457"/>
                      <a:gd name="T90" fmla="*/ 168 w 3080"/>
                      <a:gd name="T91" fmla="*/ 541 h 1457"/>
                      <a:gd name="T92" fmla="*/ 192 w 3080"/>
                      <a:gd name="T93" fmla="*/ 506 h 1457"/>
                      <a:gd name="T94" fmla="*/ 222 w 3080"/>
                      <a:gd name="T95" fmla="*/ 478 h 1457"/>
                      <a:gd name="T96" fmla="*/ 254 w 3080"/>
                      <a:gd name="T97" fmla="*/ 460 h 1457"/>
                      <a:gd name="T98" fmla="*/ 979 w 3080"/>
                      <a:gd name="T99" fmla="*/ 170 h 1457"/>
                      <a:gd name="T100" fmla="*/ 1149 w 3080"/>
                      <a:gd name="T101" fmla="*/ 26 h 1457"/>
                      <a:gd name="T102" fmla="*/ 1174 w 3080"/>
                      <a:gd name="T103" fmla="*/ 12 h 1457"/>
                      <a:gd name="T104" fmla="*/ 1200 w 3080"/>
                      <a:gd name="T105" fmla="*/ 4 h 1457"/>
                      <a:gd name="T106" fmla="*/ 1228 w 3080"/>
                      <a:gd name="T107" fmla="*/ 0 h 1457"/>
                      <a:gd name="T108" fmla="*/ 1254 w 3080"/>
                      <a:gd name="T109" fmla="*/ 5 h 1457"/>
                      <a:gd name="T110" fmla="*/ 1280 w 3080"/>
                      <a:gd name="T111" fmla="*/ 16 h 1457"/>
                      <a:gd name="T112" fmla="*/ 1303 w 3080"/>
                      <a:gd name="T113" fmla="*/ 33 h 1457"/>
                      <a:gd name="T114" fmla="*/ 1539 w 3080"/>
                      <a:gd name="T115" fmla="*/ 268 h 1457"/>
                      <a:gd name="T116" fmla="*/ 1777 w 3080"/>
                      <a:gd name="T117" fmla="*/ 33 h 1457"/>
                      <a:gd name="T118" fmla="*/ 1800 w 3080"/>
                      <a:gd name="T119" fmla="*/ 16 h 1457"/>
                      <a:gd name="T120" fmla="*/ 1824 w 3080"/>
                      <a:gd name="T121" fmla="*/ 5 h 1457"/>
                      <a:gd name="T122" fmla="*/ 1852 w 3080"/>
                      <a:gd name="T123" fmla="*/ 0 h 14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3080" h="1457">
                        <a:moveTo>
                          <a:pt x="1852" y="0"/>
                        </a:moveTo>
                        <a:lnTo>
                          <a:pt x="1879" y="4"/>
                        </a:lnTo>
                        <a:lnTo>
                          <a:pt x="1905" y="12"/>
                        </a:lnTo>
                        <a:lnTo>
                          <a:pt x="1929" y="26"/>
                        </a:lnTo>
                        <a:lnTo>
                          <a:pt x="2099" y="170"/>
                        </a:lnTo>
                        <a:lnTo>
                          <a:pt x="2825" y="460"/>
                        </a:lnTo>
                        <a:lnTo>
                          <a:pt x="2858" y="478"/>
                        </a:lnTo>
                        <a:lnTo>
                          <a:pt x="2886" y="506"/>
                        </a:lnTo>
                        <a:lnTo>
                          <a:pt x="2912" y="541"/>
                        </a:lnTo>
                        <a:lnTo>
                          <a:pt x="2935" y="583"/>
                        </a:lnTo>
                        <a:lnTo>
                          <a:pt x="2956" y="632"/>
                        </a:lnTo>
                        <a:lnTo>
                          <a:pt x="2975" y="686"/>
                        </a:lnTo>
                        <a:lnTo>
                          <a:pt x="2991" y="744"/>
                        </a:lnTo>
                        <a:lnTo>
                          <a:pt x="3005" y="805"/>
                        </a:lnTo>
                        <a:lnTo>
                          <a:pt x="3017" y="868"/>
                        </a:lnTo>
                        <a:lnTo>
                          <a:pt x="3028" y="932"/>
                        </a:lnTo>
                        <a:lnTo>
                          <a:pt x="3036" y="997"/>
                        </a:lnTo>
                        <a:lnTo>
                          <a:pt x="3045" y="1062"/>
                        </a:lnTo>
                        <a:lnTo>
                          <a:pt x="3052" y="1125"/>
                        </a:lnTo>
                        <a:lnTo>
                          <a:pt x="3057" y="1186"/>
                        </a:lnTo>
                        <a:lnTo>
                          <a:pt x="3061" y="1242"/>
                        </a:lnTo>
                        <a:lnTo>
                          <a:pt x="3064" y="1296"/>
                        </a:lnTo>
                        <a:lnTo>
                          <a:pt x="3068" y="1342"/>
                        </a:lnTo>
                        <a:lnTo>
                          <a:pt x="3071" y="1384"/>
                        </a:lnTo>
                        <a:lnTo>
                          <a:pt x="3075" y="1417"/>
                        </a:lnTo>
                        <a:lnTo>
                          <a:pt x="3077" y="1442"/>
                        </a:lnTo>
                        <a:lnTo>
                          <a:pt x="3080" y="1457"/>
                        </a:lnTo>
                        <a:lnTo>
                          <a:pt x="0" y="1457"/>
                        </a:lnTo>
                        <a:lnTo>
                          <a:pt x="3" y="1442"/>
                        </a:lnTo>
                        <a:lnTo>
                          <a:pt x="5" y="1417"/>
                        </a:lnTo>
                        <a:lnTo>
                          <a:pt x="9" y="1384"/>
                        </a:lnTo>
                        <a:lnTo>
                          <a:pt x="10" y="1342"/>
                        </a:lnTo>
                        <a:lnTo>
                          <a:pt x="14" y="1295"/>
                        </a:lnTo>
                        <a:lnTo>
                          <a:pt x="17" y="1242"/>
                        </a:lnTo>
                        <a:lnTo>
                          <a:pt x="23" y="1186"/>
                        </a:lnTo>
                        <a:lnTo>
                          <a:pt x="28" y="1125"/>
                        </a:lnTo>
                        <a:lnTo>
                          <a:pt x="35" y="1062"/>
                        </a:lnTo>
                        <a:lnTo>
                          <a:pt x="42" y="997"/>
                        </a:lnTo>
                        <a:lnTo>
                          <a:pt x="51" y="932"/>
                        </a:lnTo>
                        <a:lnTo>
                          <a:pt x="61" y="868"/>
                        </a:lnTo>
                        <a:lnTo>
                          <a:pt x="73" y="805"/>
                        </a:lnTo>
                        <a:lnTo>
                          <a:pt x="89" y="744"/>
                        </a:lnTo>
                        <a:lnTo>
                          <a:pt x="105" y="686"/>
                        </a:lnTo>
                        <a:lnTo>
                          <a:pt x="122" y="632"/>
                        </a:lnTo>
                        <a:lnTo>
                          <a:pt x="143" y="583"/>
                        </a:lnTo>
                        <a:lnTo>
                          <a:pt x="168" y="541"/>
                        </a:lnTo>
                        <a:lnTo>
                          <a:pt x="192" y="506"/>
                        </a:lnTo>
                        <a:lnTo>
                          <a:pt x="222" y="478"/>
                        </a:lnTo>
                        <a:lnTo>
                          <a:pt x="254" y="460"/>
                        </a:lnTo>
                        <a:lnTo>
                          <a:pt x="979" y="170"/>
                        </a:lnTo>
                        <a:lnTo>
                          <a:pt x="1149" y="26"/>
                        </a:lnTo>
                        <a:lnTo>
                          <a:pt x="1174" y="12"/>
                        </a:lnTo>
                        <a:lnTo>
                          <a:pt x="1200" y="4"/>
                        </a:lnTo>
                        <a:lnTo>
                          <a:pt x="1228" y="0"/>
                        </a:lnTo>
                        <a:lnTo>
                          <a:pt x="1254" y="5"/>
                        </a:lnTo>
                        <a:lnTo>
                          <a:pt x="1280" y="16"/>
                        </a:lnTo>
                        <a:lnTo>
                          <a:pt x="1303" y="33"/>
                        </a:lnTo>
                        <a:lnTo>
                          <a:pt x="1539" y="268"/>
                        </a:lnTo>
                        <a:lnTo>
                          <a:pt x="1777" y="33"/>
                        </a:lnTo>
                        <a:lnTo>
                          <a:pt x="1800" y="16"/>
                        </a:lnTo>
                        <a:lnTo>
                          <a:pt x="1824" y="5"/>
                        </a:lnTo>
                        <a:lnTo>
                          <a:pt x="185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p>
                    <a:endParaRPr lang="bg-BG"/>
                  </a:p>
                </p:txBody>
              </p:sp>
            </p:grpSp>
          </p:grpSp>
        </p:grpSp>
        <p:grpSp>
          <p:nvGrpSpPr>
            <p:cNvPr id="67" name="组合 66"/>
            <p:cNvGrpSpPr/>
            <p:nvPr/>
          </p:nvGrpSpPr>
          <p:grpSpPr>
            <a:xfrm>
              <a:off x="980320" y="3345768"/>
              <a:ext cx="721480" cy="721478"/>
              <a:chOff x="829137" y="3918484"/>
              <a:chExt cx="1023846" cy="1023845"/>
            </a:xfrm>
          </p:grpSpPr>
          <p:sp>
            <p:nvSpPr>
              <p:cNvPr id="46" name="PA-圆角矩形 6"/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>
              <a:xfrm rot="18806384">
                <a:off x="829137" y="3918484"/>
                <a:ext cx="1023845" cy="1023846"/>
              </a:xfrm>
              <a:prstGeom prst="roundRect">
                <a:avLst>
                  <a:gd name="adj" fmla="val 9886"/>
                </a:avLst>
              </a:prstGeom>
              <a:solidFill>
                <a:srgbClr val="AEBBD0"/>
              </a:solidFill>
              <a:ln w="381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188" tIns="38094" rIns="76188" bIns="38094" rtlCol="0" anchor="ctr"/>
              <a:p>
                <a:pPr lvl="0" algn="ctr"/>
                <a:endParaRPr lang="bg-BG" sz="1800">
                  <a:solidFill>
                    <a:schemeClr val="tx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grpSp>
            <p:nvGrpSpPr>
              <p:cNvPr id="47" name="Group 44"/>
              <p:cNvGrpSpPr>
                <a:grpSpLocks noChangeAspect="1"/>
              </p:cNvGrpSpPr>
              <p:nvPr/>
            </p:nvGrpSpPr>
            <p:grpSpPr>
              <a:xfrm>
                <a:off x="1121463" y="4225638"/>
                <a:ext cx="439194" cy="409538"/>
                <a:chOff x="2655888" y="593726"/>
                <a:chExt cx="4843463" cy="4516437"/>
              </a:xfrm>
              <a:solidFill>
                <a:schemeClr val="bg1"/>
              </a:solidFill>
            </p:grpSpPr>
            <p:sp>
              <p:nvSpPr>
                <p:cNvPr id="48" name="PA-任意多边形 51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5307013" y="969963"/>
                  <a:ext cx="652463" cy="500063"/>
                </a:xfrm>
                <a:custGeom>
                  <a:avLst/>
                  <a:gdLst>
                    <a:gd name="T0" fmla="*/ 54 w 822"/>
                    <a:gd name="T1" fmla="*/ 0 h 629"/>
                    <a:gd name="T2" fmla="*/ 822 w 822"/>
                    <a:gd name="T3" fmla="*/ 0 h 629"/>
                    <a:gd name="T4" fmla="*/ 748 w 822"/>
                    <a:gd name="T5" fmla="*/ 39 h 629"/>
                    <a:gd name="T6" fmla="*/ 679 w 822"/>
                    <a:gd name="T7" fmla="*/ 85 h 629"/>
                    <a:gd name="T8" fmla="*/ 614 w 822"/>
                    <a:gd name="T9" fmla="*/ 139 h 629"/>
                    <a:gd name="T10" fmla="*/ 555 w 822"/>
                    <a:gd name="T11" fmla="*/ 198 h 629"/>
                    <a:gd name="T12" fmla="*/ 503 w 822"/>
                    <a:gd name="T13" fmla="*/ 263 h 629"/>
                    <a:gd name="T14" fmla="*/ 455 w 822"/>
                    <a:gd name="T15" fmla="*/ 333 h 629"/>
                    <a:gd name="T16" fmla="*/ 414 w 822"/>
                    <a:gd name="T17" fmla="*/ 409 h 629"/>
                    <a:gd name="T18" fmla="*/ 311 w 822"/>
                    <a:gd name="T19" fmla="*/ 629 h 629"/>
                    <a:gd name="T20" fmla="*/ 296 w 822"/>
                    <a:gd name="T21" fmla="*/ 578 h 629"/>
                    <a:gd name="T22" fmla="*/ 272 w 822"/>
                    <a:gd name="T23" fmla="*/ 529 h 629"/>
                    <a:gd name="T24" fmla="*/ 241 w 822"/>
                    <a:gd name="T25" fmla="*/ 485 h 629"/>
                    <a:gd name="T26" fmla="*/ 203 w 822"/>
                    <a:gd name="T27" fmla="*/ 448 h 629"/>
                    <a:gd name="T28" fmla="*/ 159 w 822"/>
                    <a:gd name="T29" fmla="*/ 416 h 629"/>
                    <a:gd name="T30" fmla="*/ 111 w 822"/>
                    <a:gd name="T31" fmla="*/ 394 h 629"/>
                    <a:gd name="T32" fmla="*/ 57 w 822"/>
                    <a:gd name="T33" fmla="*/ 379 h 629"/>
                    <a:gd name="T34" fmla="*/ 0 w 822"/>
                    <a:gd name="T35" fmla="*/ 374 h 629"/>
                    <a:gd name="T36" fmla="*/ 41 w 822"/>
                    <a:gd name="T37" fmla="*/ 318 h 629"/>
                    <a:gd name="T38" fmla="*/ 70 w 822"/>
                    <a:gd name="T39" fmla="*/ 265 h 629"/>
                    <a:gd name="T40" fmla="*/ 87 w 822"/>
                    <a:gd name="T41" fmla="*/ 209 h 629"/>
                    <a:gd name="T42" fmla="*/ 94 w 822"/>
                    <a:gd name="T43" fmla="*/ 155 h 629"/>
                    <a:gd name="T44" fmla="*/ 91 w 822"/>
                    <a:gd name="T45" fmla="*/ 102 h 629"/>
                    <a:gd name="T46" fmla="*/ 76 w 822"/>
                    <a:gd name="T47" fmla="*/ 50 h 629"/>
                    <a:gd name="T48" fmla="*/ 54 w 822"/>
                    <a:gd name="T49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22" h="629">
                      <a:moveTo>
                        <a:pt x="54" y="0"/>
                      </a:moveTo>
                      <a:lnTo>
                        <a:pt x="822" y="0"/>
                      </a:lnTo>
                      <a:lnTo>
                        <a:pt x="748" y="39"/>
                      </a:lnTo>
                      <a:lnTo>
                        <a:pt x="679" y="85"/>
                      </a:lnTo>
                      <a:lnTo>
                        <a:pt x="614" y="139"/>
                      </a:lnTo>
                      <a:lnTo>
                        <a:pt x="555" y="198"/>
                      </a:lnTo>
                      <a:lnTo>
                        <a:pt x="503" y="263"/>
                      </a:lnTo>
                      <a:lnTo>
                        <a:pt x="455" y="333"/>
                      </a:lnTo>
                      <a:lnTo>
                        <a:pt x="414" y="409"/>
                      </a:lnTo>
                      <a:lnTo>
                        <a:pt x="311" y="629"/>
                      </a:lnTo>
                      <a:lnTo>
                        <a:pt x="296" y="578"/>
                      </a:lnTo>
                      <a:lnTo>
                        <a:pt x="272" y="529"/>
                      </a:lnTo>
                      <a:lnTo>
                        <a:pt x="241" y="485"/>
                      </a:lnTo>
                      <a:lnTo>
                        <a:pt x="203" y="448"/>
                      </a:lnTo>
                      <a:lnTo>
                        <a:pt x="159" y="416"/>
                      </a:lnTo>
                      <a:lnTo>
                        <a:pt x="111" y="394"/>
                      </a:lnTo>
                      <a:lnTo>
                        <a:pt x="57" y="379"/>
                      </a:lnTo>
                      <a:lnTo>
                        <a:pt x="0" y="374"/>
                      </a:lnTo>
                      <a:lnTo>
                        <a:pt x="41" y="318"/>
                      </a:lnTo>
                      <a:lnTo>
                        <a:pt x="70" y="265"/>
                      </a:lnTo>
                      <a:lnTo>
                        <a:pt x="87" y="209"/>
                      </a:lnTo>
                      <a:lnTo>
                        <a:pt x="94" y="155"/>
                      </a:lnTo>
                      <a:lnTo>
                        <a:pt x="91" y="102"/>
                      </a:lnTo>
                      <a:lnTo>
                        <a:pt x="76" y="5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49" name="PA-任意多边形 52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655888" y="969963"/>
                  <a:ext cx="4843463" cy="4140200"/>
                </a:xfrm>
                <a:custGeom>
                  <a:avLst/>
                  <a:gdLst>
                    <a:gd name="T0" fmla="*/ 5112 w 6102"/>
                    <a:gd name="T1" fmla="*/ 3624 h 5215"/>
                    <a:gd name="T2" fmla="*/ 5073 w 6102"/>
                    <a:gd name="T3" fmla="*/ 3774 h 5215"/>
                    <a:gd name="T4" fmla="*/ 5179 w 6102"/>
                    <a:gd name="T5" fmla="*/ 3880 h 5215"/>
                    <a:gd name="T6" fmla="*/ 5327 w 6102"/>
                    <a:gd name="T7" fmla="*/ 3841 h 5215"/>
                    <a:gd name="T8" fmla="*/ 5368 w 6102"/>
                    <a:gd name="T9" fmla="*/ 3693 h 5215"/>
                    <a:gd name="T10" fmla="*/ 5260 w 6102"/>
                    <a:gd name="T11" fmla="*/ 3585 h 5215"/>
                    <a:gd name="T12" fmla="*/ 4648 w 6102"/>
                    <a:gd name="T13" fmla="*/ 3602 h 5215"/>
                    <a:gd name="T14" fmla="*/ 4572 w 6102"/>
                    <a:gd name="T15" fmla="*/ 3734 h 5215"/>
                    <a:gd name="T16" fmla="*/ 4648 w 6102"/>
                    <a:gd name="T17" fmla="*/ 3865 h 5215"/>
                    <a:gd name="T18" fmla="*/ 4801 w 6102"/>
                    <a:gd name="T19" fmla="*/ 3865 h 5215"/>
                    <a:gd name="T20" fmla="*/ 4877 w 6102"/>
                    <a:gd name="T21" fmla="*/ 3734 h 5215"/>
                    <a:gd name="T22" fmla="*/ 4801 w 6102"/>
                    <a:gd name="T23" fmla="*/ 3602 h 5215"/>
                    <a:gd name="T24" fmla="*/ 790 w 6102"/>
                    <a:gd name="T25" fmla="*/ 0 h 5215"/>
                    <a:gd name="T26" fmla="*/ 759 w 6102"/>
                    <a:gd name="T27" fmla="*/ 228 h 5215"/>
                    <a:gd name="T28" fmla="*/ 785 w 6102"/>
                    <a:gd name="T29" fmla="*/ 379 h 5215"/>
                    <a:gd name="T30" fmla="*/ 602 w 6102"/>
                    <a:gd name="T31" fmla="*/ 487 h 5215"/>
                    <a:gd name="T32" fmla="*/ 528 w 6102"/>
                    <a:gd name="T33" fmla="*/ 689 h 5215"/>
                    <a:gd name="T34" fmla="*/ 524 w 6102"/>
                    <a:gd name="T35" fmla="*/ 989 h 5215"/>
                    <a:gd name="T36" fmla="*/ 537 w 6102"/>
                    <a:gd name="T37" fmla="*/ 1170 h 5215"/>
                    <a:gd name="T38" fmla="*/ 581 w 6102"/>
                    <a:gd name="T39" fmla="*/ 3271 h 5215"/>
                    <a:gd name="T40" fmla="*/ 652 w 6102"/>
                    <a:gd name="T41" fmla="*/ 3395 h 5215"/>
                    <a:gd name="T42" fmla="*/ 5418 w 6102"/>
                    <a:gd name="T43" fmla="*/ 3409 h 5215"/>
                    <a:gd name="T44" fmla="*/ 5516 w 6102"/>
                    <a:gd name="T45" fmla="*/ 3309 h 5215"/>
                    <a:gd name="T46" fmla="*/ 5564 w 6102"/>
                    <a:gd name="T47" fmla="*/ 1291 h 5215"/>
                    <a:gd name="T48" fmla="*/ 5549 w 6102"/>
                    <a:gd name="T49" fmla="*/ 1011 h 5215"/>
                    <a:gd name="T50" fmla="*/ 5518 w 6102"/>
                    <a:gd name="T51" fmla="*/ 787 h 5215"/>
                    <a:gd name="T52" fmla="*/ 5477 w 6102"/>
                    <a:gd name="T53" fmla="*/ 679 h 5215"/>
                    <a:gd name="T54" fmla="*/ 5342 w 6102"/>
                    <a:gd name="T55" fmla="*/ 648 h 5215"/>
                    <a:gd name="T56" fmla="*/ 5064 w 6102"/>
                    <a:gd name="T57" fmla="*/ 648 h 5215"/>
                    <a:gd name="T58" fmla="*/ 5162 w 6102"/>
                    <a:gd name="T59" fmla="*/ 548 h 5215"/>
                    <a:gd name="T60" fmla="*/ 5245 w 6102"/>
                    <a:gd name="T61" fmla="*/ 374 h 5215"/>
                    <a:gd name="T62" fmla="*/ 5194 w 6102"/>
                    <a:gd name="T63" fmla="*/ 159 h 5215"/>
                    <a:gd name="T64" fmla="*/ 5777 w 6102"/>
                    <a:gd name="T65" fmla="*/ 0 h 5215"/>
                    <a:gd name="T66" fmla="*/ 5986 w 6102"/>
                    <a:gd name="T67" fmla="*/ 76 h 5215"/>
                    <a:gd name="T68" fmla="*/ 6097 w 6102"/>
                    <a:gd name="T69" fmla="*/ 266 h 5215"/>
                    <a:gd name="T70" fmla="*/ 6082 w 6102"/>
                    <a:gd name="T71" fmla="*/ 3884 h 5215"/>
                    <a:gd name="T72" fmla="*/ 5941 w 6102"/>
                    <a:gd name="T73" fmla="*/ 4052 h 5215"/>
                    <a:gd name="T74" fmla="*/ 3619 w 6102"/>
                    <a:gd name="T75" fmla="*/ 4097 h 5215"/>
                    <a:gd name="T76" fmla="*/ 4135 w 6102"/>
                    <a:gd name="T77" fmla="*/ 4817 h 5215"/>
                    <a:gd name="T78" fmla="*/ 4248 w 6102"/>
                    <a:gd name="T79" fmla="*/ 4958 h 5215"/>
                    <a:gd name="T80" fmla="*/ 4207 w 6102"/>
                    <a:gd name="T81" fmla="*/ 5138 h 5215"/>
                    <a:gd name="T82" fmla="*/ 4042 w 6102"/>
                    <a:gd name="T83" fmla="*/ 5215 h 5215"/>
                    <a:gd name="T84" fmla="*/ 1929 w 6102"/>
                    <a:gd name="T85" fmla="*/ 5169 h 5215"/>
                    <a:gd name="T86" fmla="*/ 1849 w 6102"/>
                    <a:gd name="T87" fmla="*/ 5006 h 5215"/>
                    <a:gd name="T88" fmla="*/ 1929 w 6102"/>
                    <a:gd name="T89" fmla="*/ 4843 h 5215"/>
                    <a:gd name="T90" fmla="*/ 2193 w 6102"/>
                    <a:gd name="T91" fmla="*/ 4797 h 5215"/>
                    <a:gd name="T92" fmla="*/ 213 w 6102"/>
                    <a:gd name="T93" fmla="*/ 4076 h 5215"/>
                    <a:gd name="T94" fmla="*/ 44 w 6102"/>
                    <a:gd name="T95" fmla="*/ 3936 h 5215"/>
                    <a:gd name="T96" fmla="*/ 0 w 6102"/>
                    <a:gd name="T97" fmla="*/ 2374 h 5215"/>
                    <a:gd name="T98" fmla="*/ 44 w 6102"/>
                    <a:gd name="T99" fmla="*/ 161 h 5215"/>
                    <a:gd name="T100" fmla="*/ 213 w 6102"/>
                    <a:gd name="T101" fmla="*/ 20 h 5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102" h="5215">
                      <a:moveTo>
                        <a:pt x="5220" y="3580"/>
                      </a:moveTo>
                      <a:lnTo>
                        <a:pt x="5179" y="3585"/>
                      </a:lnTo>
                      <a:lnTo>
                        <a:pt x="5142" y="3602"/>
                      </a:lnTo>
                      <a:lnTo>
                        <a:pt x="5112" y="3624"/>
                      </a:lnTo>
                      <a:lnTo>
                        <a:pt x="5088" y="3656"/>
                      </a:lnTo>
                      <a:lnTo>
                        <a:pt x="5073" y="3693"/>
                      </a:lnTo>
                      <a:lnTo>
                        <a:pt x="5068" y="3734"/>
                      </a:lnTo>
                      <a:lnTo>
                        <a:pt x="5073" y="3774"/>
                      </a:lnTo>
                      <a:lnTo>
                        <a:pt x="5088" y="3810"/>
                      </a:lnTo>
                      <a:lnTo>
                        <a:pt x="5112" y="3841"/>
                      </a:lnTo>
                      <a:lnTo>
                        <a:pt x="5142" y="3865"/>
                      </a:lnTo>
                      <a:lnTo>
                        <a:pt x="5179" y="3880"/>
                      </a:lnTo>
                      <a:lnTo>
                        <a:pt x="5220" y="3885"/>
                      </a:lnTo>
                      <a:lnTo>
                        <a:pt x="5260" y="3880"/>
                      </a:lnTo>
                      <a:lnTo>
                        <a:pt x="5297" y="3865"/>
                      </a:lnTo>
                      <a:lnTo>
                        <a:pt x="5327" y="3841"/>
                      </a:lnTo>
                      <a:lnTo>
                        <a:pt x="5351" y="3810"/>
                      </a:lnTo>
                      <a:lnTo>
                        <a:pt x="5368" y="3774"/>
                      </a:lnTo>
                      <a:lnTo>
                        <a:pt x="5371" y="3734"/>
                      </a:lnTo>
                      <a:lnTo>
                        <a:pt x="5368" y="3693"/>
                      </a:lnTo>
                      <a:lnTo>
                        <a:pt x="5351" y="3656"/>
                      </a:lnTo>
                      <a:lnTo>
                        <a:pt x="5327" y="3624"/>
                      </a:lnTo>
                      <a:lnTo>
                        <a:pt x="5297" y="3602"/>
                      </a:lnTo>
                      <a:lnTo>
                        <a:pt x="5260" y="3585"/>
                      </a:lnTo>
                      <a:lnTo>
                        <a:pt x="5220" y="3580"/>
                      </a:lnTo>
                      <a:close/>
                      <a:moveTo>
                        <a:pt x="4724" y="3580"/>
                      </a:moveTo>
                      <a:lnTo>
                        <a:pt x="4683" y="3585"/>
                      </a:lnTo>
                      <a:lnTo>
                        <a:pt x="4648" y="3602"/>
                      </a:lnTo>
                      <a:lnTo>
                        <a:pt x="4616" y="3624"/>
                      </a:lnTo>
                      <a:lnTo>
                        <a:pt x="4592" y="3656"/>
                      </a:lnTo>
                      <a:lnTo>
                        <a:pt x="4577" y="3693"/>
                      </a:lnTo>
                      <a:lnTo>
                        <a:pt x="4572" y="3734"/>
                      </a:lnTo>
                      <a:lnTo>
                        <a:pt x="4577" y="3774"/>
                      </a:lnTo>
                      <a:lnTo>
                        <a:pt x="4592" y="3810"/>
                      </a:lnTo>
                      <a:lnTo>
                        <a:pt x="4616" y="3841"/>
                      </a:lnTo>
                      <a:lnTo>
                        <a:pt x="4648" y="3865"/>
                      </a:lnTo>
                      <a:lnTo>
                        <a:pt x="4683" y="3880"/>
                      </a:lnTo>
                      <a:lnTo>
                        <a:pt x="4724" y="3885"/>
                      </a:lnTo>
                      <a:lnTo>
                        <a:pt x="4764" y="3880"/>
                      </a:lnTo>
                      <a:lnTo>
                        <a:pt x="4801" y="3865"/>
                      </a:lnTo>
                      <a:lnTo>
                        <a:pt x="4831" y="3841"/>
                      </a:lnTo>
                      <a:lnTo>
                        <a:pt x="4855" y="3810"/>
                      </a:lnTo>
                      <a:lnTo>
                        <a:pt x="4872" y="3774"/>
                      </a:lnTo>
                      <a:lnTo>
                        <a:pt x="4877" y="3734"/>
                      </a:lnTo>
                      <a:lnTo>
                        <a:pt x="4872" y="3693"/>
                      </a:lnTo>
                      <a:lnTo>
                        <a:pt x="4855" y="3656"/>
                      </a:lnTo>
                      <a:lnTo>
                        <a:pt x="4831" y="3624"/>
                      </a:lnTo>
                      <a:lnTo>
                        <a:pt x="4801" y="3602"/>
                      </a:lnTo>
                      <a:lnTo>
                        <a:pt x="4764" y="3585"/>
                      </a:lnTo>
                      <a:lnTo>
                        <a:pt x="4724" y="3580"/>
                      </a:lnTo>
                      <a:close/>
                      <a:moveTo>
                        <a:pt x="326" y="0"/>
                      </a:moveTo>
                      <a:lnTo>
                        <a:pt x="790" y="0"/>
                      </a:lnTo>
                      <a:lnTo>
                        <a:pt x="766" y="55"/>
                      </a:lnTo>
                      <a:lnTo>
                        <a:pt x="753" y="115"/>
                      </a:lnTo>
                      <a:lnTo>
                        <a:pt x="751" y="172"/>
                      </a:lnTo>
                      <a:lnTo>
                        <a:pt x="759" y="228"/>
                      </a:lnTo>
                      <a:lnTo>
                        <a:pt x="777" y="281"/>
                      </a:lnTo>
                      <a:lnTo>
                        <a:pt x="805" y="329"/>
                      </a:lnTo>
                      <a:lnTo>
                        <a:pt x="842" y="374"/>
                      </a:lnTo>
                      <a:lnTo>
                        <a:pt x="785" y="379"/>
                      </a:lnTo>
                      <a:lnTo>
                        <a:pt x="731" y="394"/>
                      </a:lnTo>
                      <a:lnTo>
                        <a:pt x="683" y="418"/>
                      </a:lnTo>
                      <a:lnTo>
                        <a:pt x="639" y="448"/>
                      </a:lnTo>
                      <a:lnTo>
                        <a:pt x="602" y="487"/>
                      </a:lnTo>
                      <a:lnTo>
                        <a:pt x="570" y="531"/>
                      </a:lnTo>
                      <a:lnTo>
                        <a:pt x="546" y="579"/>
                      </a:lnTo>
                      <a:lnTo>
                        <a:pt x="531" y="633"/>
                      </a:lnTo>
                      <a:lnTo>
                        <a:pt x="528" y="689"/>
                      </a:lnTo>
                      <a:lnTo>
                        <a:pt x="526" y="779"/>
                      </a:lnTo>
                      <a:lnTo>
                        <a:pt x="526" y="859"/>
                      </a:lnTo>
                      <a:lnTo>
                        <a:pt x="524" y="928"/>
                      </a:lnTo>
                      <a:lnTo>
                        <a:pt x="524" y="989"/>
                      </a:lnTo>
                      <a:lnTo>
                        <a:pt x="524" y="1042"/>
                      </a:lnTo>
                      <a:lnTo>
                        <a:pt x="526" y="1091"/>
                      </a:lnTo>
                      <a:lnTo>
                        <a:pt x="529" y="1133"/>
                      </a:lnTo>
                      <a:lnTo>
                        <a:pt x="537" y="1170"/>
                      </a:lnTo>
                      <a:lnTo>
                        <a:pt x="548" y="1205"/>
                      </a:lnTo>
                      <a:lnTo>
                        <a:pt x="561" y="1239"/>
                      </a:lnTo>
                      <a:lnTo>
                        <a:pt x="581" y="1270"/>
                      </a:lnTo>
                      <a:lnTo>
                        <a:pt x="581" y="3271"/>
                      </a:lnTo>
                      <a:lnTo>
                        <a:pt x="587" y="3309"/>
                      </a:lnTo>
                      <a:lnTo>
                        <a:pt x="600" y="3343"/>
                      </a:lnTo>
                      <a:lnTo>
                        <a:pt x="622" y="3372"/>
                      </a:lnTo>
                      <a:lnTo>
                        <a:pt x="652" y="3395"/>
                      </a:lnTo>
                      <a:lnTo>
                        <a:pt x="685" y="3409"/>
                      </a:lnTo>
                      <a:lnTo>
                        <a:pt x="724" y="3413"/>
                      </a:lnTo>
                      <a:lnTo>
                        <a:pt x="5379" y="3413"/>
                      </a:lnTo>
                      <a:lnTo>
                        <a:pt x="5418" y="3409"/>
                      </a:lnTo>
                      <a:lnTo>
                        <a:pt x="5451" y="3395"/>
                      </a:lnTo>
                      <a:lnTo>
                        <a:pt x="5481" y="3372"/>
                      </a:lnTo>
                      <a:lnTo>
                        <a:pt x="5503" y="3343"/>
                      </a:lnTo>
                      <a:lnTo>
                        <a:pt x="5516" y="3309"/>
                      </a:lnTo>
                      <a:lnTo>
                        <a:pt x="5521" y="3271"/>
                      </a:lnTo>
                      <a:lnTo>
                        <a:pt x="5521" y="1426"/>
                      </a:lnTo>
                      <a:lnTo>
                        <a:pt x="5547" y="1359"/>
                      </a:lnTo>
                      <a:lnTo>
                        <a:pt x="5564" y="1291"/>
                      </a:lnTo>
                      <a:lnTo>
                        <a:pt x="5573" y="1222"/>
                      </a:lnTo>
                      <a:lnTo>
                        <a:pt x="5575" y="1152"/>
                      </a:lnTo>
                      <a:lnTo>
                        <a:pt x="5566" y="1081"/>
                      </a:lnTo>
                      <a:lnTo>
                        <a:pt x="5549" y="1011"/>
                      </a:lnTo>
                      <a:lnTo>
                        <a:pt x="5521" y="944"/>
                      </a:lnTo>
                      <a:lnTo>
                        <a:pt x="5521" y="883"/>
                      </a:lnTo>
                      <a:lnTo>
                        <a:pt x="5521" y="831"/>
                      </a:lnTo>
                      <a:lnTo>
                        <a:pt x="5518" y="787"/>
                      </a:lnTo>
                      <a:lnTo>
                        <a:pt x="5514" y="752"/>
                      </a:lnTo>
                      <a:lnTo>
                        <a:pt x="5505" y="722"/>
                      </a:lnTo>
                      <a:lnTo>
                        <a:pt x="5493" y="698"/>
                      </a:lnTo>
                      <a:lnTo>
                        <a:pt x="5477" y="679"/>
                      </a:lnTo>
                      <a:lnTo>
                        <a:pt x="5453" y="666"/>
                      </a:lnTo>
                      <a:lnTo>
                        <a:pt x="5423" y="657"/>
                      </a:lnTo>
                      <a:lnTo>
                        <a:pt x="5388" y="652"/>
                      </a:lnTo>
                      <a:lnTo>
                        <a:pt x="5342" y="648"/>
                      </a:lnTo>
                      <a:lnTo>
                        <a:pt x="5288" y="646"/>
                      </a:lnTo>
                      <a:lnTo>
                        <a:pt x="5225" y="646"/>
                      </a:lnTo>
                      <a:lnTo>
                        <a:pt x="5149" y="648"/>
                      </a:lnTo>
                      <a:lnTo>
                        <a:pt x="5064" y="648"/>
                      </a:lnTo>
                      <a:lnTo>
                        <a:pt x="4966" y="648"/>
                      </a:lnTo>
                      <a:lnTo>
                        <a:pt x="5073" y="604"/>
                      </a:lnTo>
                      <a:lnTo>
                        <a:pt x="5121" y="579"/>
                      </a:lnTo>
                      <a:lnTo>
                        <a:pt x="5162" y="548"/>
                      </a:lnTo>
                      <a:lnTo>
                        <a:pt x="5196" y="511"/>
                      </a:lnTo>
                      <a:lnTo>
                        <a:pt x="5220" y="470"/>
                      </a:lnTo>
                      <a:lnTo>
                        <a:pt x="5238" y="424"/>
                      </a:lnTo>
                      <a:lnTo>
                        <a:pt x="5245" y="374"/>
                      </a:lnTo>
                      <a:lnTo>
                        <a:pt x="5247" y="322"/>
                      </a:lnTo>
                      <a:lnTo>
                        <a:pt x="5238" y="268"/>
                      </a:lnTo>
                      <a:lnTo>
                        <a:pt x="5220" y="215"/>
                      </a:lnTo>
                      <a:lnTo>
                        <a:pt x="5194" y="159"/>
                      </a:lnTo>
                      <a:lnTo>
                        <a:pt x="5157" y="103"/>
                      </a:lnTo>
                      <a:lnTo>
                        <a:pt x="5109" y="50"/>
                      </a:lnTo>
                      <a:lnTo>
                        <a:pt x="5051" y="0"/>
                      </a:lnTo>
                      <a:lnTo>
                        <a:pt x="5777" y="0"/>
                      </a:lnTo>
                      <a:lnTo>
                        <a:pt x="5836" y="3"/>
                      </a:lnTo>
                      <a:lnTo>
                        <a:pt x="5890" y="20"/>
                      </a:lnTo>
                      <a:lnTo>
                        <a:pt x="5941" y="44"/>
                      </a:lnTo>
                      <a:lnTo>
                        <a:pt x="5986" y="76"/>
                      </a:lnTo>
                      <a:lnTo>
                        <a:pt x="6027" y="115"/>
                      </a:lnTo>
                      <a:lnTo>
                        <a:pt x="6058" y="161"/>
                      </a:lnTo>
                      <a:lnTo>
                        <a:pt x="6082" y="211"/>
                      </a:lnTo>
                      <a:lnTo>
                        <a:pt x="6097" y="266"/>
                      </a:lnTo>
                      <a:lnTo>
                        <a:pt x="6102" y="324"/>
                      </a:lnTo>
                      <a:lnTo>
                        <a:pt x="6102" y="3771"/>
                      </a:lnTo>
                      <a:lnTo>
                        <a:pt x="6097" y="3830"/>
                      </a:lnTo>
                      <a:lnTo>
                        <a:pt x="6082" y="3884"/>
                      </a:lnTo>
                      <a:lnTo>
                        <a:pt x="6058" y="3936"/>
                      </a:lnTo>
                      <a:lnTo>
                        <a:pt x="6027" y="3980"/>
                      </a:lnTo>
                      <a:lnTo>
                        <a:pt x="5986" y="4021"/>
                      </a:lnTo>
                      <a:lnTo>
                        <a:pt x="5941" y="4052"/>
                      </a:lnTo>
                      <a:lnTo>
                        <a:pt x="5890" y="4076"/>
                      </a:lnTo>
                      <a:lnTo>
                        <a:pt x="5836" y="4091"/>
                      </a:lnTo>
                      <a:lnTo>
                        <a:pt x="5777" y="4097"/>
                      </a:lnTo>
                      <a:lnTo>
                        <a:pt x="3619" y="4097"/>
                      </a:lnTo>
                      <a:lnTo>
                        <a:pt x="3909" y="4797"/>
                      </a:lnTo>
                      <a:lnTo>
                        <a:pt x="4042" y="4797"/>
                      </a:lnTo>
                      <a:lnTo>
                        <a:pt x="4091" y="4802"/>
                      </a:lnTo>
                      <a:lnTo>
                        <a:pt x="4135" y="4817"/>
                      </a:lnTo>
                      <a:lnTo>
                        <a:pt x="4174" y="4843"/>
                      </a:lnTo>
                      <a:lnTo>
                        <a:pt x="4207" y="4875"/>
                      </a:lnTo>
                      <a:lnTo>
                        <a:pt x="4231" y="4913"/>
                      </a:lnTo>
                      <a:lnTo>
                        <a:pt x="4248" y="4958"/>
                      </a:lnTo>
                      <a:lnTo>
                        <a:pt x="4253" y="5006"/>
                      </a:lnTo>
                      <a:lnTo>
                        <a:pt x="4248" y="5054"/>
                      </a:lnTo>
                      <a:lnTo>
                        <a:pt x="4231" y="5099"/>
                      </a:lnTo>
                      <a:lnTo>
                        <a:pt x="4207" y="5138"/>
                      </a:lnTo>
                      <a:lnTo>
                        <a:pt x="4174" y="5169"/>
                      </a:lnTo>
                      <a:lnTo>
                        <a:pt x="4135" y="5195"/>
                      </a:lnTo>
                      <a:lnTo>
                        <a:pt x="4091" y="5210"/>
                      </a:lnTo>
                      <a:lnTo>
                        <a:pt x="4042" y="5215"/>
                      </a:lnTo>
                      <a:lnTo>
                        <a:pt x="2060" y="5215"/>
                      </a:lnTo>
                      <a:lnTo>
                        <a:pt x="2012" y="5210"/>
                      </a:lnTo>
                      <a:lnTo>
                        <a:pt x="1968" y="5195"/>
                      </a:lnTo>
                      <a:lnTo>
                        <a:pt x="1929" y="5169"/>
                      </a:lnTo>
                      <a:lnTo>
                        <a:pt x="1895" y="5138"/>
                      </a:lnTo>
                      <a:lnTo>
                        <a:pt x="1871" y="5099"/>
                      </a:lnTo>
                      <a:lnTo>
                        <a:pt x="1855" y="5054"/>
                      </a:lnTo>
                      <a:lnTo>
                        <a:pt x="1849" y="5006"/>
                      </a:lnTo>
                      <a:lnTo>
                        <a:pt x="1855" y="4958"/>
                      </a:lnTo>
                      <a:lnTo>
                        <a:pt x="1871" y="4913"/>
                      </a:lnTo>
                      <a:lnTo>
                        <a:pt x="1895" y="4875"/>
                      </a:lnTo>
                      <a:lnTo>
                        <a:pt x="1929" y="4843"/>
                      </a:lnTo>
                      <a:lnTo>
                        <a:pt x="1968" y="4817"/>
                      </a:lnTo>
                      <a:lnTo>
                        <a:pt x="2012" y="4802"/>
                      </a:lnTo>
                      <a:lnTo>
                        <a:pt x="2060" y="4797"/>
                      </a:lnTo>
                      <a:lnTo>
                        <a:pt x="2193" y="4797"/>
                      </a:lnTo>
                      <a:lnTo>
                        <a:pt x="2484" y="4097"/>
                      </a:lnTo>
                      <a:lnTo>
                        <a:pt x="326" y="4097"/>
                      </a:lnTo>
                      <a:lnTo>
                        <a:pt x="267" y="4091"/>
                      </a:lnTo>
                      <a:lnTo>
                        <a:pt x="213" y="4076"/>
                      </a:lnTo>
                      <a:lnTo>
                        <a:pt x="161" y="4052"/>
                      </a:lnTo>
                      <a:lnTo>
                        <a:pt x="117" y="4021"/>
                      </a:lnTo>
                      <a:lnTo>
                        <a:pt x="76" y="3980"/>
                      </a:lnTo>
                      <a:lnTo>
                        <a:pt x="44" y="3936"/>
                      </a:lnTo>
                      <a:lnTo>
                        <a:pt x="20" y="3884"/>
                      </a:lnTo>
                      <a:lnTo>
                        <a:pt x="6" y="3830"/>
                      </a:lnTo>
                      <a:lnTo>
                        <a:pt x="0" y="3771"/>
                      </a:lnTo>
                      <a:lnTo>
                        <a:pt x="0" y="2374"/>
                      </a:lnTo>
                      <a:lnTo>
                        <a:pt x="0" y="324"/>
                      </a:lnTo>
                      <a:lnTo>
                        <a:pt x="6" y="266"/>
                      </a:lnTo>
                      <a:lnTo>
                        <a:pt x="20" y="211"/>
                      </a:lnTo>
                      <a:lnTo>
                        <a:pt x="44" y="161"/>
                      </a:lnTo>
                      <a:lnTo>
                        <a:pt x="76" y="115"/>
                      </a:lnTo>
                      <a:lnTo>
                        <a:pt x="117" y="76"/>
                      </a:lnTo>
                      <a:lnTo>
                        <a:pt x="161" y="44"/>
                      </a:lnTo>
                      <a:lnTo>
                        <a:pt x="213" y="20"/>
                      </a:lnTo>
                      <a:lnTo>
                        <a:pt x="267" y="3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50" name="PA-任意多边形 53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233738" y="593726"/>
                  <a:ext cx="2163763" cy="1812925"/>
                </a:xfrm>
                <a:custGeom>
                  <a:avLst/>
                  <a:gdLst>
                    <a:gd name="T0" fmla="*/ 1474 w 2727"/>
                    <a:gd name="T1" fmla="*/ 3 h 2283"/>
                    <a:gd name="T2" fmla="*/ 1642 w 2727"/>
                    <a:gd name="T3" fmla="*/ 31 h 2283"/>
                    <a:gd name="T4" fmla="*/ 1679 w 2727"/>
                    <a:gd name="T5" fmla="*/ 133 h 2283"/>
                    <a:gd name="T6" fmla="*/ 1681 w 2727"/>
                    <a:gd name="T7" fmla="*/ 274 h 2283"/>
                    <a:gd name="T8" fmla="*/ 1864 w 2727"/>
                    <a:gd name="T9" fmla="*/ 422 h 2283"/>
                    <a:gd name="T10" fmla="*/ 2003 w 2727"/>
                    <a:gd name="T11" fmla="*/ 283 h 2283"/>
                    <a:gd name="T12" fmla="*/ 2092 w 2727"/>
                    <a:gd name="T13" fmla="*/ 226 h 2283"/>
                    <a:gd name="T14" fmla="*/ 2181 w 2727"/>
                    <a:gd name="T15" fmla="*/ 257 h 2283"/>
                    <a:gd name="T16" fmla="*/ 2314 w 2727"/>
                    <a:gd name="T17" fmla="*/ 385 h 2283"/>
                    <a:gd name="T18" fmla="*/ 2494 w 2727"/>
                    <a:gd name="T19" fmla="*/ 574 h 2283"/>
                    <a:gd name="T20" fmla="*/ 2479 w 2727"/>
                    <a:gd name="T21" fmla="*/ 690 h 2283"/>
                    <a:gd name="T22" fmla="*/ 2370 w 2727"/>
                    <a:gd name="T23" fmla="*/ 807 h 2283"/>
                    <a:gd name="T24" fmla="*/ 2386 w 2727"/>
                    <a:gd name="T25" fmla="*/ 1052 h 2283"/>
                    <a:gd name="T26" fmla="*/ 2601 w 2727"/>
                    <a:gd name="T27" fmla="*/ 1052 h 2283"/>
                    <a:gd name="T28" fmla="*/ 2701 w 2727"/>
                    <a:gd name="T29" fmla="*/ 1092 h 2283"/>
                    <a:gd name="T30" fmla="*/ 2727 w 2727"/>
                    <a:gd name="T31" fmla="*/ 1235 h 2283"/>
                    <a:gd name="T32" fmla="*/ 2075 w 2727"/>
                    <a:gd name="T33" fmla="*/ 1244 h 2283"/>
                    <a:gd name="T34" fmla="*/ 1944 w 2727"/>
                    <a:gd name="T35" fmla="*/ 939 h 2283"/>
                    <a:gd name="T36" fmla="*/ 1696 w 2727"/>
                    <a:gd name="T37" fmla="*/ 726 h 2283"/>
                    <a:gd name="T38" fmla="*/ 1365 w 2727"/>
                    <a:gd name="T39" fmla="*/ 646 h 2283"/>
                    <a:gd name="T40" fmla="*/ 1028 w 2727"/>
                    <a:gd name="T41" fmla="*/ 731 h 2283"/>
                    <a:gd name="T42" fmla="*/ 774 w 2727"/>
                    <a:gd name="T43" fmla="*/ 955 h 2283"/>
                    <a:gd name="T44" fmla="*/ 652 w 2727"/>
                    <a:gd name="T45" fmla="*/ 1276 h 2283"/>
                    <a:gd name="T46" fmla="*/ 687 w 2727"/>
                    <a:gd name="T47" fmla="*/ 1605 h 2283"/>
                    <a:gd name="T48" fmla="*/ 850 w 2727"/>
                    <a:gd name="T49" fmla="*/ 1868 h 2283"/>
                    <a:gd name="T50" fmla="*/ 817 w 2727"/>
                    <a:gd name="T51" fmla="*/ 2030 h 2283"/>
                    <a:gd name="T52" fmla="*/ 593 w 2727"/>
                    <a:gd name="T53" fmla="*/ 2122 h 2283"/>
                    <a:gd name="T54" fmla="*/ 445 w 2727"/>
                    <a:gd name="T55" fmla="*/ 2204 h 2283"/>
                    <a:gd name="T56" fmla="*/ 315 w 2727"/>
                    <a:gd name="T57" fmla="*/ 2242 h 2283"/>
                    <a:gd name="T58" fmla="*/ 226 w 2727"/>
                    <a:gd name="T59" fmla="*/ 2130 h 2283"/>
                    <a:gd name="T60" fmla="*/ 248 w 2727"/>
                    <a:gd name="T61" fmla="*/ 2042 h 2283"/>
                    <a:gd name="T62" fmla="*/ 374 w 2727"/>
                    <a:gd name="T63" fmla="*/ 1913 h 2283"/>
                    <a:gd name="T64" fmla="*/ 278 w 2727"/>
                    <a:gd name="T65" fmla="*/ 1681 h 2283"/>
                    <a:gd name="T66" fmla="*/ 99 w 2727"/>
                    <a:gd name="T67" fmla="*/ 1676 h 2283"/>
                    <a:gd name="T68" fmla="*/ 19 w 2727"/>
                    <a:gd name="T69" fmla="*/ 1622 h 2283"/>
                    <a:gd name="T70" fmla="*/ 0 w 2727"/>
                    <a:gd name="T71" fmla="*/ 1470 h 2283"/>
                    <a:gd name="T72" fmla="*/ 4 w 2727"/>
                    <a:gd name="T73" fmla="*/ 1163 h 2283"/>
                    <a:gd name="T74" fmla="*/ 50 w 2727"/>
                    <a:gd name="T75" fmla="*/ 1074 h 2283"/>
                    <a:gd name="T76" fmla="*/ 167 w 2727"/>
                    <a:gd name="T77" fmla="*/ 1048 h 2283"/>
                    <a:gd name="T78" fmla="*/ 310 w 2727"/>
                    <a:gd name="T79" fmla="*/ 1052 h 2283"/>
                    <a:gd name="T80" fmla="*/ 380 w 2727"/>
                    <a:gd name="T81" fmla="*/ 824 h 2283"/>
                    <a:gd name="T82" fmla="*/ 261 w 2727"/>
                    <a:gd name="T83" fmla="*/ 702 h 2283"/>
                    <a:gd name="T84" fmla="*/ 226 w 2727"/>
                    <a:gd name="T85" fmla="*/ 616 h 2283"/>
                    <a:gd name="T86" fmla="*/ 282 w 2727"/>
                    <a:gd name="T87" fmla="*/ 522 h 2283"/>
                    <a:gd name="T88" fmla="*/ 432 w 2727"/>
                    <a:gd name="T89" fmla="*/ 370 h 2283"/>
                    <a:gd name="T90" fmla="*/ 602 w 2727"/>
                    <a:gd name="T91" fmla="*/ 227 h 2283"/>
                    <a:gd name="T92" fmla="*/ 719 w 2727"/>
                    <a:gd name="T93" fmla="*/ 274 h 2283"/>
                    <a:gd name="T94" fmla="*/ 837 w 2727"/>
                    <a:gd name="T95" fmla="*/ 392 h 2283"/>
                    <a:gd name="T96" fmla="*/ 1052 w 2727"/>
                    <a:gd name="T97" fmla="*/ 279 h 2283"/>
                    <a:gd name="T98" fmla="*/ 1055 w 2727"/>
                    <a:gd name="T99" fmla="*/ 98 h 2283"/>
                    <a:gd name="T100" fmla="*/ 1109 w 2727"/>
                    <a:gd name="T101" fmla="*/ 18 h 2283"/>
                    <a:gd name="T102" fmla="*/ 1263 w 2727"/>
                    <a:gd name="T103" fmla="*/ 0 h 2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727" h="2283">
                      <a:moveTo>
                        <a:pt x="1263" y="0"/>
                      </a:moveTo>
                      <a:lnTo>
                        <a:pt x="1322" y="1"/>
                      </a:lnTo>
                      <a:lnTo>
                        <a:pt x="1392" y="1"/>
                      </a:lnTo>
                      <a:lnTo>
                        <a:pt x="1474" y="3"/>
                      </a:lnTo>
                      <a:lnTo>
                        <a:pt x="1568" y="3"/>
                      </a:lnTo>
                      <a:lnTo>
                        <a:pt x="1598" y="7"/>
                      </a:lnTo>
                      <a:lnTo>
                        <a:pt x="1624" y="16"/>
                      </a:lnTo>
                      <a:lnTo>
                        <a:pt x="1642" y="31"/>
                      </a:lnTo>
                      <a:lnTo>
                        <a:pt x="1657" y="51"/>
                      </a:lnTo>
                      <a:lnTo>
                        <a:pt x="1668" y="75"/>
                      </a:lnTo>
                      <a:lnTo>
                        <a:pt x="1675" y="103"/>
                      </a:lnTo>
                      <a:lnTo>
                        <a:pt x="1679" y="133"/>
                      </a:lnTo>
                      <a:lnTo>
                        <a:pt x="1683" y="166"/>
                      </a:lnTo>
                      <a:lnTo>
                        <a:pt x="1683" y="201"/>
                      </a:lnTo>
                      <a:lnTo>
                        <a:pt x="1681" y="237"/>
                      </a:lnTo>
                      <a:lnTo>
                        <a:pt x="1681" y="274"/>
                      </a:lnTo>
                      <a:lnTo>
                        <a:pt x="1679" y="309"/>
                      </a:lnTo>
                      <a:lnTo>
                        <a:pt x="1679" y="344"/>
                      </a:lnTo>
                      <a:lnTo>
                        <a:pt x="1774" y="379"/>
                      </a:lnTo>
                      <a:lnTo>
                        <a:pt x="1864" y="422"/>
                      </a:lnTo>
                      <a:lnTo>
                        <a:pt x="1907" y="379"/>
                      </a:lnTo>
                      <a:lnTo>
                        <a:pt x="1942" y="342"/>
                      </a:lnTo>
                      <a:lnTo>
                        <a:pt x="1975" y="311"/>
                      </a:lnTo>
                      <a:lnTo>
                        <a:pt x="2003" y="283"/>
                      </a:lnTo>
                      <a:lnTo>
                        <a:pt x="2027" y="261"/>
                      </a:lnTo>
                      <a:lnTo>
                        <a:pt x="2051" y="244"/>
                      </a:lnTo>
                      <a:lnTo>
                        <a:pt x="2072" y="231"/>
                      </a:lnTo>
                      <a:lnTo>
                        <a:pt x="2092" y="226"/>
                      </a:lnTo>
                      <a:lnTo>
                        <a:pt x="2112" y="226"/>
                      </a:lnTo>
                      <a:lnTo>
                        <a:pt x="2133" y="229"/>
                      </a:lnTo>
                      <a:lnTo>
                        <a:pt x="2155" y="240"/>
                      </a:lnTo>
                      <a:lnTo>
                        <a:pt x="2181" y="257"/>
                      </a:lnTo>
                      <a:lnTo>
                        <a:pt x="2207" y="279"/>
                      </a:lnTo>
                      <a:lnTo>
                        <a:pt x="2238" y="309"/>
                      </a:lnTo>
                      <a:lnTo>
                        <a:pt x="2273" y="344"/>
                      </a:lnTo>
                      <a:lnTo>
                        <a:pt x="2314" y="385"/>
                      </a:lnTo>
                      <a:lnTo>
                        <a:pt x="2358" y="431"/>
                      </a:lnTo>
                      <a:lnTo>
                        <a:pt x="2412" y="485"/>
                      </a:lnTo>
                      <a:lnTo>
                        <a:pt x="2471" y="546"/>
                      </a:lnTo>
                      <a:lnTo>
                        <a:pt x="2494" y="574"/>
                      </a:lnTo>
                      <a:lnTo>
                        <a:pt x="2503" y="603"/>
                      </a:lnTo>
                      <a:lnTo>
                        <a:pt x="2503" y="631"/>
                      </a:lnTo>
                      <a:lnTo>
                        <a:pt x="2495" y="661"/>
                      </a:lnTo>
                      <a:lnTo>
                        <a:pt x="2479" y="690"/>
                      </a:lnTo>
                      <a:lnTo>
                        <a:pt x="2457" y="720"/>
                      </a:lnTo>
                      <a:lnTo>
                        <a:pt x="2431" y="750"/>
                      </a:lnTo>
                      <a:lnTo>
                        <a:pt x="2401" y="777"/>
                      </a:lnTo>
                      <a:lnTo>
                        <a:pt x="2370" y="807"/>
                      </a:lnTo>
                      <a:lnTo>
                        <a:pt x="2338" y="837"/>
                      </a:lnTo>
                      <a:lnTo>
                        <a:pt x="2308" y="866"/>
                      </a:lnTo>
                      <a:lnTo>
                        <a:pt x="2351" y="957"/>
                      </a:lnTo>
                      <a:lnTo>
                        <a:pt x="2386" y="1052"/>
                      </a:lnTo>
                      <a:lnTo>
                        <a:pt x="2453" y="1052"/>
                      </a:lnTo>
                      <a:lnTo>
                        <a:pt x="2510" y="1050"/>
                      </a:lnTo>
                      <a:lnTo>
                        <a:pt x="2558" y="1050"/>
                      </a:lnTo>
                      <a:lnTo>
                        <a:pt x="2601" y="1052"/>
                      </a:lnTo>
                      <a:lnTo>
                        <a:pt x="2634" y="1055"/>
                      </a:lnTo>
                      <a:lnTo>
                        <a:pt x="2664" y="1063"/>
                      </a:lnTo>
                      <a:lnTo>
                        <a:pt x="2684" y="1076"/>
                      </a:lnTo>
                      <a:lnTo>
                        <a:pt x="2701" y="1092"/>
                      </a:lnTo>
                      <a:lnTo>
                        <a:pt x="2714" y="1116"/>
                      </a:lnTo>
                      <a:lnTo>
                        <a:pt x="2721" y="1148"/>
                      </a:lnTo>
                      <a:lnTo>
                        <a:pt x="2725" y="1187"/>
                      </a:lnTo>
                      <a:lnTo>
                        <a:pt x="2727" y="1235"/>
                      </a:lnTo>
                      <a:lnTo>
                        <a:pt x="2070" y="1509"/>
                      </a:lnTo>
                      <a:lnTo>
                        <a:pt x="2083" y="1418"/>
                      </a:lnTo>
                      <a:lnTo>
                        <a:pt x="2085" y="1329"/>
                      </a:lnTo>
                      <a:lnTo>
                        <a:pt x="2075" y="1244"/>
                      </a:lnTo>
                      <a:lnTo>
                        <a:pt x="2055" y="1163"/>
                      </a:lnTo>
                      <a:lnTo>
                        <a:pt x="2027" y="1083"/>
                      </a:lnTo>
                      <a:lnTo>
                        <a:pt x="1990" y="1009"/>
                      </a:lnTo>
                      <a:lnTo>
                        <a:pt x="1944" y="939"/>
                      </a:lnTo>
                      <a:lnTo>
                        <a:pt x="1892" y="876"/>
                      </a:lnTo>
                      <a:lnTo>
                        <a:pt x="1833" y="818"/>
                      </a:lnTo>
                      <a:lnTo>
                        <a:pt x="1766" y="768"/>
                      </a:lnTo>
                      <a:lnTo>
                        <a:pt x="1696" y="726"/>
                      </a:lnTo>
                      <a:lnTo>
                        <a:pt x="1618" y="692"/>
                      </a:lnTo>
                      <a:lnTo>
                        <a:pt x="1539" y="666"/>
                      </a:lnTo>
                      <a:lnTo>
                        <a:pt x="1453" y="652"/>
                      </a:lnTo>
                      <a:lnTo>
                        <a:pt x="1365" y="646"/>
                      </a:lnTo>
                      <a:lnTo>
                        <a:pt x="1276" y="652"/>
                      </a:lnTo>
                      <a:lnTo>
                        <a:pt x="1189" y="668"/>
                      </a:lnTo>
                      <a:lnTo>
                        <a:pt x="1105" y="694"/>
                      </a:lnTo>
                      <a:lnTo>
                        <a:pt x="1028" y="731"/>
                      </a:lnTo>
                      <a:lnTo>
                        <a:pt x="954" y="776"/>
                      </a:lnTo>
                      <a:lnTo>
                        <a:pt x="887" y="827"/>
                      </a:lnTo>
                      <a:lnTo>
                        <a:pt x="828" y="889"/>
                      </a:lnTo>
                      <a:lnTo>
                        <a:pt x="774" y="955"/>
                      </a:lnTo>
                      <a:lnTo>
                        <a:pt x="730" y="1027"/>
                      </a:lnTo>
                      <a:lnTo>
                        <a:pt x="694" y="1105"/>
                      </a:lnTo>
                      <a:lnTo>
                        <a:pt x="669" y="1189"/>
                      </a:lnTo>
                      <a:lnTo>
                        <a:pt x="652" y="1276"/>
                      </a:lnTo>
                      <a:lnTo>
                        <a:pt x="646" y="1366"/>
                      </a:lnTo>
                      <a:lnTo>
                        <a:pt x="650" y="1448"/>
                      </a:lnTo>
                      <a:lnTo>
                        <a:pt x="665" y="1528"/>
                      </a:lnTo>
                      <a:lnTo>
                        <a:pt x="687" y="1605"/>
                      </a:lnTo>
                      <a:lnTo>
                        <a:pt x="717" y="1678"/>
                      </a:lnTo>
                      <a:lnTo>
                        <a:pt x="756" y="1746"/>
                      </a:lnTo>
                      <a:lnTo>
                        <a:pt x="800" y="1809"/>
                      </a:lnTo>
                      <a:lnTo>
                        <a:pt x="850" y="1868"/>
                      </a:lnTo>
                      <a:lnTo>
                        <a:pt x="907" y="1920"/>
                      </a:lnTo>
                      <a:lnTo>
                        <a:pt x="970" y="1967"/>
                      </a:lnTo>
                      <a:lnTo>
                        <a:pt x="889" y="2000"/>
                      </a:lnTo>
                      <a:lnTo>
                        <a:pt x="817" y="2030"/>
                      </a:lnTo>
                      <a:lnTo>
                        <a:pt x="752" y="2055"/>
                      </a:lnTo>
                      <a:lnTo>
                        <a:pt x="693" y="2080"/>
                      </a:lnTo>
                      <a:lnTo>
                        <a:pt x="641" y="2102"/>
                      </a:lnTo>
                      <a:lnTo>
                        <a:pt x="593" y="2122"/>
                      </a:lnTo>
                      <a:lnTo>
                        <a:pt x="550" y="2141"/>
                      </a:lnTo>
                      <a:lnTo>
                        <a:pt x="511" y="2161"/>
                      </a:lnTo>
                      <a:lnTo>
                        <a:pt x="478" y="2181"/>
                      </a:lnTo>
                      <a:lnTo>
                        <a:pt x="445" y="2204"/>
                      </a:lnTo>
                      <a:lnTo>
                        <a:pt x="413" y="2226"/>
                      </a:lnTo>
                      <a:lnTo>
                        <a:pt x="384" y="2254"/>
                      </a:lnTo>
                      <a:lnTo>
                        <a:pt x="356" y="2283"/>
                      </a:lnTo>
                      <a:lnTo>
                        <a:pt x="315" y="2242"/>
                      </a:lnTo>
                      <a:lnTo>
                        <a:pt x="284" y="2209"/>
                      </a:lnTo>
                      <a:lnTo>
                        <a:pt x="258" y="2180"/>
                      </a:lnTo>
                      <a:lnTo>
                        <a:pt x="239" y="2154"/>
                      </a:lnTo>
                      <a:lnTo>
                        <a:pt x="226" y="2130"/>
                      </a:lnTo>
                      <a:lnTo>
                        <a:pt x="223" y="2109"/>
                      </a:lnTo>
                      <a:lnTo>
                        <a:pt x="224" y="2087"/>
                      </a:lnTo>
                      <a:lnTo>
                        <a:pt x="232" y="2067"/>
                      </a:lnTo>
                      <a:lnTo>
                        <a:pt x="248" y="2042"/>
                      </a:lnTo>
                      <a:lnTo>
                        <a:pt x="269" y="2017"/>
                      </a:lnTo>
                      <a:lnTo>
                        <a:pt x="298" y="1987"/>
                      </a:lnTo>
                      <a:lnTo>
                        <a:pt x="334" y="1954"/>
                      </a:lnTo>
                      <a:lnTo>
                        <a:pt x="374" y="1913"/>
                      </a:lnTo>
                      <a:lnTo>
                        <a:pt x="422" y="1867"/>
                      </a:lnTo>
                      <a:lnTo>
                        <a:pt x="378" y="1776"/>
                      </a:lnTo>
                      <a:lnTo>
                        <a:pt x="345" y="1679"/>
                      </a:lnTo>
                      <a:lnTo>
                        <a:pt x="278" y="1681"/>
                      </a:lnTo>
                      <a:lnTo>
                        <a:pt x="223" y="1681"/>
                      </a:lnTo>
                      <a:lnTo>
                        <a:pt x="173" y="1681"/>
                      </a:lnTo>
                      <a:lnTo>
                        <a:pt x="132" y="1679"/>
                      </a:lnTo>
                      <a:lnTo>
                        <a:pt x="99" y="1676"/>
                      </a:lnTo>
                      <a:lnTo>
                        <a:pt x="71" y="1670"/>
                      </a:lnTo>
                      <a:lnTo>
                        <a:pt x="49" y="1659"/>
                      </a:lnTo>
                      <a:lnTo>
                        <a:pt x="32" y="1644"/>
                      </a:lnTo>
                      <a:lnTo>
                        <a:pt x="19" y="1622"/>
                      </a:lnTo>
                      <a:lnTo>
                        <a:pt x="10" y="1596"/>
                      </a:lnTo>
                      <a:lnTo>
                        <a:pt x="4" y="1563"/>
                      </a:lnTo>
                      <a:lnTo>
                        <a:pt x="2" y="1520"/>
                      </a:lnTo>
                      <a:lnTo>
                        <a:pt x="0" y="1470"/>
                      </a:lnTo>
                      <a:lnTo>
                        <a:pt x="0" y="1409"/>
                      </a:lnTo>
                      <a:lnTo>
                        <a:pt x="2" y="1339"/>
                      </a:lnTo>
                      <a:lnTo>
                        <a:pt x="2" y="1257"/>
                      </a:lnTo>
                      <a:lnTo>
                        <a:pt x="4" y="1163"/>
                      </a:lnTo>
                      <a:lnTo>
                        <a:pt x="6" y="1133"/>
                      </a:lnTo>
                      <a:lnTo>
                        <a:pt x="17" y="1107"/>
                      </a:lnTo>
                      <a:lnTo>
                        <a:pt x="32" y="1089"/>
                      </a:lnTo>
                      <a:lnTo>
                        <a:pt x="50" y="1074"/>
                      </a:lnTo>
                      <a:lnTo>
                        <a:pt x="74" y="1063"/>
                      </a:lnTo>
                      <a:lnTo>
                        <a:pt x="102" y="1055"/>
                      </a:lnTo>
                      <a:lnTo>
                        <a:pt x="134" y="1052"/>
                      </a:lnTo>
                      <a:lnTo>
                        <a:pt x="167" y="1048"/>
                      </a:lnTo>
                      <a:lnTo>
                        <a:pt x="200" y="1048"/>
                      </a:lnTo>
                      <a:lnTo>
                        <a:pt x="237" y="1048"/>
                      </a:lnTo>
                      <a:lnTo>
                        <a:pt x="272" y="1050"/>
                      </a:lnTo>
                      <a:lnTo>
                        <a:pt x="310" y="1052"/>
                      </a:lnTo>
                      <a:lnTo>
                        <a:pt x="345" y="1052"/>
                      </a:lnTo>
                      <a:lnTo>
                        <a:pt x="378" y="957"/>
                      </a:lnTo>
                      <a:lnTo>
                        <a:pt x="422" y="866"/>
                      </a:lnTo>
                      <a:lnTo>
                        <a:pt x="380" y="824"/>
                      </a:lnTo>
                      <a:lnTo>
                        <a:pt x="343" y="789"/>
                      </a:lnTo>
                      <a:lnTo>
                        <a:pt x="310" y="755"/>
                      </a:lnTo>
                      <a:lnTo>
                        <a:pt x="282" y="727"/>
                      </a:lnTo>
                      <a:lnTo>
                        <a:pt x="261" y="702"/>
                      </a:lnTo>
                      <a:lnTo>
                        <a:pt x="243" y="679"/>
                      </a:lnTo>
                      <a:lnTo>
                        <a:pt x="232" y="657"/>
                      </a:lnTo>
                      <a:lnTo>
                        <a:pt x="226" y="637"/>
                      </a:lnTo>
                      <a:lnTo>
                        <a:pt x="226" y="616"/>
                      </a:lnTo>
                      <a:lnTo>
                        <a:pt x="232" y="596"/>
                      </a:lnTo>
                      <a:lnTo>
                        <a:pt x="241" y="574"/>
                      </a:lnTo>
                      <a:lnTo>
                        <a:pt x="258" y="550"/>
                      </a:lnTo>
                      <a:lnTo>
                        <a:pt x="282" y="522"/>
                      </a:lnTo>
                      <a:lnTo>
                        <a:pt x="310" y="490"/>
                      </a:lnTo>
                      <a:lnTo>
                        <a:pt x="345" y="457"/>
                      </a:lnTo>
                      <a:lnTo>
                        <a:pt x="385" y="416"/>
                      </a:lnTo>
                      <a:lnTo>
                        <a:pt x="432" y="370"/>
                      </a:lnTo>
                      <a:lnTo>
                        <a:pt x="485" y="318"/>
                      </a:lnTo>
                      <a:lnTo>
                        <a:pt x="545" y="259"/>
                      </a:lnTo>
                      <a:lnTo>
                        <a:pt x="574" y="237"/>
                      </a:lnTo>
                      <a:lnTo>
                        <a:pt x="602" y="227"/>
                      </a:lnTo>
                      <a:lnTo>
                        <a:pt x="632" y="227"/>
                      </a:lnTo>
                      <a:lnTo>
                        <a:pt x="661" y="235"/>
                      </a:lnTo>
                      <a:lnTo>
                        <a:pt x="691" y="251"/>
                      </a:lnTo>
                      <a:lnTo>
                        <a:pt x="719" y="274"/>
                      </a:lnTo>
                      <a:lnTo>
                        <a:pt x="748" y="300"/>
                      </a:lnTo>
                      <a:lnTo>
                        <a:pt x="778" y="329"/>
                      </a:lnTo>
                      <a:lnTo>
                        <a:pt x="807" y="361"/>
                      </a:lnTo>
                      <a:lnTo>
                        <a:pt x="837" y="392"/>
                      </a:lnTo>
                      <a:lnTo>
                        <a:pt x="867" y="422"/>
                      </a:lnTo>
                      <a:lnTo>
                        <a:pt x="955" y="379"/>
                      </a:lnTo>
                      <a:lnTo>
                        <a:pt x="1052" y="344"/>
                      </a:lnTo>
                      <a:lnTo>
                        <a:pt x="1052" y="279"/>
                      </a:lnTo>
                      <a:lnTo>
                        <a:pt x="1050" y="222"/>
                      </a:lnTo>
                      <a:lnTo>
                        <a:pt x="1050" y="174"/>
                      </a:lnTo>
                      <a:lnTo>
                        <a:pt x="1052" y="133"/>
                      </a:lnTo>
                      <a:lnTo>
                        <a:pt x="1055" y="98"/>
                      </a:lnTo>
                      <a:lnTo>
                        <a:pt x="1063" y="70"/>
                      </a:lnTo>
                      <a:lnTo>
                        <a:pt x="1072" y="48"/>
                      </a:lnTo>
                      <a:lnTo>
                        <a:pt x="1087" y="31"/>
                      </a:lnTo>
                      <a:lnTo>
                        <a:pt x="1109" y="18"/>
                      </a:lnTo>
                      <a:lnTo>
                        <a:pt x="1135" y="11"/>
                      </a:lnTo>
                      <a:lnTo>
                        <a:pt x="1170" y="5"/>
                      </a:lnTo>
                      <a:lnTo>
                        <a:pt x="1211" y="1"/>
                      </a:lnTo>
                      <a:lnTo>
                        <a:pt x="1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51" name="PA-任意多边形 54"/>
                <p:cNvSpPr/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906838" y="1268413"/>
                  <a:ext cx="819150" cy="801688"/>
                </a:xfrm>
                <a:custGeom>
                  <a:avLst/>
                  <a:gdLst>
                    <a:gd name="T0" fmla="*/ 515 w 1031"/>
                    <a:gd name="T1" fmla="*/ 0 h 1011"/>
                    <a:gd name="T2" fmla="*/ 590 w 1031"/>
                    <a:gd name="T3" fmla="*/ 5 h 1011"/>
                    <a:gd name="T4" fmla="*/ 661 w 1031"/>
                    <a:gd name="T5" fmla="*/ 20 h 1011"/>
                    <a:gd name="T6" fmla="*/ 727 w 1031"/>
                    <a:gd name="T7" fmla="*/ 44 h 1011"/>
                    <a:gd name="T8" fmla="*/ 788 w 1031"/>
                    <a:gd name="T9" fmla="*/ 77 h 1011"/>
                    <a:gd name="T10" fmla="*/ 846 w 1031"/>
                    <a:gd name="T11" fmla="*/ 120 h 1011"/>
                    <a:gd name="T12" fmla="*/ 896 w 1031"/>
                    <a:gd name="T13" fmla="*/ 166 h 1011"/>
                    <a:gd name="T14" fmla="*/ 938 w 1031"/>
                    <a:gd name="T15" fmla="*/ 220 h 1011"/>
                    <a:gd name="T16" fmla="*/ 974 w 1031"/>
                    <a:gd name="T17" fmla="*/ 279 h 1011"/>
                    <a:gd name="T18" fmla="*/ 1001 w 1031"/>
                    <a:gd name="T19" fmla="*/ 342 h 1011"/>
                    <a:gd name="T20" fmla="*/ 1020 w 1031"/>
                    <a:gd name="T21" fmla="*/ 409 h 1011"/>
                    <a:gd name="T22" fmla="*/ 1031 w 1031"/>
                    <a:gd name="T23" fmla="*/ 478 h 1011"/>
                    <a:gd name="T24" fmla="*/ 1031 w 1031"/>
                    <a:gd name="T25" fmla="*/ 550 h 1011"/>
                    <a:gd name="T26" fmla="*/ 1020 w 1031"/>
                    <a:gd name="T27" fmla="*/ 622 h 1011"/>
                    <a:gd name="T28" fmla="*/ 998 w 1031"/>
                    <a:gd name="T29" fmla="*/ 694 h 1011"/>
                    <a:gd name="T30" fmla="*/ 964 w 1031"/>
                    <a:gd name="T31" fmla="*/ 765 h 1011"/>
                    <a:gd name="T32" fmla="*/ 376 w 1031"/>
                    <a:gd name="T33" fmla="*/ 1011 h 1011"/>
                    <a:gd name="T34" fmla="*/ 305 w 1031"/>
                    <a:gd name="T35" fmla="*/ 985 h 1011"/>
                    <a:gd name="T36" fmla="*/ 241 w 1031"/>
                    <a:gd name="T37" fmla="*/ 952 h 1011"/>
                    <a:gd name="T38" fmla="*/ 181 w 1031"/>
                    <a:gd name="T39" fmla="*/ 907 h 1011"/>
                    <a:gd name="T40" fmla="*/ 130 w 1031"/>
                    <a:gd name="T41" fmla="*/ 857 h 1011"/>
                    <a:gd name="T42" fmla="*/ 85 w 1031"/>
                    <a:gd name="T43" fmla="*/ 800 h 1011"/>
                    <a:gd name="T44" fmla="*/ 48 w 1031"/>
                    <a:gd name="T45" fmla="*/ 735 h 1011"/>
                    <a:gd name="T46" fmla="*/ 22 w 1031"/>
                    <a:gd name="T47" fmla="*/ 666 h 1011"/>
                    <a:gd name="T48" fmla="*/ 6 w 1031"/>
                    <a:gd name="T49" fmla="*/ 592 h 1011"/>
                    <a:gd name="T50" fmla="*/ 0 w 1031"/>
                    <a:gd name="T51" fmla="*/ 516 h 1011"/>
                    <a:gd name="T52" fmla="*/ 6 w 1031"/>
                    <a:gd name="T53" fmla="*/ 440 h 1011"/>
                    <a:gd name="T54" fmla="*/ 20 w 1031"/>
                    <a:gd name="T55" fmla="*/ 366 h 1011"/>
                    <a:gd name="T56" fmla="*/ 46 w 1031"/>
                    <a:gd name="T57" fmla="*/ 298 h 1011"/>
                    <a:gd name="T58" fmla="*/ 81 w 1031"/>
                    <a:gd name="T59" fmla="*/ 235 h 1011"/>
                    <a:gd name="T60" fmla="*/ 126 w 1031"/>
                    <a:gd name="T61" fmla="*/ 177 h 1011"/>
                    <a:gd name="T62" fmla="*/ 176 w 1031"/>
                    <a:gd name="T63" fmla="*/ 126 h 1011"/>
                    <a:gd name="T64" fmla="*/ 235 w 1031"/>
                    <a:gd name="T65" fmla="*/ 83 h 1011"/>
                    <a:gd name="T66" fmla="*/ 298 w 1031"/>
                    <a:gd name="T67" fmla="*/ 48 h 1011"/>
                    <a:gd name="T68" fmla="*/ 366 w 1031"/>
                    <a:gd name="T69" fmla="*/ 22 h 1011"/>
                    <a:gd name="T70" fmla="*/ 439 w 1031"/>
                    <a:gd name="T71" fmla="*/ 5 h 1011"/>
                    <a:gd name="T72" fmla="*/ 515 w 1031"/>
                    <a:gd name="T73" fmla="*/ 0 h 1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31" h="1011">
                      <a:moveTo>
                        <a:pt x="515" y="0"/>
                      </a:moveTo>
                      <a:lnTo>
                        <a:pt x="590" y="5"/>
                      </a:lnTo>
                      <a:lnTo>
                        <a:pt x="661" y="20"/>
                      </a:lnTo>
                      <a:lnTo>
                        <a:pt x="727" y="44"/>
                      </a:lnTo>
                      <a:lnTo>
                        <a:pt x="788" y="77"/>
                      </a:lnTo>
                      <a:lnTo>
                        <a:pt x="846" y="120"/>
                      </a:lnTo>
                      <a:lnTo>
                        <a:pt x="896" y="166"/>
                      </a:lnTo>
                      <a:lnTo>
                        <a:pt x="938" y="220"/>
                      </a:lnTo>
                      <a:lnTo>
                        <a:pt x="974" y="279"/>
                      </a:lnTo>
                      <a:lnTo>
                        <a:pt x="1001" y="342"/>
                      </a:lnTo>
                      <a:lnTo>
                        <a:pt x="1020" y="409"/>
                      </a:lnTo>
                      <a:lnTo>
                        <a:pt x="1031" y="478"/>
                      </a:lnTo>
                      <a:lnTo>
                        <a:pt x="1031" y="550"/>
                      </a:lnTo>
                      <a:lnTo>
                        <a:pt x="1020" y="622"/>
                      </a:lnTo>
                      <a:lnTo>
                        <a:pt x="998" y="694"/>
                      </a:lnTo>
                      <a:lnTo>
                        <a:pt x="964" y="765"/>
                      </a:lnTo>
                      <a:lnTo>
                        <a:pt x="376" y="1011"/>
                      </a:lnTo>
                      <a:lnTo>
                        <a:pt x="305" y="985"/>
                      </a:lnTo>
                      <a:lnTo>
                        <a:pt x="241" y="952"/>
                      </a:lnTo>
                      <a:lnTo>
                        <a:pt x="181" y="907"/>
                      </a:lnTo>
                      <a:lnTo>
                        <a:pt x="130" y="857"/>
                      </a:lnTo>
                      <a:lnTo>
                        <a:pt x="85" y="800"/>
                      </a:lnTo>
                      <a:lnTo>
                        <a:pt x="48" y="735"/>
                      </a:lnTo>
                      <a:lnTo>
                        <a:pt x="22" y="666"/>
                      </a:lnTo>
                      <a:lnTo>
                        <a:pt x="6" y="592"/>
                      </a:lnTo>
                      <a:lnTo>
                        <a:pt x="0" y="516"/>
                      </a:lnTo>
                      <a:lnTo>
                        <a:pt x="6" y="440"/>
                      </a:lnTo>
                      <a:lnTo>
                        <a:pt x="20" y="366"/>
                      </a:lnTo>
                      <a:lnTo>
                        <a:pt x="46" y="298"/>
                      </a:lnTo>
                      <a:lnTo>
                        <a:pt x="81" y="235"/>
                      </a:lnTo>
                      <a:lnTo>
                        <a:pt x="126" y="177"/>
                      </a:lnTo>
                      <a:lnTo>
                        <a:pt x="176" y="126"/>
                      </a:lnTo>
                      <a:lnTo>
                        <a:pt x="235" y="83"/>
                      </a:lnTo>
                      <a:lnTo>
                        <a:pt x="298" y="48"/>
                      </a:lnTo>
                      <a:lnTo>
                        <a:pt x="366" y="22"/>
                      </a:lnTo>
                      <a:lnTo>
                        <a:pt x="439" y="5"/>
                      </a:lnTo>
                      <a:lnTo>
                        <a:pt x="5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  <p:sp>
              <p:nvSpPr>
                <p:cNvPr id="52" name="PA-任意多边形 55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551238" y="1030288"/>
                  <a:ext cx="3370263" cy="2000250"/>
                </a:xfrm>
                <a:custGeom>
                  <a:avLst/>
                  <a:gdLst>
                    <a:gd name="T0" fmla="*/ 3630 w 4246"/>
                    <a:gd name="T1" fmla="*/ 5 h 2520"/>
                    <a:gd name="T2" fmla="*/ 3721 w 4246"/>
                    <a:gd name="T3" fmla="*/ 35 h 2520"/>
                    <a:gd name="T4" fmla="*/ 3796 w 4246"/>
                    <a:gd name="T5" fmla="*/ 81 h 2520"/>
                    <a:gd name="T6" fmla="*/ 3857 w 4246"/>
                    <a:gd name="T7" fmla="*/ 139 h 2520"/>
                    <a:gd name="T8" fmla="*/ 3898 w 4246"/>
                    <a:gd name="T9" fmla="*/ 200 h 2520"/>
                    <a:gd name="T10" fmla="*/ 3917 w 4246"/>
                    <a:gd name="T11" fmla="*/ 257 h 2520"/>
                    <a:gd name="T12" fmla="*/ 3907 w 4246"/>
                    <a:gd name="T13" fmla="*/ 307 h 2520"/>
                    <a:gd name="T14" fmla="*/ 3869 w 4246"/>
                    <a:gd name="T15" fmla="*/ 340 h 2520"/>
                    <a:gd name="T16" fmla="*/ 3709 w 4246"/>
                    <a:gd name="T17" fmla="*/ 405 h 2520"/>
                    <a:gd name="T18" fmla="*/ 3584 w 4246"/>
                    <a:gd name="T19" fmla="*/ 455 h 2520"/>
                    <a:gd name="T20" fmla="*/ 3487 w 4246"/>
                    <a:gd name="T21" fmla="*/ 496 h 2520"/>
                    <a:gd name="T22" fmla="*/ 3421 w 4246"/>
                    <a:gd name="T23" fmla="*/ 533 h 2520"/>
                    <a:gd name="T24" fmla="*/ 3378 w 4246"/>
                    <a:gd name="T25" fmla="*/ 572 h 2520"/>
                    <a:gd name="T26" fmla="*/ 3360 w 4246"/>
                    <a:gd name="T27" fmla="*/ 615 h 2520"/>
                    <a:gd name="T28" fmla="*/ 3361 w 4246"/>
                    <a:gd name="T29" fmla="*/ 668 h 2520"/>
                    <a:gd name="T30" fmla="*/ 3382 w 4246"/>
                    <a:gd name="T31" fmla="*/ 739 h 2520"/>
                    <a:gd name="T32" fmla="*/ 3419 w 4246"/>
                    <a:gd name="T33" fmla="*/ 829 h 2520"/>
                    <a:gd name="T34" fmla="*/ 3469 w 4246"/>
                    <a:gd name="T35" fmla="*/ 946 h 2520"/>
                    <a:gd name="T36" fmla="*/ 3513 w 4246"/>
                    <a:gd name="T37" fmla="*/ 1044 h 2520"/>
                    <a:gd name="T38" fmla="*/ 3561 w 4246"/>
                    <a:gd name="T39" fmla="*/ 1087 h 2520"/>
                    <a:gd name="T40" fmla="*/ 3622 w 4246"/>
                    <a:gd name="T41" fmla="*/ 1104 h 2520"/>
                    <a:gd name="T42" fmla="*/ 3687 w 4246"/>
                    <a:gd name="T43" fmla="*/ 1092 h 2520"/>
                    <a:gd name="T44" fmla="*/ 4139 w 4246"/>
                    <a:gd name="T45" fmla="*/ 911 h 2520"/>
                    <a:gd name="T46" fmla="*/ 4187 w 4246"/>
                    <a:gd name="T47" fmla="*/ 926 h 2520"/>
                    <a:gd name="T48" fmla="*/ 4222 w 4246"/>
                    <a:gd name="T49" fmla="*/ 974 h 2520"/>
                    <a:gd name="T50" fmla="*/ 4242 w 4246"/>
                    <a:gd name="T51" fmla="*/ 1044 h 2520"/>
                    <a:gd name="T52" fmla="*/ 4244 w 4246"/>
                    <a:gd name="T53" fmla="*/ 1131 h 2520"/>
                    <a:gd name="T54" fmla="*/ 4226 w 4246"/>
                    <a:gd name="T55" fmla="*/ 1224 h 2520"/>
                    <a:gd name="T56" fmla="*/ 4183 w 4246"/>
                    <a:gd name="T57" fmla="*/ 1315 h 2520"/>
                    <a:gd name="T58" fmla="*/ 4113 w 4246"/>
                    <a:gd name="T59" fmla="*/ 1396 h 2520"/>
                    <a:gd name="T60" fmla="*/ 3993 w 4246"/>
                    <a:gd name="T61" fmla="*/ 1476 h 2520"/>
                    <a:gd name="T62" fmla="*/ 3865 w 4246"/>
                    <a:gd name="T63" fmla="*/ 1554 h 2520"/>
                    <a:gd name="T64" fmla="*/ 3756 w 4246"/>
                    <a:gd name="T65" fmla="*/ 1607 h 2520"/>
                    <a:gd name="T66" fmla="*/ 3658 w 4246"/>
                    <a:gd name="T67" fmla="*/ 1639 h 2520"/>
                    <a:gd name="T68" fmla="*/ 3563 w 4246"/>
                    <a:gd name="T69" fmla="*/ 1652 h 2520"/>
                    <a:gd name="T70" fmla="*/ 3463 w 4246"/>
                    <a:gd name="T71" fmla="*/ 1644 h 2520"/>
                    <a:gd name="T72" fmla="*/ 3348 w 4246"/>
                    <a:gd name="T73" fmla="*/ 1618 h 2520"/>
                    <a:gd name="T74" fmla="*/ 3210 w 4246"/>
                    <a:gd name="T75" fmla="*/ 1576 h 2520"/>
                    <a:gd name="T76" fmla="*/ 3041 w 4246"/>
                    <a:gd name="T77" fmla="*/ 1517 h 2520"/>
                    <a:gd name="T78" fmla="*/ 533 w 4246"/>
                    <a:gd name="T79" fmla="*/ 2487 h 2520"/>
                    <a:gd name="T80" fmla="*/ 413 w 4246"/>
                    <a:gd name="T81" fmla="*/ 2519 h 2520"/>
                    <a:gd name="T82" fmla="*/ 306 w 4246"/>
                    <a:gd name="T83" fmla="*/ 2515 h 2520"/>
                    <a:gd name="T84" fmla="*/ 209 w 4246"/>
                    <a:gd name="T85" fmla="*/ 2480 h 2520"/>
                    <a:gd name="T86" fmla="*/ 130 w 4246"/>
                    <a:gd name="T87" fmla="*/ 2422 h 2520"/>
                    <a:gd name="T88" fmla="*/ 67 w 4246"/>
                    <a:gd name="T89" fmla="*/ 2344 h 2520"/>
                    <a:gd name="T90" fmla="*/ 24 w 4246"/>
                    <a:gd name="T91" fmla="*/ 2256 h 2520"/>
                    <a:gd name="T92" fmla="*/ 2 w 4246"/>
                    <a:gd name="T93" fmla="*/ 2157 h 2520"/>
                    <a:gd name="T94" fmla="*/ 6 w 4246"/>
                    <a:gd name="T95" fmla="*/ 2057 h 2520"/>
                    <a:gd name="T96" fmla="*/ 35 w 4246"/>
                    <a:gd name="T97" fmla="*/ 1963 h 2520"/>
                    <a:gd name="T98" fmla="*/ 93 w 4246"/>
                    <a:gd name="T99" fmla="*/ 1876 h 2520"/>
                    <a:gd name="T100" fmla="*/ 180 w 4246"/>
                    <a:gd name="T101" fmla="*/ 1805 h 2520"/>
                    <a:gd name="T102" fmla="*/ 2645 w 4246"/>
                    <a:gd name="T103" fmla="*/ 772 h 2520"/>
                    <a:gd name="T104" fmla="*/ 2708 w 4246"/>
                    <a:gd name="T105" fmla="*/ 637 h 2520"/>
                    <a:gd name="T106" fmla="*/ 2767 w 4246"/>
                    <a:gd name="T107" fmla="*/ 511 h 2520"/>
                    <a:gd name="T108" fmla="*/ 2828 w 4246"/>
                    <a:gd name="T109" fmla="*/ 394 h 2520"/>
                    <a:gd name="T110" fmla="*/ 2897 w 4246"/>
                    <a:gd name="T111" fmla="*/ 292 h 2520"/>
                    <a:gd name="T112" fmla="*/ 2976 w 4246"/>
                    <a:gd name="T113" fmla="*/ 203 h 2520"/>
                    <a:gd name="T114" fmla="*/ 3075 w 4246"/>
                    <a:gd name="T115" fmla="*/ 129 h 2520"/>
                    <a:gd name="T116" fmla="*/ 3197 w 4246"/>
                    <a:gd name="T117" fmla="*/ 76 h 2520"/>
                    <a:gd name="T118" fmla="*/ 3476 w 4246"/>
                    <a:gd name="T119" fmla="*/ 9 h 2520"/>
                    <a:gd name="T120" fmla="*/ 3580 w 4246"/>
                    <a:gd name="T121" fmla="*/ 0 h 2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46" h="2520">
                      <a:moveTo>
                        <a:pt x="3580" y="0"/>
                      </a:moveTo>
                      <a:lnTo>
                        <a:pt x="3630" y="5"/>
                      </a:lnTo>
                      <a:lnTo>
                        <a:pt x="3676" y="18"/>
                      </a:lnTo>
                      <a:lnTo>
                        <a:pt x="3721" y="35"/>
                      </a:lnTo>
                      <a:lnTo>
                        <a:pt x="3761" y="57"/>
                      </a:lnTo>
                      <a:lnTo>
                        <a:pt x="3796" y="81"/>
                      </a:lnTo>
                      <a:lnTo>
                        <a:pt x="3830" y="109"/>
                      </a:lnTo>
                      <a:lnTo>
                        <a:pt x="3857" y="139"/>
                      </a:lnTo>
                      <a:lnTo>
                        <a:pt x="3882" y="168"/>
                      </a:lnTo>
                      <a:lnTo>
                        <a:pt x="3898" y="200"/>
                      </a:lnTo>
                      <a:lnTo>
                        <a:pt x="3911" y="229"/>
                      </a:lnTo>
                      <a:lnTo>
                        <a:pt x="3917" y="257"/>
                      </a:lnTo>
                      <a:lnTo>
                        <a:pt x="3915" y="283"/>
                      </a:lnTo>
                      <a:lnTo>
                        <a:pt x="3907" y="307"/>
                      </a:lnTo>
                      <a:lnTo>
                        <a:pt x="3893" y="326"/>
                      </a:lnTo>
                      <a:lnTo>
                        <a:pt x="3869" y="340"/>
                      </a:lnTo>
                      <a:lnTo>
                        <a:pt x="3785" y="374"/>
                      </a:lnTo>
                      <a:lnTo>
                        <a:pt x="3709" y="405"/>
                      </a:lnTo>
                      <a:lnTo>
                        <a:pt x="3643" y="431"/>
                      </a:lnTo>
                      <a:lnTo>
                        <a:pt x="3584" y="455"/>
                      </a:lnTo>
                      <a:lnTo>
                        <a:pt x="3532" y="477"/>
                      </a:lnTo>
                      <a:lnTo>
                        <a:pt x="3487" y="496"/>
                      </a:lnTo>
                      <a:lnTo>
                        <a:pt x="3450" y="515"/>
                      </a:lnTo>
                      <a:lnTo>
                        <a:pt x="3421" y="533"/>
                      </a:lnTo>
                      <a:lnTo>
                        <a:pt x="3397" y="552"/>
                      </a:lnTo>
                      <a:lnTo>
                        <a:pt x="3378" y="572"/>
                      </a:lnTo>
                      <a:lnTo>
                        <a:pt x="3367" y="592"/>
                      </a:lnTo>
                      <a:lnTo>
                        <a:pt x="3360" y="615"/>
                      </a:lnTo>
                      <a:lnTo>
                        <a:pt x="3358" y="640"/>
                      </a:lnTo>
                      <a:lnTo>
                        <a:pt x="3361" y="668"/>
                      </a:lnTo>
                      <a:lnTo>
                        <a:pt x="3369" y="702"/>
                      </a:lnTo>
                      <a:lnTo>
                        <a:pt x="3382" y="739"/>
                      </a:lnTo>
                      <a:lnTo>
                        <a:pt x="3398" y="781"/>
                      </a:lnTo>
                      <a:lnTo>
                        <a:pt x="3419" y="829"/>
                      </a:lnTo>
                      <a:lnTo>
                        <a:pt x="3441" y="883"/>
                      </a:lnTo>
                      <a:lnTo>
                        <a:pt x="3469" y="946"/>
                      </a:lnTo>
                      <a:lnTo>
                        <a:pt x="3498" y="1015"/>
                      </a:lnTo>
                      <a:lnTo>
                        <a:pt x="3513" y="1044"/>
                      </a:lnTo>
                      <a:lnTo>
                        <a:pt x="3535" y="1068"/>
                      </a:lnTo>
                      <a:lnTo>
                        <a:pt x="3561" y="1087"/>
                      </a:lnTo>
                      <a:lnTo>
                        <a:pt x="3591" y="1098"/>
                      </a:lnTo>
                      <a:lnTo>
                        <a:pt x="3622" y="1104"/>
                      </a:lnTo>
                      <a:lnTo>
                        <a:pt x="3656" y="1102"/>
                      </a:lnTo>
                      <a:lnTo>
                        <a:pt x="3687" y="1092"/>
                      </a:lnTo>
                      <a:lnTo>
                        <a:pt x="4109" y="916"/>
                      </a:lnTo>
                      <a:lnTo>
                        <a:pt x="4139" y="911"/>
                      </a:lnTo>
                      <a:lnTo>
                        <a:pt x="4165" y="913"/>
                      </a:lnTo>
                      <a:lnTo>
                        <a:pt x="4187" y="926"/>
                      </a:lnTo>
                      <a:lnTo>
                        <a:pt x="4207" y="946"/>
                      </a:lnTo>
                      <a:lnTo>
                        <a:pt x="4222" y="974"/>
                      </a:lnTo>
                      <a:lnTo>
                        <a:pt x="4235" y="1007"/>
                      </a:lnTo>
                      <a:lnTo>
                        <a:pt x="4242" y="1044"/>
                      </a:lnTo>
                      <a:lnTo>
                        <a:pt x="4246" y="1087"/>
                      </a:lnTo>
                      <a:lnTo>
                        <a:pt x="4244" y="1131"/>
                      </a:lnTo>
                      <a:lnTo>
                        <a:pt x="4237" y="1178"/>
                      </a:lnTo>
                      <a:lnTo>
                        <a:pt x="4226" y="1224"/>
                      </a:lnTo>
                      <a:lnTo>
                        <a:pt x="4207" y="1270"/>
                      </a:lnTo>
                      <a:lnTo>
                        <a:pt x="4183" y="1315"/>
                      </a:lnTo>
                      <a:lnTo>
                        <a:pt x="4152" y="1357"/>
                      </a:lnTo>
                      <a:lnTo>
                        <a:pt x="4113" y="1396"/>
                      </a:lnTo>
                      <a:lnTo>
                        <a:pt x="4069" y="1429"/>
                      </a:lnTo>
                      <a:lnTo>
                        <a:pt x="3993" y="1476"/>
                      </a:lnTo>
                      <a:lnTo>
                        <a:pt x="3926" y="1518"/>
                      </a:lnTo>
                      <a:lnTo>
                        <a:pt x="3865" y="1554"/>
                      </a:lnTo>
                      <a:lnTo>
                        <a:pt x="3808" y="1583"/>
                      </a:lnTo>
                      <a:lnTo>
                        <a:pt x="3756" y="1607"/>
                      </a:lnTo>
                      <a:lnTo>
                        <a:pt x="3706" y="1626"/>
                      </a:lnTo>
                      <a:lnTo>
                        <a:pt x="3658" y="1639"/>
                      </a:lnTo>
                      <a:lnTo>
                        <a:pt x="3609" y="1648"/>
                      </a:lnTo>
                      <a:lnTo>
                        <a:pt x="3563" y="1652"/>
                      </a:lnTo>
                      <a:lnTo>
                        <a:pt x="3513" y="1650"/>
                      </a:lnTo>
                      <a:lnTo>
                        <a:pt x="3463" y="1644"/>
                      </a:lnTo>
                      <a:lnTo>
                        <a:pt x="3408" y="1633"/>
                      </a:lnTo>
                      <a:lnTo>
                        <a:pt x="3348" y="1618"/>
                      </a:lnTo>
                      <a:lnTo>
                        <a:pt x="3282" y="1598"/>
                      </a:lnTo>
                      <a:lnTo>
                        <a:pt x="3210" y="1576"/>
                      </a:lnTo>
                      <a:lnTo>
                        <a:pt x="3130" y="1548"/>
                      </a:lnTo>
                      <a:lnTo>
                        <a:pt x="3041" y="1517"/>
                      </a:lnTo>
                      <a:lnTo>
                        <a:pt x="2941" y="1481"/>
                      </a:lnTo>
                      <a:lnTo>
                        <a:pt x="533" y="2487"/>
                      </a:lnTo>
                      <a:lnTo>
                        <a:pt x="472" y="2507"/>
                      </a:lnTo>
                      <a:lnTo>
                        <a:pt x="413" y="2519"/>
                      </a:lnTo>
                      <a:lnTo>
                        <a:pt x="357" y="2520"/>
                      </a:lnTo>
                      <a:lnTo>
                        <a:pt x="306" y="2515"/>
                      </a:lnTo>
                      <a:lnTo>
                        <a:pt x="256" y="2500"/>
                      </a:lnTo>
                      <a:lnTo>
                        <a:pt x="209" y="2480"/>
                      </a:lnTo>
                      <a:lnTo>
                        <a:pt x="169" y="2454"/>
                      </a:lnTo>
                      <a:lnTo>
                        <a:pt x="130" y="2422"/>
                      </a:lnTo>
                      <a:lnTo>
                        <a:pt x="96" y="2385"/>
                      </a:lnTo>
                      <a:lnTo>
                        <a:pt x="67" y="2344"/>
                      </a:lnTo>
                      <a:lnTo>
                        <a:pt x="43" y="2302"/>
                      </a:lnTo>
                      <a:lnTo>
                        <a:pt x="24" y="2256"/>
                      </a:lnTo>
                      <a:lnTo>
                        <a:pt x="11" y="2207"/>
                      </a:lnTo>
                      <a:lnTo>
                        <a:pt x="2" y="2157"/>
                      </a:lnTo>
                      <a:lnTo>
                        <a:pt x="0" y="2107"/>
                      </a:lnTo>
                      <a:lnTo>
                        <a:pt x="6" y="2057"/>
                      </a:lnTo>
                      <a:lnTo>
                        <a:pt x="17" y="2009"/>
                      </a:lnTo>
                      <a:lnTo>
                        <a:pt x="35" y="1963"/>
                      </a:lnTo>
                      <a:lnTo>
                        <a:pt x="59" y="1917"/>
                      </a:lnTo>
                      <a:lnTo>
                        <a:pt x="93" y="1876"/>
                      </a:lnTo>
                      <a:lnTo>
                        <a:pt x="132" y="1839"/>
                      </a:lnTo>
                      <a:lnTo>
                        <a:pt x="180" y="1805"/>
                      </a:lnTo>
                      <a:lnTo>
                        <a:pt x="237" y="1776"/>
                      </a:lnTo>
                      <a:lnTo>
                        <a:pt x="2645" y="772"/>
                      </a:lnTo>
                      <a:lnTo>
                        <a:pt x="2677" y="703"/>
                      </a:lnTo>
                      <a:lnTo>
                        <a:pt x="2708" y="637"/>
                      </a:lnTo>
                      <a:lnTo>
                        <a:pt x="2738" y="572"/>
                      </a:lnTo>
                      <a:lnTo>
                        <a:pt x="2767" y="511"/>
                      </a:lnTo>
                      <a:lnTo>
                        <a:pt x="2797" y="452"/>
                      </a:lnTo>
                      <a:lnTo>
                        <a:pt x="2828" y="394"/>
                      </a:lnTo>
                      <a:lnTo>
                        <a:pt x="2862" y="342"/>
                      </a:lnTo>
                      <a:lnTo>
                        <a:pt x="2897" y="292"/>
                      </a:lnTo>
                      <a:lnTo>
                        <a:pt x="2934" y="246"/>
                      </a:lnTo>
                      <a:lnTo>
                        <a:pt x="2976" y="203"/>
                      </a:lnTo>
                      <a:lnTo>
                        <a:pt x="3023" y="164"/>
                      </a:lnTo>
                      <a:lnTo>
                        <a:pt x="3075" y="129"/>
                      </a:lnTo>
                      <a:lnTo>
                        <a:pt x="3132" y="102"/>
                      </a:lnTo>
                      <a:lnTo>
                        <a:pt x="3197" y="76"/>
                      </a:lnTo>
                      <a:lnTo>
                        <a:pt x="3267" y="57"/>
                      </a:lnTo>
                      <a:lnTo>
                        <a:pt x="3476" y="9"/>
                      </a:lnTo>
                      <a:lnTo>
                        <a:pt x="3530" y="0"/>
                      </a:lnTo>
                      <a:lnTo>
                        <a:pt x="35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bg-BG"/>
                </a:p>
              </p:txBody>
            </p:sp>
          </p:grpSp>
        </p:grpSp>
      </p:grpSp>
      <p:grpSp>
        <p:nvGrpSpPr>
          <p:cNvPr id="53" name="PA-组合 80"/>
          <p:cNvGrpSpPr/>
          <p:nvPr>
            <p:custDataLst>
              <p:tags r:id="rId54"/>
            </p:custDataLst>
          </p:nvPr>
        </p:nvGrpSpPr>
        <p:grpSpPr>
          <a:xfrm>
            <a:off x="604523" y="4278055"/>
            <a:ext cx="10982960" cy="2306955"/>
            <a:chOff x="531211" y="4278055"/>
            <a:chExt cx="10982960" cy="2306955"/>
          </a:xfrm>
        </p:grpSpPr>
        <p:sp>
          <p:nvSpPr>
            <p:cNvPr id="72" name="PA-矩形 71"/>
            <p:cNvSpPr/>
            <p:nvPr>
              <p:custDataLst>
                <p:tags r:id="rId55"/>
              </p:custDataLst>
            </p:nvPr>
          </p:nvSpPr>
          <p:spPr>
            <a:xfrm>
              <a:off x="531211" y="4278055"/>
              <a:ext cx="1639986" cy="15684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When you stand in an upright position, you impress others as being energetic.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7" name="PA-矩形 76"/>
            <p:cNvSpPr/>
            <p:nvPr>
              <p:custDataLst>
                <p:tags r:id="rId56"/>
              </p:custDataLst>
            </p:nvPr>
          </p:nvSpPr>
          <p:spPr>
            <a:xfrm>
              <a:off x="2453991" y="4278055"/>
              <a:ext cx="2537460" cy="1938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When you are sitting with a hand supporting your chin, you give others the impression that you are eirher deep in thinking or in the blues.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PA-矩形 77"/>
            <p:cNvSpPr/>
            <p:nvPr>
              <p:custDataLst>
                <p:tags r:id="rId57"/>
              </p:custDataLst>
            </p:nvPr>
          </p:nvSpPr>
          <p:spPr>
            <a:xfrm>
              <a:off x="5046061" y="4278055"/>
              <a:ext cx="1936750" cy="23069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When you lean forward while listening, it will strike the speaker that you are attentive and interested in what he is saying.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PA-矩形 78"/>
            <p:cNvSpPr/>
            <p:nvPr>
              <p:custDataLst>
                <p:tags r:id="rId58"/>
              </p:custDataLst>
            </p:nvPr>
          </p:nvSpPr>
          <p:spPr>
            <a:xfrm>
              <a:off x="7370796" y="4278055"/>
              <a:ext cx="1861820" cy="23069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But if you look away from time to time while listening, it will be interpreted as being either absent-minded or lacking interest.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PA-矩形 79"/>
            <p:cNvSpPr/>
            <p:nvPr>
              <p:custDataLst>
                <p:tags r:id="rId59"/>
              </p:custDataLst>
            </p:nvPr>
          </p:nvSpPr>
          <p:spPr>
            <a:xfrm>
              <a:off x="9178641" y="4278055"/>
              <a:ext cx="2335530" cy="23069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 a way we may say that our postures act like a “liberal messenger,”who is ready to send any message out, though most times unconsciously.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92245" y="2128520"/>
            <a:ext cx="457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Postures send different messages to people.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978301">
            <a:off x="497100" y="669113"/>
            <a:ext cx="4958080" cy="495808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1"/>
          <p:cNvSpPr txBox="1"/>
          <p:nvPr>
            <p:custDataLst>
              <p:tags r:id="rId2"/>
            </p:custDataLst>
          </p:nvPr>
        </p:nvSpPr>
        <p:spPr>
          <a:xfrm>
            <a:off x="1857375" y="2321005"/>
            <a:ext cx="238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3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5000859" y="2321005"/>
            <a:ext cx="6696770" cy="2231923"/>
            <a:chOff x="3907622" y="568118"/>
            <a:chExt cx="6696770" cy="2231923"/>
          </a:xfrm>
          <a:solidFill>
            <a:srgbClr val="D9798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PA-矩形 7"/>
            <p:cNvSpPr/>
            <p:nvPr>
              <p:custDataLst>
                <p:tags r:id="rId4"/>
              </p:custDataLst>
            </p:nvPr>
          </p:nvSpPr>
          <p:spPr>
            <a:xfrm>
              <a:off x="3907622" y="568118"/>
              <a:ext cx="6696770" cy="2231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ïṣlïdè"/>
            <p:cNvGrpSpPr/>
            <p:nvPr/>
          </p:nvGrpSpPr>
          <p:grpSpPr>
            <a:xfrm>
              <a:off x="4509436" y="859194"/>
              <a:ext cx="248229" cy="240890"/>
              <a:chOff x="6183313" y="2785269"/>
              <a:chExt cx="912813" cy="885825"/>
            </a:xfrm>
            <a:grpFill/>
          </p:grpSpPr>
          <p:sp>
            <p:nvSpPr>
              <p:cNvPr id="12" name="PA-iṣliḓè"/>
              <p:cNvSpPr/>
              <p:nvPr>
                <p:custDataLst>
                  <p:tags r:id="rId5"/>
                </p:custDataLst>
              </p:nvPr>
            </p:nvSpPr>
            <p:spPr>
              <a:xfrm>
                <a:off x="6208939" y="2805113"/>
                <a:ext cx="849086" cy="8490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3" name="îṥ1iḓe"/>
              <p:cNvGrpSpPr/>
              <p:nvPr/>
            </p:nvGrpSpPr>
            <p:grpSpPr>
              <a:xfrm>
                <a:off x="6183313" y="2785269"/>
                <a:ext cx="912813" cy="885825"/>
                <a:chOff x="5651500" y="2984500"/>
                <a:chExt cx="912813" cy="885825"/>
              </a:xfrm>
              <a:grpFill/>
            </p:grpSpPr>
            <p:sp>
              <p:nvSpPr>
                <p:cNvPr id="14" name="PA-íṩľîďé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651500" y="2984500"/>
                  <a:ext cx="896938" cy="885825"/>
                </a:xfrm>
                <a:custGeom>
                  <a:avLst/>
                  <a:gdLst>
                    <a:gd name="T0" fmla="*/ 68 w 269"/>
                    <a:gd name="T1" fmla="*/ 241 h 267"/>
                    <a:gd name="T2" fmla="*/ 69 w 269"/>
                    <a:gd name="T3" fmla="*/ 239 h 267"/>
                    <a:gd name="T4" fmla="*/ 12 w 269"/>
                    <a:gd name="T5" fmla="*/ 160 h 267"/>
                    <a:gd name="T6" fmla="*/ 27 w 269"/>
                    <a:gd name="T7" fmla="*/ 66 h 267"/>
                    <a:gd name="T8" fmla="*/ 106 w 269"/>
                    <a:gd name="T9" fmla="*/ 11 h 267"/>
                    <a:gd name="T10" fmla="*/ 201 w 269"/>
                    <a:gd name="T11" fmla="*/ 28 h 267"/>
                    <a:gd name="T12" fmla="*/ 258 w 269"/>
                    <a:gd name="T13" fmla="*/ 107 h 267"/>
                    <a:gd name="T14" fmla="*/ 242 w 269"/>
                    <a:gd name="T15" fmla="*/ 201 h 267"/>
                    <a:gd name="T16" fmla="*/ 164 w 269"/>
                    <a:gd name="T17" fmla="*/ 256 h 267"/>
                    <a:gd name="T18" fmla="*/ 69 w 269"/>
                    <a:gd name="T19" fmla="*/ 239 h 267"/>
                    <a:gd name="T20" fmla="*/ 67 w 269"/>
                    <a:gd name="T21" fmla="*/ 242 h 267"/>
                    <a:gd name="T22" fmla="*/ 68 w 269"/>
                    <a:gd name="T23" fmla="*/ 241 h 267"/>
                    <a:gd name="T24" fmla="*/ 67 w 269"/>
                    <a:gd name="T25" fmla="*/ 242 h 267"/>
                    <a:gd name="T26" fmla="*/ 165 w 269"/>
                    <a:gd name="T27" fmla="*/ 260 h 267"/>
                    <a:gd name="T28" fmla="*/ 246 w 269"/>
                    <a:gd name="T29" fmla="*/ 203 h 267"/>
                    <a:gd name="T30" fmla="*/ 262 w 269"/>
                    <a:gd name="T31" fmla="*/ 106 h 267"/>
                    <a:gd name="T32" fmla="*/ 203 w 269"/>
                    <a:gd name="T33" fmla="*/ 25 h 267"/>
                    <a:gd name="T34" fmla="*/ 105 w 269"/>
                    <a:gd name="T35" fmla="*/ 7 h 267"/>
                    <a:gd name="T36" fmla="*/ 24 w 269"/>
                    <a:gd name="T37" fmla="*/ 64 h 267"/>
                    <a:gd name="T38" fmla="*/ 8 w 269"/>
                    <a:gd name="T39" fmla="*/ 161 h 267"/>
                    <a:gd name="T40" fmla="*/ 67 w 269"/>
                    <a:gd name="T41" fmla="*/ 24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9" h="267">
                      <a:moveTo>
                        <a:pt x="68" y="241"/>
                      </a:move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39" y="220"/>
                        <a:pt x="20" y="192"/>
                        <a:pt x="12" y="160"/>
                      </a:cubicBezTo>
                      <a:cubicBezTo>
                        <a:pt x="5" y="129"/>
                        <a:pt x="9" y="95"/>
                        <a:pt x="27" y="66"/>
                      </a:cubicBezTo>
                      <a:cubicBezTo>
                        <a:pt x="46" y="37"/>
                        <a:pt x="74" y="18"/>
                        <a:pt x="106" y="11"/>
                      </a:cubicBezTo>
                      <a:cubicBezTo>
                        <a:pt x="137" y="4"/>
                        <a:pt x="171" y="9"/>
                        <a:pt x="201" y="28"/>
                      </a:cubicBezTo>
                      <a:cubicBezTo>
                        <a:pt x="231" y="47"/>
                        <a:pt x="250" y="75"/>
                        <a:pt x="258" y="107"/>
                      </a:cubicBezTo>
                      <a:cubicBezTo>
                        <a:pt x="265" y="138"/>
                        <a:pt x="261" y="172"/>
                        <a:pt x="242" y="201"/>
                      </a:cubicBezTo>
                      <a:cubicBezTo>
                        <a:pt x="224" y="230"/>
                        <a:pt x="195" y="249"/>
                        <a:pt x="164" y="256"/>
                      </a:cubicBezTo>
                      <a:cubicBezTo>
                        <a:pt x="133" y="263"/>
                        <a:pt x="98" y="258"/>
                        <a:pt x="69" y="239"/>
                      </a:cubicBezTo>
                      <a:cubicBezTo>
                        <a:pt x="67" y="242"/>
                        <a:pt x="67" y="242"/>
                        <a:pt x="67" y="242"/>
                      </a:cubicBezTo>
                      <a:cubicBezTo>
                        <a:pt x="68" y="241"/>
                        <a:pt x="68" y="241"/>
                        <a:pt x="68" y="241"/>
                      </a:cubicBezTo>
                      <a:close/>
                      <a:moveTo>
                        <a:pt x="67" y="242"/>
                      </a:moveTo>
                      <a:cubicBezTo>
                        <a:pt x="97" y="262"/>
                        <a:pt x="133" y="267"/>
                        <a:pt x="165" y="260"/>
                      </a:cubicBezTo>
                      <a:cubicBezTo>
                        <a:pt x="198" y="253"/>
                        <a:pt x="227" y="233"/>
                        <a:pt x="246" y="203"/>
                      </a:cubicBezTo>
                      <a:cubicBezTo>
                        <a:pt x="265" y="173"/>
                        <a:pt x="269" y="138"/>
                        <a:pt x="262" y="106"/>
                      </a:cubicBezTo>
                      <a:cubicBezTo>
                        <a:pt x="254" y="74"/>
                        <a:pt x="234" y="44"/>
                        <a:pt x="203" y="25"/>
                      </a:cubicBezTo>
                      <a:cubicBezTo>
                        <a:pt x="173" y="5"/>
                        <a:pt x="137" y="0"/>
                        <a:pt x="105" y="7"/>
                      </a:cubicBezTo>
                      <a:cubicBezTo>
                        <a:pt x="72" y="14"/>
                        <a:pt x="43" y="34"/>
                        <a:pt x="24" y="64"/>
                      </a:cubicBezTo>
                      <a:cubicBezTo>
                        <a:pt x="5" y="94"/>
                        <a:pt x="0" y="129"/>
                        <a:pt x="8" y="161"/>
                      </a:cubicBezTo>
                      <a:cubicBezTo>
                        <a:pt x="16" y="194"/>
                        <a:pt x="36" y="223"/>
                        <a:pt x="67" y="2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" name="PA-işlíḑe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681663" y="3003550"/>
                  <a:ext cx="882650" cy="863600"/>
                </a:xfrm>
                <a:custGeom>
                  <a:avLst/>
                  <a:gdLst>
                    <a:gd name="T0" fmla="*/ 146 w 265"/>
                    <a:gd name="T1" fmla="*/ 81 h 260"/>
                    <a:gd name="T2" fmla="*/ 98 w 265"/>
                    <a:gd name="T3" fmla="*/ 110 h 260"/>
                    <a:gd name="T4" fmla="*/ 98 w 265"/>
                    <a:gd name="T5" fmla="*/ 110 h 260"/>
                    <a:gd name="T6" fmla="*/ 97 w 265"/>
                    <a:gd name="T7" fmla="*/ 110 h 260"/>
                    <a:gd name="T8" fmla="*/ 83 w 265"/>
                    <a:gd name="T9" fmla="*/ 90 h 260"/>
                    <a:gd name="T10" fmla="*/ 121 w 265"/>
                    <a:gd name="T11" fmla="*/ 27 h 260"/>
                    <a:gd name="T12" fmla="*/ 130 w 265"/>
                    <a:gd name="T13" fmla="*/ 5 h 260"/>
                    <a:gd name="T14" fmla="*/ 130 w 265"/>
                    <a:gd name="T15" fmla="*/ 2 h 260"/>
                    <a:gd name="T16" fmla="*/ 128 w 265"/>
                    <a:gd name="T17" fmla="*/ 1 h 260"/>
                    <a:gd name="T18" fmla="*/ 40 w 265"/>
                    <a:gd name="T19" fmla="*/ 29 h 260"/>
                    <a:gd name="T20" fmla="*/ 40 w 265"/>
                    <a:gd name="T21" fmla="*/ 30 h 260"/>
                    <a:gd name="T22" fmla="*/ 79 w 265"/>
                    <a:gd name="T23" fmla="*/ 90 h 260"/>
                    <a:gd name="T24" fmla="*/ 10 w 265"/>
                    <a:gd name="T25" fmla="*/ 105 h 260"/>
                    <a:gd name="T26" fmla="*/ 0 w 265"/>
                    <a:gd name="T27" fmla="*/ 104 h 260"/>
                    <a:gd name="T28" fmla="*/ 33 w 265"/>
                    <a:gd name="T29" fmla="*/ 107 h 260"/>
                    <a:gd name="T30" fmla="*/ 84 w 265"/>
                    <a:gd name="T31" fmla="*/ 97 h 260"/>
                    <a:gd name="T32" fmla="*/ 96 w 265"/>
                    <a:gd name="T33" fmla="*/ 112 h 260"/>
                    <a:gd name="T34" fmla="*/ 94 w 265"/>
                    <a:gd name="T35" fmla="*/ 113 h 260"/>
                    <a:gd name="T36" fmla="*/ 30 w 265"/>
                    <a:gd name="T37" fmla="*/ 177 h 260"/>
                    <a:gd name="T38" fmla="*/ 22 w 265"/>
                    <a:gd name="T39" fmla="*/ 198 h 260"/>
                    <a:gd name="T40" fmla="*/ 96 w 265"/>
                    <a:gd name="T41" fmla="*/ 115 h 260"/>
                    <a:gd name="T42" fmla="*/ 111 w 265"/>
                    <a:gd name="T43" fmla="*/ 130 h 260"/>
                    <a:gd name="T44" fmla="*/ 112 w 265"/>
                    <a:gd name="T45" fmla="*/ 132 h 260"/>
                    <a:gd name="T46" fmla="*/ 95 w 265"/>
                    <a:gd name="T47" fmla="*/ 213 h 260"/>
                    <a:gd name="T48" fmla="*/ 107 w 265"/>
                    <a:gd name="T49" fmla="*/ 253 h 260"/>
                    <a:gd name="T50" fmla="*/ 170 w 265"/>
                    <a:gd name="T51" fmla="*/ 247 h 260"/>
                    <a:gd name="T52" fmla="*/ 201 w 265"/>
                    <a:gd name="T53" fmla="*/ 232 h 260"/>
                    <a:gd name="T54" fmla="*/ 182 w 265"/>
                    <a:gd name="T55" fmla="*/ 209 h 260"/>
                    <a:gd name="T56" fmla="*/ 152 w 265"/>
                    <a:gd name="T57" fmla="*/ 122 h 260"/>
                    <a:gd name="T58" fmla="*/ 241 w 265"/>
                    <a:gd name="T59" fmla="*/ 145 h 260"/>
                    <a:gd name="T60" fmla="*/ 250 w 265"/>
                    <a:gd name="T61" fmla="*/ 149 h 260"/>
                    <a:gd name="T62" fmla="*/ 252 w 265"/>
                    <a:gd name="T63" fmla="*/ 149 h 260"/>
                    <a:gd name="T64" fmla="*/ 252 w 265"/>
                    <a:gd name="T65" fmla="*/ 149 h 260"/>
                    <a:gd name="T66" fmla="*/ 255 w 265"/>
                    <a:gd name="T67" fmla="*/ 149 h 260"/>
                    <a:gd name="T68" fmla="*/ 225 w 265"/>
                    <a:gd name="T69" fmla="*/ 45 h 260"/>
                    <a:gd name="T70" fmla="*/ 63 w 265"/>
                    <a:gd name="T71" fmla="*/ 60 h 260"/>
                    <a:gd name="T72" fmla="*/ 43 w 265"/>
                    <a:gd name="T73" fmla="*/ 30 h 260"/>
                    <a:gd name="T74" fmla="*/ 117 w 265"/>
                    <a:gd name="T75" fmla="*/ 4 h 260"/>
                    <a:gd name="T76" fmla="*/ 127 w 265"/>
                    <a:gd name="T77" fmla="*/ 3 h 260"/>
                    <a:gd name="T78" fmla="*/ 127 w 265"/>
                    <a:gd name="T79" fmla="*/ 6 h 260"/>
                    <a:gd name="T80" fmla="*/ 81 w 265"/>
                    <a:gd name="T81" fmla="*/ 88 h 260"/>
                    <a:gd name="T82" fmla="*/ 164 w 265"/>
                    <a:gd name="T83" fmla="*/ 191 h 260"/>
                    <a:gd name="T84" fmla="*/ 197 w 265"/>
                    <a:gd name="T85" fmla="*/ 231 h 260"/>
                    <a:gd name="T86" fmla="*/ 109 w 265"/>
                    <a:gd name="T87" fmla="*/ 251 h 260"/>
                    <a:gd name="T88" fmla="*/ 97 w 265"/>
                    <a:gd name="T89" fmla="*/ 204 h 260"/>
                    <a:gd name="T90" fmla="*/ 114 w 265"/>
                    <a:gd name="T91" fmla="*/ 134 h 260"/>
                    <a:gd name="T92" fmla="*/ 164 w 265"/>
                    <a:gd name="T93" fmla="*/ 191 h 260"/>
                    <a:gd name="T94" fmla="*/ 253 w 265"/>
                    <a:gd name="T95" fmla="*/ 139 h 260"/>
                    <a:gd name="T96" fmla="*/ 251 w 265"/>
                    <a:gd name="T97" fmla="*/ 145 h 260"/>
                    <a:gd name="T98" fmla="*/ 245 w 265"/>
                    <a:gd name="T99" fmla="*/ 144 h 260"/>
                    <a:gd name="T100" fmla="*/ 115 w 265"/>
                    <a:gd name="T101" fmla="*/ 130 h 260"/>
                    <a:gd name="T102" fmla="*/ 100 w 265"/>
                    <a:gd name="T103" fmla="*/ 112 h 260"/>
                    <a:gd name="T104" fmla="*/ 202 w 265"/>
                    <a:gd name="T105" fmla="*/ 57 h 260"/>
                    <a:gd name="T106" fmla="*/ 224 w 265"/>
                    <a:gd name="T107" fmla="*/ 48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5" h="260">
                      <a:moveTo>
                        <a:pt x="224" y="46"/>
                      </a:moveTo>
                      <a:cubicBezTo>
                        <a:pt x="224" y="46"/>
                        <a:pt x="188" y="58"/>
                        <a:pt x="146" y="81"/>
                      </a:cubicBezTo>
                      <a:cubicBezTo>
                        <a:pt x="130" y="89"/>
                        <a:pt x="114" y="99"/>
                        <a:pt x="99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5" y="108"/>
                        <a:pt x="94" y="105"/>
                      </a:cubicBezTo>
                      <a:cubicBezTo>
                        <a:pt x="91" y="102"/>
                        <a:pt x="87" y="96"/>
                        <a:pt x="83" y="90"/>
                      </a:cubicBezTo>
                      <a:cubicBezTo>
                        <a:pt x="88" y="85"/>
                        <a:pt x="93" y="78"/>
                        <a:pt x="98" y="69"/>
                      </a:cubicBezTo>
                      <a:cubicBezTo>
                        <a:pt x="107" y="56"/>
                        <a:pt x="115" y="40"/>
                        <a:pt x="121" y="27"/>
                      </a:cubicBezTo>
                      <a:cubicBezTo>
                        <a:pt x="124" y="20"/>
                        <a:pt x="127" y="15"/>
                        <a:pt x="128" y="10"/>
                      </a:cubicBezTo>
                      <a:cubicBezTo>
                        <a:pt x="129" y="8"/>
                        <a:pt x="130" y="7"/>
                        <a:pt x="130" y="5"/>
                      </a:cubicBezTo>
                      <a:cubicBezTo>
                        <a:pt x="130" y="4"/>
                        <a:pt x="130" y="4"/>
                        <a:pt x="130" y="3"/>
                      </a:cubicBezTo>
                      <a:cubicBezTo>
                        <a:pt x="130" y="3"/>
                        <a:pt x="131" y="2"/>
                        <a:pt x="130" y="2"/>
                      </a:cubicBezTo>
                      <a:cubicBezTo>
                        <a:pt x="129" y="1"/>
                        <a:pt x="129" y="1"/>
                        <a:pt x="129" y="1"/>
                      </a:cubicBezTo>
                      <a:cubicBezTo>
                        <a:pt x="129" y="1"/>
                        <a:pt x="128" y="1"/>
                        <a:pt x="128" y="1"/>
                      </a:cubicBezTo>
                      <a:cubicBezTo>
                        <a:pt x="125" y="0"/>
                        <a:pt x="120" y="0"/>
                        <a:pt x="113" y="1"/>
                      </a:cubicBezTo>
                      <a:cubicBezTo>
                        <a:pt x="93" y="3"/>
                        <a:pt x="58" y="11"/>
                        <a:pt x="40" y="29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52" y="49"/>
                        <a:pt x="66" y="69"/>
                      </a:cubicBezTo>
                      <a:cubicBezTo>
                        <a:pt x="70" y="76"/>
                        <a:pt x="75" y="84"/>
                        <a:pt x="79" y="90"/>
                      </a:cubicBezTo>
                      <a:cubicBezTo>
                        <a:pt x="70" y="99"/>
                        <a:pt x="50" y="103"/>
                        <a:pt x="33" y="104"/>
                      </a:cubicBezTo>
                      <a:cubicBezTo>
                        <a:pt x="24" y="105"/>
                        <a:pt x="16" y="105"/>
                        <a:pt x="10" y="105"/>
                      </a:cubicBezTo>
                      <a:cubicBezTo>
                        <a:pt x="7" y="105"/>
                        <a:pt x="4" y="104"/>
                        <a:pt x="3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15" y="108"/>
                        <a:pt x="33" y="107"/>
                      </a:cubicBezTo>
                      <a:cubicBezTo>
                        <a:pt x="51" y="106"/>
                        <a:pt x="70" y="102"/>
                        <a:pt x="81" y="92"/>
                      </a:cubicBezTo>
                      <a:cubicBezTo>
                        <a:pt x="82" y="94"/>
                        <a:pt x="83" y="95"/>
                        <a:pt x="84" y="97"/>
                      </a:cubicBezTo>
                      <a:cubicBezTo>
                        <a:pt x="87" y="101"/>
                        <a:pt x="89" y="104"/>
                        <a:pt x="91" y="107"/>
                      </a:cubicBezTo>
                      <a:cubicBezTo>
                        <a:pt x="93" y="109"/>
                        <a:pt x="94" y="111"/>
                        <a:pt x="9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5" y="112"/>
                        <a:pt x="95" y="112"/>
                        <a:pt x="94" y="113"/>
                      </a:cubicBezTo>
                      <a:cubicBezTo>
                        <a:pt x="94" y="113"/>
                        <a:pt x="94" y="113"/>
                        <a:pt x="94" y="113"/>
                      </a:cubicBezTo>
                      <a:cubicBezTo>
                        <a:pt x="68" y="131"/>
                        <a:pt x="45" y="153"/>
                        <a:pt x="30" y="177"/>
                      </a:cubicBezTo>
                      <a:cubicBezTo>
                        <a:pt x="26" y="183"/>
                        <a:pt x="22" y="190"/>
                        <a:pt x="20" y="197"/>
                      </a:cubicBezTo>
                      <a:cubicBezTo>
                        <a:pt x="22" y="198"/>
                        <a:pt x="22" y="198"/>
                        <a:pt x="22" y="198"/>
                      </a:cubicBezTo>
                      <a:cubicBezTo>
                        <a:pt x="25" y="191"/>
                        <a:pt x="28" y="185"/>
                        <a:pt x="32" y="178"/>
                      </a:cubicBezTo>
                      <a:cubicBezTo>
                        <a:pt x="47" y="155"/>
                        <a:pt x="70" y="133"/>
                        <a:pt x="96" y="115"/>
                      </a:cubicBezTo>
                      <a:cubicBezTo>
                        <a:pt x="96" y="115"/>
                        <a:pt x="97" y="114"/>
                        <a:pt x="97" y="114"/>
                      </a:cubicBezTo>
                      <a:cubicBezTo>
                        <a:pt x="100" y="117"/>
                        <a:pt x="105" y="122"/>
                        <a:pt x="111" y="130"/>
                      </a:cubicBezTo>
                      <a:cubicBezTo>
                        <a:pt x="111" y="130"/>
                        <a:pt x="112" y="131"/>
                        <a:pt x="112" y="131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08" y="135"/>
                        <a:pt x="105" y="139"/>
                        <a:pt x="102" y="143"/>
                      </a:cubicBezTo>
                      <a:cubicBezTo>
                        <a:pt x="90" y="163"/>
                        <a:pt x="91" y="190"/>
                        <a:pt x="95" y="213"/>
                      </a:cubicBezTo>
                      <a:cubicBezTo>
                        <a:pt x="99" y="235"/>
                        <a:pt x="107" y="252"/>
                        <a:pt x="107" y="252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8" y="253"/>
                        <a:pt x="108" y="253"/>
                        <a:pt x="108" y="253"/>
                      </a:cubicBezTo>
                      <a:cubicBezTo>
                        <a:pt x="130" y="259"/>
                        <a:pt x="153" y="254"/>
                        <a:pt x="170" y="247"/>
                      </a:cubicBezTo>
                      <a:cubicBezTo>
                        <a:pt x="188" y="241"/>
                        <a:pt x="200" y="233"/>
                        <a:pt x="200" y="233"/>
                      </a:cubicBezTo>
                      <a:cubicBezTo>
                        <a:pt x="201" y="232"/>
                        <a:pt x="201" y="232"/>
                        <a:pt x="201" y="232"/>
                      </a:cubicBezTo>
                      <a:cubicBezTo>
                        <a:pt x="201" y="231"/>
                        <a:pt x="201" y="231"/>
                        <a:pt x="201" y="231"/>
                      </a:cubicBezTo>
                      <a:cubicBezTo>
                        <a:pt x="199" y="229"/>
                        <a:pt x="192" y="221"/>
                        <a:pt x="182" y="209"/>
                      </a:cubicBezTo>
                      <a:cubicBezTo>
                        <a:pt x="164" y="187"/>
                        <a:pt x="135" y="154"/>
                        <a:pt x="116" y="132"/>
                      </a:cubicBezTo>
                      <a:cubicBezTo>
                        <a:pt x="126" y="125"/>
                        <a:pt x="138" y="122"/>
                        <a:pt x="152" y="122"/>
                      </a:cubicBezTo>
                      <a:cubicBezTo>
                        <a:pt x="174" y="122"/>
                        <a:pt x="198" y="129"/>
                        <a:pt x="217" y="136"/>
                      </a:cubicBezTo>
                      <a:cubicBezTo>
                        <a:pt x="227" y="139"/>
                        <a:pt x="235" y="143"/>
                        <a:pt x="241" y="145"/>
                      </a:cubicBezTo>
                      <a:cubicBezTo>
                        <a:pt x="244" y="146"/>
                        <a:pt x="246" y="147"/>
                        <a:pt x="248" y="148"/>
                      </a:cubicBezTo>
                      <a:cubicBezTo>
                        <a:pt x="249" y="148"/>
                        <a:pt x="250" y="149"/>
                        <a:pt x="250" y="149"/>
                      </a:cubicBezTo>
                      <a:cubicBezTo>
                        <a:pt x="251" y="149"/>
                        <a:pt x="251" y="149"/>
                        <a:pt x="251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4" y="154"/>
                        <a:pt x="254" y="154"/>
                        <a:pt x="254" y="154"/>
                      </a:cubicBezTo>
                      <a:cubicBezTo>
                        <a:pt x="255" y="149"/>
                        <a:pt x="255" y="149"/>
                        <a:pt x="255" y="149"/>
                      </a:cubicBezTo>
                      <a:cubicBezTo>
                        <a:pt x="255" y="149"/>
                        <a:pt x="265" y="92"/>
                        <a:pt x="225" y="46"/>
                      </a:cubicBezTo>
                      <a:cubicBezTo>
                        <a:pt x="225" y="45"/>
                        <a:pt x="225" y="45"/>
                        <a:pt x="225" y="45"/>
                      </a:cubicBezTo>
                      <a:lnTo>
                        <a:pt x="224" y="46"/>
                      </a:lnTo>
                      <a:close/>
                      <a:moveTo>
                        <a:pt x="63" y="60"/>
                      </a:moveTo>
                      <a:cubicBezTo>
                        <a:pt x="57" y="52"/>
                        <a:pt x="52" y="44"/>
                        <a:pt x="49" y="38"/>
                      </a:cubicBezTo>
                      <a:cubicBezTo>
                        <a:pt x="46" y="34"/>
                        <a:pt x="44" y="31"/>
                        <a:pt x="43" y="30"/>
                      </a:cubicBezTo>
                      <a:cubicBezTo>
                        <a:pt x="55" y="18"/>
                        <a:pt x="76" y="11"/>
                        <a:pt x="93" y="7"/>
                      </a:cubicBezTo>
                      <a:cubicBezTo>
                        <a:pt x="102" y="5"/>
                        <a:pt x="111" y="4"/>
                        <a:pt x="117" y="4"/>
                      </a:cubicBezTo>
                      <a:cubicBezTo>
                        <a:pt x="120" y="3"/>
                        <a:pt x="123" y="3"/>
                        <a:pt x="125" y="3"/>
                      </a:cubicBezTo>
                      <a:cubicBezTo>
                        <a:pt x="126" y="3"/>
                        <a:pt x="127" y="3"/>
                        <a:pt x="127" y="3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8" y="4"/>
                        <a:pt x="127" y="5"/>
                        <a:pt x="127" y="6"/>
                      </a:cubicBezTo>
                      <a:cubicBezTo>
                        <a:pt x="124" y="15"/>
                        <a:pt x="110" y="45"/>
                        <a:pt x="96" y="68"/>
                      </a:cubicBezTo>
                      <a:cubicBezTo>
                        <a:pt x="91" y="76"/>
                        <a:pt x="86" y="83"/>
                        <a:pt x="81" y="88"/>
                      </a:cubicBezTo>
                      <a:cubicBezTo>
                        <a:pt x="76" y="79"/>
                        <a:pt x="69" y="70"/>
                        <a:pt x="63" y="60"/>
                      </a:cubicBezTo>
                      <a:close/>
                      <a:moveTo>
                        <a:pt x="164" y="191"/>
                      </a:moveTo>
                      <a:cubicBezTo>
                        <a:pt x="173" y="202"/>
                        <a:pt x="181" y="212"/>
                        <a:pt x="187" y="219"/>
                      </a:cubicBezTo>
                      <a:cubicBezTo>
                        <a:pt x="192" y="225"/>
                        <a:pt x="196" y="229"/>
                        <a:pt x="197" y="231"/>
                      </a:cubicBezTo>
                      <a:cubicBezTo>
                        <a:pt x="197" y="231"/>
                        <a:pt x="197" y="232"/>
                        <a:pt x="196" y="232"/>
                      </a:cubicBezTo>
                      <a:cubicBezTo>
                        <a:pt x="187" y="238"/>
                        <a:pt x="146" y="260"/>
                        <a:pt x="109" y="251"/>
                      </a:cubicBezTo>
                      <a:cubicBezTo>
                        <a:pt x="109" y="250"/>
                        <a:pt x="109" y="250"/>
                        <a:pt x="108" y="249"/>
                      </a:cubicBezTo>
                      <a:cubicBezTo>
                        <a:pt x="106" y="242"/>
                        <a:pt x="99" y="224"/>
                        <a:pt x="97" y="204"/>
                      </a:cubicBezTo>
                      <a:cubicBezTo>
                        <a:pt x="94" y="184"/>
                        <a:pt x="94" y="161"/>
                        <a:pt x="105" y="145"/>
                      </a:cubicBezTo>
                      <a:cubicBezTo>
                        <a:pt x="107" y="141"/>
                        <a:pt x="110" y="137"/>
                        <a:pt x="114" y="134"/>
                      </a:cubicBezTo>
                      <a:cubicBezTo>
                        <a:pt x="114" y="134"/>
                        <a:pt x="114" y="134"/>
                        <a:pt x="114" y="134"/>
                      </a:cubicBezTo>
                      <a:cubicBezTo>
                        <a:pt x="128" y="150"/>
                        <a:pt x="147" y="172"/>
                        <a:pt x="164" y="191"/>
                      </a:cubicBezTo>
                      <a:close/>
                      <a:moveTo>
                        <a:pt x="252" y="115"/>
                      </a:moveTo>
                      <a:cubicBezTo>
                        <a:pt x="253" y="125"/>
                        <a:pt x="253" y="133"/>
                        <a:pt x="253" y="139"/>
                      </a:cubicBezTo>
                      <a:cubicBezTo>
                        <a:pt x="253" y="142"/>
                        <a:pt x="252" y="144"/>
                        <a:pt x="252" y="146"/>
                      </a:cubicBezTo>
                      <a:cubicBezTo>
                        <a:pt x="251" y="145"/>
                        <a:pt x="251" y="145"/>
                        <a:pt x="251" y="145"/>
                      </a:cubicBezTo>
                      <a:cubicBezTo>
                        <a:pt x="250" y="146"/>
                        <a:pt x="250" y="146"/>
                        <a:pt x="250" y="146"/>
                      </a:cubicBezTo>
                      <a:cubicBezTo>
                        <a:pt x="249" y="146"/>
                        <a:pt x="247" y="145"/>
                        <a:pt x="245" y="144"/>
                      </a:cubicBezTo>
                      <a:cubicBezTo>
                        <a:pt x="233" y="139"/>
                        <a:pt x="209" y="128"/>
                        <a:pt x="183" y="123"/>
                      </a:cubicBezTo>
                      <a:cubicBezTo>
                        <a:pt x="158" y="118"/>
                        <a:pt x="132" y="117"/>
                        <a:pt x="115" y="130"/>
                      </a:cubicBezTo>
                      <a:cubicBezTo>
                        <a:pt x="108" y="122"/>
                        <a:pt x="102" y="116"/>
                        <a:pt x="100" y="112"/>
                      </a:cubicBezTo>
                      <a:cubicBezTo>
                        <a:pt x="100" y="112"/>
                        <a:pt x="100" y="112"/>
                        <a:pt x="100" y="112"/>
                      </a:cubicBezTo>
                      <a:cubicBezTo>
                        <a:pt x="116" y="101"/>
                        <a:pt x="132" y="92"/>
                        <a:pt x="147" y="83"/>
                      </a:cubicBezTo>
                      <a:cubicBezTo>
                        <a:pt x="168" y="72"/>
                        <a:pt x="188" y="63"/>
                        <a:pt x="202" y="57"/>
                      </a:cubicBezTo>
                      <a:cubicBezTo>
                        <a:pt x="209" y="54"/>
                        <a:pt x="215" y="52"/>
                        <a:pt x="219" y="50"/>
                      </a:cubicBezTo>
                      <a:cubicBezTo>
                        <a:pt x="221" y="49"/>
                        <a:pt x="223" y="49"/>
                        <a:pt x="224" y="48"/>
                      </a:cubicBezTo>
                      <a:cubicBezTo>
                        <a:pt x="243" y="71"/>
                        <a:pt x="250" y="95"/>
                        <a:pt x="252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sp>
        <p:nvSpPr>
          <p:cNvPr id="16" name="PA-文本框 10"/>
          <p:cNvSpPr txBox="1"/>
          <p:nvPr>
            <p:custDataLst>
              <p:tags r:id="rId8"/>
            </p:custDataLst>
          </p:nvPr>
        </p:nvSpPr>
        <p:spPr>
          <a:xfrm>
            <a:off x="5432844" y="3148154"/>
            <a:ext cx="4296630" cy="5607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The Reasons</a:t>
            </a:r>
            <a:endParaRPr lang="en-US" altLang="zh-CN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683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5941061" y="452945"/>
              <a:ext cx="309880" cy="52197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sp>
        <p:nvSpPr>
          <p:cNvPr id="2" name="PA-文本框 88"/>
          <p:cNvSpPr txBox="1"/>
          <p:nvPr>
            <p:custDataLst>
              <p:tags r:id="rId13"/>
            </p:custDataLst>
          </p:nvPr>
        </p:nvSpPr>
        <p:spPr>
          <a:xfrm>
            <a:off x="5064825" y="452192"/>
            <a:ext cx="2419985" cy="824865"/>
          </a:xfrm>
          <a:prstGeom prst="rect">
            <a:avLst/>
          </a:prstGeom>
          <a:noFill/>
        </p:spPr>
        <p:txBody>
          <a:bodyPr wrap="non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Reason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PA-椭圆 29"/>
          <p:cNvSpPr/>
          <p:nvPr>
            <p:custDataLst>
              <p:tags r:id="rId14"/>
            </p:custDataLst>
          </p:nvPr>
        </p:nvSpPr>
        <p:spPr>
          <a:xfrm>
            <a:off x="9074270" y="2037920"/>
            <a:ext cx="1036081" cy="1035793"/>
          </a:xfrm>
          <a:prstGeom prst="ellipse">
            <a:avLst/>
          </a:prstGeom>
          <a:solidFill>
            <a:srgbClr val="D9798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24" tIns="55312" rIns="110624" bIns="55312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PA-任意多边形 29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920359" y="2380564"/>
            <a:ext cx="351282" cy="350504"/>
          </a:xfrm>
          <a:custGeom>
            <a:avLst/>
            <a:gdLst>
              <a:gd name="T0" fmla="*/ 25 w 64"/>
              <a:gd name="T1" fmla="*/ 42 h 64"/>
              <a:gd name="T2" fmla="*/ 19 w 64"/>
              <a:gd name="T3" fmla="*/ 41 h 64"/>
              <a:gd name="T4" fmla="*/ 16 w 64"/>
              <a:gd name="T5" fmla="*/ 36 h 64"/>
              <a:gd name="T6" fmla="*/ 11 w 64"/>
              <a:gd name="T7" fmla="*/ 40 h 64"/>
              <a:gd name="T8" fmla="*/ 6 w 64"/>
              <a:gd name="T9" fmla="*/ 39 h 64"/>
              <a:gd name="T10" fmla="*/ 5 w 64"/>
              <a:gd name="T11" fmla="*/ 45 h 64"/>
              <a:gd name="T12" fmla="*/ 0 w 64"/>
              <a:gd name="T13" fmla="*/ 48 h 64"/>
              <a:gd name="T14" fmla="*/ 4 w 64"/>
              <a:gd name="T15" fmla="*/ 53 h 64"/>
              <a:gd name="T16" fmla="*/ 3 w 64"/>
              <a:gd name="T17" fmla="*/ 58 h 64"/>
              <a:gd name="T18" fmla="*/ 9 w 64"/>
              <a:gd name="T19" fmla="*/ 59 h 64"/>
              <a:gd name="T20" fmla="*/ 12 w 64"/>
              <a:gd name="T21" fmla="*/ 64 h 64"/>
              <a:gd name="T22" fmla="*/ 17 w 64"/>
              <a:gd name="T23" fmla="*/ 60 h 64"/>
              <a:gd name="T24" fmla="*/ 22 w 64"/>
              <a:gd name="T25" fmla="*/ 61 h 64"/>
              <a:gd name="T26" fmla="*/ 23 w 64"/>
              <a:gd name="T27" fmla="*/ 55 h 64"/>
              <a:gd name="T28" fmla="*/ 28 w 64"/>
              <a:gd name="T29" fmla="*/ 52 h 64"/>
              <a:gd name="T30" fmla="*/ 24 w 64"/>
              <a:gd name="T31" fmla="*/ 47 h 64"/>
              <a:gd name="T32" fmla="*/ 14 w 64"/>
              <a:gd name="T33" fmla="*/ 54 h 64"/>
              <a:gd name="T34" fmla="*/ 14 w 64"/>
              <a:gd name="T35" fmla="*/ 46 h 64"/>
              <a:gd name="T36" fmla="*/ 14 w 64"/>
              <a:gd name="T37" fmla="*/ 54 h 64"/>
              <a:gd name="T38" fmla="*/ 64 w 64"/>
              <a:gd name="T39" fmla="*/ 20 h 64"/>
              <a:gd name="T40" fmla="*/ 59 w 64"/>
              <a:gd name="T41" fmla="*/ 18 h 64"/>
              <a:gd name="T42" fmla="*/ 62 w 64"/>
              <a:gd name="T43" fmla="*/ 12 h 64"/>
              <a:gd name="T44" fmla="*/ 57 w 64"/>
              <a:gd name="T45" fmla="*/ 11 h 64"/>
              <a:gd name="T46" fmla="*/ 56 w 64"/>
              <a:gd name="T47" fmla="*/ 5 h 64"/>
              <a:gd name="T48" fmla="*/ 51 w 64"/>
              <a:gd name="T49" fmla="*/ 7 h 64"/>
              <a:gd name="T50" fmla="*/ 49 w 64"/>
              <a:gd name="T51" fmla="*/ 1 h 64"/>
              <a:gd name="T52" fmla="*/ 45 w 64"/>
              <a:gd name="T53" fmla="*/ 4 h 64"/>
              <a:gd name="T54" fmla="*/ 40 w 64"/>
              <a:gd name="T55" fmla="*/ 0 h 64"/>
              <a:gd name="T56" fmla="*/ 38 w 64"/>
              <a:gd name="T57" fmla="*/ 4 h 64"/>
              <a:gd name="T58" fmla="*/ 32 w 64"/>
              <a:gd name="T59" fmla="*/ 2 h 64"/>
              <a:gd name="T60" fmla="*/ 31 w 64"/>
              <a:gd name="T61" fmla="*/ 7 h 64"/>
              <a:gd name="T62" fmla="*/ 25 w 64"/>
              <a:gd name="T63" fmla="*/ 8 h 64"/>
              <a:gd name="T64" fmla="*/ 27 w 64"/>
              <a:gd name="T65" fmla="*/ 13 h 64"/>
              <a:gd name="T66" fmla="*/ 21 w 64"/>
              <a:gd name="T67" fmla="*/ 15 h 64"/>
              <a:gd name="T68" fmla="*/ 24 w 64"/>
              <a:gd name="T69" fmla="*/ 19 h 64"/>
              <a:gd name="T70" fmla="*/ 20 w 64"/>
              <a:gd name="T71" fmla="*/ 24 h 64"/>
              <a:gd name="T72" fmla="*/ 24 w 64"/>
              <a:gd name="T73" fmla="*/ 26 h 64"/>
              <a:gd name="T74" fmla="*/ 22 w 64"/>
              <a:gd name="T75" fmla="*/ 32 h 64"/>
              <a:gd name="T76" fmla="*/ 27 w 64"/>
              <a:gd name="T77" fmla="*/ 33 h 64"/>
              <a:gd name="T78" fmla="*/ 28 w 64"/>
              <a:gd name="T79" fmla="*/ 39 h 64"/>
              <a:gd name="T80" fmla="*/ 33 w 64"/>
              <a:gd name="T81" fmla="*/ 37 h 64"/>
              <a:gd name="T82" fmla="*/ 35 w 64"/>
              <a:gd name="T83" fmla="*/ 43 h 64"/>
              <a:gd name="T84" fmla="*/ 39 w 64"/>
              <a:gd name="T85" fmla="*/ 40 h 64"/>
              <a:gd name="T86" fmla="*/ 44 w 64"/>
              <a:gd name="T87" fmla="*/ 44 h 64"/>
              <a:gd name="T88" fmla="*/ 46 w 64"/>
              <a:gd name="T89" fmla="*/ 39 h 64"/>
              <a:gd name="T90" fmla="*/ 52 w 64"/>
              <a:gd name="T91" fmla="*/ 42 h 64"/>
              <a:gd name="T92" fmla="*/ 53 w 64"/>
              <a:gd name="T93" fmla="*/ 37 h 64"/>
              <a:gd name="T94" fmla="*/ 59 w 64"/>
              <a:gd name="T95" fmla="*/ 36 h 64"/>
              <a:gd name="T96" fmla="*/ 57 w 64"/>
              <a:gd name="T97" fmla="*/ 31 h 64"/>
              <a:gd name="T98" fmla="*/ 63 w 64"/>
              <a:gd name="T99" fmla="*/ 29 h 64"/>
              <a:gd name="T100" fmla="*/ 60 w 64"/>
              <a:gd name="T101" fmla="*/ 25 h 64"/>
              <a:gd name="T102" fmla="*/ 42 w 64"/>
              <a:gd name="T103" fmla="*/ 31 h 64"/>
              <a:gd name="T104" fmla="*/ 42 w 64"/>
              <a:gd name="T105" fmla="*/ 13 h 64"/>
              <a:gd name="T106" fmla="*/ 42 w 64"/>
              <a:gd name="T107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" h="64">
                <a:moveTo>
                  <a:pt x="23" y="45"/>
                </a:moveTo>
                <a:cubicBezTo>
                  <a:pt x="25" y="42"/>
                  <a:pt x="25" y="42"/>
                  <a:pt x="25" y="42"/>
                </a:cubicBezTo>
                <a:cubicBezTo>
                  <a:pt x="22" y="39"/>
                  <a:pt x="22" y="39"/>
                  <a:pt x="22" y="39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1"/>
                  <a:pt x="17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9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42"/>
                  <a:pt x="3" y="42"/>
                  <a:pt x="3" y="42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7"/>
                  <a:pt x="4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0" y="52"/>
                  <a:pt x="0" y="52"/>
                </a:cubicBezTo>
                <a:cubicBezTo>
                  <a:pt x="4" y="53"/>
                  <a:pt x="4" y="53"/>
                  <a:pt x="4" y="53"/>
                </a:cubicBezTo>
                <a:cubicBezTo>
                  <a:pt x="5" y="53"/>
                  <a:pt x="5" y="54"/>
                  <a:pt x="5" y="55"/>
                </a:cubicBezTo>
                <a:cubicBezTo>
                  <a:pt x="3" y="58"/>
                  <a:pt x="3" y="58"/>
                  <a:pt x="3" y="58"/>
                </a:cubicBezTo>
                <a:cubicBezTo>
                  <a:pt x="6" y="61"/>
                  <a:pt x="6" y="61"/>
                  <a:pt x="6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10" y="59"/>
                  <a:pt x="11" y="59"/>
                  <a:pt x="11" y="60"/>
                </a:cubicBezTo>
                <a:cubicBezTo>
                  <a:pt x="12" y="64"/>
                  <a:pt x="12" y="64"/>
                  <a:pt x="12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59"/>
                  <a:pt x="18" y="59"/>
                  <a:pt x="19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5" y="58"/>
                  <a:pt x="25" y="58"/>
                  <a:pt x="25" y="58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4"/>
                  <a:pt x="23" y="53"/>
                  <a:pt x="24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48"/>
                  <a:pt x="28" y="48"/>
                  <a:pt x="28" y="48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3" y="46"/>
                  <a:pt x="23" y="45"/>
                </a:cubicBezTo>
                <a:close/>
                <a:moveTo>
                  <a:pt x="14" y="54"/>
                </a:moveTo>
                <a:cubicBezTo>
                  <a:pt x="12" y="54"/>
                  <a:pt x="10" y="52"/>
                  <a:pt x="10" y="50"/>
                </a:cubicBezTo>
                <a:cubicBezTo>
                  <a:pt x="10" y="48"/>
                  <a:pt x="12" y="46"/>
                  <a:pt x="14" y="46"/>
                </a:cubicBezTo>
                <a:cubicBezTo>
                  <a:pt x="16" y="46"/>
                  <a:pt x="18" y="48"/>
                  <a:pt x="18" y="50"/>
                </a:cubicBezTo>
                <a:cubicBezTo>
                  <a:pt x="18" y="52"/>
                  <a:pt x="16" y="54"/>
                  <a:pt x="14" y="54"/>
                </a:cubicBezTo>
                <a:moveTo>
                  <a:pt x="64" y="24"/>
                </a:moveTo>
                <a:cubicBezTo>
                  <a:pt x="64" y="20"/>
                  <a:pt x="64" y="20"/>
                  <a:pt x="64" y="20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19"/>
                  <a:pt x="60" y="18"/>
                  <a:pt x="59" y="18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2"/>
                  <a:pt x="62" y="12"/>
                  <a:pt x="62" y="12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2"/>
                  <a:pt x="57" y="12"/>
                  <a:pt x="57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6" y="5"/>
                  <a:pt x="56" y="5"/>
                  <a:pt x="56" y="5"/>
                </a:cubicBezTo>
                <a:cubicBezTo>
                  <a:pt x="53" y="7"/>
                  <a:pt x="53" y="7"/>
                  <a:pt x="53" y="7"/>
                </a:cubicBezTo>
                <a:cubicBezTo>
                  <a:pt x="52" y="7"/>
                  <a:pt x="52" y="7"/>
                  <a:pt x="51" y="7"/>
                </a:cubicBezTo>
                <a:cubicBezTo>
                  <a:pt x="52" y="2"/>
                  <a:pt x="52" y="2"/>
                  <a:pt x="52" y="2"/>
                </a:cubicBezTo>
                <a:cubicBezTo>
                  <a:pt x="49" y="1"/>
                  <a:pt x="49" y="1"/>
                  <a:pt x="49" y="1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5" y="4"/>
                  <a:pt x="45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5" y="1"/>
                  <a:pt x="35" y="1"/>
                  <a:pt x="35" y="1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7"/>
                  <a:pt x="32" y="7"/>
                  <a:pt x="31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9"/>
                  <a:pt x="24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6"/>
                  <a:pt x="24" y="26"/>
                </a:cubicBezTo>
                <a:cubicBezTo>
                  <a:pt x="21" y="29"/>
                  <a:pt x="21" y="29"/>
                  <a:pt x="21" y="29"/>
                </a:cubicBezTo>
                <a:cubicBezTo>
                  <a:pt x="22" y="32"/>
                  <a:pt x="22" y="32"/>
                  <a:pt x="22" y="32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8" y="39"/>
                  <a:pt x="28" y="39"/>
                  <a:pt x="28" y="39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7"/>
                  <a:pt x="32" y="37"/>
                  <a:pt x="33" y="37"/>
                </a:cubicBezTo>
                <a:cubicBezTo>
                  <a:pt x="32" y="42"/>
                  <a:pt x="32" y="42"/>
                  <a:pt x="32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0"/>
                  <a:pt x="39" y="40"/>
                  <a:pt x="39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6" y="40"/>
                  <a:pt x="46" y="39"/>
                </a:cubicBezTo>
                <a:cubicBezTo>
                  <a:pt x="49" y="43"/>
                  <a:pt x="49" y="43"/>
                  <a:pt x="49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37"/>
                  <a:pt x="51" y="37"/>
                  <a:pt x="51" y="37"/>
                </a:cubicBezTo>
                <a:cubicBezTo>
                  <a:pt x="52" y="37"/>
                  <a:pt x="52" y="37"/>
                  <a:pt x="53" y="37"/>
                </a:cubicBezTo>
                <a:cubicBezTo>
                  <a:pt x="56" y="39"/>
                  <a:pt x="56" y="39"/>
                  <a:pt x="56" y="39"/>
                </a:cubicBezTo>
                <a:cubicBezTo>
                  <a:pt x="59" y="36"/>
                  <a:pt x="59" y="36"/>
                  <a:pt x="59" y="36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2"/>
                  <a:pt x="57" y="32"/>
                  <a:pt x="57" y="31"/>
                </a:cubicBezTo>
                <a:cubicBezTo>
                  <a:pt x="62" y="32"/>
                  <a:pt x="62" y="32"/>
                  <a:pt x="62" y="32"/>
                </a:cubicBezTo>
                <a:cubicBezTo>
                  <a:pt x="63" y="29"/>
                  <a:pt x="63" y="29"/>
                  <a:pt x="63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6"/>
                  <a:pt x="60" y="25"/>
                  <a:pt x="60" y="25"/>
                </a:cubicBezTo>
                <a:lnTo>
                  <a:pt x="64" y="24"/>
                </a:lnTo>
                <a:close/>
                <a:moveTo>
                  <a:pt x="42" y="31"/>
                </a:moveTo>
                <a:cubicBezTo>
                  <a:pt x="37" y="31"/>
                  <a:pt x="33" y="27"/>
                  <a:pt x="33" y="22"/>
                </a:cubicBezTo>
                <a:cubicBezTo>
                  <a:pt x="33" y="17"/>
                  <a:pt x="37" y="13"/>
                  <a:pt x="42" y="13"/>
                </a:cubicBezTo>
                <a:cubicBezTo>
                  <a:pt x="47" y="13"/>
                  <a:pt x="51" y="17"/>
                  <a:pt x="51" y="22"/>
                </a:cubicBezTo>
                <a:cubicBezTo>
                  <a:pt x="51" y="27"/>
                  <a:pt x="47" y="31"/>
                  <a:pt x="42" y="3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172" tIns="46086" rIns="92172" bIns="46086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EFF0F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9" name="PA-椭圆 5"/>
          <p:cNvSpPr/>
          <p:nvPr>
            <p:custDataLst>
              <p:tags r:id="rId16"/>
            </p:custDataLst>
          </p:nvPr>
        </p:nvSpPr>
        <p:spPr>
          <a:xfrm>
            <a:off x="2129784" y="2037920"/>
            <a:ext cx="1036081" cy="1035793"/>
          </a:xfrm>
          <a:prstGeom prst="ellipse">
            <a:avLst/>
          </a:prstGeom>
          <a:solidFill>
            <a:srgbClr val="AEBBD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24" tIns="55312" rIns="110624" bIns="55312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PA-任意多边形 306"/>
          <p:cNvSpPr/>
          <p:nvPr>
            <p:custDataLst>
              <p:tags r:id="rId17"/>
            </p:custDataLst>
          </p:nvPr>
        </p:nvSpPr>
        <p:spPr bwMode="auto">
          <a:xfrm>
            <a:off x="2508378" y="2380564"/>
            <a:ext cx="351282" cy="350504"/>
          </a:xfrm>
          <a:custGeom>
            <a:avLst/>
            <a:gdLst>
              <a:gd name="T0" fmla="*/ 63 w 64"/>
              <a:gd name="T1" fmla="*/ 8 h 64"/>
              <a:gd name="T2" fmla="*/ 35 w 64"/>
              <a:gd name="T3" fmla="*/ 0 h 64"/>
              <a:gd name="T4" fmla="*/ 5 w 64"/>
              <a:gd name="T5" fmla="*/ 13 h 64"/>
              <a:gd name="T6" fmla="*/ 0 w 64"/>
              <a:gd name="T7" fmla="*/ 27 h 64"/>
              <a:gd name="T8" fmla="*/ 2 w 64"/>
              <a:gd name="T9" fmla="*/ 42 h 64"/>
              <a:gd name="T10" fmla="*/ 44 w 64"/>
              <a:gd name="T11" fmla="*/ 10 h 64"/>
              <a:gd name="T12" fmla="*/ 15 w 64"/>
              <a:gd name="T13" fmla="*/ 29 h 64"/>
              <a:gd name="T14" fmla="*/ 14 w 64"/>
              <a:gd name="T15" fmla="*/ 30 h 64"/>
              <a:gd name="T16" fmla="*/ 9 w 64"/>
              <a:gd name="T17" fmla="*/ 40 h 64"/>
              <a:gd name="T18" fmla="*/ 4 w 64"/>
              <a:gd name="T19" fmla="*/ 64 h 64"/>
              <a:gd name="T20" fmla="*/ 12 w 64"/>
              <a:gd name="T21" fmla="*/ 64 h 64"/>
              <a:gd name="T22" fmla="*/ 13 w 64"/>
              <a:gd name="T23" fmla="*/ 48 h 64"/>
              <a:gd name="T24" fmla="*/ 22 w 64"/>
              <a:gd name="T25" fmla="*/ 48 h 64"/>
              <a:gd name="T26" fmla="*/ 39 w 64"/>
              <a:gd name="T27" fmla="*/ 43 h 64"/>
              <a:gd name="T28" fmla="*/ 46 w 64"/>
              <a:gd name="T29" fmla="*/ 32 h 64"/>
              <a:gd name="T30" fmla="*/ 63 w 64"/>
              <a:gd name="T31" fmla="*/ 12 h 64"/>
              <a:gd name="T32" fmla="*/ 64 w 64"/>
              <a:gd name="T33" fmla="*/ 10 h 64"/>
              <a:gd name="T34" fmla="*/ 63 w 64"/>
              <a:gd name="T35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63" y="8"/>
                </a:moveTo>
                <a:cubicBezTo>
                  <a:pt x="56" y="3"/>
                  <a:pt x="46" y="0"/>
                  <a:pt x="35" y="0"/>
                </a:cubicBezTo>
                <a:cubicBezTo>
                  <a:pt x="21" y="0"/>
                  <a:pt x="10" y="5"/>
                  <a:pt x="5" y="13"/>
                </a:cubicBezTo>
                <a:cubicBezTo>
                  <a:pt x="2" y="17"/>
                  <a:pt x="0" y="21"/>
                  <a:pt x="0" y="27"/>
                </a:cubicBezTo>
                <a:cubicBezTo>
                  <a:pt x="0" y="31"/>
                  <a:pt x="1" y="36"/>
                  <a:pt x="2" y="42"/>
                </a:cubicBezTo>
                <a:cubicBezTo>
                  <a:pt x="8" y="24"/>
                  <a:pt x="25" y="10"/>
                  <a:pt x="44" y="10"/>
                </a:cubicBezTo>
                <a:cubicBezTo>
                  <a:pt x="44" y="10"/>
                  <a:pt x="26" y="15"/>
                  <a:pt x="15" y="29"/>
                </a:cubicBezTo>
                <a:cubicBezTo>
                  <a:pt x="15" y="29"/>
                  <a:pt x="15" y="29"/>
                  <a:pt x="14" y="30"/>
                </a:cubicBezTo>
                <a:cubicBezTo>
                  <a:pt x="12" y="33"/>
                  <a:pt x="10" y="36"/>
                  <a:pt x="9" y="40"/>
                </a:cubicBezTo>
                <a:cubicBezTo>
                  <a:pt x="6" y="46"/>
                  <a:pt x="4" y="54"/>
                  <a:pt x="4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1" y="56"/>
                  <a:pt x="13" y="48"/>
                </a:cubicBezTo>
                <a:cubicBezTo>
                  <a:pt x="16" y="48"/>
                  <a:pt x="20" y="48"/>
                  <a:pt x="22" y="48"/>
                </a:cubicBezTo>
                <a:cubicBezTo>
                  <a:pt x="30" y="48"/>
                  <a:pt x="35" y="47"/>
                  <a:pt x="39" y="43"/>
                </a:cubicBezTo>
                <a:cubicBezTo>
                  <a:pt x="42" y="40"/>
                  <a:pt x="44" y="36"/>
                  <a:pt x="46" y="32"/>
                </a:cubicBezTo>
                <a:cubicBezTo>
                  <a:pt x="49" y="25"/>
                  <a:pt x="53" y="18"/>
                  <a:pt x="63" y="12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9"/>
                  <a:pt x="64" y="9"/>
                  <a:pt x="63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172" tIns="46086" rIns="92172" bIns="46086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EFF0F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5" name="PA-直接连接符 21"/>
          <p:cNvCxnSpPr/>
          <p:nvPr>
            <p:custDataLst>
              <p:tags r:id="rId18"/>
            </p:custDataLst>
          </p:nvPr>
        </p:nvCxnSpPr>
        <p:spPr>
          <a:xfrm flipV="1">
            <a:off x="916636" y="3314103"/>
            <a:ext cx="3251200" cy="7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-圆角矩形 48"/>
          <p:cNvSpPr/>
          <p:nvPr>
            <p:custDataLst>
              <p:tags r:id="rId19"/>
            </p:custDataLst>
          </p:nvPr>
        </p:nvSpPr>
        <p:spPr>
          <a:xfrm>
            <a:off x="802005" y="5128895"/>
            <a:ext cx="3691890" cy="504190"/>
          </a:xfrm>
          <a:prstGeom prst="roundRect">
            <a:avLst>
              <a:gd name="adj" fmla="val 50000"/>
            </a:avLst>
          </a:prstGeom>
          <a:solidFill>
            <a:srgbClr val="AEBBD0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6" name="PA-任意多边形 270"/>
          <p:cNvSpPr>
            <a:spLocks noChangeAspect="1" noEditPoints="1"/>
          </p:cNvSpPr>
          <p:nvPr>
            <p:custDataLst>
              <p:tags r:id="rId20"/>
            </p:custDataLst>
          </p:nvPr>
        </p:nvSpPr>
        <p:spPr bwMode="auto">
          <a:xfrm flipH="1">
            <a:off x="9416417" y="2380184"/>
            <a:ext cx="352038" cy="351264"/>
          </a:xfrm>
          <a:custGeom>
            <a:avLst/>
            <a:gdLst>
              <a:gd name="T0" fmla="*/ 62 w 65"/>
              <a:gd name="T1" fmla="*/ 54 h 65"/>
              <a:gd name="T2" fmla="*/ 47 w 65"/>
              <a:gd name="T3" fmla="*/ 42 h 65"/>
              <a:gd name="T4" fmla="*/ 42 w 65"/>
              <a:gd name="T5" fmla="*/ 40 h 65"/>
              <a:gd name="T6" fmla="*/ 48 w 65"/>
              <a:gd name="T7" fmla="*/ 24 h 65"/>
              <a:gd name="T8" fmla="*/ 24 w 65"/>
              <a:gd name="T9" fmla="*/ 0 h 65"/>
              <a:gd name="T10" fmla="*/ 0 w 65"/>
              <a:gd name="T11" fmla="*/ 24 h 65"/>
              <a:gd name="T12" fmla="*/ 24 w 65"/>
              <a:gd name="T13" fmla="*/ 48 h 65"/>
              <a:gd name="T14" fmla="*/ 40 w 65"/>
              <a:gd name="T15" fmla="*/ 42 h 65"/>
              <a:gd name="T16" fmla="*/ 42 w 65"/>
              <a:gd name="T17" fmla="*/ 47 h 65"/>
              <a:gd name="T18" fmla="*/ 54 w 65"/>
              <a:gd name="T19" fmla="*/ 62 h 65"/>
              <a:gd name="T20" fmla="*/ 62 w 65"/>
              <a:gd name="T21" fmla="*/ 62 h 65"/>
              <a:gd name="T22" fmla="*/ 62 w 65"/>
              <a:gd name="T23" fmla="*/ 54 h 65"/>
              <a:gd name="T24" fmla="*/ 24 w 65"/>
              <a:gd name="T25" fmla="*/ 40 h 65"/>
              <a:gd name="T26" fmla="*/ 8 w 65"/>
              <a:gd name="T27" fmla="*/ 24 h 65"/>
              <a:gd name="T28" fmla="*/ 24 w 65"/>
              <a:gd name="T29" fmla="*/ 8 h 65"/>
              <a:gd name="T30" fmla="*/ 40 w 65"/>
              <a:gd name="T31" fmla="*/ 24 h 65"/>
              <a:gd name="T32" fmla="*/ 24 w 65"/>
              <a:gd name="T3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2" y="54"/>
                </a:moveTo>
                <a:cubicBezTo>
                  <a:pt x="47" y="42"/>
                  <a:pt x="47" y="42"/>
                  <a:pt x="47" y="42"/>
                </a:cubicBezTo>
                <a:cubicBezTo>
                  <a:pt x="45" y="40"/>
                  <a:pt x="44" y="40"/>
                  <a:pt x="42" y="40"/>
                </a:cubicBezTo>
                <a:cubicBezTo>
                  <a:pt x="46" y="35"/>
                  <a:pt x="48" y="30"/>
                  <a:pt x="48" y="24"/>
                </a:cubicBezTo>
                <a:cubicBezTo>
                  <a:pt x="48" y="11"/>
                  <a:pt x="37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0" y="48"/>
                  <a:pt x="35" y="46"/>
                  <a:pt x="40" y="42"/>
                </a:cubicBezTo>
                <a:cubicBezTo>
                  <a:pt x="40" y="44"/>
                  <a:pt x="40" y="45"/>
                  <a:pt x="42" y="47"/>
                </a:cubicBezTo>
                <a:cubicBezTo>
                  <a:pt x="54" y="62"/>
                  <a:pt x="54" y="62"/>
                  <a:pt x="54" y="62"/>
                </a:cubicBezTo>
                <a:cubicBezTo>
                  <a:pt x="57" y="64"/>
                  <a:pt x="60" y="65"/>
                  <a:pt x="62" y="62"/>
                </a:cubicBezTo>
                <a:cubicBezTo>
                  <a:pt x="65" y="60"/>
                  <a:pt x="64" y="57"/>
                  <a:pt x="62" y="54"/>
                </a:cubicBezTo>
                <a:close/>
                <a:moveTo>
                  <a:pt x="24" y="40"/>
                </a:moveTo>
                <a:cubicBezTo>
                  <a:pt x="15" y="40"/>
                  <a:pt x="8" y="33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33" y="8"/>
                  <a:pt x="40" y="15"/>
                  <a:pt x="40" y="24"/>
                </a:cubicBezTo>
                <a:cubicBezTo>
                  <a:pt x="40" y="33"/>
                  <a:pt x="33" y="40"/>
                  <a:pt x="24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172" tIns="46086" rIns="92172" bIns="46086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595F6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3" name="PA-矩形 15"/>
          <p:cNvSpPr/>
          <p:nvPr>
            <p:custDataLst>
              <p:tags r:id="rId21"/>
            </p:custDataLst>
          </p:nvPr>
        </p:nvSpPr>
        <p:spPr>
          <a:xfrm>
            <a:off x="977900" y="3429000"/>
            <a:ext cx="341122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reason why posture often goes unnoticed to many people is that it follows one’s natural habits and, therefore, it is subconscious in nature.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5" name="PA-矩形 50"/>
          <p:cNvSpPr/>
          <p:nvPr>
            <p:custDataLst>
              <p:tags r:id="rId22"/>
            </p:custDataLst>
          </p:nvPr>
        </p:nvSpPr>
        <p:spPr>
          <a:xfrm>
            <a:off x="8004175" y="3244215"/>
            <a:ext cx="310832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Although not all messages sent by your postures are negative to you, it would be more than enough to damage your image as a businessman if you neglect your postures in front of others.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9" name="PA-图片 55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2557145" y="4060825"/>
            <a:ext cx="353695" cy="3311525"/>
          </a:xfrm>
          <a:prstGeom prst="rect">
            <a:avLst/>
          </a:prstGeom>
        </p:spPr>
      </p:pic>
      <p:sp>
        <p:nvSpPr>
          <p:cNvPr id="3" name="PA-圆角矩形 46"/>
          <p:cNvSpPr/>
          <p:nvPr>
            <p:custDataLst>
              <p:tags r:id="rId26"/>
            </p:custDataLst>
          </p:nvPr>
        </p:nvSpPr>
        <p:spPr>
          <a:xfrm>
            <a:off x="7952740" y="5128895"/>
            <a:ext cx="3489960" cy="504190"/>
          </a:xfrm>
          <a:prstGeom prst="roundRect">
            <a:avLst>
              <a:gd name="adj" fmla="val 50000"/>
            </a:avLst>
          </a:prstGeom>
          <a:solidFill>
            <a:srgbClr val="D97981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4" name="PA-图片 56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9503410" y="4192905"/>
            <a:ext cx="353695" cy="3047365"/>
          </a:xfrm>
          <a:prstGeom prst="rect">
            <a:avLst/>
          </a:prstGeom>
        </p:spPr>
      </p:pic>
      <p:cxnSp>
        <p:nvCxnSpPr>
          <p:cNvPr id="5" name="PA-直接连接符 21"/>
          <p:cNvCxnSpPr/>
          <p:nvPr>
            <p:custDataLst>
              <p:tags r:id="rId28"/>
            </p:custDataLst>
          </p:nvPr>
        </p:nvCxnSpPr>
        <p:spPr>
          <a:xfrm flipV="1">
            <a:off x="7952436" y="3306483"/>
            <a:ext cx="3251200" cy="7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 rot="18900000">
            <a:off x="564285" y="1622983"/>
            <a:ext cx="5779067" cy="605790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-矩形 16"/>
          <p:cNvSpPr/>
          <p:nvPr>
            <p:custDataLst>
              <p:tags r:id="rId3"/>
            </p:custDataLst>
          </p:nvPr>
        </p:nvSpPr>
        <p:spPr>
          <a:xfrm rot="18900000">
            <a:off x="7013161" y="1682669"/>
            <a:ext cx="4010237" cy="4255217"/>
          </a:xfrm>
          <a:prstGeom prst="rect">
            <a:avLst/>
          </a:prstGeom>
          <a:solidFill>
            <a:srgbClr val="D97A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A-图片 2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3960241" y="214495"/>
            <a:ext cx="1821611" cy="9742096"/>
          </a:xfrm>
          <a:prstGeom prst="rect">
            <a:avLst/>
          </a:prstGeom>
        </p:spPr>
      </p:pic>
      <p:pic>
        <p:nvPicPr>
          <p:cNvPr id="33" name="PA-图片 3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9645544" y="2233485"/>
            <a:ext cx="370223" cy="2391027"/>
          </a:xfrm>
          <a:prstGeom prst="rect">
            <a:avLst/>
          </a:prstGeom>
        </p:spPr>
      </p:pic>
      <p:sp>
        <p:nvSpPr>
          <p:cNvPr id="40" name="PA-矩形 39"/>
          <p:cNvSpPr/>
          <p:nvPr>
            <p:custDataLst>
              <p:tags r:id="rId8"/>
            </p:custDataLst>
          </p:nvPr>
        </p:nvSpPr>
        <p:spPr>
          <a:xfrm>
            <a:off x="-2" y="2241250"/>
            <a:ext cx="9742097" cy="24106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PA-文本框 31"/>
          <p:cNvSpPr txBox="1"/>
          <p:nvPr>
            <p:custDataLst>
              <p:tags r:id="rId9"/>
            </p:custDataLst>
          </p:nvPr>
        </p:nvSpPr>
        <p:spPr>
          <a:xfrm>
            <a:off x="422910" y="2875280"/>
            <a:ext cx="9944735" cy="110680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spc="-150" dirty="0">
                <a:solidFill>
                  <a:srgbClr val="DA7B8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 For Listening</a:t>
            </a:r>
            <a:endParaRPr lang="en-US" altLang="zh-CN" sz="6600" spc="-150" dirty="0">
              <a:solidFill>
                <a:srgbClr val="DA7B8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0" grpId="0" bldLvl="0" animBg="1"/>
      <p:bldP spid="17" grpId="0" bldLvl="0" animBg="1"/>
      <p:bldP spid="40" grpId="0" bldLvl="0" animBg="1"/>
      <p:bldP spid="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矩形 20"/>
          <p:cNvSpPr/>
          <p:nvPr>
            <p:custDataLst>
              <p:tags r:id="rId1"/>
            </p:custDataLst>
          </p:nvPr>
        </p:nvSpPr>
        <p:spPr>
          <a:xfrm rot="18900000">
            <a:off x="-489944" y="-1199429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矩形 26"/>
          <p:cNvSpPr/>
          <p:nvPr>
            <p:custDataLst>
              <p:tags r:id="rId2"/>
            </p:custDataLst>
          </p:nvPr>
        </p:nvSpPr>
        <p:spPr>
          <a:xfrm rot="18900000">
            <a:off x="564285" y="1622983"/>
            <a:ext cx="5779067" cy="605790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矩形 27"/>
          <p:cNvSpPr/>
          <p:nvPr>
            <p:custDataLst>
              <p:tags r:id="rId3"/>
            </p:custDataLst>
          </p:nvPr>
        </p:nvSpPr>
        <p:spPr>
          <a:xfrm rot="18900000">
            <a:off x="5491271" y="4124685"/>
            <a:ext cx="4010237" cy="4255217"/>
          </a:xfrm>
          <a:prstGeom prst="rect">
            <a:avLst/>
          </a:prstGeom>
          <a:solidFill>
            <a:srgbClr val="D97A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A-图片 2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3954489" y="1054645"/>
            <a:ext cx="1821611" cy="9753602"/>
          </a:xfrm>
          <a:prstGeom prst="rect">
            <a:avLst/>
          </a:prstGeom>
        </p:spPr>
      </p:pic>
      <p:grpSp>
        <p:nvGrpSpPr>
          <p:cNvPr id="4" name="PA-组合 3"/>
          <p:cNvGrpSpPr/>
          <p:nvPr>
            <p:custDataLst>
              <p:tags r:id="rId7"/>
            </p:custDataLst>
          </p:nvPr>
        </p:nvGrpSpPr>
        <p:grpSpPr>
          <a:xfrm>
            <a:off x="-1" y="1335510"/>
            <a:ext cx="10028466" cy="4186980"/>
            <a:chOff x="-1" y="1335510"/>
            <a:chExt cx="10028466" cy="4186980"/>
          </a:xfrm>
        </p:grpSpPr>
        <p:sp>
          <p:nvSpPr>
            <p:cNvPr id="40" name="PA-矩形 39"/>
            <p:cNvSpPr/>
            <p:nvPr>
              <p:custDataLst>
                <p:tags r:id="rId8"/>
              </p:custDataLst>
            </p:nvPr>
          </p:nvSpPr>
          <p:spPr>
            <a:xfrm>
              <a:off x="-1" y="1335510"/>
              <a:ext cx="9742097" cy="41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3" name="PA-图片 3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 contrast="-7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flipH="1">
              <a:off x="9658242" y="1363259"/>
              <a:ext cx="370223" cy="4076822"/>
            </a:xfrm>
            <a:prstGeom prst="rect">
              <a:avLst/>
            </a:prstGeom>
          </p:spPr>
        </p:pic>
        <p:sp>
          <p:nvSpPr>
            <p:cNvPr id="32" name="PA-文本框 31"/>
            <p:cNvSpPr txBox="1"/>
            <p:nvPr>
              <p:custDataLst>
                <p:tags r:id="rId10"/>
              </p:custDataLst>
            </p:nvPr>
          </p:nvSpPr>
          <p:spPr>
            <a:xfrm>
              <a:off x="816701" y="2157679"/>
              <a:ext cx="1011815" cy="2123658"/>
            </a:xfrm>
            <a:prstGeom prst="rect">
              <a:avLst/>
            </a:prstGeom>
            <a:noFill/>
            <a:effectLst>
              <a:outerShdw blurRad="50800" dist="50800" dir="5400000" sx="1000" sy="1000" algn="ctr" rotWithShape="0">
                <a:srgbClr val="2B7D1E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6600" spc="-150" dirty="0">
                  <a:solidFill>
                    <a:srgbClr val="D9798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目</a:t>
              </a:r>
              <a:endParaRPr lang="en-US" altLang="zh-CN" sz="6600" spc="-150" dirty="0">
                <a:solidFill>
                  <a:srgbClr val="D9798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6600" spc="-150" dirty="0">
                  <a:solidFill>
                    <a:srgbClr val="D9798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录</a:t>
              </a:r>
              <a:endParaRPr lang="zh-CN" altLang="en-US" sz="6600" spc="-150" dirty="0">
                <a:solidFill>
                  <a:srgbClr val="D9798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PA-文本框 19"/>
            <p:cNvSpPr txBox="1"/>
            <p:nvPr>
              <p:custDataLst>
                <p:tags r:id="rId11"/>
              </p:custDataLst>
            </p:nvPr>
          </p:nvSpPr>
          <p:spPr>
            <a:xfrm>
              <a:off x="2538740" y="2298992"/>
              <a:ext cx="1561465" cy="4603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Definition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PA-文本框 21"/>
            <p:cNvSpPr txBox="1"/>
            <p:nvPr>
              <p:custDataLst>
                <p:tags r:id="rId12"/>
              </p:custDataLst>
            </p:nvPr>
          </p:nvSpPr>
          <p:spPr>
            <a:xfrm>
              <a:off x="2538740" y="3680074"/>
              <a:ext cx="1991995" cy="4603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ignificance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PA-文本框 22"/>
            <p:cNvSpPr txBox="1"/>
            <p:nvPr>
              <p:custDataLst>
                <p:tags r:id="rId13"/>
              </p:custDataLst>
            </p:nvPr>
          </p:nvSpPr>
          <p:spPr>
            <a:xfrm>
              <a:off x="6351363" y="2298991"/>
              <a:ext cx="1570990" cy="4603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Examples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PA-文本框 23"/>
            <p:cNvSpPr txBox="1"/>
            <p:nvPr>
              <p:custDataLst>
                <p:tags r:id="rId14"/>
              </p:custDataLst>
            </p:nvPr>
          </p:nvSpPr>
          <p:spPr>
            <a:xfrm>
              <a:off x="6351363" y="3680074"/>
              <a:ext cx="1867535" cy="4603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The Reason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PA-矩形 24"/>
            <p:cNvSpPr/>
            <p:nvPr>
              <p:custDataLst>
                <p:tags r:id="rId15"/>
              </p:custDataLst>
            </p:nvPr>
          </p:nvSpPr>
          <p:spPr>
            <a:xfrm>
              <a:off x="906938" y="4415610"/>
              <a:ext cx="827890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978301">
            <a:off x="497100" y="669113"/>
            <a:ext cx="4958080" cy="495808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1"/>
          <p:cNvSpPr txBox="1"/>
          <p:nvPr>
            <p:custDataLst>
              <p:tags r:id="rId2"/>
            </p:custDataLst>
          </p:nvPr>
        </p:nvSpPr>
        <p:spPr>
          <a:xfrm>
            <a:off x="1857375" y="2321005"/>
            <a:ext cx="238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3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5000859" y="2321005"/>
            <a:ext cx="6696770" cy="2231923"/>
            <a:chOff x="3907622" y="568118"/>
            <a:chExt cx="6696770" cy="2231923"/>
          </a:xfrm>
          <a:solidFill>
            <a:srgbClr val="D9798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PA-矩形 7"/>
            <p:cNvSpPr/>
            <p:nvPr>
              <p:custDataLst>
                <p:tags r:id="rId4"/>
              </p:custDataLst>
            </p:nvPr>
          </p:nvSpPr>
          <p:spPr>
            <a:xfrm>
              <a:off x="3907622" y="568118"/>
              <a:ext cx="6696770" cy="2231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ïṣlïdè"/>
            <p:cNvGrpSpPr/>
            <p:nvPr/>
          </p:nvGrpSpPr>
          <p:grpSpPr>
            <a:xfrm>
              <a:off x="4509436" y="859194"/>
              <a:ext cx="248229" cy="240890"/>
              <a:chOff x="6183313" y="2785269"/>
              <a:chExt cx="912813" cy="885825"/>
            </a:xfrm>
            <a:grpFill/>
          </p:grpSpPr>
          <p:sp>
            <p:nvSpPr>
              <p:cNvPr id="12" name="PA-iṣliḓè"/>
              <p:cNvSpPr/>
              <p:nvPr>
                <p:custDataLst>
                  <p:tags r:id="rId5"/>
                </p:custDataLst>
              </p:nvPr>
            </p:nvSpPr>
            <p:spPr>
              <a:xfrm>
                <a:off x="6208939" y="2805113"/>
                <a:ext cx="849086" cy="8490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3" name="îṥ1iḓe"/>
              <p:cNvGrpSpPr/>
              <p:nvPr/>
            </p:nvGrpSpPr>
            <p:grpSpPr>
              <a:xfrm>
                <a:off x="6183313" y="2785269"/>
                <a:ext cx="912813" cy="885825"/>
                <a:chOff x="5651500" y="2984500"/>
                <a:chExt cx="912813" cy="885825"/>
              </a:xfrm>
              <a:grpFill/>
            </p:grpSpPr>
            <p:sp>
              <p:nvSpPr>
                <p:cNvPr id="14" name="PA-íṩľîďé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651500" y="2984500"/>
                  <a:ext cx="896938" cy="885825"/>
                </a:xfrm>
                <a:custGeom>
                  <a:avLst/>
                  <a:gdLst>
                    <a:gd name="T0" fmla="*/ 68 w 269"/>
                    <a:gd name="T1" fmla="*/ 241 h 267"/>
                    <a:gd name="T2" fmla="*/ 69 w 269"/>
                    <a:gd name="T3" fmla="*/ 239 h 267"/>
                    <a:gd name="T4" fmla="*/ 12 w 269"/>
                    <a:gd name="T5" fmla="*/ 160 h 267"/>
                    <a:gd name="T6" fmla="*/ 27 w 269"/>
                    <a:gd name="T7" fmla="*/ 66 h 267"/>
                    <a:gd name="T8" fmla="*/ 106 w 269"/>
                    <a:gd name="T9" fmla="*/ 11 h 267"/>
                    <a:gd name="T10" fmla="*/ 201 w 269"/>
                    <a:gd name="T11" fmla="*/ 28 h 267"/>
                    <a:gd name="T12" fmla="*/ 258 w 269"/>
                    <a:gd name="T13" fmla="*/ 107 h 267"/>
                    <a:gd name="T14" fmla="*/ 242 w 269"/>
                    <a:gd name="T15" fmla="*/ 201 h 267"/>
                    <a:gd name="T16" fmla="*/ 164 w 269"/>
                    <a:gd name="T17" fmla="*/ 256 h 267"/>
                    <a:gd name="T18" fmla="*/ 69 w 269"/>
                    <a:gd name="T19" fmla="*/ 239 h 267"/>
                    <a:gd name="T20" fmla="*/ 67 w 269"/>
                    <a:gd name="T21" fmla="*/ 242 h 267"/>
                    <a:gd name="T22" fmla="*/ 68 w 269"/>
                    <a:gd name="T23" fmla="*/ 241 h 267"/>
                    <a:gd name="T24" fmla="*/ 67 w 269"/>
                    <a:gd name="T25" fmla="*/ 242 h 267"/>
                    <a:gd name="T26" fmla="*/ 165 w 269"/>
                    <a:gd name="T27" fmla="*/ 260 h 267"/>
                    <a:gd name="T28" fmla="*/ 246 w 269"/>
                    <a:gd name="T29" fmla="*/ 203 h 267"/>
                    <a:gd name="T30" fmla="*/ 262 w 269"/>
                    <a:gd name="T31" fmla="*/ 106 h 267"/>
                    <a:gd name="T32" fmla="*/ 203 w 269"/>
                    <a:gd name="T33" fmla="*/ 25 h 267"/>
                    <a:gd name="T34" fmla="*/ 105 w 269"/>
                    <a:gd name="T35" fmla="*/ 7 h 267"/>
                    <a:gd name="T36" fmla="*/ 24 w 269"/>
                    <a:gd name="T37" fmla="*/ 64 h 267"/>
                    <a:gd name="T38" fmla="*/ 8 w 269"/>
                    <a:gd name="T39" fmla="*/ 161 h 267"/>
                    <a:gd name="T40" fmla="*/ 67 w 269"/>
                    <a:gd name="T41" fmla="*/ 24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9" h="267">
                      <a:moveTo>
                        <a:pt x="68" y="241"/>
                      </a:move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39" y="220"/>
                        <a:pt x="20" y="192"/>
                        <a:pt x="12" y="160"/>
                      </a:cubicBezTo>
                      <a:cubicBezTo>
                        <a:pt x="5" y="129"/>
                        <a:pt x="9" y="95"/>
                        <a:pt x="27" y="66"/>
                      </a:cubicBezTo>
                      <a:cubicBezTo>
                        <a:pt x="46" y="37"/>
                        <a:pt x="74" y="18"/>
                        <a:pt x="106" y="11"/>
                      </a:cubicBezTo>
                      <a:cubicBezTo>
                        <a:pt x="137" y="4"/>
                        <a:pt x="171" y="9"/>
                        <a:pt x="201" y="28"/>
                      </a:cubicBezTo>
                      <a:cubicBezTo>
                        <a:pt x="231" y="47"/>
                        <a:pt x="250" y="75"/>
                        <a:pt x="258" y="107"/>
                      </a:cubicBezTo>
                      <a:cubicBezTo>
                        <a:pt x="265" y="138"/>
                        <a:pt x="261" y="172"/>
                        <a:pt x="242" y="201"/>
                      </a:cubicBezTo>
                      <a:cubicBezTo>
                        <a:pt x="224" y="230"/>
                        <a:pt x="195" y="249"/>
                        <a:pt x="164" y="256"/>
                      </a:cubicBezTo>
                      <a:cubicBezTo>
                        <a:pt x="133" y="263"/>
                        <a:pt x="98" y="258"/>
                        <a:pt x="69" y="239"/>
                      </a:cubicBezTo>
                      <a:cubicBezTo>
                        <a:pt x="67" y="242"/>
                        <a:pt x="67" y="242"/>
                        <a:pt x="67" y="242"/>
                      </a:cubicBezTo>
                      <a:cubicBezTo>
                        <a:pt x="68" y="241"/>
                        <a:pt x="68" y="241"/>
                        <a:pt x="68" y="241"/>
                      </a:cubicBezTo>
                      <a:close/>
                      <a:moveTo>
                        <a:pt x="67" y="242"/>
                      </a:moveTo>
                      <a:cubicBezTo>
                        <a:pt x="97" y="262"/>
                        <a:pt x="133" y="267"/>
                        <a:pt x="165" y="260"/>
                      </a:cubicBezTo>
                      <a:cubicBezTo>
                        <a:pt x="198" y="253"/>
                        <a:pt x="227" y="233"/>
                        <a:pt x="246" y="203"/>
                      </a:cubicBezTo>
                      <a:cubicBezTo>
                        <a:pt x="265" y="173"/>
                        <a:pt x="269" y="138"/>
                        <a:pt x="262" y="106"/>
                      </a:cubicBezTo>
                      <a:cubicBezTo>
                        <a:pt x="254" y="74"/>
                        <a:pt x="234" y="44"/>
                        <a:pt x="203" y="25"/>
                      </a:cubicBezTo>
                      <a:cubicBezTo>
                        <a:pt x="173" y="5"/>
                        <a:pt x="137" y="0"/>
                        <a:pt x="105" y="7"/>
                      </a:cubicBezTo>
                      <a:cubicBezTo>
                        <a:pt x="72" y="14"/>
                        <a:pt x="43" y="34"/>
                        <a:pt x="24" y="64"/>
                      </a:cubicBezTo>
                      <a:cubicBezTo>
                        <a:pt x="5" y="94"/>
                        <a:pt x="0" y="129"/>
                        <a:pt x="8" y="161"/>
                      </a:cubicBezTo>
                      <a:cubicBezTo>
                        <a:pt x="16" y="194"/>
                        <a:pt x="36" y="223"/>
                        <a:pt x="67" y="2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" name="PA-işlíḑe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681663" y="3003550"/>
                  <a:ext cx="882650" cy="863600"/>
                </a:xfrm>
                <a:custGeom>
                  <a:avLst/>
                  <a:gdLst>
                    <a:gd name="T0" fmla="*/ 146 w 265"/>
                    <a:gd name="T1" fmla="*/ 81 h 260"/>
                    <a:gd name="T2" fmla="*/ 98 w 265"/>
                    <a:gd name="T3" fmla="*/ 110 h 260"/>
                    <a:gd name="T4" fmla="*/ 98 w 265"/>
                    <a:gd name="T5" fmla="*/ 110 h 260"/>
                    <a:gd name="T6" fmla="*/ 97 w 265"/>
                    <a:gd name="T7" fmla="*/ 110 h 260"/>
                    <a:gd name="T8" fmla="*/ 83 w 265"/>
                    <a:gd name="T9" fmla="*/ 90 h 260"/>
                    <a:gd name="T10" fmla="*/ 121 w 265"/>
                    <a:gd name="T11" fmla="*/ 27 h 260"/>
                    <a:gd name="T12" fmla="*/ 130 w 265"/>
                    <a:gd name="T13" fmla="*/ 5 h 260"/>
                    <a:gd name="T14" fmla="*/ 130 w 265"/>
                    <a:gd name="T15" fmla="*/ 2 h 260"/>
                    <a:gd name="T16" fmla="*/ 128 w 265"/>
                    <a:gd name="T17" fmla="*/ 1 h 260"/>
                    <a:gd name="T18" fmla="*/ 40 w 265"/>
                    <a:gd name="T19" fmla="*/ 29 h 260"/>
                    <a:gd name="T20" fmla="*/ 40 w 265"/>
                    <a:gd name="T21" fmla="*/ 30 h 260"/>
                    <a:gd name="T22" fmla="*/ 79 w 265"/>
                    <a:gd name="T23" fmla="*/ 90 h 260"/>
                    <a:gd name="T24" fmla="*/ 10 w 265"/>
                    <a:gd name="T25" fmla="*/ 105 h 260"/>
                    <a:gd name="T26" fmla="*/ 0 w 265"/>
                    <a:gd name="T27" fmla="*/ 104 h 260"/>
                    <a:gd name="T28" fmla="*/ 33 w 265"/>
                    <a:gd name="T29" fmla="*/ 107 h 260"/>
                    <a:gd name="T30" fmla="*/ 84 w 265"/>
                    <a:gd name="T31" fmla="*/ 97 h 260"/>
                    <a:gd name="T32" fmla="*/ 96 w 265"/>
                    <a:gd name="T33" fmla="*/ 112 h 260"/>
                    <a:gd name="T34" fmla="*/ 94 w 265"/>
                    <a:gd name="T35" fmla="*/ 113 h 260"/>
                    <a:gd name="T36" fmla="*/ 30 w 265"/>
                    <a:gd name="T37" fmla="*/ 177 h 260"/>
                    <a:gd name="T38" fmla="*/ 22 w 265"/>
                    <a:gd name="T39" fmla="*/ 198 h 260"/>
                    <a:gd name="T40" fmla="*/ 96 w 265"/>
                    <a:gd name="T41" fmla="*/ 115 h 260"/>
                    <a:gd name="T42" fmla="*/ 111 w 265"/>
                    <a:gd name="T43" fmla="*/ 130 h 260"/>
                    <a:gd name="T44" fmla="*/ 112 w 265"/>
                    <a:gd name="T45" fmla="*/ 132 h 260"/>
                    <a:gd name="T46" fmla="*/ 95 w 265"/>
                    <a:gd name="T47" fmla="*/ 213 h 260"/>
                    <a:gd name="T48" fmla="*/ 107 w 265"/>
                    <a:gd name="T49" fmla="*/ 253 h 260"/>
                    <a:gd name="T50" fmla="*/ 170 w 265"/>
                    <a:gd name="T51" fmla="*/ 247 h 260"/>
                    <a:gd name="T52" fmla="*/ 201 w 265"/>
                    <a:gd name="T53" fmla="*/ 232 h 260"/>
                    <a:gd name="T54" fmla="*/ 182 w 265"/>
                    <a:gd name="T55" fmla="*/ 209 h 260"/>
                    <a:gd name="T56" fmla="*/ 152 w 265"/>
                    <a:gd name="T57" fmla="*/ 122 h 260"/>
                    <a:gd name="T58" fmla="*/ 241 w 265"/>
                    <a:gd name="T59" fmla="*/ 145 h 260"/>
                    <a:gd name="T60" fmla="*/ 250 w 265"/>
                    <a:gd name="T61" fmla="*/ 149 h 260"/>
                    <a:gd name="T62" fmla="*/ 252 w 265"/>
                    <a:gd name="T63" fmla="*/ 149 h 260"/>
                    <a:gd name="T64" fmla="*/ 252 w 265"/>
                    <a:gd name="T65" fmla="*/ 149 h 260"/>
                    <a:gd name="T66" fmla="*/ 255 w 265"/>
                    <a:gd name="T67" fmla="*/ 149 h 260"/>
                    <a:gd name="T68" fmla="*/ 225 w 265"/>
                    <a:gd name="T69" fmla="*/ 45 h 260"/>
                    <a:gd name="T70" fmla="*/ 63 w 265"/>
                    <a:gd name="T71" fmla="*/ 60 h 260"/>
                    <a:gd name="T72" fmla="*/ 43 w 265"/>
                    <a:gd name="T73" fmla="*/ 30 h 260"/>
                    <a:gd name="T74" fmla="*/ 117 w 265"/>
                    <a:gd name="T75" fmla="*/ 4 h 260"/>
                    <a:gd name="T76" fmla="*/ 127 w 265"/>
                    <a:gd name="T77" fmla="*/ 3 h 260"/>
                    <a:gd name="T78" fmla="*/ 127 w 265"/>
                    <a:gd name="T79" fmla="*/ 6 h 260"/>
                    <a:gd name="T80" fmla="*/ 81 w 265"/>
                    <a:gd name="T81" fmla="*/ 88 h 260"/>
                    <a:gd name="T82" fmla="*/ 164 w 265"/>
                    <a:gd name="T83" fmla="*/ 191 h 260"/>
                    <a:gd name="T84" fmla="*/ 197 w 265"/>
                    <a:gd name="T85" fmla="*/ 231 h 260"/>
                    <a:gd name="T86" fmla="*/ 109 w 265"/>
                    <a:gd name="T87" fmla="*/ 251 h 260"/>
                    <a:gd name="T88" fmla="*/ 97 w 265"/>
                    <a:gd name="T89" fmla="*/ 204 h 260"/>
                    <a:gd name="T90" fmla="*/ 114 w 265"/>
                    <a:gd name="T91" fmla="*/ 134 h 260"/>
                    <a:gd name="T92" fmla="*/ 164 w 265"/>
                    <a:gd name="T93" fmla="*/ 191 h 260"/>
                    <a:gd name="T94" fmla="*/ 253 w 265"/>
                    <a:gd name="T95" fmla="*/ 139 h 260"/>
                    <a:gd name="T96" fmla="*/ 251 w 265"/>
                    <a:gd name="T97" fmla="*/ 145 h 260"/>
                    <a:gd name="T98" fmla="*/ 245 w 265"/>
                    <a:gd name="T99" fmla="*/ 144 h 260"/>
                    <a:gd name="T100" fmla="*/ 115 w 265"/>
                    <a:gd name="T101" fmla="*/ 130 h 260"/>
                    <a:gd name="T102" fmla="*/ 100 w 265"/>
                    <a:gd name="T103" fmla="*/ 112 h 260"/>
                    <a:gd name="T104" fmla="*/ 202 w 265"/>
                    <a:gd name="T105" fmla="*/ 57 h 260"/>
                    <a:gd name="T106" fmla="*/ 224 w 265"/>
                    <a:gd name="T107" fmla="*/ 48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5" h="260">
                      <a:moveTo>
                        <a:pt x="224" y="46"/>
                      </a:moveTo>
                      <a:cubicBezTo>
                        <a:pt x="224" y="46"/>
                        <a:pt x="188" y="58"/>
                        <a:pt x="146" y="81"/>
                      </a:cubicBezTo>
                      <a:cubicBezTo>
                        <a:pt x="130" y="89"/>
                        <a:pt x="114" y="99"/>
                        <a:pt x="99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5" y="108"/>
                        <a:pt x="94" y="105"/>
                      </a:cubicBezTo>
                      <a:cubicBezTo>
                        <a:pt x="91" y="102"/>
                        <a:pt x="87" y="96"/>
                        <a:pt x="83" y="90"/>
                      </a:cubicBezTo>
                      <a:cubicBezTo>
                        <a:pt x="88" y="85"/>
                        <a:pt x="93" y="78"/>
                        <a:pt x="98" y="69"/>
                      </a:cubicBezTo>
                      <a:cubicBezTo>
                        <a:pt x="107" y="56"/>
                        <a:pt x="115" y="40"/>
                        <a:pt x="121" y="27"/>
                      </a:cubicBezTo>
                      <a:cubicBezTo>
                        <a:pt x="124" y="20"/>
                        <a:pt x="127" y="15"/>
                        <a:pt x="128" y="10"/>
                      </a:cubicBezTo>
                      <a:cubicBezTo>
                        <a:pt x="129" y="8"/>
                        <a:pt x="130" y="7"/>
                        <a:pt x="130" y="5"/>
                      </a:cubicBezTo>
                      <a:cubicBezTo>
                        <a:pt x="130" y="4"/>
                        <a:pt x="130" y="4"/>
                        <a:pt x="130" y="3"/>
                      </a:cubicBezTo>
                      <a:cubicBezTo>
                        <a:pt x="130" y="3"/>
                        <a:pt x="131" y="2"/>
                        <a:pt x="130" y="2"/>
                      </a:cubicBezTo>
                      <a:cubicBezTo>
                        <a:pt x="129" y="1"/>
                        <a:pt x="129" y="1"/>
                        <a:pt x="129" y="1"/>
                      </a:cubicBezTo>
                      <a:cubicBezTo>
                        <a:pt x="129" y="1"/>
                        <a:pt x="128" y="1"/>
                        <a:pt x="128" y="1"/>
                      </a:cubicBezTo>
                      <a:cubicBezTo>
                        <a:pt x="125" y="0"/>
                        <a:pt x="120" y="0"/>
                        <a:pt x="113" y="1"/>
                      </a:cubicBezTo>
                      <a:cubicBezTo>
                        <a:pt x="93" y="3"/>
                        <a:pt x="58" y="11"/>
                        <a:pt x="40" y="29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52" y="49"/>
                        <a:pt x="66" y="69"/>
                      </a:cubicBezTo>
                      <a:cubicBezTo>
                        <a:pt x="70" y="76"/>
                        <a:pt x="75" y="84"/>
                        <a:pt x="79" y="90"/>
                      </a:cubicBezTo>
                      <a:cubicBezTo>
                        <a:pt x="70" y="99"/>
                        <a:pt x="50" y="103"/>
                        <a:pt x="33" y="104"/>
                      </a:cubicBezTo>
                      <a:cubicBezTo>
                        <a:pt x="24" y="105"/>
                        <a:pt x="16" y="105"/>
                        <a:pt x="10" y="105"/>
                      </a:cubicBezTo>
                      <a:cubicBezTo>
                        <a:pt x="7" y="105"/>
                        <a:pt x="4" y="104"/>
                        <a:pt x="3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15" y="108"/>
                        <a:pt x="33" y="107"/>
                      </a:cubicBezTo>
                      <a:cubicBezTo>
                        <a:pt x="51" y="106"/>
                        <a:pt x="70" y="102"/>
                        <a:pt x="81" y="92"/>
                      </a:cubicBezTo>
                      <a:cubicBezTo>
                        <a:pt x="82" y="94"/>
                        <a:pt x="83" y="95"/>
                        <a:pt x="84" y="97"/>
                      </a:cubicBezTo>
                      <a:cubicBezTo>
                        <a:pt x="87" y="101"/>
                        <a:pt x="89" y="104"/>
                        <a:pt x="91" y="107"/>
                      </a:cubicBezTo>
                      <a:cubicBezTo>
                        <a:pt x="93" y="109"/>
                        <a:pt x="94" y="111"/>
                        <a:pt x="9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5" y="112"/>
                        <a:pt x="95" y="112"/>
                        <a:pt x="94" y="113"/>
                      </a:cubicBezTo>
                      <a:cubicBezTo>
                        <a:pt x="94" y="113"/>
                        <a:pt x="94" y="113"/>
                        <a:pt x="94" y="113"/>
                      </a:cubicBezTo>
                      <a:cubicBezTo>
                        <a:pt x="68" y="131"/>
                        <a:pt x="45" y="153"/>
                        <a:pt x="30" y="177"/>
                      </a:cubicBezTo>
                      <a:cubicBezTo>
                        <a:pt x="26" y="183"/>
                        <a:pt x="22" y="190"/>
                        <a:pt x="20" y="197"/>
                      </a:cubicBezTo>
                      <a:cubicBezTo>
                        <a:pt x="22" y="198"/>
                        <a:pt x="22" y="198"/>
                        <a:pt x="22" y="198"/>
                      </a:cubicBezTo>
                      <a:cubicBezTo>
                        <a:pt x="25" y="191"/>
                        <a:pt x="28" y="185"/>
                        <a:pt x="32" y="178"/>
                      </a:cubicBezTo>
                      <a:cubicBezTo>
                        <a:pt x="47" y="155"/>
                        <a:pt x="70" y="133"/>
                        <a:pt x="96" y="115"/>
                      </a:cubicBezTo>
                      <a:cubicBezTo>
                        <a:pt x="96" y="115"/>
                        <a:pt x="97" y="114"/>
                        <a:pt x="97" y="114"/>
                      </a:cubicBezTo>
                      <a:cubicBezTo>
                        <a:pt x="100" y="117"/>
                        <a:pt x="105" y="122"/>
                        <a:pt x="111" y="130"/>
                      </a:cubicBezTo>
                      <a:cubicBezTo>
                        <a:pt x="111" y="130"/>
                        <a:pt x="112" y="131"/>
                        <a:pt x="112" y="131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08" y="135"/>
                        <a:pt x="105" y="139"/>
                        <a:pt x="102" y="143"/>
                      </a:cubicBezTo>
                      <a:cubicBezTo>
                        <a:pt x="90" y="163"/>
                        <a:pt x="91" y="190"/>
                        <a:pt x="95" y="213"/>
                      </a:cubicBezTo>
                      <a:cubicBezTo>
                        <a:pt x="99" y="235"/>
                        <a:pt x="107" y="252"/>
                        <a:pt x="107" y="252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8" y="253"/>
                        <a:pt x="108" y="253"/>
                        <a:pt x="108" y="253"/>
                      </a:cubicBezTo>
                      <a:cubicBezTo>
                        <a:pt x="130" y="259"/>
                        <a:pt x="153" y="254"/>
                        <a:pt x="170" y="247"/>
                      </a:cubicBezTo>
                      <a:cubicBezTo>
                        <a:pt x="188" y="241"/>
                        <a:pt x="200" y="233"/>
                        <a:pt x="200" y="233"/>
                      </a:cubicBezTo>
                      <a:cubicBezTo>
                        <a:pt x="201" y="232"/>
                        <a:pt x="201" y="232"/>
                        <a:pt x="201" y="232"/>
                      </a:cubicBezTo>
                      <a:cubicBezTo>
                        <a:pt x="201" y="231"/>
                        <a:pt x="201" y="231"/>
                        <a:pt x="201" y="231"/>
                      </a:cubicBezTo>
                      <a:cubicBezTo>
                        <a:pt x="199" y="229"/>
                        <a:pt x="192" y="221"/>
                        <a:pt x="182" y="209"/>
                      </a:cubicBezTo>
                      <a:cubicBezTo>
                        <a:pt x="164" y="187"/>
                        <a:pt x="135" y="154"/>
                        <a:pt x="116" y="132"/>
                      </a:cubicBezTo>
                      <a:cubicBezTo>
                        <a:pt x="126" y="125"/>
                        <a:pt x="138" y="122"/>
                        <a:pt x="152" y="122"/>
                      </a:cubicBezTo>
                      <a:cubicBezTo>
                        <a:pt x="174" y="122"/>
                        <a:pt x="198" y="129"/>
                        <a:pt x="217" y="136"/>
                      </a:cubicBezTo>
                      <a:cubicBezTo>
                        <a:pt x="227" y="139"/>
                        <a:pt x="235" y="143"/>
                        <a:pt x="241" y="145"/>
                      </a:cubicBezTo>
                      <a:cubicBezTo>
                        <a:pt x="244" y="146"/>
                        <a:pt x="246" y="147"/>
                        <a:pt x="248" y="148"/>
                      </a:cubicBezTo>
                      <a:cubicBezTo>
                        <a:pt x="249" y="148"/>
                        <a:pt x="250" y="149"/>
                        <a:pt x="250" y="149"/>
                      </a:cubicBezTo>
                      <a:cubicBezTo>
                        <a:pt x="251" y="149"/>
                        <a:pt x="251" y="149"/>
                        <a:pt x="251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4" y="154"/>
                        <a:pt x="254" y="154"/>
                        <a:pt x="254" y="154"/>
                      </a:cubicBezTo>
                      <a:cubicBezTo>
                        <a:pt x="255" y="149"/>
                        <a:pt x="255" y="149"/>
                        <a:pt x="255" y="149"/>
                      </a:cubicBezTo>
                      <a:cubicBezTo>
                        <a:pt x="255" y="149"/>
                        <a:pt x="265" y="92"/>
                        <a:pt x="225" y="46"/>
                      </a:cubicBezTo>
                      <a:cubicBezTo>
                        <a:pt x="225" y="45"/>
                        <a:pt x="225" y="45"/>
                        <a:pt x="225" y="45"/>
                      </a:cubicBezTo>
                      <a:lnTo>
                        <a:pt x="224" y="46"/>
                      </a:lnTo>
                      <a:close/>
                      <a:moveTo>
                        <a:pt x="63" y="60"/>
                      </a:moveTo>
                      <a:cubicBezTo>
                        <a:pt x="57" y="52"/>
                        <a:pt x="52" y="44"/>
                        <a:pt x="49" y="38"/>
                      </a:cubicBezTo>
                      <a:cubicBezTo>
                        <a:pt x="46" y="34"/>
                        <a:pt x="44" y="31"/>
                        <a:pt x="43" y="30"/>
                      </a:cubicBezTo>
                      <a:cubicBezTo>
                        <a:pt x="55" y="18"/>
                        <a:pt x="76" y="11"/>
                        <a:pt x="93" y="7"/>
                      </a:cubicBezTo>
                      <a:cubicBezTo>
                        <a:pt x="102" y="5"/>
                        <a:pt x="111" y="4"/>
                        <a:pt x="117" y="4"/>
                      </a:cubicBezTo>
                      <a:cubicBezTo>
                        <a:pt x="120" y="3"/>
                        <a:pt x="123" y="3"/>
                        <a:pt x="125" y="3"/>
                      </a:cubicBezTo>
                      <a:cubicBezTo>
                        <a:pt x="126" y="3"/>
                        <a:pt x="127" y="3"/>
                        <a:pt x="127" y="3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8" y="4"/>
                        <a:pt x="127" y="5"/>
                        <a:pt x="127" y="6"/>
                      </a:cubicBezTo>
                      <a:cubicBezTo>
                        <a:pt x="124" y="15"/>
                        <a:pt x="110" y="45"/>
                        <a:pt x="96" y="68"/>
                      </a:cubicBezTo>
                      <a:cubicBezTo>
                        <a:pt x="91" y="76"/>
                        <a:pt x="86" y="83"/>
                        <a:pt x="81" y="88"/>
                      </a:cubicBezTo>
                      <a:cubicBezTo>
                        <a:pt x="76" y="79"/>
                        <a:pt x="69" y="70"/>
                        <a:pt x="63" y="60"/>
                      </a:cubicBezTo>
                      <a:close/>
                      <a:moveTo>
                        <a:pt x="164" y="191"/>
                      </a:moveTo>
                      <a:cubicBezTo>
                        <a:pt x="173" y="202"/>
                        <a:pt x="181" y="212"/>
                        <a:pt x="187" y="219"/>
                      </a:cubicBezTo>
                      <a:cubicBezTo>
                        <a:pt x="192" y="225"/>
                        <a:pt x="196" y="229"/>
                        <a:pt x="197" y="231"/>
                      </a:cubicBezTo>
                      <a:cubicBezTo>
                        <a:pt x="197" y="231"/>
                        <a:pt x="197" y="232"/>
                        <a:pt x="196" y="232"/>
                      </a:cubicBezTo>
                      <a:cubicBezTo>
                        <a:pt x="187" y="238"/>
                        <a:pt x="146" y="260"/>
                        <a:pt x="109" y="251"/>
                      </a:cubicBezTo>
                      <a:cubicBezTo>
                        <a:pt x="109" y="250"/>
                        <a:pt x="109" y="250"/>
                        <a:pt x="108" y="249"/>
                      </a:cubicBezTo>
                      <a:cubicBezTo>
                        <a:pt x="106" y="242"/>
                        <a:pt x="99" y="224"/>
                        <a:pt x="97" y="204"/>
                      </a:cubicBezTo>
                      <a:cubicBezTo>
                        <a:pt x="94" y="184"/>
                        <a:pt x="94" y="161"/>
                        <a:pt x="105" y="145"/>
                      </a:cubicBezTo>
                      <a:cubicBezTo>
                        <a:pt x="107" y="141"/>
                        <a:pt x="110" y="137"/>
                        <a:pt x="114" y="134"/>
                      </a:cubicBezTo>
                      <a:cubicBezTo>
                        <a:pt x="114" y="134"/>
                        <a:pt x="114" y="134"/>
                        <a:pt x="114" y="134"/>
                      </a:cubicBezTo>
                      <a:cubicBezTo>
                        <a:pt x="128" y="150"/>
                        <a:pt x="147" y="172"/>
                        <a:pt x="164" y="191"/>
                      </a:cubicBezTo>
                      <a:close/>
                      <a:moveTo>
                        <a:pt x="252" y="115"/>
                      </a:moveTo>
                      <a:cubicBezTo>
                        <a:pt x="253" y="125"/>
                        <a:pt x="253" y="133"/>
                        <a:pt x="253" y="139"/>
                      </a:cubicBezTo>
                      <a:cubicBezTo>
                        <a:pt x="253" y="142"/>
                        <a:pt x="252" y="144"/>
                        <a:pt x="252" y="146"/>
                      </a:cubicBezTo>
                      <a:cubicBezTo>
                        <a:pt x="251" y="145"/>
                        <a:pt x="251" y="145"/>
                        <a:pt x="251" y="145"/>
                      </a:cubicBezTo>
                      <a:cubicBezTo>
                        <a:pt x="250" y="146"/>
                        <a:pt x="250" y="146"/>
                        <a:pt x="250" y="146"/>
                      </a:cubicBezTo>
                      <a:cubicBezTo>
                        <a:pt x="249" y="146"/>
                        <a:pt x="247" y="145"/>
                        <a:pt x="245" y="144"/>
                      </a:cubicBezTo>
                      <a:cubicBezTo>
                        <a:pt x="233" y="139"/>
                        <a:pt x="209" y="128"/>
                        <a:pt x="183" y="123"/>
                      </a:cubicBezTo>
                      <a:cubicBezTo>
                        <a:pt x="158" y="118"/>
                        <a:pt x="132" y="117"/>
                        <a:pt x="115" y="130"/>
                      </a:cubicBezTo>
                      <a:cubicBezTo>
                        <a:pt x="108" y="122"/>
                        <a:pt x="102" y="116"/>
                        <a:pt x="100" y="112"/>
                      </a:cubicBezTo>
                      <a:cubicBezTo>
                        <a:pt x="100" y="112"/>
                        <a:pt x="100" y="112"/>
                        <a:pt x="100" y="112"/>
                      </a:cubicBezTo>
                      <a:cubicBezTo>
                        <a:pt x="116" y="101"/>
                        <a:pt x="132" y="92"/>
                        <a:pt x="147" y="83"/>
                      </a:cubicBezTo>
                      <a:cubicBezTo>
                        <a:pt x="168" y="72"/>
                        <a:pt x="188" y="63"/>
                        <a:pt x="202" y="57"/>
                      </a:cubicBezTo>
                      <a:cubicBezTo>
                        <a:pt x="209" y="54"/>
                        <a:pt x="215" y="52"/>
                        <a:pt x="219" y="50"/>
                      </a:cubicBezTo>
                      <a:cubicBezTo>
                        <a:pt x="221" y="49"/>
                        <a:pt x="223" y="49"/>
                        <a:pt x="224" y="48"/>
                      </a:cubicBezTo>
                      <a:cubicBezTo>
                        <a:pt x="243" y="71"/>
                        <a:pt x="250" y="95"/>
                        <a:pt x="252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sp>
        <p:nvSpPr>
          <p:cNvPr id="16" name="PA-文本框 10"/>
          <p:cNvSpPr txBox="1"/>
          <p:nvPr>
            <p:custDataLst>
              <p:tags r:id="rId8"/>
            </p:custDataLst>
          </p:nvPr>
        </p:nvSpPr>
        <p:spPr>
          <a:xfrm>
            <a:off x="5432844" y="3148154"/>
            <a:ext cx="4296630" cy="5607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Definition</a:t>
            </a:r>
            <a:endParaRPr lang="en-US" altLang="zh-CN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04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5064825" y="452192"/>
              <a:ext cx="2419985" cy="824865"/>
            </a:xfrm>
            <a:prstGeom prst="rect">
              <a:avLst/>
            </a:prstGeom>
            <a:noFill/>
          </p:spPr>
          <p:txBody>
            <a:bodyPr wrap="none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Denifition</a:t>
              </a:r>
              <a:endPara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grpSp>
        <p:nvGrpSpPr>
          <p:cNvPr id="5" name="PA-组合 4"/>
          <p:cNvGrpSpPr/>
          <p:nvPr>
            <p:custDataLst>
              <p:tags r:id="rId13"/>
            </p:custDataLst>
          </p:nvPr>
        </p:nvGrpSpPr>
        <p:grpSpPr>
          <a:xfrm>
            <a:off x="1097479" y="1787537"/>
            <a:ext cx="10915564" cy="3921954"/>
            <a:chOff x="1112471" y="1874622"/>
            <a:chExt cx="10915564" cy="3921954"/>
          </a:xfrm>
        </p:grpSpPr>
        <p:grpSp>
          <p:nvGrpSpPr>
            <p:cNvPr id="4" name="组合 3"/>
            <p:cNvGrpSpPr/>
            <p:nvPr/>
          </p:nvGrpSpPr>
          <p:grpSpPr>
            <a:xfrm>
              <a:off x="1112471" y="2024590"/>
              <a:ext cx="10915564" cy="3771986"/>
              <a:chOff x="820734" y="2024590"/>
              <a:chExt cx="10915564" cy="3771986"/>
            </a:xfrm>
          </p:grpSpPr>
          <p:cxnSp>
            <p:nvCxnSpPr>
              <p:cNvPr id="6" name="PA-直接连接符 5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822306" y="3898590"/>
                <a:ext cx="1091399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PA-直接连接符 6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820734" y="3059797"/>
                <a:ext cx="428229" cy="84244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PA-椭圆 8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16763" y="2135249"/>
                <a:ext cx="642344" cy="642542"/>
              </a:xfrm>
              <a:prstGeom prst="ellipse">
                <a:avLst/>
              </a:pr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PA-弧形 10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06137" y="2024590"/>
                <a:ext cx="863595" cy="863861"/>
              </a:xfrm>
              <a:prstGeom prst="arc">
                <a:avLst>
                  <a:gd name="adj1" fmla="val 3406397"/>
                  <a:gd name="adj2" fmla="val 20528884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12" name="PA-弧形 11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06137" y="2024590"/>
                <a:ext cx="863595" cy="863861"/>
              </a:xfrm>
              <a:prstGeom prst="arc">
                <a:avLst>
                  <a:gd name="adj1" fmla="val 7448849"/>
                  <a:gd name="adj2" fmla="val 17571339"/>
                </a:avLst>
              </a:prstGeom>
              <a:ln w="76200" cap="flat" cmpd="sng" algn="ctr">
                <a:solidFill>
                  <a:srgbClr val="D979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cxnSp>
            <p:nvCxnSpPr>
              <p:cNvPr id="14" name="PA-直接连接符 13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2241025" y="3918927"/>
                <a:ext cx="428229" cy="84244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PA-椭圆 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73691" y="5043374"/>
                <a:ext cx="642344" cy="642542"/>
              </a:xfrm>
              <a:prstGeom prst="ellipse">
                <a:avLst/>
              </a:pr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PA-弧形 17"/>
              <p:cNvSpPr/>
              <p:nvPr>
                <p:custDataLst>
                  <p:tags r:id="rId21"/>
                </p:custDataLst>
              </p:nvPr>
            </p:nvSpPr>
            <p:spPr>
              <a:xfrm>
                <a:off x="1463066" y="4932715"/>
                <a:ext cx="863595" cy="863861"/>
              </a:xfrm>
              <a:prstGeom prst="arc">
                <a:avLst>
                  <a:gd name="adj1" fmla="val 3406397"/>
                  <a:gd name="adj2" fmla="val 20528884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19" name="PA-弧形 18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63066" y="4932715"/>
                <a:ext cx="863595" cy="863861"/>
              </a:xfrm>
              <a:prstGeom prst="arc">
                <a:avLst>
                  <a:gd name="adj1" fmla="val 7448849"/>
                  <a:gd name="adj2" fmla="val 17571339"/>
                </a:avLst>
              </a:prstGeom>
              <a:ln w="76200" cap="flat" cmpd="sng" algn="ctr">
                <a:solidFill>
                  <a:srgbClr val="D979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cxnSp>
            <p:nvCxnSpPr>
              <p:cNvPr id="21" name="PA-直接连接符 20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5953113" y="3059797"/>
                <a:ext cx="428229" cy="84244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PA-椭圆 22"/>
              <p:cNvSpPr/>
              <p:nvPr>
                <p:custDataLst>
                  <p:tags r:id="rId24"/>
                </p:custDataLst>
              </p:nvPr>
            </p:nvSpPr>
            <p:spPr>
              <a:xfrm>
                <a:off x="6449141" y="2135249"/>
                <a:ext cx="642344" cy="642542"/>
              </a:xfrm>
              <a:prstGeom prst="ellipse">
                <a:avLst/>
              </a:pr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PA-弧形 24"/>
              <p:cNvSpPr/>
              <p:nvPr>
                <p:custDataLst>
                  <p:tags r:id="rId25"/>
                </p:custDataLst>
              </p:nvPr>
            </p:nvSpPr>
            <p:spPr>
              <a:xfrm>
                <a:off x="6338517" y="2024590"/>
                <a:ext cx="863595" cy="863861"/>
              </a:xfrm>
              <a:prstGeom prst="arc">
                <a:avLst>
                  <a:gd name="adj1" fmla="val 3406397"/>
                  <a:gd name="adj2" fmla="val 20528884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26" name="PA-弧形 25"/>
              <p:cNvSpPr/>
              <p:nvPr>
                <p:custDataLst>
                  <p:tags r:id="rId26"/>
                </p:custDataLst>
              </p:nvPr>
            </p:nvSpPr>
            <p:spPr>
              <a:xfrm>
                <a:off x="6338517" y="2024590"/>
                <a:ext cx="863595" cy="863861"/>
              </a:xfrm>
              <a:prstGeom prst="arc">
                <a:avLst>
                  <a:gd name="adj1" fmla="val 7448849"/>
                  <a:gd name="adj2" fmla="val 17571339"/>
                </a:avLst>
              </a:prstGeom>
              <a:ln w="76200" cap="flat" cmpd="sng" algn="ctr">
                <a:solidFill>
                  <a:srgbClr val="D979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cxnSp>
            <p:nvCxnSpPr>
              <p:cNvPr id="28" name="PA-直接连接符 27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7373402" y="3918927"/>
                <a:ext cx="428229" cy="84244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A-椭圆 2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706071" y="5043374"/>
                <a:ext cx="642344" cy="642542"/>
              </a:xfrm>
              <a:prstGeom prst="ellipse">
                <a:avLst/>
              </a:pr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PA-弧形 31"/>
              <p:cNvSpPr/>
              <p:nvPr>
                <p:custDataLst>
                  <p:tags r:id="rId29"/>
                </p:custDataLst>
              </p:nvPr>
            </p:nvSpPr>
            <p:spPr>
              <a:xfrm>
                <a:off x="6595444" y="4932715"/>
                <a:ext cx="863595" cy="863861"/>
              </a:xfrm>
              <a:prstGeom prst="arc">
                <a:avLst>
                  <a:gd name="adj1" fmla="val 3406397"/>
                  <a:gd name="adj2" fmla="val 20528884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33" name="PA-弧形 32"/>
              <p:cNvSpPr/>
              <p:nvPr>
                <p:custDataLst>
                  <p:tags r:id="rId30"/>
                </p:custDataLst>
              </p:nvPr>
            </p:nvSpPr>
            <p:spPr>
              <a:xfrm>
                <a:off x="6595444" y="4932715"/>
                <a:ext cx="863595" cy="863861"/>
              </a:xfrm>
              <a:prstGeom prst="arc">
                <a:avLst>
                  <a:gd name="adj1" fmla="val 7448849"/>
                  <a:gd name="adj2" fmla="val 17571339"/>
                </a:avLst>
              </a:prstGeom>
              <a:ln w="76200" cap="flat" cmpd="sng" algn="ctr">
                <a:solidFill>
                  <a:srgbClr val="D979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79" name="PA-矩形 78"/>
            <p:cNvSpPr/>
            <p:nvPr>
              <p:custDataLst>
                <p:tags r:id="rId31"/>
              </p:custDataLst>
            </p:nvPr>
          </p:nvSpPr>
          <p:spPr>
            <a:xfrm>
              <a:off x="2719362" y="1874622"/>
              <a:ext cx="3000808" cy="10763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Postures refer to our body positions as a whole.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" name="PA-矩形 78"/>
          <p:cNvSpPr/>
          <p:nvPr>
            <p:custDataLst>
              <p:tags r:id="rId32"/>
            </p:custDataLst>
          </p:nvPr>
        </p:nvSpPr>
        <p:spPr>
          <a:xfrm>
            <a:off x="8069485" y="1473847"/>
            <a:ext cx="3000808" cy="2553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people pay little attention to their attention.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And some even neglect them completely.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PA-矩形 78"/>
          <p:cNvSpPr/>
          <p:nvPr>
            <p:custDataLst>
              <p:tags r:id="rId33"/>
            </p:custDataLst>
          </p:nvPr>
        </p:nvSpPr>
        <p:spPr>
          <a:xfrm>
            <a:off x="2945670" y="4548517"/>
            <a:ext cx="3000808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 them postures are next to nothing during business communication.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PA-矩形 78"/>
          <p:cNvSpPr/>
          <p:nvPr>
            <p:custDataLst>
              <p:tags r:id="rId34"/>
            </p:custDataLst>
          </p:nvPr>
        </p:nvSpPr>
        <p:spPr>
          <a:xfrm>
            <a:off x="8076470" y="4602492"/>
            <a:ext cx="3000808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Unfortunately, this shows their ignorance about the nature of postures.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矩形 17"/>
          <p:cNvSpPr/>
          <p:nvPr>
            <p:custDataLst>
              <p:tags r:id="rId1"/>
            </p:custDataLst>
          </p:nvPr>
        </p:nvSpPr>
        <p:spPr>
          <a:xfrm rot="18900000">
            <a:off x="4546771" y="-3493450"/>
            <a:ext cx="4191000" cy="12993556"/>
          </a:xfrm>
          <a:prstGeom prst="rect">
            <a:avLst/>
          </a:prstGeom>
          <a:solidFill>
            <a:srgbClr val="F4D0D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8978301">
            <a:off x="497100" y="669113"/>
            <a:ext cx="4958080" cy="4958080"/>
          </a:xfrm>
          <a:prstGeom prst="rect">
            <a:avLst/>
          </a:prstGeom>
          <a:solidFill>
            <a:srgbClr val="AEBB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1"/>
          <p:cNvSpPr txBox="1"/>
          <p:nvPr>
            <p:custDataLst>
              <p:tags r:id="rId2"/>
            </p:custDataLst>
          </p:nvPr>
        </p:nvSpPr>
        <p:spPr>
          <a:xfrm>
            <a:off x="1857375" y="2321005"/>
            <a:ext cx="238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3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5000859" y="2321005"/>
            <a:ext cx="6696770" cy="2231923"/>
            <a:chOff x="3907622" y="568118"/>
            <a:chExt cx="6696770" cy="2231923"/>
          </a:xfrm>
          <a:solidFill>
            <a:srgbClr val="D9798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PA-矩形 7"/>
            <p:cNvSpPr/>
            <p:nvPr>
              <p:custDataLst>
                <p:tags r:id="rId4"/>
              </p:custDataLst>
            </p:nvPr>
          </p:nvSpPr>
          <p:spPr>
            <a:xfrm>
              <a:off x="3907622" y="568118"/>
              <a:ext cx="6696770" cy="2231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ïṣlïdè"/>
            <p:cNvGrpSpPr/>
            <p:nvPr/>
          </p:nvGrpSpPr>
          <p:grpSpPr>
            <a:xfrm>
              <a:off x="4509436" y="859194"/>
              <a:ext cx="248229" cy="240890"/>
              <a:chOff x="6183313" y="2785269"/>
              <a:chExt cx="912813" cy="885825"/>
            </a:xfrm>
            <a:grpFill/>
          </p:grpSpPr>
          <p:sp>
            <p:nvSpPr>
              <p:cNvPr id="12" name="PA-iṣliḓè"/>
              <p:cNvSpPr/>
              <p:nvPr>
                <p:custDataLst>
                  <p:tags r:id="rId5"/>
                </p:custDataLst>
              </p:nvPr>
            </p:nvSpPr>
            <p:spPr>
              <a:xfrm>
                <a:off x="6208939" y="2805113"/>
                <a:ext cx="849086" cy="8490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3" name="îṥ1iḓe"/>
              <p:cNvGrpSpPr/>
              <p:nvPr/>
            </p:nvGrpSpPr>
            <p:grpSpPr>
              <a:xfrm>
                <a:off x="6183313" y="2785269"/>
                <a:ext cx="912813" cy="885825"/>
                <a:chOff x="5651500" y="2984500"/>
                <a:chExt cx="912813" cy="885825"/>
              </a:xfrm>
              <a:grpFill/>
            </p:grpSpPr>
            <p:sp>
              <p:nvSpPr>
                <p:cNvPr id="14" name="PA-íṩľîďé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651500" y="2984500"/>
                  <a:ext cx="896938" cy="885825"/>
                </a:xfrm>
                <a:custGeom>
                  <a:avLst/>
                  <a:gdLst>
                    <a:gd name="T0" fmla="*/ 68 w 269"/>
                    <a:gd name="T1" fmla="*/ 241 h 267"/>
                    <a:gd name="T2" fmla="*/ 69 w 269"/>
                    <a:gd name="T3" fmla="*/ 239 h 267"/>
                    <a:gd name="T4" fmla="*/ 12 w 269"/>
                    <a:gd name="T5" fmla="*/ 160 h 267"/>
                    <a:gd name="T6" fmla="*/ 27 w 269"/>
                    <a:gd name="T7" fmla="*/ 66 h 267"/>
                    <a:gd name="T8" fmla="*/ 106 w 269"/>
                    <a:gd name="T9" fmla="*/ 11 h 267"/>
                    <a:gd name="T10" fmla="*/ 201 w 269"/>
                    <a:gd name="T11" fmla="*/ 28 h 267"/>
                    <a:gd name="T12" fmla="*/ 258 w 269"/>
                    <a:gd name="T13" fmla="*/ 107 h 267"/>
                    <a:gd name="T14" fmla="*/ 242 w 269"/>
                    <a:gd name="T15" fmla="*/ 201 h 267"/>
                    <a:gd name="T16" fmla="*/ 164 w 269"/>
                    <a:gd name="T17" fmla="*/ 256 h 267"/>
                    <a:gd name="T18" fmla="*/ 69 w 269"/>
                    <a:gd name="T19" fmla="*/ 239 h 267"/>
                    <a:gd name="T20" fmla="*/ 67 w 269"/>
                    <a:gd name="T21" fmla="*/ 242 h 267"/>
                    <a:gd name="T22" fmla="*/ 68 w 269"/>
                    <a:gd name="T23" fmla="*/ 241 h 267"/>
                    <a:gd name="T24" fmla="*/ 67 w 269"/>
                    <a:gd name="T25" fmla="*/ 242 h 267"/>
                    <a:gd name="T26" fmla="*/ 165 w 269"/>
                    <a:gd name="T27" fmla="*/ 260 h 267"/>
                    <a:gd name="T28" fmla="*/ 246 w 269"/>
                    <a:gd name="T29" fmla="*/ 203 h 267"/>
                    <a:gd name="T30" fmla="*/ 262 w 269"/>
                    <a:gd name="T31" fmla="*/ 106 h 267"/>
                    <a:gd name="T32" fmla="*/ 203 w 269"/>
                    <a:gd name="T33" fmla="*/ 25 h 267"/>
                    <a:gd name="T34" fmla="*/ 105 w 269"/>
                    <a:gd name="T35" fmla="*/ 7 h 267"/>
                    <a:gd name="T36" fmla="*/ 24 w 269"/>
                    <a:gd name="T37" fmla="*/ 64 h 267"/>
                    <a:gd name="T38" fmla="*/ 8 w 269"/>
                    <a:gd name="T39" fmla="*/ 161 h 267"/>
                    <a:gd name="T40" fmla="*/ 67 w 269"/>
                    <a:gd name="T41" fmla="*/ 24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9" h="267">
                      <a:moveTo>
                        <a:pt x="68" y="241"/>
                      </a:move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39" y="220"/>
                        <a:pt x="20" y="192"/>
                        <a:pt x="12" y="160"/>
                      </a:cubicBezTo>
                      <a:cubicBezTo>
                        <a:pt x="5" y="129"/>
                        <a:pt x="9" y="95"/>
                        <a:pt x="27" y="66"/>
                      </a:cubicBezTo>
                      <a:cubicBezTo>
                        <a:pt x="46" y="37"/>
                        <a:pt x="74" y="18"/>
                        <a:pt x="106" y="11"/>
                      </a:cubicBezTo>
                      <a:cubicBezTo>
                        <a:pt x="137" y="4"/>
                        <a:pt x="171" y="9"/>
                        <a:pt x="201" y="28"/>
                      </a:cubicBezTo>
                      <a:cubicBezTo>
                        <a:pt x="231" y="47"/>
                        <a:pt x="250" y="75"/>
                        <a:pt x="258" y="107"/>
                      </a:cubicBezTo>
                      <a:cubicBezTo>
                        <a:pt x="265" y="138"/>
                        <a:pt x="261" y="172"/>
                        <a:pt x="242" y="201"/>
                      </a:cubicBezTo>
                      <a:cubicBezTo>
                        <a:pt x="224" y="230"/>
                        <a:pt x="195" y="249"/>
                        <a:pt x="164" y="256"/>
                      </a:cubicBezTo>
                      <a:cubicBezTo>
                        <a:pt x="133" y="263"/>
                        <a:pt x="98" y="258"/>
                        <a:pt x="69" y="239"/>
                      </a:cubicBezTo>
                      <a:cubicBezTo>
                        <a:pt x="67" y="242"/>
                        <a:pt x="67" y="242"/>
                        <a:pt x="67" y="242"/>
                      </a:cubicBezTo>
                      <a:cubicBezTo>
                        <a:pt x="68" y="241"/>
                        <a:pt x="68" y="241"/>
                        <a:pt x="68" y="241"/>
                      </a:cubicBezTo>
                      <a:close/>
                      <a:moveTo>
                        <a:pt x="67" y="242"/>
                      </a:moveTo>
                      <a:cubicBezTo>
                        <a:pt x="97" y="262"/>
                        <a:pt x="133" y="267"/>
                        <a:pt x="165" y="260"/>
                      </a:cubicBezTo>
                      <a:cubicBezTo>
                        <a:pt x="198" y="253"/>
                        <a:pt x="227" y="233"/>
                        <a:pt x="246" y="203"/>
                      </a:cubicBezTo>
                      <a:cubicBezTo>
                        <a:pt x="265" y="173"/>
                        <a:pt x="269" y="138"/>
                        <a:pt x="262" y="106"/>
                      </a:cubicBezTo>
                      <a:cubicBezTo>
                        <a:pt x="254" y="74"/>
                        <a:pt x="234" y="44"/>
                        <a:pt x="203" y="25"/>
                      </a:cubicBezTo>
                      <a:cubicBezTo>
                        <a:pt x="173" y="5"/>
                        <a:pt x="137" y="0"/>
                        <a:pt x="105" y="7"/>
                      </a:cubicBezTo>
                      <a:cubicBezTo>
                        <a:pt x="72" y="14"/>
                        <a:pt x="43" y="34"/>
                        <a:pt x="24" y="64"/>
                      </a:cubicBezTo>
                      <a:cubicBezTo>
                        <a:pt x="5" y="94"/>
                        <a:pt x="0" y="129"/>
                        <a:pt x="8" y="161"/>
                      </a:cubicBezTo>
                      <a:cubicBezTo>
                        <a:pt x="16" y="194"/>
                        <a:pt x="36" y="223"/>
                        <a:pt x="67" y="2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" name="PA-işlíḑe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681663" y="3003550"/>
                  <a:ext cx="882650" cy="863600"/>
                </a:xfrm>
                <a:custGeom>
                  <a:avLst/>
                  <a:gdLst>
                    <a:gd name="T0" fmla="*/ 146 w 265"/>
                    <a:gd name="T1" fmla="*/ 81 h 260"/>
                    <a:gd name="T2" fmla="*/ 98 w 265"/>
                    <a:gd name="T3" fmla="*/ 110 h 260"/>
                    <a:gd name="T4" fmla="*/ 98 w 265"/>
                    <a:gd name="T5" fmla="*/ 110 h 260"/>
                    <a:gd name="T6" fmla="*/ 97 w 265"/>
                    <a:gd name="T7" fmla="*/ 110 h 260"/>
                    <a:gd name="T8" fmla="*/ 83 w 265"/>
                    <a:gd name="T9" fmla="*/ 90 h 260"/>
                    <a:gd name="T10" fmla="*/ 121 w 265"/>
                    <a:gd name="T11" fmla="*/ 27 h 260"/>
                    <a:gd name="T12" fmla="*/ 130 w 265"/>
                    <a:gd name="T13" fmla="*/ 5 h 260"/>
                    <a:gd name="T14" fmla="*/ 130 w 265"/>
                    <a:gd name="T15" fmla="*/ 2 h 260"/>
                    <a:gd name="T16" fmla="*/ 128 w 265"/>
                    <a:gd name="T17" fmla="*/ 1 h 260"/>
                    <a:gd name="T18" fmla="*/ 40 w 265"/>
                    <a:gd name="T19" fmla="*/ 29 h 260"/>
                    <a:gd name="T20" fmla="*/ 40 w 265"/>
                    <a:gd name="T21" fmla="*/ 30 h 260"/>
                    <a:gd name="T22" fmla="*/ 79 w 265"/>
                    <a:gd name="T23" fmla="*/ 90 h 260"/>
                    <a:gd name="T24" fmla="*/ 10 w 265"/>
                    <a:gd name="T25" fmla="*/ 105 h 260"/>
                    <a:gd name="T26" fmla="*/ 0 w 265"/>
                    <a:gd name="T27" fmla="*/ 104 h 260"/>
                    <a:gd name="T28" fmla="*/ 33 w 265"/>
                    <a:gd name="T29" fmla="*/ 107 h 260"/>
                    <a:gd name="T30" fmla="*/ 84 w 265"/>
                    <a:gd name="T31" fmla="*/ 97 h 260"/>
                    <a:gd name="T32" fmla="*/ 96 w 265"/>
                    <a:gd name="T33" fmla="*/ 112 h 260"/>
                    <a:gd name="T34" fmla="*/ 94 w 265"/>
                    <a:gd name="T35" fmla="*/ 113 h 260"/>
                    <a:gd name="T36" fmla="*/ 30 w 265"/>
                    <a:gd name="T37" fmla="*/ 177 h 260"/>
                    <a:gd name="T38" fmla="*/ 22 w 265"/>
                    <a:gd name="T39" fmla="*/ 198 h 260"/>
                    <a:gd name="T40" fmla="*/ 96 w 265"/>
                    <a:gd name="T41" fmla="*/ 115 h 260"/>
                    <a:gd name="T42" fmla="*/ 111 w 265"/>
                    <a:gd name="T43" fmla="*/ 130 h 260"/>
                    <a:gd name="T44" fmla="*/ 112 w 265"/>
                    <a:gd name="T45" fmla="*/ 132 h 260"/>
                    <a:gd name="T46" fmla="*/ 95 w 265"/>
                    <a:gd name="T47" fmla="*/ 213 h 260"/>
                    <a:gd name="T48" fmla="*/ 107 w 265"/>
                    <a:gd name="T49" fmla="*/ 253 h 260"/>
                    <a:gd name="T50" fmla="*/ 170 w 265"/>
                    <a:gd name="T51" fmla="*/ 247 h 260"/>
                    <a:gd name="T52" fmla="*/ 201 w 265"/>
                    <a:gd name="T53" fmla="*/ 232 h 260"/>
                    <a:gd name="T54" fmla="*/ 182 w 265"/>
                    <a:gd name="T55" fmla="*/ 209 h 260"/>
                    <a:gd name="T56" fmla="*/ 152 w 265"/>
                    <a:gd name="T57" fmla="*/ 122 h 260"/>
                    <a:gd name="T58" fmla="*/ 241 w 265"/>
                    <a:gd name="T59" fmla="*/ 145 h 260"/>
                    <a:gd name="T60" fmla="*/ 250 w 265"/>
                    <a:gd name="T61" fmla="*/ 149 h 260"/>
                    <a:gd name="T62" fmla="*/ 252 w 265"/>
                    <a:gd name="T63" fmla="*/ 149 h 260"/>
                    <a:gd name="T64" fmla="*/ 252 w 265"/>
                    <a:gd name="T65" fmla="*/ 149 h 260"/>
                    <a:gd name="T66" fmla="*/ 255 w 265"/>
                    <a:gd name="T67" fmla="*/ 149 h 260"/>
                    <a:gd name="T68" fmla="*/ 225 w 265"/>
                    <a:gd name="T69" fmla="*/ 45 h 260"/>
                    <a:gd name="T70" fmla="*/ 63 w 265"/>
                    <a:gd name="T71" fmla="*/ 60 h 260"/>
                    <a:gd name="T72" fmla="*/ 43 w 265"/>
                    <a:gd name="T73" fmla="*/ 30 h 260"/>
                    <a:gd name="T74" fmla="*/ 117 w 265"/>
                    <a:gd name="T75" fmla="*/ 4 h 260"/>
                    <a:gd name="T76" fmla="*/ 127 w 265"/>
                    <a:gd name="T77" fmla="*/ 3 h 260"/>
                    <a:gd name="T78" fmla="*/ 127 w 265"/>
                    <a:gd name="T79" fmla="*/ 6 h 260"/>
                    <a:gd name="T80" fmla="*/ 81 w 265"/>
                    <a:gd name="T81" fmla="*/ 88 h 260"/>
                    <a:gd name="T82" fmla="*/ 164 w 265"/>
                    <a:gd name="T83" fmla="*/ 191 h 260"/>
                    <a:gd name="T84" fmla="*/ 197 w 265"/>
                    <a:gd name="T85" fmla="*/ 231 h 260"/>
                    <a:gd name="T86" fmla="*/ 109 w 265"/>
                    <a:gd name="T87" fmla="*/ 251 h 260"/>
                    <a:gd name="T88" fmla="*/ 97 w 265"/>
                    <a:gd name="T89" fmla="*/ 204 h 260"/>
                    <a:gd name="T90" fmla="*/ 114 w 265"/>
                    <a:gd name="T91" fmla="*/ 134 h 260"/>
                    <a:gd name="T92" fmla="*/ 164 w 265"/>
                    <a:gd name="T93" fmla="*/ 191 h 260"/>
                    <a:gd name="T94" fmla="*/ 253 w 265"/>
                    <a:gd name="T95" fmla="*/ 139 h 260"/>
                    <a:gd name="T96" fmla="*/ 251 w 265"/>
                    <a:gd name="T97" fmla="*/ 145 h 260"/>
                    <a:gd name="T98" fmla="*/ 245 w 265"/>
                    <a:gd name="T99" fmla="*/ 144 h 260"/>
                    <a:gd name="T100" fmla="*/ 115 w 265"/>
                    <a:gd name="T101" fmla="*/ 130 h 260"/>
                    <a:gd name="T102" fmla="*/ 100 w 265"/>
                    <a:gd name="T103" fmla="*/ 112 h 260"/>
                    <a:gd name="T104" fmla="*/ 202 w 265"/>
                    <a:gd name="T105" fmla="*/ 57 h 260"/>
                    <a:gd name="T106" fmla="*/ 224 w 265"/>
                    <a:gd name="T107" fmla="*/ 48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5" h="260">
                      <a:moveTo>
                        <a:pt x="224" y="46"/>
                      </a:moveTo>
                      <a:cubicBezTo>
                        <a:pt x="224" y="46"/>
                        <a:pt x="188" y="58"/>
                        <a:pt x="146" y="81"/>
                      </a:cubicBezTo>
                      <a:cubicBezTo>
                        <a:pt x="130" y="89"/>
                        <a:pt x="114" y="99"/>
                        <a:pt x="99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8" y="110"/>
                        <a:pt x="98" y="110"/>
                        <a:pt x="98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7" y="110"/>
                        <a:pt x="97" y="110"/>
                      </a:cubicBezTo>
                      <a:cubicBezTo>
                        <a:pt x="97" y="110"/>
                        <a:pt x="95" y="108"/>
                        <a:pt x="94" y="105"/>
                      </a:cubicBezTo>
                      <a:cubicBezTo>
                        <a:pt x="91" y="102"/>
                        <a:pt x="87" y="96"/>
                        <a:pt x="83" y="90"/>
                      </a:cubicBezTo>
                      <a:cubicBezTo>
                        <a:pt x="88" y="85"/>
                        <a:pt x="93" y="78"/>
                        <a:pt x="98" y="69"/>
                      </a:cubicBezTo>
                      <a:cubicBezTo>
                        <a:pt x="107" y="56"/>
                        <a:pt x="115" y="40"/>
                        <a:pt x="121" y="27"/>
                      </a:cubicBezTo>
                      <a:cubicBezTo>
                        <a:pt x="124" y="20"/>
                        <a:pt x="127" y="15"/>
                        <a:pt x="128" y="10"/>
                      </a:cubicBezTo>
                      <a:cubicBezTo>
                        <a:pt x="129" y="8"/>
                        <a:pt x="130" y="7"/>
                        <a:pt x="130" y="5"/>
                      </a:cubicBezTo>
                      <a:cubicBezTo>
                        <a:pt x="130" y="4"/>
                        <a:pt x="130" y="4"/>
                        <a:pt x="130" y="3"/>
                      </a:cubicBezTo>
                      <a:cubicBezTo>
                        <a:pt x="130" y="3"/>
                        <a:pt x="131" y="2"/>
                        <a:pt x="130" y="2"/>
                      </a:cubicBezTo>
                      <a:cubicBezTo>
                        <a:pt x="129" y="1"/>
                        <a:pt x="129" y="1"/>
                        <a:pt x="129" y="1"/>
                      </a:cubicBezTo>
                      <a:cubicBezTo>
                        <a:pt x="129" y="1"/>
                        <a:pt x="128" y="1"/>
                        <a:pt x="128" y="1"/>
                      </a:cubicBezTo>
                      <a:cubicBezTo>
                        <a:pt x="125" y="0"/>
                        <a:pt x="120" y="0"/>
                        <a:pt x="113" y="1"/>
                      </a:cubicBezTo>
                      <a:cubicBezTo>
                        <a:pt x="93" y="3"/>
                        <a:pt x="58" y="11"/>
                        <a:pt x="40" y="29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52" y="49"/>
                        <a:pt x="66" y="69"/>
                      </a:cubicBezTo>
                      <a:cubicBezTo>
                        <a:pt x="70" y="76"/>
                        <a:pt x="75" y="84"/>
                        <a:pt x="79" y="90"/>
                      </a:cubicBezTo>
                      <a:cubicBezTo>
                        <a:pt x="70" y="99"/>
                        <a:pt x="50" y="103"/>
                        <a:pt x="33" y="104"/>
                      </a:cubicBezTo>
                      <a:cubicBezTo>
                        <a:pt x="24" y="105"/>
                        <a:pt x="16" y="105"/>
                        <a:pt x="10" y="105"/>
                      </a:cubicBezTo>
                      <a:cubicBezTo>
                        <a:pt x="7" y="105"/>
                        <a:pt x="4" y="104"/>
                        <a:pt x="3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15" y="108"/>
                        <a:pt x="33" y="107"/>
                      </a:cubicBezTo>
                      <a:cubicBezTo>
                        <a:pt x="51" y="106"/>
                        <a:pt x="70" y="102"/>
                        <a:pt x="81" y="92"/>
                      </a:cubicBezTo>
                      <a:cubicBezTo>
                        <a:pt x="82" y="94"/>
                        <a:pt x="83" y="95"/>
                        <a:pt x="84" y="97"/>
                      </a:cubicBezTo>
                      <a:cubicBezTo>
                        <a:pt x="87" y="101"/>
                        <a:pt x="89" y="104"/>
                        <a:pt x="91" y="107"/>
                      </a:cubicBezTo>
                      <a:cubicBezTo>
                        <a:pt x="93" y="109"/>
                        <a:pt x="94" y="111"/>
                        <a:pt x="9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5" y="112"/>
                        <a:pt x="95" y="112"/>
                        <a:pt x="94" y="113"/>
                      </a:cubicBezTo>
                      <a:cubicBezTo>
                        <a:pt x="94" y="113"/>
                        <a:pt x="94" y="113"/>
                        <a:pt x="94" y="113"/>
                      </a:cubicBezTo>
                      <a:cubicBezTo>
                        <a:pt x="68" y="131"/>
                        <a:pt x="45" y="153"/>
                        <a:pt x="30" y="177"/>
                      </a:cubicBezTo>
                      <a:cubicBezTo>
                        <a:pt x="26" y="183"/>
                        <a:pt x="22" y="190"/>
                        <a:pt x="20" y="197"/>
                      </a:cubicBezTo>
                      <a:cubicBezTo>
                        <a:pt x="22" y="198"/>
                        <a:pt x="22" y="198"/>
                        <a:pt x="22" y="198"/>
                      </a:cubicBezTo>
                      <a:cubicBezTo>
                        <a:pt x="25" y="191"/>
                        <a:pt x="28" y="185"/>
                        <a:pt x="32" y="178"/>
                      </a:cubicBezTo>
                      <a:cubicBezTo>
                        <a:pt x="47" y="155"/>
                        <a:pt x="70" y="133"/>
                        <a:pt x="96" y="115"/>
                      </a:cubicBezTo>
                      <a:cubicBezTo>
                        <a:pt x="96" y="115"/>
                        <a:pt x="97" y="114"/>
                        <a:pt x="97" y="114"/>
                      </a:cubicBezTo>
                      <a:cubicBezTo>
                        <a:pt x="100" y="117"/>
                        <a:pt x="105" y="122"/>
                        <a:pt x="111" y="130"/>
                      </a:cubicBezTo>
                      <a:cubicBezTo>
                        <a:pt x="111" y="130"/>
                        <a:pt x="112" y="131"/>
                        <a:pt x="112" y="131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08" y="135"/>
                        <a:pt x="105" y="139"/>
                        <a:pt x="102" y="143"/>
                      </a:cubicBezTo>
                      <a:cubicBezTo>
                        <a:pt x="90" y="163"/>
                        <a:pt x="91" y="190"/>
                        <a:pt x="95" y="213"/>
                      </a:cubicBezTo>
                      <a:cubicBezTo>
                        <a:pt x="99" y="235"/>
                        <a:pt x="107" y="252"/>
                        <a:pt x="107" y="252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8" y="253"/>
                        <a:pt x="108" y="253"/>
                        <a:pt x="108" y="253"/>
                      </a:cubicBezTo>
                      <a:cubicBezTo>
                        <a:pt x="130" y="259"/>
                        <a:pt x="153" y="254"/>
                        <a:pt x="170" y="247"/>
                      </a:cubicBezTo>
                      <a:cubicBezTo>
                        <a:pt x="188" y="241"/>
                        <a:pt x="200" y="233"/>
                        <a:pt x="200" y="233"/>
                      </a:cubicBezTo>
                      <a:cubicBezTo>
                        <a:pt x="201" y="232"/>
                        <a:pt x="201" y="232"/>
                        <a:pt x="201" y="232"/>
                      </a:cubicBezTo>
                      <a:cubicBezTo>
                        <a:pt x="201" y="231"/>
                        <a:pt x="201" y="231"/>
                        <a:pt x="201" y="231"/>
                      </a:cubicBezTo>
                      <a:cubicBezTo>
                        <a:pt x="199" y="229"/>
                        <a:pt x="192" y="221"/>
                        <a:pt x="182" y="209"/>
                      </a:cubicBezTo>
                      <a:cubicBezTo>
                        <a:pt x="164" y="187"/>
                        <a:pt x="135" y="154"/>
                        <a:pt x="116" y="132"/>
                      </a:cubicBezTo>
                      <a:cubicBezTo>
                        <a:pt x="126" y="125"/>
                        <a:pt x="138" y="122"/>
                        <a:pt x="152" y="122"/>
                      </a:cubicBezTo>
                      <a:cubicBezTo>
                        <a:pt x="174" y="122"/>
                        <a:pt x="198" y="129"/>
                        <a:pt x="217" y="136"/>
                      </a:cubicBezTo>
                      <a:cubicBezTo>
                        <a:pt x="227" y="139"/>
                        <a:pt x="235" y="143"/>
                        <a:pt x="241" y="145"/>
                      </a:cubicBezTo>
                      <a:cubicBezTo>
                        <a:pt x="244" y="146"/>
                        <a:pt x="246" y="147"/>
                        <a:pt x="248" y="148"/>
                      </a:cubicBezTo>
                      <a:cubicBezTo>
                        <a:pt x="249" y="148"/>
                        <a:pt x="250" y="149"/>
                        <a:pt x="250" y="149"/>
                      </a:cubicBezTo>
                      <a:cubicBezTo>
                        <a:pt x="251" y="149"/>
                        <a:pt x="251" y="149"/>
                        <a:pt x="251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2" y="149"/>
                        <a:pt x="252" y="149"/>
                        <a:pt x="252" y="149"/>
                      </a:cubicBezTo>
                      <a:cubicBezTo>
                        <a:pt x="254" y="154"/>
                        <a:pt x="254" y="154"/>
                        <a:pt x="254" y="154"/>
                      </a:cubicBezTo>
                      <a:cubicBezTo>
                        <a:pt x="255" y="149"/>
                        <a:pt x="255" y="149"/>
                        <a:pt x="255" y="149"/>
                      </a:cubicBezTo>
                      <a:cubicBezTo>
                        <a:pt x="255" y="149"/>
                        <a:pt x="265" y="92"/>
                        <a:pt x="225" y="46"/>
                      </a:cubicBezTo>
                      <a:cubicBezTo>
                        <a:pt x="225" y="45"/>
                        <a:pt x="225" y="45"/>
                        <a:pt x="225" y="45"/>
                      </a:cubicBezTo>
                      <a:lnTo>
                        <a:pt x="224" y="46"/>
                      </a:lnTo>
                      <a:close/>
                      <a:moveTo>
                        <a:pt x="63" y="60"/>
                      </a:moveTo>
                      <a:cubicBezTo>
                        <a:pt x="57" y="52"/>
                        <a:pt x="52" y="44"/>
                        <a:pt x="49" y="38"/>
                      </a:cubicBezTo>
                      <a:cubicBezTo>
                        <a:pt x="46" y="34"/>
                        <a:pt x="44" y="31"/>
                        <a:pt x="43" y="30"/>
                      </a:cubicBezTo>
                      <a:cubicBezTo>
                        <a:pt x="55" y="18"/>
                        <a:pt x="76" y="11"/>
                        <a:pt x="93" y="7"/>
                      </a:cubicBezTo>
                      <a:cubicBezTo>
                        <a:pt x="102" y="5"/>
                        <a:pt x="111" y="4"/>
                        <a:pt x="117" y="4"/>
                      </a:cubicBezTo>
                      <a:cubicBezTo>
                        <a:pt x="120" y="3"/>
                        <a:pt x="123" y="3"/>
                        <a:pt x="125" y="3"/>
                      </a:cubicBezTo>
                      <a:cubicBezTo>
                        <a:pt x="126" y="3"/>
                        <a:pt x="127" y="3"/>
                        <a:pt x="127" y="3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8" y="4"/>
                        <a:pt x="127" y="5"/>
                        <a:pt x="127" y="6"/>
                      </a:cubicBezTo>
                      <a:cubicBezTo>
                        <a:pt x="124" y="15"/>
                        <a:pt x="110" y="45"/>
                        <a:pt x="96" y="68"/>
                      </a:cubicBezTo>
                      <a:cubicBezTo>
                        <a:pt x="91" y="76"/>
                        <a:pt x="86" y="83"/>
                        <a:pt x="81" y="88"/>
                      </a:cubicBezTo>
                      <a:cubicBezTo>
                        <a:pt x="76" y="79"/>
                        <a:pt x="69" y="70"/>
                        <a:pt x="63" y="60"/>
                      </a:cubicBezTo>
                      <a:close/>
                      <a:moveTo>
                        <a:pt x="164" y="191"/>
                      </a:moveTo>
                      <a:cubicBezTo>
                        <a:pt x="173" y="202"/>
                        <a:pt x="181" y="212"/>
                        <a:pt x="187" y="219"/>
                      </a:cubicBezTo>
                      <a:cubicBezTo>
                        <a:pt x="192" y="225"/>
                        <a:pt x="196" y="229"/>
                        <a:pt x="197" y="231"/>
                      </a:cubicBezTo>
                      <a:cubicBezTo>
                        <a:pt x="197" y="231"/>
                        <a:pt x="197" y="232"/>
                        <a:pt x="196" y="232"/>
                      </a:cubicBezTo>
                      <a:cubicBezTo>
                        <a:pt x="187" y="238"/>
                        <a:pt x="146" y="260"/>
                        <a:pt x="109" y="251"/>
                      </a:cubicBezTo>
                      <a:cubicBezTo>
                        <a:pt x="109" y="250"/>
                        <a:pt x="109" y="250"/>
                        <a:pt x="108" y="249"/>
                      </a:cubicBezTo>
                      <a:cubicBezTo>
                        <a:pt x="106" y="242"/>
                        <a:pt x="99" y="224"/>
                        <a:pt x="97" y="204"/>
                      </a:cubicBezTo>
                      <a:cubicBezTo>
                        <a:pt x="94" y="184"/>
                        <a:pt x="94" y="161"/>
                        <a:pt x="105" y="145"/>
                      </a:cubicBezTo>
                      <a:cubicBezTo>
                        <a:pt x="107" y="141"/>
                        <a:pt x="110" y="137"/>
                        <a:pt x="114" y="134"/>
                      </a:cubicBezTo>
                      <a:cubicBezTo>
                        <a:pt x="114" y="134"/>
                        <a:pt x="114" y="134"/>
                        <a:pt x="114" y="134"/>
                      </a:cubicBezTo>
                      <a:cubicBezTo>
                        <a:pt x="128" y="150"/>
                        <a:pt x="147" y="172"/>
                        <a:pt x="164" y="191"/>
                      </a:cubicBezTo>
                      <a:close/>
                      <a:moveTo>
                        <a:pt x="252" y="115"/>
                      </a:moveTo>
                      <a:cubicBezTo>
                        <a:pt x="253" y="125"/>
                        <a:pt x="253" y="133"/>
                        <a:pt x="253" y="139"/>
                      </a:cubicBezTo>
                      <a:cubicBezTo>
                        <a:pt x="253" y="142"/>
                        <a:pt x="252" y="144"/>
                        <a:pt x="252" y="146"/>
                      </a:cubicBezTo>
                      <a:cubicBezTo>
                        <a:pt x="251" y="145"/>
                        <a:pt x="251" y="145"/>
                        <a:pt x="251" y="145"/>
                      </a:cubicBezTo>
                      <a:cubicBezTo>
                        <a:pt x="250" y="146"/>
                        <a:pt x="250" y="146"/>
                        <a:pt x="250" y="146"/>
                      </a:cubicBezTo>
                      <a:cubicBezTo>
                        <a:pt x="249" y="146"/>
                        <a:pt x="247" y="145"/>
                        <a:pt x="245" y="144"/>
                      </a:cubicBezTo>
                      <a:cubicBezTo>
                        <a:pt x="233" y="139"/>
                        <a:pt x="209" y="128"/>
                        <a:pt x="183" y="123"/>
                      </a:cubicBezTo>
                      <a:cubicBezTo>
                        <a:pt x="158" y="118"/>
                        <a:pt x="132" y="117"/>
                        <a:pt x="115" y="130"/>
                      </a:cubicBezTo>
                      <a:cubicBezTo>
                        <a:pt x="108" y="122"/>
                        <a:pt x="102" y="116"/>
                        <a:pt x="100" y="112"/>
                      </a:cubicBezTo>
                      <a:cubicBezTo>
                        <a:pt x="100" y="112"/>
                        <a:pt x="100" y="112"/>
                        <a:pt x="100" y="112"/>
                      </a:cubicBezTo>
                      <a:cubicBezTo>
                        <a:pt x="116" y="101"/>
                        <a:pt x="132" y="92"/>
                        <a:pt x="147" y="83"/>
                      </a:cubicBezTo>
                      <a:cubicBezTo>
                        <a:pt x="168" y="72"/>
                        <a:pt x="188" y="63"/>
                        <a:pt x="202" y="57"/>
                      </a:cubicBezTo>
                      <a:cubicBezTo>
                        <a:pt x="209" y="54"/>
                        <a:pt x="215" y="52"/>
                        <a:pt x="219" y="50"/>
                      </a:cubicBezTo>
                      <a:cubicBezTo>
                        <a:pt x="221" y="49"/>
                        <a:pt x="223" y="49"/>
                        <a:pt x="224" y="48"/>
                      </a:cubicBezTo>
                      <a:cubicBezTo>
                        <a:pt x="243" y="71"/>
                        <a:pt x="250" y="95"/>
                        <a:pt x="252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sp>
        <p:nvSpPr>
          <p:cNvPr id="16" name="PA-文本框 10"/>
          <p:cNvSpPr txBox="1"/>
          <p:nvPr>
            <p:custDataLst>
              <p:tags r:id="rId8"/>
            </p:custDataLst>
          </p:nvPr>
        </p:nvSpPr>
        <p:spPr>
          <a:xfrm>
            <a:off x="5432844" y="3148154"/>
            <a:ext cx="4296630" cy="5607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Examples</a:t>
            </a:r>
            <a:endParaRPr lang="en-US" altLang="zh-CN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431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3701101" y="452945"/>
              <a:ext cx="4789805" cy="138366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The First Example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With two arms up in the air.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grpSp>
        <p:nvGrpSpPr>
          <p:cNvPr id="7" name="PA-组合 6"/>
          <p:cNvGrpSpPr/>
          <p:nvPr>
            <p:custDataLst>
              <p:tags r:id="rId13"/>
            </p:custDataLst>
          </p:nvPr>
        </p:nvGrpSpPr>
        <p:grpSpPr>
          <a:xfrm>
            <a:off x="1930010" y="1932111"/>
            <a:ext cx="8307190" cy="4030980"/>
            <a:chOff x="1432096" y="1932111"/>
            <a:chExt cx="8307190" cy="4030980"/>
          </a:xfrm>
        </p:grpSpPr>
        <p:sp>
          <p:nvSpPr>
            <p:cNvPr id="92" name="PA-矩形 91"/>
            <p:cNvSpPr/>
            <p:nvPr>
              <p:custDataLst>
                <p:tags r:id="rId14"/>
              </p:custDataLst>
            </p:nvPr>
          </p:nvSpPr>
          <p:spPr>
            <a:xfrm>
              <a:off x="5796960" y="1932111"/>
              <a:ext cx="3942326" cy="403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 Westerners have a habit of showing such a posture in interaction, and sometimes in business negotiation.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l"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It gives people an impression of 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arrogance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 In social activeties, most people dislike talking with this kind of person because this gesture may suggest threat to others.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3" name="PA-矩形 92"/>
            <p:cNvSpPr/>
            <p:nvPr>
              <p:custDataLst>
                <p:tags r:id="rId15"/>
              </p:custDataLst>
            </p:nvPr>
          </p:nvSpPr>
          <p:spPr>
            <a:xfrm>
              <a:off x="5796960" y="2935706"/>
              <a:ext cx="3942326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4" name="PA-矩形 93"/>
            <p:cNvSpPr/>
            <p:nvPr>
              <p:custDataLst>
                <p:tags r:id="rId16"/>
              </p:custDataLst>
            </p:nvPr>
          </p:nvSpPr>
          <p:spPr>
            <a:xfrm>
              <a:off x="5796960" y="3939301"/>
              <a:ext cx="3942326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5" name="PA-矩形 94"/>
            <p:cNvSpPr/>
            <p:nvPr>
              <p:custDataLst>
                <p:tags r:id="rId17"/>
              </p:custDataLst>
            </p:nvPr>
          </p:nvSpPr>
          <p:spPr>
            <a:xfrm>
              <a:off x="5796960" y="4942896"/>
              <a:ext cx="3942326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9" name="PA-矩形 98"/>
            <p:cNvSpPr/>
            <p:nvPr>
              <p:custDataLst>
                <p:tags r:id="rId18"/>
              </p:custDataLst>
            </p:nvPr>
          </p:nvSpPr>
          <p:spPr>
            <a:xfrm>
              <a:off x="1470869" y="2343460"/>
              <a:ext cx="1325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您的作计划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0" name="PA-矩形 99"/>
            <p:cNvSpPr/>
            <p:nvPr>
              <p:custDataLst>
                <p:tags r:id="rId19"/>
              </p:custDataLst>
            </p:nvPr>
          </p:nvSpPr>
          <p:spPr>
            <a:xfrm>
              <a:off x="1470869" y="333088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您的工作计划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1" name="PA-矩形 100"/>
            <p:cNvSpPr/>
            <p:nvPr>
              <p:custDataLst>
                <p:tags r:id="rId20"/>
              </p:custDataLst>
            </p:nvPr>
          </p:nvSpPr>
          <p:spPr>
            <a:xfrm>
              <a:off x="1470869" y="443219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您的工作计划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2" name="PA-矩形 101"/>
            <p:cNvSpPr/>
            <p:nvPr>
              <p:custDataLst>
                <p:tags r:id="rId21"/>
              </p:custDataLst>
            </p:nvPr>
          </p:nvSpPr>
          <p:spPr>
            <a:xfrm>
              <a:off x="1432096" y="5227009"/>
              <a:ext cx="8686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工作划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4" name="图片 3" descr="5BB05626CD121265096B6CFD51E0080D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27250" y="1835150"/>
            <a:ext cx="3256280" cy="454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04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3569019" y="452945"/>
              <a:ext cx="5053965" cy="138366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The Second Example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Standing firmly face to face.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sp>
        <p:nvSpPr>
          <p:cNvPr id="23" name="PA-任意多边形 5"/>
          <p:cNvSpPr/>
          <p:nvPr>
            <p:custDataLst>
              <p:tags r:id="rId13"/>
            </p:custDataLst>
          </p:nvPr>
        </p:nvSpPr>
        <p:spPr bwMode="auto">
          <a:xfrm>
            <a:off x="4123928" y="2346323"/>
            <a:ext cx="817672" cy="253056"/>
          </a:xfrm>
          <a:custGeom>
            <a:avLst/>
            <a:gdLst>
              <a:gd name="T0" fmla="*/ 149 w 486"/>
              <a:gd name="T1" fmla="*/ 147 h 151"/>
              <a:gd name="T2" fmla="*/ 29 w 486"/>
              <a:gd name="T3" fmla="*/ 27 h 151"/>
              <a:gd name="T4" fmla="*/ 33 w 486"/>
              <a:gd name="T5" fmla="*/ 17 h 151"/>
              <a:gd name="T6" fmla="*/ 16 w 486"/>
              <a:gd name="T7" fmla="*/ 0 h 151"/>
              <a:gd name="T8" fmla="*/ 0 w 486"/>
              <a:gd name="T9" fmla="*/ 17 h 151"/>
              <a:gd name="T10" fmla="*/ 16 w 486"/>
              <a:gd name="T11" fmla="*/ 34 h 151"/>
              <a:gd name="T12" fmla="*/ 26 w 486"/>
              <a:gd name="T13" fmla="*/ 30 h 151"/>
              <a:gd name="T14" fmla="*/ 147 w 486"/>
              <a:gd name="T15" fmla="*/ 151 h 151"/>
              <a:gd name="T16" fmla="*/ 486 w 486"/>
              <a:gd name="T17" fmla="*/ 151 h 151"/>
              <a:gd name="T18" fmla="*/ 486 w 486"/>
              <a:gd name="T19" fmla="*/ 147 h 151"/>
              <a:gd name="T20" fmla="*/ 149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149" y="147"/>
                </a:moveTo>
                <a:cubicBezTo>
                  <a:pt x="29" y="27"/>
                  <a:pt x="29" y="27"/>
                  <a:pt x="29" y="27"/>
                </a:cubicBezTo>
                <a:cubicBezTo>
                  <a:pt x="31" y="24"/>
                  <a:pt x="33" y="21"/>
                  <a:pt x="33" y="17"/>
                </a:cubicBezTo>
                <a:cubicBezTo>
                  <a:pt x="33" y="8"/>
                  <a:pt x="25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6"/>
                  <a:pt x="7" y="34"/>
                  <a:pt x="16" y="34"/>
                </a:cubicBezTo>
                <a:cubicBezTo>
                  <a:pt x="20" y="34"/>
                  <a:pt x="24" y="32"/>
                  <a:pt x="26" y="30"/>
                </a:cubicBezTo>
                <a:cubicBezTo>
                  <a:pt x="147" y="151"/>
                  <a:pt x="147" y="151"/>
                  <a:pt x="147" y="151"/>
                </a:cubicBezTo>
                <a:cubicBezTo>
                  <a:pt x="486" y="151"/>
                  <a:pt x="486" y="151"/>
                  <a:pt x="486" y="151"/>
                </a:cubicBezTo>
                <a:cubicBezTo>
                  <a:pt x="486" y="147"/>
                  <a:pt x="486" y="147"/>
                  <a:pt x="486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24" name="PA-任意多边形 6"/>
          <p:cNvSpPr/>
          <p:nvPr>
            <p:custDataLst>
              <p:tags r:id="rId14"/>
            </p:custDataLst>
          </p:nvPr>
        </p:nvSpPr>
        <p:spPr bwMode="auto">
          <a:xfrm>
            <a:off x="7250400" y="2346323"/>
            <a:ext cx="817672" cy="253056"/>
          </a:xfrm>
          <a:custGeom>
            <a:avLst/>
            <a:gdLst>
              <a:gd name="T0" fmla="*/ 337 w 486"/>
              <a:gd name="T1" fmla="*/ 147 h 151"/>
              <a:gd name="T2" fmla="*/ 457 w 486"/>
              <a:gd name="T3" fmla="*/ 27 h 151"/>
              <a:gd name="T4" fmla="*/ 453 w 486"/>
              <a:gd name="T5" fmla="*/ 17 h 151"/>
              <a:gd name="T6" fmla="*/ 470 w 486"/>
              <a:gd name="T7" fmla="*/ 0 h 151"/>
              <a:gd name="T8" fmla="*/ 486 w 486"/>
              <a:gd name="T9" fmla="*/ 17 h 151"/>
              <a:gd name="T10" fmla="*/ 470 w 486"/>
              <a:gd name="T11" fmla="*/ 34 h 151"/>
              <a:gd name="T12" fmla="*/ 460 w 486"/>
              <a:gd name="T13" fmla="*/ 30 h 151"/>
              <a:gd name="T14" fmla="*/ 339 w 486"/>
              <a:gd name="T15" fmla="*/ 151 h 151"/>
              <a:gd name="T16" fmla="*/ 0 w 486"/>
              <a:gd name="T17" fmla="*/ 151 h 151"/>
              <a:gd name="T18" fmla="*/ 0 w 486"/>
              <a:gd name="T19" fmla="*/ 147 h 151"/>
              <a:gd name="T20" fmla="*/ 337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337" y="147"/>
                </a:moveTo>
                <a:cubicBezTo>
                  <a:pt x="457" y="27"/>
                  <a:pt x="457" y="27"/>
                  <a:pt x="457" y="27"/>
                </a:cubicBezTo>
                <a:cubicBezTo>
                  <a:pt x="455" y="24"/>
                  <a:pt x="453" y="21"/>
                  <a:pt x="453" y="17"/>
                </a:cubicBezTo>
                <a:cubicBezTo>
                  <a:pt x="453" y="8"/>
                  <a:pt x="461" y="0"/>
                  <a:pt x="470" y="0"/>
                </a:cubicBezTo>
                <a:cubicBezTo>
                  <a:pt x="479" y="0"/>
                  <a:pt x="486" y="8"/>
                  <a:pt x="486" y="17"/>
                </a:cubicBezTo>
                <a:cubicBezTo>
                  <a:pt x="486" y="26"/>
                  <a:pt x="479" y="34"/>
                  <a:pt x="470" y="34"/>
                </a:cubicBezTo>
                <a:cubicBezTo>
                  <a:pt x="466" y="34"/>
                  <a:pt x="462" y="32"/>
                  <a:pt x="460" y="30"/>
                </a:cubicBezTo>
                <a:cubicBezTo>
                  <a:pt x="339" y="151"/>
                  <a:pt x="339" y="151"/>
                  <a:pt x="339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47"/>
                  <a:pt x="0" y="147"/>
                  <a:pt x="0" y="147"/>
                </a:cubicBezTo>
                <a:lnTo>
                  <a:pt x="337" y="1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25" name="PA-任意多边形 7"/>
          <p:cNvSpPr/>
          <p:nvPr>
            <p:custDataLst>
              <p:tags r:id="rId15"/>
            </p:custDataLst>
          </p:nvPr>
        </p:nvSpPr>
        <p:spPr bwMode="auto">
          <a:xfrm>
            <a:off x="4123928" y="5223821"/>
            <a:ext cx="817672" cy="253056"/>
          </a:xfrm>
          <a:custGeom>
            <a:avLst/>
            <a:gdLst>
              <a:gd name="T0" fmla="*/ 149 w 486"/>
              <a:gd name="T1" fmla="*/ 4 h 150"/>
              <a:gd name="T2" fmla="*/ 29 w 486"/>
              <a:gd name="T3" fmla="*/ 124 h 150"/>
              <a:gd name="T4" fmla="*/ 33 w 486"/>
              <a:gd name="T5" fmla="*/ 134 h 150"/>
              <a:gd name="T6" fmla="*/ 16 w 486"/>
              <a:gd name="T7" fmla="*/ 150 h 150"/>
              <a:gd name="T8" fmla="*/ 0 w 486"/>
              <a:gd name="T9" fmla="*/ 134 h 150"/>
              <a:gd name="T10" fmla="*/ 16 w 486"/>
              <a:gd name="T11" fmla="*/ 117 h 150"/>
              <a:gd name="T12" fmla="*/ 26 w 486"/>
              <a:gd name="T13" fmla="*/ 121 h 150"/>
              <a:gd name="T14" fmla="*/ 147 w 486"/>
              <a:gd name="T15" fmla="*/ 0 h 150"/>
              <a:gd name="T16" fmla="*/ 486 w 486"/>
              <a:gd name="T17" fmla="*/ 0 h 150"/>
              <a:gd name="T18" fmla="*/ 486 w 486"/>
              <a:gd name="T19" fmla="*/ 4 h 150"/>
              <a:gd name="T20" fmla="*/ 149 w 486"/>
              <a:gd name="T21" fmla="*/ 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0">
                <a:moveTo>
                  <a:pt x="149" y="4"/>
                </a:moveTo>
                <a:cubicBezTo>
                  <a:pt x="29" y="124"/>
                  <a:pt x="29" y="124"/>
                  <a:pt x="29" y="124"/>
                </a:cubicBezTo>
                <a:cubicBezTo>
                  <a:pt x="31" y="126"/>
                  <a:pt x="33" y="130"/>
                  <a:pt x="33" y="134"/>
                </a:cubicBezTo>
                <a:cubicBezTo>
                  <a:pt x="33" y="143"/>
                  <a:pt x="25" y="150"/>
                  <a:pt x="16" y="150"/>
                </a:cubicBezTo>
                <a:cubicBezTo>
                  <a:pt x="7" y="150"/>
                  <a:pt x="0" y="143"/>
                  <a:pt x="0" y="134"/>
                </a:cubicBezTo>
                <a:cubicBezTo>
                  <a:pt x="0" y="125"/>
                  <a:pt x="7" y="117"/>
                  <a:pt x="16" y="117"/>
                </a:cubicBezTo>
                <a:cubicBezTo>
                  <a:pt x="20" y="117"/>
                  <a:pt x="24" y="119"/>
                  <a:pt x="26" y="121"/>
                </a:cubicBezTo>
                <a:cubicBezTo>
                  <a:pt x="147" y="0"/>
                  <a:pt x="147" y="0"/>
                  <a:pt x="147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86" y="4"/>
                  <a:pt x="486" y="4"/>
                  <a:pt x="486" y="4"/>
                </a:cubicBezTo>
                <a:lnTo>
                  <a:pt x="149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26" name="PA-任意多边形 8"/>
          <p:cNvSpPr/>
          <p:nvPr>
            <p:custDataLst>
              <p:tags r:id="rId16"/>
            </p:custDataLst>
          </p:nvPr>
        </p:nvSpPr>
        <p:spPr bwMode="auto">
          <a:xfrm>
            <a:off x="7250400" y="5223821"/>
            <a:ext cx="817672" cy="253056"/>
          </a:xfrm>
          <a:custGeom>
            <a:avLst/>
            <a:gdLst>
              <a:gd name="T0" fmla="*/ 337 w 486"/>
              <a:gd name="T1" fmla="*/ 4 h 150"/>
              <a:gd name="T2" fmla="*/ 457 w 486"/>
              <a:gd name="T3" fmla="*/ 124 h 150"/>
              <a:gd name="T4" fmla="*/ 453 w 486"/>
              <a:gd name="T5" fmla="*/ 134 h 150"/>
              <a:gd name="T6" fmla="*/ 470 w 486"/>
              <a:gd name="T7" fmla="*/ 150 h 150"/>
              <a:gd name="T8" fmla="*/ 486 w 486"/>
              <a:gd name="T9" fmla="*/ 134 h 150"/>
              <a:gd name="T10" fmla="*/ 470 w 486"/>
              <a:gd name="T11" fmla="*/ 117 h 150"/>
              <a:gd name="T12" fmla="*/ 460 w 486"/>
              <a:gd name="T13" fmla="*/ 121 h 150"/>
              <a:gd name="T14" fmla="*/ 339 w 486"/>
              <a:gd name="T15" fmla="*/ 0 h 150"/>
              <a:gd name="T16" fmla="*/ 0 w 486"/>
              <a:gd name="T17" fmla="*/ 0 h 150"/>
              <a:gd name="T18" fmla="*/ 0 w 486"/>
              <a:gd name="T19" fmla="*/ 4 h 150"/>
              <a:gd name="T20" fmla="*/ 337 w 486"/>
              <a:gd name="T21" fmla="*/ 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0">
                <a:moveTo>
                  <a:pt x="337" y="4"/>
                </a:moveTo>
                <a:cubicBezTo>
                  <a:pt x="457" y="124"/>
                  <a:pt x="457" y="124"/>
                  <a:pt x="457" y="124"/>
                </a:cubicBezTo>
                <a:cubicBezTo>
                  <a:pt x="455" y="126"/>
                  <a:pt x="453" y="130"/>
                  <a:pt x="453" y="134"/>
                </a:cubicBezTo>
                <a:cubicBezTo>
                  <a:pt x="453" y="143"/>
                  <a:pt x="461" y="150"/>
                  <a:pt x="470" y="150"/>
                </a:cubicBezTo>
                <a:cubicBezTo>
                  <a:pt x="479" y="150"/>
                  <a:pt x="486" y="143"/>
                  <a:pt x="486" y="134"/>
                </a:cubicBezTo>
                <a:cubicBezTo>
                  <a:pt x="486" y="125"/>
                  <a:pt x="479" y="117"/>
                  <a:pt x="470" y="117"/>
                </a:cubicBezTo>
                <a:cubicBezTo>
                  <a:pt x="466" y="117"/>
                  <a:pt x="462" y="119"/>
                  <a:pt x="460" y="121"/>
                </a:cubicBezTo>
                <a:cubicBezTo>
                  <a:pt x="339" y="0"/>
                  <a:pt x="339" y="0"/>
                  <a:pt x="3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337" y="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3" name="PA-任意多边形 13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6915712" y="3042059"/>
            <a:ext cx="285709" cy="287070"/>
          </a:xfrm>
          <a:custGeom>
            <a:avLst/>
            <a:gdLst>
              <a:gd name="T0" fmla="*/ 152 w 170"/>
              <a:gd name="T1" fmla="*/ 68 h 170"/>
              <a:gd name="T2" fmla="*/ 143 w 170"/>
              <a:gd name="T3" fmla="*/ 57 h 170"/>
              <a:gd name="T4" fmla="*/ 150 w 170"/>
              <a:gd name="T5" fmla="*/ 44 h 170"/>
              <a:gd name="T6" fmla="*/ 140 w 170"/>
              <a:gd name="T7" fmla="*/ 20 h 170"/>
              <a:gd name="T8" fmla="*/ 126 w 170"/>
              <a:gd name="T9" fmla="*/ 20 h 170"/>
              <a:gd name="T10" fmla="*/ 116 w 170"/>
              <a:gd name="T11" fmla="*/ 27 h 170"/>
              <a:gd name="T12" fmla="*/ 106 w 170"/>
              <a:gd name="T13" fmla="*/ 24 h 170"/>
              <a:gd name="T14" fmla="*/ 102 w 170"/>
              <a:gd name="T15" fmla="*/ 10 h 170"/>
              <a:gd name="T16" fmla="*/ 78 w 170"/>
              <a:gd name="T17" fmla="*/ 0 h 170"/>
              <a:gd name="T18" fmla="*/ 68 w 170"/>
              <a:gd name="T19" fmla="*/ 18 h 170"/>
              <a:gd name="T20" fmla="*/ 57 w 170"/>
              <a:gd name="T21" fmla="*/ 26 h 170"/>
              <a:gd name="T22" fmla="*/ 50 w 170"/>
              <a:gd name="T23" fmla="*/ 26 h 170"/>
              <a:gd name="T24" fmla="*/ 37 w 170"/>
              <a:gd name="T25" fmla="*/ 17 h 170"/>
              <a:gd name="T26" fmla="*/ 20 w 170"/>
              <a:gd name="T27" fmla="*/ 29 h 170"/>
              <a:gd name="T28" fmla="*/ 20 w 170"/>
              <a:gd name="T29" fmla="*/ 44 h 170"/>
              <a:gd name="T30" fmla="*/ 27 w 170"/>
              <a:gd name="T31" fmla="*/ 57 h 170"/>
              <a:gd name="T32" fmla="*/ 19 w 170"/>
              <a:gd name="T33" fmla="*/ 68 h 170"/>
              <a:gd name="T34" fmla="*/ 0 w 170"/>
              <a:gd name="T35" fmla="*/ 78 h 170"/>
              <a:gd name="T36" fmla="*/ 10 w 170"/>
              <a:gd name="T37" fmla="*/ 102 h 170"/>
              <a:gd name="T38" fmla="*/ 24 w 170"/>
              <a:gd name="T39" fmla="*/ 106 h 170"/>
              <a:gd name="T40" fmla="*/ 26 w 170"/>
              <a:gd name="T41" fmla="*/ 120 h 170"/>
              <a:gd name="T42" fmla="*/ 20 w 170"/>
              <a:gd name="T43" fmla="*/ 140 h 170"/>
              <a:gd name="T44" fmla="*/ 37 w 170"/>
              <a:gd name="T45" fmla="*/ 153 h 170"/>
              <a:gd name="T46" fmla="*/ 50 w 170"/>
              <a:gd name="T47" fmla="*/ 144 h 170"/>
              <a:gd name="T48" fmla="*/ 57 w 170"/>
              <a:gd name="T49" fmla="*/ 143 h 170"/>
              <a:gd name="T50" fmla="*/ 68 w 170"/>
              <a:gd name="T51" fmla="*/ 151 h 170"/>
              <a:gd name="T52" fmla="*/ 78 w 170"/>
              <a:gd name="T53" fmla="*/ 170 h 170"/>
              <a:gd name="T54" fmla="*/ 102 w 170"/>
              <a:gd name="T55" fmla="*/ 159 h 170"/>
              <a:gd name="T56" fmla="*/ 106 w 170"/>
              <a:gd name="T57" fmla="*/ 146 h 170"/>
              <a:gd name="T58" fmla="*/ 116 w 170"/>
              <a:gd name="T59" fmla="*/ 142 h 170"/>
              <a:gd name="T60" fmla="*/ 126 w 170"/>
              <a:gd name="T61" fmla="*/ 149 h 170"/>
              <a:gd name="T62" fmla="*/ 140 w 170"/>
              <a:gd name="T63" fmla="*/ 149 h 170"/>
              <a:gd name="T64" fmla="*/ 150 w 170"/>
              <a:gd name="T65" fmla="*/ 125 h 170"/>
              <a:gd name="T66" fmla="*/ 143 w 170"/>
              <a:gd name="T67" fmla="*/ 113 h 170"/>
              <a:gd name="T68" fmla="*/ 152 w 170"/>
              <a:gd name="T69" fmla="*/ 102 h 170"/>
              <a:gd name="T70" fmla="*/ 170 w 170"/>
              <a:gd name="T71" fmla="*/ 91 h 170"/>
              <a:gd name="T72" fmla="*/ 160 w 170"/>
              <a:gd name="T73" fmla="*/ 68 h 170"/>
              <a:gd name="T74" fmla="*/ 85 w 170"/>
              <a:gd name="T75" fmla="*/ 115 h 170"/>
              <a:gd name="T76" fmla="*/ 85 w 170"/>
              <a:gd name="T77" fmla="*/ 54 h 170"/>
              <a:gd name="T78" fmla="*/ 116 w 170"/>
              <a:gd name="T79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0" h="170">
                <a:moveTo>
                  <a:pt x="160" y="68"/>
                </a:moveTo>
                <a:cubicBezTo>
                  <a:pt x="152" y="68"/>
                  <a:pt x="152" y="68"/>
                  <a:pt x="152" y="68"/>
                </a:cubicBezTo>
                <a:cubicBezTo>
                  <a:pt x="149" y="68"/>
                  <a:pt x="147" y="66"/>
                  <a:pt x="146" y="63"/>
                </a:cubicBezTo>
                <a:cubicBezTo>
                  <a:pt x="145" y="61"/>
                  <a:pt x="144" y="59"/>
                  <a:pt x="143" y="57"/>
                </a:cubicBezTo>
                <a:cubicBezTo>
                  <a:pt x="142" y="55"/>
                  <a:pt x="143" y="51"/>
                  <a:pt x="144" y="50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154" y="40"/>
                  <a:pt x="154" y="33"/>
                  <a:pt x="150" y="29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39" y="18"/>
                  <a:pt x="136" y="17"/>
                  <a:pt x="133" y="17"/>
                </a:cubicBezTo>
                <a:cubicBezTo>
                  <a:pt x="130" y="17"/>
                  <a:pt x="128" y="18"/>
                  <a:pt x="126" y="20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19" y="27"/>
                  <a:pt x="117" y="27"/>
                  <a:pt x="116" y="27"/>
                </a:cubicBezTo>
                <a:cubicBezTo>
                  <a:pt x="115" y="27"/>
                  <a:pt x="114" y="27"/>
                  <a:pt x="113" y="27"/>
                </a:cubicBezTo>
                <a:cubicBezTo>
                  <a:pt x="111" y="25"/>
                  <a:pt x="109" y="25"/>
                  <a:pt x="106" y="24"/>
                </a:cubicBezTo>
                <a:cubicBezTo>
                  <a:pt x="104" y="23"/>
                  <a:pt x="102" y="20"/>
                  <a:pt x="102" y="18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4"/>
                  <a:pt x="97" y="0"/>
                  <a:pt x="92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3" y="0"/>
                  <a:pt x="68" y="4"/>
                  <a:pt x="68" y="10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20"/>
                  <a:pt x="66" y="23"/>
                  <a:pt x="64" y="24"/>
                </a:cubicBezTo>
                <a:cubicBezTo>
                  <a:pt x="61" y="25"/>
                  <a:pt x="59" y="25"/>
                  <a:pt x="57" y="26"/>
                </a:cubicBezTo>
                <a:cubicBezTo>
                  <a:pt x="56" y="27"/>
                  <a:pt x="55" y="27"/>
                  <a:pt x="54" y="27"/>
                </a:cubicBezTo>
                <a:cubicBezTo>
                  <a:pt x="53" y="27"/>
                  <a:pt x="51" y="27"/>
                  <a:pt x="50" y="26"/>
                </a:cubicBezTo>
                <a:cubicBezTo>
                  <a:pt x="44" y="20"/>
                  <a:pt x="44" y="20"/>
                  <a:pt x="44" y="20"/>
                </a:cubicBezTo>
                <a:cubicBezTo>
                  <a:pt x="42" y="18"/>
                  <a:pt x="40" y="17"/>
                  <a:pt x="37" y="17"/>
                </a:cubicBezTo>
                <a:cubicBezTo>
                  <a:pt x="34" y="17"/>
                  <a:pt x="32" y="18"/>
                  <a:pt x="30" y="20"/>
                </a:cubicBezTo>
                <a:cubicBezTo>
                  <a:pt x="20" y="29"/>
                  <a:pt x="20" y="29"/>
                  <a:pt x="20" y="29"/>
                </a:cubicBezTo>
                <a:cubicBezTo>
                  <a:pt x="18" y="31"/>
                  <a:pt x="17" y="34"/>
                  <a:pt x="17" y="37"/>
                </a:cubicBezTo>
                <a:cubicBezTo>
                  <a:pt x="17" y="39"/>
                  <a:pt x="18" y="42"/>
                  <a:pt x="20" y="44"/>
                </a:cubicBezTo>
                <a:cubicBezTo>
                  <a:pt x="26" y="50"/>
                  <a:pt x="26" y="50"/>
                  <a:pt x="26" y="50"/>
                </a:cubicBezTo>
                <a:cubicBezTo>
                  <a:pt x="28" y="51"/>
                  <a:pt x="28" y="55"/>
                  <a:pt x="27" y="57"/>
                </a:cubicBezTo>
                <a:cubicBezTo>
                  <a:pt x="26" y="59"/>
                  <a:pt x="25" y="61"/>
                  <a:pt x="24" y="63"/>
                </a:cubicBezTo>
                <a:cubicBezTo>
                  <a:pt x="23" y="66"/>
                  <a:pt x="21" y="68"/>
                  <a:pt x="19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5" y="68"/>
                  <a:pt x="0" y="72"/>
                  <a:pt x="0" y="7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7"/>
                  <a:pt x="5" y="102"/>
                  <a:pt x="10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21" y="102"/>
                  <a:pt x="23" y="104"/>
                  <a:pt x="24" y="106"/>
                </a:cubicBezTo>
                <a:cubicBezTo>
                  <a:pt x="25" y="108"/>
                  <a:pt x="26" y="110"/>
                  <a:pt x="27" y="113"/>
                </a:cubicBezTo>
                <a:cubicBezTo>
                  <a:pt x="28" y="115"/>
                  <a:pt x="28" y="118"/>
                  <a:pt x="26" y="120"/>
                </a:cubicBezTo>
                <a:cubicBezTo>
                  <a:pt x="20" y="125"/>
                  <a:pt x="20" y="125"/>
                  <a:pt x="20" y="125"/>
                </a:cubicBezTo>
                <a:cubicBezTo>
                  <a:pt x="16" y="129"/>
                  <a:pt x="16" y="136"/>
                  <a:pt x="20" y="140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32" y="151"/>
                  <a:pt x="34" y="153"/>
                  <a:pt x="37" y="153"/>
                </a:cubicBezTo>
                <a:cubicBezTo>
                  <a:pt x="40" y="153"/>
                  <a:pt x="42" y="151"/>
                  <a:pt x="44" y="149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51" y="143"/>
                  <a:pt x="53" y="142"/>
                  <a:pt x="54" y="142"/>
                </a:cubicBezTo>
                <a:cubicBezTo>
                  <a:pt x="55" y="142"/>
                  <a:pt x="56" y="142"/>
                  <a:pt x="57" y="143"/>
                </a:cubicBezTo>
                <a:cubicBezTo>
                  <a:pt x="59" y="144"/>
                  <a:pt x="61" y="145"/>
                  <a:pt x="64" y="146"/>
                </a:cubicBezTo>
                <a:cubicBezTo>
                  <a:pt x="66" y="146"/>
                  <a:pt x="68" y="149"/>
                  <a:pt x="68" y="151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68" y="165"/>
                  <a:pt x="73" y="170"/>
                  <a:pt x="78" y="170"/>
                </a:cubicBezTo>
                <a:cubicBezTo>
                  <a:pt x="92" y="170"/>
                  <a:pt x="92" y="170"/>
                  <a:pt x="92" y="170"/>
                </a:cubicBezTo>
                <a:cubicBezTo>
                  <a:pt x="97" y="170"/>
                  <a:pt x="102" y="165"/>
                  <a:pt x="102" y="159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49"/>
                  <a:pt x="104" y="146"/>
                  <a:pt x="106" y="146"/>
                </a:cubicBezTo>
                <a:cubicBezTo>
                  <a:pt x="109" y="145"/>
                  <a:pt x="111" y="144"/>
                  <a:pt x="113" y="143"/>
                </a:cubicBezTo>
                <a:cubicBezTo>
                  <a:pt x="114" y="142"/>
                  <a:pt x="115" y="142"/>
                  <a:pt x="116" y="142"/>
                </a:cubicBezTo>
                <a:cubicBezTo>
                  <a:pt x="117" y="142"/>
                  <a:pt x="119" y="143"/>
                  <a:pt x="120" y="144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8" y="151"/>
                  <a:pt x="130" y="153"/>
                  <a:pt x="133" y="153"/>
                </a:cubicBezTo>
                <a:cubicBezTo>
                  <a:pt x="136" y="153"/>
                  <a:pt x="139" y="151"/>
                  <a:pt x="140" y="149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4" y="136"/>
                  <a:pt x="154" y="129"/>
                  <a:pt x="150" y="125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3" y="118"/>
                  <a:pt x="142" y="115"/>
                  <a:pt x="143" y="113"/>
                </a:cubicBezTo>
                <a:cubicBezTo>
                  <a:pt x="144" y="110"/>
                  <a:pt x="145" y="108"/>
                  <a:pt x="146" y="106"/>
                </a:cubicBezTo>
                <a:cubicBezTo>
                  <a:pt x="147" y="104"/>
                  <a:pt x="149" y="102"/>
                  <a:pt x="152" y="102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5" y="102"/>
                  <a:pt x="170" y="97"/>
                  <a:pt x="170" y="91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70" y="72"/>
                  <a:pt x="165" y="68"/>
                  <a:pt x="160" y="68"/>
                </a:cubicBezTo>
                <a:close/>
                <a:moveTo>
                  <a:pt x="116" y="85"/>
                </a:moveTo>
                <a:cubicBezTo>
                  <a:pt x="116" y="101"/>
                  <a:pt x="102" y="115"/>
                  <a:pt x="85" y="115"/>
                </a:cubicBezTo>
                <a:cubicBezTo>
                  <a:pt x="68" y="115"/>
                  <a:pt x="55" y="101"/>
                  <a:pt x="55" y="85"/>
                </a:cubicBezTo>
                <a:cubicBezTo>
                  <a:pt x="55" y="68"/>
                  <a:pt x="68" y="54"/>
                  <a:pt x="85" y="54"/>
                </a:cubicBezTo>
                <a:cubicBezTo>
                  <a:pt x="102" y="54"/>
                  <a:pt x="116" y="68"/>
                  <a:pt x="116" y="85"/>
                </a:cubicBezTo>
                <a:close/>
                <a:moveTo>
                  <a:pt x="116" y="85"/>
                </a:moveTo>
                <a:cubicBezTo>
                  <a:pt x="116" y="85"/>
                  <a:pt x="116" y="85"/>
                  <a:pt x="116" y="8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5" name="PA-任意多边形 15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5013707" y="3018930"/>
            <a:ext cx="307477" cy="310198"/>
          </a:xfrm>
          <a:custGeom>
            <a:avLst/>
            <a:gdLst>
              <a:gd name="T0" fmla="*/ 149 w 183"/>
              <a:gd name="T1" fmla="*/ 117 h 184"/>
              <a:gd name="T2" fmla="*/ 123 w 183"/>
              <a:gd name="T3" fmla="*/ 129 h 184"/>
              <a:gd name="T4" fmla="*/ 66 w 183"/>
              <a:gd name="T5" fmla="*/ 100 h 184"/>
              <a:gd name="T6" fmla="*/ 67 w 183"/>
              <a:gd name="T7" fmla="*/ 92 h 184"/>
              <a:gd name="T8" fmla="*/ 66 w 183"/>
              <a:gd name="T9" fmla="*/ 82 h 184"/>
              <a:gd name="T10" fmla="*/ 122 w 183"/>
              <a:gd name="T11" fmla="*/ 53 h 184"/>
              <a:gd name="T12" fmla="*/ 149 w 183"/>
              <a:gd name="T13" fmla="*/ 67 h 184"/>
              <a:gd name="T14" fmla="*/ 183 w 183"/>
              <a:gd name="T15" fmla="*/ 33 h 184"/>
              <a:gd name="T16" fmla="*/ 149 w 183"/>
              <a:gd name="T17" fmla="*/ 0 h 184"/>
              <a:gd name="T18" fmla="*/ 116 w 183"/>
              <a:gd name="T19" fmla="*/ 33 h 184"/>
              <a:gd name="T20" fmla="*/ 117 w 183"/>
              <a:gd name="T21" fmla="*/ 42 h 184"/>
              <a:gd name="T22" fmla="*/ 60 w 183"/>
              <a:gd name="T23" fmla="*/ 71 h 184"/>
              <a:gd name="T24" fmla="*/ 34 w 183"/>
              <a:gd name="T25" fmla="*/ 58 h 184"/>
              <a:gd name="T26" fmla="*/ 0 w 183"/>
              <a:gd name="T27" fmla="*/ 92 h 184"/>
              <a:gd name="T28" fmla="*/ 34 w 183"/>
              <a:gd name="T29" fmla="*/ 125 h 184"/>
              <a:gd name="T30" fmla="*/ 60 w 183"/>
              <a:gd name="T31" fmla="*/ 112 h 184"/>
              <a:gd name="T32" fmla="*/ 117 w 183"/>
              <a:gd name="T33" fmla="*/ 141 h 184"/>
              <a:gd name="T34" fmla="*/ 115 w 183"/>
              <a:gd name="T35" fmla="*/ 150 h 184"/>
              <a:gd name="T36" fmla="*/ 149 w 183"/>
              <a:gd name="T37" fmla="*/ 184 h 184"/>
              <a:gd name="T38" fmla="*/ 183 w 183"/>
              <a:gd name="T39" fmla="*/ 150 h 184"/>
              <a:gd name="T40" fmla="*/ 149 w 183"/>
              <a:gd name="T41" fmla="*/ 117 h 184"/>
              <a:gd name="T42" fmla="*/ 149 w 183"/>
              <a:gd name="T43" fmla="*/ 117 h 184"/>
              <a:gd name="T44" fmla="*/ 149 w 183"/>
              <a:gd name="T45" fmla="*/ 1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3" h="184">
                <a:moveTo>
                  <a:pt x="149" y="117"/>
                </a:moveTo>
                <a:cubicBezTo>
                  <a:pt x="138" y="117"/>
                  <a:pt x="129" y="122"/>
                  <a:pt x="123" y="129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7" y="98"/>
                  <a:pt x="67" y="95"/>
                  <a:pt x="67" y="92"/>
                </a:cubicBezTo>
                <a:cubicBezTo>
                  <a:pt x="67" y="88"/>
                  <a:pt x="67" y="85"/>
                  <a:pt x="66" y="82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8" y="61"/>
                  <a:pt x="138" y="67"/>
                  <a:pt x="149" y="67"/>
                </a:cubicBezTo>
                <a:cubicBezTo>
                  <a:pt x="168" y="67"/>
                  <a:pt x="183" y="52"/>
                  <a:pt x="183" y="33"/>
                </a:cubicBezTo>
                <a:cubicBezTo>
                  <a:pt x="183" y="15"/>
                  <a:pt x="168" y="0"/>
                  <a:pt x="149" y="0"/>
                </a:cubicBezTo>
                <a:cubicBezTo>
                  <a:pt x="131" y="0"/>
                  <a:pt x="116" y="15"/>
                  <a:pt x="116" y="33"/>
                </a:cubicBezTo>
                <a:cubicBezTo>
                  <a:pt x="116" y="36"/>
                  <a:pt x="116" y="39"/>
                  <a:pt x="117" y="42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63"/>
                  <a:pt x="44" y="58"/>
                  <a:pt x="34" y="58"/>
                </a:cubicBezTo>
                <a:cubicBezTo>
                  <a:pt x="15" y="58"/>
                  <a:pt x="0" y="73"/>
                  <a:pt x="0" y="92"/>
                </a:cubicBezTo>
                <a:cubicBezTo>
                  <a:pt x="0" y="110"/>
                  <a:pt x="15" y="125"/>
                  <a:pt x="34" y="125"/>
                </a:cubicBezTo>
                <a:cubicBezTo>
                  <a:pt x="45" y="125"/>
                  <a:pt x="54" y="120"/>
                  <a:pt x="60" y="112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6" y="144"/>
                  <a:pt x="115" y="147"/>
                  <a:pt x="115" y="150"/>
                </a:cubicBezTo>
                <a:cubicBezTo>
                  <a:pt x="115" y="169"/>
                  <a:pt x="131" y="184"/>
                  <a:pt x="149" y="184"/>
                </a:cubicBezTo>
                <a:cubicBezTo>
                  <a:pt x="168" y="184"/>
                  <a:pt x="183" y="169"/>
                  <a:pt x="183" y="150"/>
                </a:cubicBezTo>
                <a:cubicBezTo>
                  <a:pt x="183" y="132"/>
                  <a:pt x="168" y="117"/>
                  <a:pt x="149" y="117"/>
                </a:cubicBezTo>
                <a:close/>
                <a:moveTo>
                  <a:pt x="149" y="117"/>
                </a:moveTo>
                <a:cubicBezTo>
                  <a:pt x="149" y="117"/>
                  <a:pt x="149" y="117"/>
                  <a:pt x="149" y="11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6" name="PA-任意多边形 16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6971494" y="4526336"/>
            <a:ext cx="82992" cy="163262"/>
          </a:xfrm>
          <a:custGeom>
            <a:avLst/>
            <a:gdLst>
              <a:gd name="T0" fmla="*/ 30 w 50"/>
              <a:gd name="T1" fmla="*/ 40 h 97"/>
              <a:gd name="T2" fmla="*/ 18 w 50"/>
              <a:gd name="T3" fmla="*/ 31 h 97"/>
              <a:gd name="T4" fmla="*/ 24 w 50"/>
              <a:gd name="T5" fmla="*/ 25 h 97"/>
              <a:gd name="T6" fmla="*/ 32 w 50"/>
              <a:gd name="T7" fmla="*/ 28 h 97"/>
              <a:gd name="T8" fmla="*/ 38 w 50"/>
              <a:gd name="T9" fmla="*/ 31 h 97"/>
              <a:gd name="T10" fmla="*/ 46 w 50"/>
              <a:gd name="T11" fmla="*/ 22 h 97"/>
              <a:gd name="T12" fmla="*/ 41 w 50"/>
              <a:gd name="T13" fmla="*/ 15 h 97"/>
              <a:gd name="T14" fmla="*/ 33 w 50"/>
              <a:gd name="T15" fmla="*/ 11 h 97"/>
              <a:gd name="T16" fmla="*/ 33 w 50"/>
              <a:gd name="T17" fmla="*/ 7 h 97"/>
              <a:gd name="T18" fmla="*/ 27 w 50"/>
              <a:gd name="T19" fmla="*/ 0 h 97"/>
              <a:gd name="T20" fmla="*/ 22 w 50"/>
              <a:gd name="T21" fmla="*/ 0 h 97"/>
              <a:gd name="T22" fmla="*/ 15 w 50"/>
              <a:gd name="T23" fmla="*/ 7 h 97"/>
              <a:gd name="T24" fmla="*/ 15 w 50"/>
              <a:gd name="T25" fmla="*/ 11 h 97"/>
              <a:gd name="T26" fmla="*/ 1 w 50"/>
              <a:gd name="T27" fmla="*/ 31 h 97"/>
              <a:gd name="T28" fmla="*/ 23 w 50"/>
              <a:gd name="T29" fmla="*/ 54 h 97"/>
              <a:gd name="T30" fmla="*/ 33 w 50"/>
              <a:gd name="T31" fmla="*/ 64 h 97"/>
              <a:gd name="T32" fmla="*/ 23 w 50"/>
              <a:gd name="T33" fmla="*/ 72 h 97"/>
              <a:gd name="T34" fmla="*/ 14 w 50"/>
              <a:gd name="T35" fmla="*/ 69 h 97"/>
              <a:gd name="T36" fmla="*/ 8 w 50"/>
              <a:gd name="T37" fmla="*/ 66 h 97"/>
              <a:gd name="T38" fmla="*/ 0 w 50"/>
              <a:gd name="T39" fmla="*/ 75 h 97"/>
              <a:gd name="T40" fmla="*/ 4 w 50"/>
              <a:gd name="T41" fmla="*/ 82 h 97"/>
              <a:gd name="T42" fmla="*/ 15 w 50"/>
              <a:gd name="T43" fmla="*/ 87 h 97"/>
              <a:gd name="T44" fmla="*/ 15 w 50"/>
              <a:gd name="T45" fmla="*/ 90 h 97"/>
              <a:gd name="T46" fmla="*/ 22 w 50"/>
              <a:gd name="T47" fmla="*/ 97 h 97"/>
              <a:gd name="T48" fmla="*/ 27 w 50"/>
              <a:gd name="T49" fmla="*/ 97 h 97"/>
              <a:gd name="T50" fmla="*/ 33 w 50"/>
              <a:gd name="T51" fmla="*/ 90 h 97"/>
              <a:gd name="T52" fmla="*/ 33 w 50"/>
              <a:gd name="T53" fmla="*/ 87 h 97"/>
              <a:gd name="T54" fmla="*/ 50 w 50"/>
              <a:gd name="T55" fmla="*/ 63 h 97"/>
              <a:gd name="T56" fmla="*/ 30 w 50"/>
              <a:gd name="T57" fmla="*/ 40 h 97"/>
              <a:gd name="T58" fmla="*/ 30 w 50"/>
              <a:gd name="T59" fmla="*/ 40 h 97"/>
              <a:gd name="T60" fmla="*/ 30 w 50"/>
              <a:gd name="T61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97">
                <a:moveTo>
                  <a:pt x="30" y="40"/>
                </a:moveTo>
                <a:cubicBezTo>
                  <a:pt x="24" y="37"/>
                  <a:pt x="18" y="36"/>
                  <a:pt x="18" y="31"/>
                </a:cubicBezTo>
                <a:cubicBezTo>
                  <a:pt x="18" y="27"/>
                  <a:pt x="20" y="25"/>
                  <a:pt x="24" y="25"/>
                </a:cubicBezTo>
                <a:cubicBezTo>
                  <a:pt x="27" y="25"/>
                  <a:pt x="29" y="26"/>
                  <a:pt x="32" y="28"/>
                </a:cubicBezTo>
                <a:cubicBezTo>
                  <a:pt x="33" y="30"/>
                  <a:pt x="35" y="31"/>
                  <a:pt x="38" y="31"/>
                </a:cubicBezTo>
                <a:cubicBezTo>
                  <a:pt x="42" y="31"/>
                  <a:pt x="46" y="26"/>
                  <a:pt x="46" y="22"/>
                </a:cubicBezTo>
                <a:cubicBezTo>
                  <a:pt x="46" y="19"/>
                  <a:pt x="44" y="17"/>
                  <a:pt x="41" y="15"/>
                </a:cubicBezTo>
                <a:cubicBezTo>
                  <a:pt x="39" y="13"/>
                  <a:pt x="36" y="12"/>
                  <a:pt x="33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3"/>
                  <a:pt x="30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8" y="0"/>
                  <a:pt x="15" y="3"/>
                  <a:pt x="15" y="7"/>
                </a:cubicBezTo>
                <a:cubicBezTo>
                  <a:pt x="15" y="11"/>
                  <a:pt x="15" y="11"/>
                  <a:pt x="15" y="11"/>
                </a:cubicBezTo>
                <a:cubicBezTo>
                  <a:pt x="6" y="15"/>
                  <a:pt x="1" y="23"/>
                  <a:pt x="1" y="31"/>
                </a:cubicBezTo>
                <a:cubicBezTo>
                  <a:pt x="1" y="44"/>
                  <a:pt x="13" y="50"/>
                  <a:pt x="23" y="54"/>
                </a:cubicBezTo>
                <a:cubicBezTo>
                  <a:pt x="31" y="58"/>
                  <a:pt x="33" y="60"/>
                  <a:pt x="33" y="64"/>
                </a:cubicBezTo>
                <a:cubicBezTo>
                  <a:pt x="33" y="69"/>
                  <a:pt x="28" y="72"/>
                  <a:pt x="23" y="72"/>
                </a:cubicBezTo>
                <a:cubicBezTo>
                  <a:pt x="20" y="72"/>
                  <a:pt x="17" y="72"/>
                  <a:pt x="14" y="69"/>
                </a:cubicBezTo>
                <a:cubicBezTo>
                  <a:pt x="12" y="68"/>
                  <a:pt x="10" y="66"/>
                  <a:pt x="8" y="66"/>
                </a:cubicBezTo>
                <a:cubicBezTo>
                  <a:pt x="3" y="66"/>
                  <a:pt x="0" y="71"/>
                  <a:pt x="0" y="75"/>
                </a:cubicBezTo>
                <a:cubicBezTo>
                  <a:pt x="0" y="78"/>
                  <a:pt x="1" y="80"/>
                  <a:pt x="4" y="82"/>
                </a:cubicBezTo>
                <a:cubicBezTo>
                  <a:pt x="7" y="84"/>
                  <a:pt x="11" y="86"/>
                  <a:pt x="15" y="87"/>
                </a:cubicBezTo>
                <a:cubicBezTo>
                  <a:pt x="15" y="90"/>
                  <a:pt x="15" y="90"/>
                  <a:pt x="15" y="90"/>
                </a:cubicBezTo>
                <a:cubicBezTo>
                  <a:pt x="15" y="94"/>
                  <a:pt x="18" y="97"/>
                  <a:pt x="22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30" y="97"/>
                  <a:pt x="33" y="94"/>
                  <a:pt x="33" y="90"/>
                </a:cubicBezTo>
                <a:cubicBezTo>
                  <a:pt x="33" y="87"/>
                  <a:pt x="33" y="87"/>
                  <a:pt x="33" y="87"/>
                </a:cubicBezTo>
                <a:cubicBezTo>
                  <a:pt x="43" y="83"/>
                  <a:pt x="50" y="75"/>
                  <a:pt x="50" y="63"/>
                </a:cubicBezTo>
                <a:cubicBezTo>
                  <a:pt x="50" y="51"/>
                  <a:pt x="41" y="46"/>
                  <a:pt x="30" y="40"/>
                </a:cubicBezTo>
                <a:close/>
                <a:moveTo>
                  <a:pt x="30" y="40"/>
                </a:moveTo>
                <a:cubicBezTo>
                  <a:pt x="30" y="40"/>
                  <a:pt x="30" y="40"/>
                  <a:pt x="30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7" name="PA-任意多边形 17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6859931" y="4452868"/>
            <a:ext cx="306117" cy="306117"/>
          </a:xfrm>
          <a:custGeom>
            <a:avLst/>
            <a:gdLst>
              <a:gd name="T0" fmla="*/ 91 w 182"/>
              <a:gd name="T1" fmla="*/ 0 h 182"/>
              <a:gd name="T2" fmla="*/ 0 w 182"/>
              <a:gd name="T3" fmla="*/ 91 h 182"/>
              <a:gd name="T4" fmla="*/ 91 w 182"/>
              <a:gd name="T5" fmla="*/ 182 h 182"/>
              <a:gd name="T6" fmla="*/ 182 w 182"/>
              <a:gd name="T7" fmla="*/ 91 h 182"/>
              <a:gd name="T8" fmla="*/ 91 w 182"/>
              <a:gd name="T9" fmla="*/ 0 h 182"/>
              <a:gd name="T10" fmla="*/ 91 w 182"/>
              <a:gd name="T11" fmla="*/ 156 h 182"/>
              <a:gd name="T12" fmla="*/ 26 w 182"/>
              <a:gd name="T13" fmla="*/ 91 h 182"/>
              <a:gd name="T14" fmla="*/ 91 w 182"/>
              <a:gd name="T15" fmla="*/ 26 h 182"/>
              <a:gd name="T16" fmla="*/ 156 w 182"/>
              <a:gd name="T17" fmla="*/ 91 h 182"/>
              <a:gd name="T18" fmla="*/ 91 w 182"/>
              <a:gd name="T19" fmla="*/ 156 h 182"/>
              <a:gd name="T20" fmla="*/ 91 w 182"/>
              <a:gd name="T21" fmla="*/ 156 h 182"/>
              <a:gd name="T22" fmla="*/ 91 w 182"/>
              <a:gd name="T23" fmla="*/ 15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0"/>
                </a:moveTo>
                <a:cubicBezTo>
                  <a:pt x="40" y="0"/>
                  <a:pt x="0" y="41"/>
                  <a:pt x="0" y="91"/>
                </a:cubicBezTo>
                <a:cubicBezTo>
                  <a:pt x="0" y="142"/>
                  <a:pt x="40" y="182"/>
                  <a:pt x="91" y="182"/>
                </a:cubicBezTo>
                <a:cubicBezTo>
                  <a:pt x="141" y="182"/>
                  <a:pt x="182" y="142"/>
                  <a:pt x="182" y="91"/>
                </a:cubicBezTo>
                <a:cubicBezTo>
                  <a:pt x="182" y="41"/>
                  <a:pt x="141" y="0"/>
                  <a:pt x="91" y="0"/>
                </a:cubicBezTo>
                <a:close/>
                <a:moveTo>
                  <a:pt x="91" y="156"/>
                </a:moveTo>
                <a:cubicBezTo>
                  <a:pt x="55" y="156"/>
                  <a:pt x="26" y="127"/>
                  <a:pt x="26" y="91"/>
                </a:cubicBezTo>
                <a:cubicBezTo>
                  <a:pt x="26" y="55"/>
                  <a:pt x="55" y="26"/>
                  <a:pt x="91" y="26"/>
                </a:cubicBezTo>
                <a:cubicBezTo>
                  <a:pt x="127" y="26"/>
                  <a:pt x="156" y="55"/>
                  <a:pt x="156" y="91"/>
                </a:cubicBezTo>
                <a:cubicBezTo>
                  <a:pt x="156" y="127"/>
                  <a:pt x="127" y="156"/>
                  <a:pt x="91" y="156"/>
                </a:cubicBezTo>
                <a:close/>
                <a:moveTo>
                  <a:pt x="91" y="156"/>
                </a:moveTo>
                <a:cubicBezTo>
                  <a:pt x="91" y="156"/>
                  <a:pt x="91" y="156"/>
                  <a:pt x="91" y="15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8" name="PA-任意多边形 18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5024591" y="4503206"/>
            <a:ext cx="285709" cy="216323"/>
          </a:xfrm>
          <a:custGeom>
            <a:avLst/>
            <a:gdLst>
              <a:gd name="T0" fmla="*/ 160 w 170"/>
              <a:gd name="T1" fmla="*/ 0 h 128"/>
              <a:gd name="T2" fmla="*/ 11 w 170"/>
              <a:gd name="T3" fmla="*/ 0 h 128"/>
              <a:gd name="T4" fmla="*/ 0 w 170"/>
              <a:gd name="T5" fmla="*/ 10 h 128"/>
              <a:gd name="T6" fmla="*/ 0 w 170"/>
              <a:gd name="T7" fmla="*/ 117 h 128"/>
              <a:gd name="T8" fmla="*/ 11 w 170"/>
              <a:gd name="T9" fmla="*/ 128 h 128"/>
              <a:gd name="T10" fmla="*/ 160 w 170"/>
              <a:gd name="T11" fmla="*/ 128 h 128"/>
              <a:gd name="T12" fmla="*/ 170 w 170"/>
              <a:gd name="T13" fmla="*/ 117 h 128"/>
              <a:gd name="T14" fmla="*/ 170 w 170"/>
              <a:gd name="T15" fmla="*/ 10 h 128"/>
              <a:gd name="T16" fmla="*/ 160 w 170"/>
              <a:gd name="T17" fmla="*/ 0 h 128"/>
              <a:gd name="T18" fmla="*/ 157 w 170"/>
              <a:gd name="T19" fmla="*/ 110 h 128"/>
              <a:gd name="T20" fmla="*/ 13 w 170"/>
              <a:gd name="T21" fmla="*/ 110 h 128"/>
              <a:gd name="T22" fmla="*/ 13 w 170"/>
              <a:gd name="T23" fmla="*/ 14 h 128"/>
              <a:gd name="T24" fmla="*/ 157 w 170"/>
              <a:gd name="T25" fmla="*/ 14 h 128"/>
              <a:gd name="T26" fmla="*/ 157 w 170"/>
              <a:gd name="T27" fmla="*/ 110 h 128"/>
              <a:gd name="T28" fmla="*/ 157 w 170"/>
              <a:gd name="T29" fmla="*/ 110 h 128"/>
              <a:gd name="T30" fmla="*/ 157 w 170"/>
              <a:gd name="T31" fmla="*/ 11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28">
                <a:moveTo>
                  <a:pt x="160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3"/>
                  <a:pt x="5" y="128"/>
                  <a:pt x="11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6" y="128"/>
                  <a:pt x="170" y="123"/>
                  <a:pt x="170" y="117"/>
                </a:cubicBezTo>
                <a:cubicBezTo>
                  <a:pt x="170" y="10"/>
                  <a:pt x="170" y="10"/>
                  <a:pt x="170" y="10"/>
                </a:cubicBezTo>
                <a:cubicBezTo>
                  <a:pt x="170" y="4"/>
                  <a:pt x="166" y="0"/>
                  <a:pt x="160" y="0"/>
                </a:cubicBezTo>
                <a:close/>
                <a:moveTo>
                  <a:pt x="157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57" y="14"/>
                  <a:pt x="157" y="14"/>
                  <a:pt x="157" y="14"/>
                </a:cubicBezTo>
                <a:lnTo>
                  <a:pt x="157" y="110"/>
                </a:lnTo>
                <a:close/>
                <a:moveTo>
                  <a:pt x="157" y="110"/>
                </a:moveTo>
                <a:cubicBezTo>
                  <a:pt x="157" y="110"/>
                  <a:pt x="157" y="110"/>
                  <a:pt x="157" y="1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39" name="PA-任意多边形 19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102820" y="4726332"/>
            <a:ext cx="129250" cy="32652"/>
          </a:xfrm>
          <a:custGeom>
            <a:avLst/>
            <a:gdLst>
              <a:gd name="T0" fmla="*/ 23 w 95"/>
              <a:gd name="T1" fmla="*/ 0 h 24"/>
              <a:gd name="T2" fmla="*/ 0 w 95"/>
              <a:gd name="T3" fmla="*/ 24 h 24"/>
              <a:gd name="T4" fmla="*/ 95 w 95"/>
              <a:gd name="T5" fmla="*/ 24 h 24"/>
              <a:gd name="T6" fmla="*/ 71 w 95"/>
              <a:gd name="T7" fmla="*/ 0 h 24"/>
              <a:gd name="T8" fmla="*/ 23 w 95"/>
              <a:gd name="T9" fmla="*/ 0 h 24"/>
              <a:gd name="T10" fmla="*/ 23 w 95"/>
              <a:gd name="T11" fmla="*/ 0 h 24"/>
              <a:gd name="T12" fmla="*/ 23 w 95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24">
                <a:moveTo>
                  <a:pt x="23" y="0"/>
                </a:moveTo>
                <a:lnTo>
                  <a:pt x="0" y="24"/>
                </a:lnTo>
                <a:lnTo>
                  <a:pt x="95" y="24"/>
                </a:lnTo>
                <a:lnTo>
                  <a:pt x="71" y="0"/>
                </a:lnTo>
                <a:lnTo>
                  <a:pt x="23" y="0"/>
                </a:lnTo>
                <a:close/>
                <a:moveTo>
                  <a:pt x="23" y="0"/>
                </a:move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sp>
        <p:nvSpPr>
          <p:cNvPr id="40" name="PA-任意多边形 20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5229820" y="4853332"/>
            <a:ext cx="129250" cy="32652"/>
          </a:xfrm>
          <a:custGeom>
            <a:avLst/>
            <a:gdLst>
              <a:gd name="T0" fmla="*/ 23 w 95"/>
              <a:gd name="T1" fmla="*/ 0 h 24"/>
              <a:gd name="T2" fmla="*/ 0 w 95"/>
              <a:gd name="T3" fmla="*/ 24 h 24"/>
              <a:gd name="T4" fmla="*/ 95 w 95"/>
              <a:gd name="T5" fmla="*/ 24 h 24"/>
              <a:gd name="T6" fmla="*/ 71 w 95"/>
              <a:gd name="T7" fmla="*/ 0 h 24"/>
              <a:gd name="T8" fmla="*/ 23 w 95"/>
              <a:gd name="T9" fmla="*/ 0 h 24"/>
              <a:gd name="T10" fmla="*/ 23 w 95"/>
              <a:gd name="T11" fmla="*/ 0 h 24"/>
              <a:gd name="T12" fmla="*/ 23 w 95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24">
                <a:moveTo>
                  <a:pt x="23" y="0"/>
                </a:moveTo>
                <a:lnTo>
                  <a:pt x="0" y="24"/>
                </a:lnTo>
                <a:lnTo>
                  <a:pt x="95" y="24"/>
                </a:lnTo>
                <a:lnTo>
                  <a:pt x="71" y="0"/>
                </a:lnTo>
                <a:lnTo>
                  <a:pt x="23" y="0"/>
                </a:lnTo>
                <a:moveTo>
                  <a:pt x="23" y="0"/>
                </a:moveTo>
                <a:lnTo>
                  <a:pt x="23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IN"/>
          </a:p>
        </p:txBody>
      </p:sp>
      <p:grpSp>
        <p:nvGrpSpPr>
          <p:cNvPr id="15" name="PA-组合 7"/>
          <p:cNvGrpSpPr/>
          <p:nvPr>
            <p:custDataLst>
              <p:tags r:id="rId24"/>
            </p:custDataLst>
          </p:nvPr>
        </p:nvGrpSpPr>
        <p:grpSpPr>
          <a:xfrm>
            <a:off x="1112922" y="1105670"/>
            <a:ext cx="9966157" cy="3886724"/>
            <a:chOff x="1127343" y="1105670"/>
            <a:chExt cx="9966157" cy="3886724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27343" y="1105670"/>
              <a:ext cx="2354733" cy="1375167"/>
              <a:chOff x="1134387" y="670467"/>
              <a:chExt cx="2354733" cy="1375167"/>
            </a:xfrm>
          </p:grpSpPr>
          <p:sp>
            <p:nvSpPr>
              <p:cNvPr id="18" name="PA-矩形 65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34387" y="1585259"/>
                <a:ext cx="2354733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PA-矩形 66"/>
              <p:cNvSpPr/>
              <p:nvPr>
                <p:custDataLst>
                  <p:tags r:id="rId26"/>
                </p:custDataLst>
              </p:nvPr>
            </p:nvSpPr>
            <p:spPr>
              <a:xfrm>
                <a:off x="1182012" y="670467"/>
                <a:ext cx="309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8738767" y="4287152"/>
              <a:ext cx="2354733" cy="705242"/>
              <a:chOff x="1134387" y="1340392"/>
              <a:chExt cx="2354733" cy="705242"/>
            </a:xfrm>
          </p:grpSpPr>
          <p:sp>
            <p:nvSpPr>
              <p:cNvPr id="43" name="PA-矩形 83"/>
              <p:cNvSpPr/>
              <p:nvPr>
                <p:custDataLst>
                  <p:tags r:id="rId27"/>
                </p:custDataLst>
              </p:nvPr>
            </p:nvSpPr>
            <p:spPr>
              <a:xfrm>
                <a:off x="1134387" y="1585259"/>
                <a:ext cx="2354733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PA-矩形 84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34387" y="1340392"/>
                <a:ext cx="309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30605" y="1836420"/>
            <a:ext cx="3436620" cy="1092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If two people stand in such a posture, maybe they’ll start to fight.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9590" y="1689100"/>
            <a:ext cx="3274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This posture can be understood by both Westerners and the Chinese.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1990" y="4992370"/>
            <a:ext cx="2397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Such a posture only occurs at the beginning of a fight.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46085" y="4036060"/>
            <a:ext cx="24041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Both of the gladiators wish to have strength of confidence before they start to fight.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pic>
        <p:nvPicPr>
          <p:cNvPr id="6" name="图片 5" descr="3D1CA2BEDF2045C20F3570B8CC039B7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87595" y="2020570"/>
            <a:ext cx="2362835" cy="3526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04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4222751" y="277685"/>
              <a:ext cx="3530600" cy="181483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The Third Example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Hands on the waist.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sp>
        <p:nvSpPr>
          <p:cNvPr id="8" name="PA-矩形 89"/>
          <p:cNvSpPr/>
          <p:nvPr>
            <p:custDataLst>
              <p:tags r:id="rId13"/>
            </p:custDataLst>
          </p:nvPr>
        </p:nvSpPr>
        <p:spPr>
          <a:xfrm>
            <a:off x="3195884" y="1661019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制定您的工作计划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-矩形 90"/>
          <p:cNvSpPr/>
          <p:nvPr>
            <p:custDataLst>
              <p:tags r:id="rId14"/>
            </p:custDataLst>
          </p:nvPr>
        </p:nvSpPr>
        <p:spPr>
          <a:xfrm>
            <a:off x="6970684" y="310659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制定您的工作计划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PA-矩形 91"/>
          <p:cNvSpPr/>
          <p:nvPr>
            <p:custDataLst>
              <p:tags r:id="rId15"/>
            </p:custDataLst>
          </p:nvPr>
        </p:nvSpPr>
        <p:spPr>
          <a:xfrm>
            <a:off x="3195884" y="449983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制定您的工作计划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PA-组合 7"/>
          <p:cNvGrpSpPr/>
          <p:nvPr>
            <p:custDataLst>
              <p:tags r:id="rId16"/>
            </p:custDataLst>
          </p:nvPr>
        </p:nvGrpSpPr>
        <p:grpSpPr>
          <a:xfrm>
            <a:off x="2321787" y="1153775"/>
            <a:ext cx="7519490" cy="5533025"/>
            <a:chOff x="2746524" y="1072845"/>
            <a:chExt cx="7519490" cy="5533025"/>
          </a:xfrm>
        </p:grpSpPr>
        <p:cxnSp>
          <p:nvCxnSpPr>
            <p:cNvPr id="30" name="PA-直接连接符 29"/>
            <p:cNvCxnSpPr/>
            <p:nvPr>
              <p:custDataLst>
                <p:tags r:id="rId17"/>
              </p:custDataLst>
            </p:nvPr>
          </p:nvCxnSpPr>
          <p:spPr>
            <a:xfrm flipH="1">
              <a:off x="6520738" y="1072845"/>
              <a:ext cx="1910" cy="55330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32"/>
            <p:cNvGrpSpPr/>
            <p:nvPr/>
          </p:nvGrpSpPr>
          <p:grpSpPr>
            <a:xfrm flipH="1">
              <a:off x="2775461" y="1486790"/>
              <a:ext cx="4337136" cy="682765"/>
              <a:chOff x="7995986" y="760883"/>
              <a:chExt cx="3436053" cy="540840"/>
            </a:xfrm>
          </p:grpSpPr>
          <p:sp>
            <p:nvSpPr>
              <p:cNvPr id="34" name="PA-任意多边形 56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35" name="PA-任意多边形 57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36" name="PA-任意多边形 58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grpSp>
          <p:nvGrpSpPr>
            <p:cNvPr id="15" name="组合 39"/>
            <p:cNvGrpSpPr/>
            <p:nvPr/>
          </p:nvGrpSpPr>
          <p:grpSpPr>
            <a:xfrm flipH="1">
              <a:off x="2746524" y="3890655"/>
              <a:ext cx="4337136" cy="710705"/>
              <a:chOff x="8022649" y="380109"/>
              <a:chExt cx="3436053" cy="562972"/>
            </a:xfrm>
          </p:grpSpPr>
          <p:sp>
            <p:nvSpPr>
              <p:cNvPr id="41" name="PA-任意多边形 56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9036448" y="380109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42" name="PA-任意多边形 57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022649" y="380109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43" name="PA-任意多边形 58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8337616" y="685960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AEBBD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grpSp>
          <p:nvGrpSpPr>
            <p:cNvPr id="16" name="组合 46"/>
            <p:cNvGrpSpPr/>
            <p:nvPr/>
          </p:nvGrpSpPr>
          <p:grpSpPr>
            <a:xfrm>
              <a:off x="5928878" y="2951189"/>
              <a:ext cx="4337136" cy="682765"/>
              <a:chOff x="7995986" y="760883"/>
              <a:chExt cx="3436053" cy="540840"/>
            </a:xfrm>
          </p:grpSpPr>
          <p:sp>
            <p:nvSpPr>
              <p:cNvPr id="48" name="PA-任意多边形 56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D9798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49" name="PA-任意多边形 57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9798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  <p:sp>
            <p:nvSpPr>
              <p:cNvPr id="50" name="PA-任意多边形 58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D9798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0624" tIns="55312" rIns="110624" bIns="55312" rtlCol="0" anchor="ctr"/>
              <a:p>
                <a:pPr algn="ctr" defTabSz="914400"/>
                <a:endParaRPr lang="zh-CN" altLang="en-US">
                  <a:solidFill>
                    <a:srgbClr val="FFFFFF"/>
                  </a:solidFill>
                  <a:sym typeface="+mn-lt"/>
                </a:endParaRPr>
              </a:p>
            </p:txBody>
          </p:sp>
        </p:grpSp>
      </p:grpSp>
      <p:pic>
        <p:nvPicPr>
          <p:cNvPr id="17" name="PA-图片 8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28" cstate="screen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4438228" y="6960"/>
            <a:ext cx="353895" cy="4337135"/>
          </a:xfrm>
          <a:prstGeom prst="rect">
            <a:avLst/>
          </a:prstGeom>
        </p:spPr>
      </p:pic>
      <p:pic>
        <p:nvPicPr>
          <p:cNvPr id="18" name="PA-图片 86"/>
          <p:cNvPicPr>
            <a:picLocks noChangeAspect="1"/>
          </p:cNvPicPr>
          <p:nvPr>
            <p:custDataLst>
              <p:tags r:id="rId30"/>
            </p:custDataLst>
          </p:nvPr>
        </p:nvPicPr>
        <p:blipFill rotWithShape="1">
          <a:blip r:embed="rId28" cstate="screen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7567338" y="1481297"/>
            <a:ext cx="353895" cy="4337135"/>
          </a:xfrm>
          <a:prstGeom prst="rect">
            <a:avLst/>
          </a:prstGeom>
        </p:spPr>
      </p:pic>
      <p:pic>
        <p:nvPicPr>
          <p:cNvPr id="19" name="PA-图片 87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28" cstate="screen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7000" contras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 flipH="1">
            <a:off x="4313128" y="2413083"/>
            <a:ext cx="353895" cy="4337135"/>
          </a:xfrm>
          <a:prstGeom prst="rect">
            <a:avLst/>
          </a:prstGeom>
        </p:spPr>
      </p:pic>
      <p:sp>
        <p:nvSpPr>
          <p:cNvPr id="20" name="PA-矩形 88"/>
          <p:cNvSpPr/>
          <p:nvPr>
            <p:custDataLst>
              <p:tags r:id="rId32"/>
            </p:custDataLst>
          </p:nvPr>
        </p:nvSpPr>
        <p:spPr>
          <a:xfrm>
            <a:off x="2503170" y="2156460"/>
            <a:ext cx="325755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This is a posture indicating direct intrusion into others’affairs.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PA-矩形 89"/>
          <p:cNvSpPr/>
          <p:nvPr>
            <p:custDataLst>
              <p:tags r:id="rId33"/>
            </p:custDataLst>
          </p:nvPr>
        </p:nvSpPr>
        <p:spPr>
          <a:xfrm>
            <a:off x="4183607" y="1788019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PA-矩形 90"/>
          <p:cNvSpPr/>
          <p:nvPr>
            <p:custDataLst>
              <p:tags r:id="rId34"/>
            </p:custDataLst>
          </p:nvPr>
        </p:nvSpPr>
        <p:spPr>
          <a:xfrm>
            <a:off x="7958407" y="3233596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PA-矩形 93"/>
          <p:cNvSpPr/>
          <p:nvPr>
            <p:custDataLst>
              <p:tags r:id="rId35"/>
            </p:custDataLst>
          </p:nvPr>
        </p:nvSpPr>
        <p:spPr>
          <a:xfrm>
            <a:off x="1490980" y="4536440"/>
            <a:ext cx="4718685" cy="20612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Most people, both Westerners and the Chinese are not fond of such a posture, as the person who shows such a posture is regarded as aggresive and not considerate enough.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PA-矩形 94"/>
          <p:cNvSpPr/>
          <p:nvPr>
            <p:custDataLst>
              <p:tags r:id="rId36"/>
            </p:custDataLst>
          </p:nvPr>
        </p:nvSpPr>
        <p:spPr>
          <a:xfrm>
            <a:off x="6689090" y="3601720"/>
            <a:ext cx="334010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One lays bare his heart and throat completely to show that he is undaunted.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 descr="A8C992136D48FE147056E992A2FB9FFD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968865" y="1122045"/>
            <a:ext cx="1705610" cy="226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PA-组合 82"/>
          <p:cNvGrpSpPr/>
          <p:nvPr>
            <p:custDataLst>
              <p:tags r:id="rId1"/>
            </p:custDataLst>
          </p:nvPr>
        </p:nvGrpSpPr>
        <p:grpSpPr>
          <a:xfrm>
            <a:off x="-598740" y="-833048"/>
            <a:ext cx="13684084" cy="7691048"/>
            <a:chOff x="-598740" y="-833048"/>
            <a:chExt cx="13684084" cy="7691048"/>
          </a:xfrm>
        </p:grpSpPr>
        <p:pic>
          <p:nvPicPr>
            <p:cNvPr id="84" name="PA-图片 8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54" r="38415" b="2137"/>
            <a:stretch>
              <a:fillRect/>
            </a:stretch>
          </p:blipFill>
          <p:spPr>
            <a:xfrm>
              <a:off x="0" y="-2"/>
              <a:ext cx="12192000" cy="6858002"/>
            </a:xfrm>
            <a:prstGeom prst="rect">
              <a:avLst/>
            </a:prstGeom>
          </p:spPr>
        </p:pic>
        <p:sp>
          <p:nvSpPr>
            <p:cNvPr id="85" name="PA-矩形 84"/>
            <p:cNvSpPr/>
            <p:nvPr>
              <p:custDataLst>
                <p:tags r:id="rId4"/>
              </p:custDataLst>
            </p:nvPr>
          </p:nvSpPr>
          <p:spPr>
            <a:xfrm>
              <a:off x="178958" y="171200"/>
              <a:ext cx="11834085" cy="651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A-图片 8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10110546" y="171200"/>
              <a:ext cx="892691" cy="950963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  <p:sp>
          <p:nvSpPr>
            <p:cNvPr id="87" name="PA-矩形 86"/>
            <p:cNvSpPr/>
            <p:nvPr>
              <p:custDataLst>
                <p:tags r:id="rId7"/>
              </p:custDataLst>
            </p:nvPr>
          </p:nvSpPr>
          <p:spPr>
            <a:xfrm rot="18900000">
              <a:off x="-598740" y="-426217"/>
              <a:ext cx="1540440" cy="1056880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PA-矩形 87"/>
            <p:cNvSpPr/>
            <p:nvPr>
              <p:custDataLst>
                <p:tags r:id="rId8"/>
              </p:custDataLst>
            </p:nvPr>
          </p:nvSpPr>
          <p:spPr>
            <a:xfrm rot="18900000">
              <a:off x="11623538" y="-833048"/>
              <a:ext cx="820072" cy="1902966"/>
            </a:xfrm>
            <a:prstGeom prst="rect">
              <a:avLst/>
            </a:prstGeom>
            <a:solidFill>
              <a:srgbClr val="D9798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PA-文本框 88"/>
            <p:cNvSpPr txBox="1"/>
            <p:nvPr>
              <p:custDataLst>
                <p:tags r:id="rId9"/>
              </p:custDataLst>
            </p:nvPr>
          </p:nvSpPr>
          <p:spPr>
            <a:xfrm>
              <a:off x="4244976" y="452945"/>
              <a:ext cx="3702050" cy="138366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The Fourth Example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Shrugging shoulders.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PA-矩形 89"/>
            <p:cNvSpPr/>
            <p:nvPr>
              <p:custDataLst>
                <p:tags r:id="rId10"/>
              </p:custDataLst>
            </p:nvPr>
          </p:nvSpPr>
          <p:spPr>
            <a:xfrm rot="18900000">
              <a:off x="11791586" y="5016430"/>
              <a:ext cx="1293758" cy="1361442"/>
            </a:xfrm>
            <a:prstGeom prst="rect">
              <a:avLst/>
            </a:prstGeom>
            <a:solidFill>
              <a:srgbClr val="AEBBD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PA-图片 9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1" t="12119" r="47109" b="70687"/>
            <a:stretch>
              <a:fillRect/>
            </a:stretch>
          </p:blipFill>
          <p:spPr>
            <a:xfrm>
              <a:off x="237013" y="185714"/>
              <a:ext cx="550687" cy="586634"/>
            </a:xfrm>
            <a:prstGeom prst="rect">
              <a:avLst/>
            </a:prstGeom>
            <a:effectLst>
              <a:outerShdw blurRad="50800" dist="50800" dir="5400000" sx="92000" sy="92000" algn="ctr" rotWithShape="0">
                <a:srgbClr val="000000">
                  <a:alpha val="47000"/>
                </a:srgbClr>
              </a:outerShdw>
            </a:effectLst>
          </p:spPr>
        </p:pic>
      </p:grpSp>
      <p:grpSp>
        <p:nvGrpSpPr>
          <p:cNvPr id="15" name="PA-组合 8"/>
          <p:cNvGrpSpPr/>
          <p:nvPr>
            <p:custDataLst>
              <p:tags r:id="rId13"/>
            </p:custDataLst>
          </p:nvPr>
        </p:nvGrpSpPr>
        <p:grpSpPr>
          <a:xfrm>
            <a:off x="5865486" y="1615022"/>
            <a:ext cx="5409558" cy="5204992"/>
            <a:chOff x="6404049" y="1618197"/>
            <a:chExt cx="5409558" cy="5204992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04049" y="2046575"/>
              <a:ext cx="580951" cy="580951"/>
              <a:chOff x="5293106" y="2454656"/>
              <a:chExt cx="462789" cy="462789"/>
            </a:xfrm>
          </p:grpSpPr>
          <p:sp>
            <p:nvSpPr>
              <p:cNvPr id="150" name="PA-圆角矩形 149"/>
              <p:cNvSpPr/>
              <p:nvPr>
                <p:custDataLst>
                  <p:tags r:id="rId14"/>
                </p:custDataLst>
              </p:nvPr>
            </p:nvSpPr>
            <p:spPr>
              <a:xfrm>
                <a:off x="5293106" y="2454656"/>
                <a:ext cx="462789" cy="462789"/>
              </a:xfrm>
              <a:prstGeom prst="roundRect">
                <a:avLst>
                  <a:gd name="adj" fmla="val 23810"/>
                </a:avLst>
              </a:prstGeom>
              <a:solidFill>
                <a:srgbClr val="AEBB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  <p:sp>
            <p:nvSpPr>
              <p:cNvPr id="157" name="PA-任意多边形 24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5414573" y="2576123"/>
                <a:ext cx="219855" cy="219854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en-US" sz="2400" dirty="0"/>
              </a:p>
            </p:txBody>
          </p:sp>
        </p:grpSp>
        <p:grpSp>
          <p:nvGrpSpPr>
            <p:cNvPr id="70" name="Group 157"/>
            <p:cNvGrpSpPr/>
            <p:nvPr/>
          </p:nvGrpSpPr>
          <p:grpSpPr>
            <a:xfrm>
              <a:off x="6404049" y="3591065"/>
              <a:ext cx="580951" cy="580951"/>
              <a:chOff x="5293106" y="2454656"/>
              <a:chExt cx="462789" cy="462789"/>
            </a:xfrm>
          </p:grpSpPr>
          <p:sp>
            <p:nvSpPr>
              <p:cNvPr id="71" name="PA-圆角矩形 149"/>
              <p:cNvSpPr/>
              <p:nvPr>
                <p:custDataLst>
                  <p:tags r:id="rId16"/>
                </p:custDataLst>
              </p:nvPr>
            </p:nvSpPr>
            <p:spPr>
              <a:xfrm>
                <a:off x="5293106" y="2454656"/>
                <a:ext cx="462789" cy="462789"/>
              </a:xfrm>
              <a:prstGeom prst="roundRect">
                <a:avLst>
                  <a:gd name="adj" fmla="val 23810"/>
                </a:avLst>
              </a:prstGeom>
              <a:solidFill>
                <a:srgbClr val="D97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  <p:sp>
            <p:nvSpPr>
              <p:cNvPr id="72" name="PA-任意多边形 24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414573" y="2576123"/>
                <a:ext cx="219855" cy="219854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en-US" sz="2400" dirty="0"/>
              </a:p>
            </p:txBody>
          </p:sp>
        </p:grpSp>
        <p:grpSp>
          <p:nvGrpSpPr>
            <p:cNvPr id="73" name="Group 157"/>
            <p:cNvGrpSpPr/>
            <p:nvPr/>
          </p:nvGrpSpPr>
          <p:grpSpPr>
            <a:xfrm>
              <a:off x="6404049" y="5135555"/>
              <a:ext cx="580951" cy="580951"/>
              <a:chOff x="5293106" y="2454656"/>
              <a:chExt cx="462789" cy="462789"/>
            </a:xfrm>
          </p:grpSpPr>
          <p:sp>
            <p:nvSpPr>
              <p:cNvPr id="74" name="PA-圆角矩形 14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93106" y="2454656"/>
                <a:ext cx="462789" cy="462789"/>
              </a:xfrm>
              <a:prstGeom prst="roundRect">
                <a:avLst>
                  <a:gd name="adj" fmla="val 23810"/>
                </a:avLst>
              </a:prstGeom>
              <a:solidFill>
                <a:srgbClr val="AEBB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  <p:sp>
            <p:nvSpPr>
              <p:cNvPr id="75" name="PA-任意多边形 245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5414573" y="2576123"/>
                <a:ext cx="219855" cy="219854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en-US" sz="24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105082" y="1618197"/>
              <a:ext cx="4394628" cy="2623043"/>
              <a:chOff x="7105082" y="1656297"/>
              <a:chExt cx="4394628" cy="2623043"/>
            </a:xfrm>
          </p:grpSpPr>
          <p:sp>
            <p:nvSpPr>
              <p:cNvPr id="17" name="PA-矩形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7965805" y="1994956"/>
                <a:ext cx="309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30" name="PA-矩形 129"/>
              <p:cNvSpPr/>
              <p:nvPr>
                <p:custDataLst>
                  <p:tags r:id="rId21"/>
                </p:custDataLst>
              </p:nvPr>
            </p:nvSpPr>
            <p:spPr>
              <a:xfrm>
                <a:off x="7105082" y="1656297"/>
                <a:ext cx="4394628" cy="2623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Shrugging one’s shoulders can express that one is indifferent, powerless or having no secret to conceal.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7105082" y="2925928"/>
              <a:ext cx="4394628" cy="2061210"/>
              <a:chOff x="7105082" y="1418807"/>
              <a:chExt cx="4394628" cy="2061210"/>
            </a:xfrm>
          </p:grpSpPr>
          <p:sp>
            <p:nvSpPr>
              <p:cNvPr id="145" name="PA-矩形 144"/>
              <p:cNvSpPr/>
              <p:nvPr>
                <p:custDataLst>
                  <p:tags r:id="rId22"/>
                </p:custDataLst>
              </p:nvPr>
            </p:nvSpPr>
            <p:spPr>
              <a:xfrm>
                <a:off x="7965805" y="1994956"/>
                <a:ext cx="309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6" name="PA-矩形 145"/>
              <p:cNvSpPr/>
              <p:nvPr>
                <p:custDataLst>
                  <p:tags r:id="rId23"/>
                </p:custDataLst>
              </p:nvPr>
            </p:nvSpPr>
            <p:spPr>
              <a:xfrm>
                <a:off x="7105082" y="1418807"/>
                <a:ext cx="4394628" cy="2061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Americans often shrug their shoulders to show that they are innocent. But Chinese people dislike seeing such a posture in communication.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7105082" y="4761979"/>
              <a:ext cx="4708525" cy="2061210"/>
              <a:chOff x="7105082" y="1709637"/>
              <a:chExt cx="4708525" cy="2061210"/>
            </a:xfrm>
          </p:grpSpPr>
          <p:sp>
            <p:nvSpPr>
              <p:cNvPr id="149" name="PA-矩形 148"/>
              <p:cNvSpPr/>
              <p:nvPr>
                <p:custDataLst>
                  <p:tags r:id="rId24"/>
                </p:custDataLst>
              </p:nvPr>
            </p:nvSpPr>
            <p:spPr>
              <a:xfrm>
                <a:off x="7965805" y="1994956"/>
                <a:ext cx="309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1" name="PA-矩形 150"/>
              <p:cNvSpPr/>
              <p:nvPr>
                <p:custDataLst>
                  <p:tags r:id="rId25"/>
                </p:custDataLst>
              </p:nvPr>
            </p:nvSpPr>
            <p:spPr>
              <a:xfrm>
                <a:off x="7105082" y="1709637"/>
                <a:ext cx="4708525" cy="2061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They are cut down to size if they shrug their shoulders to express their being at a loss to do something, as it is not quite acceptable among the Chinese in communication.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pic>
        <p:nvPicPr>
          <p:cNvPr id="24" name="图片 23" descr="5506048B568E187B2C47A1E37E14981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09775" y="1884045"/>
            <a:ext cx="3435985" cy="429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  <p:tag name="KSO_WM_BEAUTIFY_FLAG" val=""/>
</p:tagLst>
</file>

<file path=ppt/tags/tag109.xml><?xml version="1.0" encoding="utf-8"?>
<p:tagLst xmlns:p="http://schemas.openxmlformats.org/presentationml/2006/main">
  <p:tag name="PA" val="v5.2.4"/>
  <p:tag name="KSO_WM_BEAUTIFY_FLAG" val="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5.2.4"/>
  <p:tag name="KSO_WM_BEAUTIFY_FLAG" val=""/>
</p:tagLst>
</file>

<file path=ppt/tags/tag111.xml><?xml version="1.0" encoding="utf-8"?>
<p:tagLst xmlns:p="http://schemas.openxmlformats.org/presentationml/2006/main">
  <p:tag name="PA" val="v5.2.4"/>
  <p:tag name="KSO_WM_BEAUTIFY_FLAG" val=""/>
</p:tagLst>
</file>

<file path=ppt/tags/tag112.xml><?xml version="1.0" encoding="utf-8"?>
<p:tagLst xmlns:p="http://schemas.openxmlformats.org/presentationml/2006/main">
  <p:tag name="PA" val="v5.2.4"/>
  <p:tag name="KSO_WM_BEAUTIFY_FLAG" val=""/>
</p:tagLst>
</file>

<file path=ppt/tags/tag113.xml><?xml version="1.0" encoding="utf-8"?>
<p:tagLst xmlns:p="http://schemas.openxmlformats.org/presentationml/2006/main">
  <p:tag name="PA" val="v5.2.4"/>
  <p:tag name="KSO_WM_BEAUTIFY_FLAG" val=""/>
</p:tagLst>
</file>

<file path=ppt/tags/tag114.xml><?xml version="1.0" encoding="utf-8"?>
<p:tagLst xmlns:p="http://schemas.openxmlformats.org/presentationml/2006/main">
  <p:tag name="PA" val="v5.2.4"/>
  <p:tag name="KSO_WM_BEAUTIFY_FLAG" val=""/>
</p:tagLst>
</file>

<file path=ppt/tags/tag115.xml><?xml version="1.0" encoding="utf-8"?>
<p:tagLst xmlns:p="http://schemas.openxmlformats.org/presentationml/2006/main">
  <p:tag name="PA" val="v5.2.4"/>
  <p:tag name="KSO_WM_BEAUTIFY_FLAG" val=""/>
</p:tagLst>
</file>

<file path=ppt/tags/tag116.xml><?xml version="1.0" encoding="utf-8"?>
<p:tagLst xmlns:p="http://schemas.openxmlformats.org/presentationml/2006/main">
  <p:tag name="PA" val="v5.2.4"/>
  <p:tag name="KSO_WM_BEAUTIFY_FLAG" val=""/>
</p:tagLst>
</file>

<file path=ppt/tags/tag117.xml><?xml version="1.0" encoding="utf-8"?>
<p:tagLst xmlns:p="http://schemas.openxmlformats.org/presentationml/2006/main">
  <p:tag name="PA" val="v5.2.4"/>
  <p:tag name="KSO_WM_BEAUTIFY_FLAG" val=""/>
</p:tagLst>
</file>

<file path=ppt/tags/tag118.xml><?xml version="1.0" encoding="utf-8"?>
<p:tagLst xmlns:p="http://schemas.openxmlformats.org/presentationml/2006/main">
  <p:tag name="PA" val="v5.2.4"/>
  <p:tag name="KSO_WM_BEAUTIFY_FLAG" val=""/>
</p:tagLst>
</file>

<file path=ppt/tags/tag119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20.xml><?xml version="1.0" encoding="utf-8"?>
<p:tagLst xmlns:p="http://schemas.openxmlformats.org/presentationml/2006/main">
  <p:tag name="PA" val="v5.2.4"/>
  <p:tag name="KSO_WM_BEAUTIFY_FLAG" val=""/>
</p:tagLst>
</file>

<file path=ppt/tags/tag121.xml><?xml version="1.0" encoding="utf-8"?>
<p:tagLst xmlns:p="http://schemas.openxmlformats.org/presentationml/2006/main">
  <p:tag name="PA" val="v5.2.4"/>
  <p:tag name="KSO_WM_BEAUTIFY_FLAG" val=""/>
</p:tagLst>
</file>

<file path=ppt/tags/tag122.xml><?xml version="1.0" encoding="utf-8"?>
<p:tagLst xmlns:p="http://schemas.openxmlformats.org/presentationml/2006/main">
  <p:tag name="PA" val="v5.2.4"/>
  <p:tag name="KSO_WM_BEAUTIFY_FLAG" val=""/>
</p:tagLst>
</file>

<file path=ppt/tags/tag123.xml><?xml version="1.0" encoding="utf-8"?>
<p:tagLst xmlns:p="http://schemas.openxmlformats.org/presentationml/2006/main">
  <p:tag name="PA" val="v5.2.4"/>
  <p:tag name="KSO_WM_BEAUTIFY_FLAG" val="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  <p:tag name="KSO_WM_BEAUTIFY_FLAG" val=""/>
</p:tagLst>
</file>

<file path=ppt/tags/tag134.xml><?xml version="1.0" encoding="utf-8"?>
<p:tagLst xmlns:p="http://schemas.openxmlformats.org/presentationml/2006/main">
  <p:tag name="PA" val="v5.2.4"/>
  <p:tag name="KSO_WM_BEAUTIFY_FLAG" val=""/>
</p:tagLst>
</file>

<file path=ppt/tags/tag135.xml><?xml version="1.0" encoding="utf-8"?>
<p:tagLst xmlns:p="http://schemas.openxmlformats.org/presentationml/2006/main">
  <p:tag name="PA" val="v5.2.4"/>
  <p:tag name="KSO_WM_BEAUTIFY_FLAG" val="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</p:tagLst>
</file>

<file path=ppt/tags/tag155.xml><?xml version="1.0" encoding="utf-8"?>
<p:tagLst xmlns:p="http://schemas.openxmlformats.org/presentationml/2006/main">
  <p:tag name="PA" val="v5.2.4"/>
</p:tagLst>
</file>

<file path=ppt/tags/tag156.xml><?xml version="1.0" encoding="utf-8"?>
<p:tagLst xmlns:p="http://schemas.openxmlformats.org/presentationml/2006/main">
  <p:tag name="PA" val="v5.2.4"/>
</p:tagLst>
</file>

<file path=ppt/tags/tag157.xml><?xml version="1.0" encoding="utf-8"?>
<p:tagLst xmlns:p="http://schemas.openxmlformats.org/presentationml/2006/main">
  <p:tag name="PA" val="v5.2.4"/>
</p:tagLst>
</file>

<file path=ppt/tags/tag158.xml><?xml version="1.0" encoding="utf-8"?>
<p:tagLst xmlns:p="http://schemas.openxmlformats.org/presentationml/2006/main">
  <p:tag name="PA" val="v5.2.4"/>
</p:tagLst>
</file>

<file path=ppt/tags/tag159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  <p:tag name="KSO_WM_BEAUTIFY_FLAG" val=""/>
</p:tagLst>
</file>

<file path=ppt/tags/tag166.xml><?xml version="1.0" encoding="utf-8"?>
<p:tagLst xmlns:p="http://schemas.openxmlformats.org/presentationml/2006/main">
  <p:tag name="PA" val="v5.2.4"/>
  <p:tag name="KSO_WM_BEAUTIFY_FLAG" val=""/>
</p:tagLst>
</file>

<file path=ppt/tags/tag167.xml><?xml version="1.0" encoding="utf-8"?>
<p:tagLst xmlns:p="http://schemas.openxmlformats.org/presentationml/2006/main">
  <p:tag name="PA" val="v5.2.4"/>
  <p:tag name="KSO_WM_BEAUTIFY_FLAG" val=""/>
</p:tagLst>
</file>

<file path=ppt/tags/tag168.xml><?xml version="1.0" encoding="utf-8"?>
<p:tagLst xmlns:p="http://schemas.openxmlformats.org/presentationml/2006/main">
  <p:tag name="PA" val="v5.2.4"/>
  <p:tag name="KSO_WM_BEAUTIFY_FLAG" val=""/>
</p:tagLst>
</file>

<file path=ppt/tags/tag169.xml><?xml version="1.0" encoding="utf-8"?>
<p:tagLst xmlns:p="http://schemas.openxmlformats.org/presentationml/2006/main">
  <p:tag name="PA" val="v5.2.4"/>
  <p:tag name="KSO_WM_BEAUTIFY_FLAG" val=""/>
</p:tagLst>
</file>

<file path=ppt/tags/tag17.xml><?xml version="1.0" encoding="utf-8"?>
<p:tagLst xmlns:p="http://schemas.openxmlformats.org/presentationml/2006/main">
  <p:tag name="PA" val="v5.2.4"/>
</p:tagLst>
</file>

<file path=ppt/tags/tag170.xml><?xml version="1.0" encoding="utf-8"?>
<p:tagLst xmlns:p="http://schemas.openxmlformats.org/presentationml/2006/main">
  <p:tag name="PA" val="v5.2.4"/>
  <p:tag name="KSO_WM_BEAUTIFY_FLAG" val=""/>
</p:tagLst>
</file>

<file path=ppt/tags/tag171.xml><?xml version="1.0" encoding="utf-8"?>
<p:tagLst xmlns:p="http://schemas.openxmlformats.org/presentationml/2006/main">
  <p:tag name="PA" val="v5.2.4"/>
  <p:tag name="KSO_WM_BEAUTIFY_FLAG" val=""/>
</p:tagLst>
</file>

<file path=ppt/tags/tag172.xml><?xml version="1.0" encoding="utf-8"?>
<p:tagLst xmlns:p="http://schemas.openxmlformats.org/presentationml/2006/main">
  <p:tag name="PA" val="v5.2.4"/>
  <p:tag name="KSO_WM_BEAUTIFY_FLAG" val=""/>
</p:tagLst>
</file>

<file path=ppt/tags/tag173.xml><?xml version="1.0" encoding="utf-8"?>
<p:tagLst xmlns:p="http://schemas.openxmlformats.org/presentationml/2006/main">
  <p:tag name="PA" val="v5.2.4"/>
  <p:tag name="KSO_WM_BEAUTIFY_FLAG" val=""/>
</p:tagLst>
</file>

<file path=ppt/tags/tag174.xml><?xml version="1.0" encoding="utf-8"?>
<p:tagLst xmlns:p="http://schemas.openxmlformats.org/presentationml/2006/main">
  <p:tag name="PA" val="v5.2.4"/>
  <p:tag name="KSO_WM_BEAUTIFY_FLAG" val=""/>
</p:tagLst>
</file>

<file path=ppt/tags/tag175.xml><?xml version="1.0" encoding="utf-8"?>
<p:tagLst xmlns:p="http://schemas.openxmlformats.org/presentationml/2006/main">
  <p:tag name="PA" val="v5.2.4"/>
  <p:tag name="KSO_WM_BEAUTIFY_FLAG" val=""/>
</p:tagLst>
</file>

<file path=ppt/tags/tag176.xml><?xml version="1.0" encoding="utf-8"?>
<p:tagLst xmlns:p="http://schemas.openxmlformats.org/presentationml/2006/main">
  <p:tag name="PA" val="v5.2.4"/>
  <p:tag name="KSO_WM_BEAUTIFY_FLAG" val=""/>
</p:tagLst>
</file>

<file path=ppt/tags/tag177.xml><?xml version="1.0" encoding="utf-8"?>
<p:tagLst xmlns:p="http://schemas.openxmlformats.org/presentationml/2006/main">
  <p:tag name="PA" val="v5.2.4"/>
</p:tagLst>
</file>

<file path=ppt/tags/tag178.xml><?xml version="1.0" encoding="utf-8"?>
<p:tagLst xmlns:p="http://schemas.openxmlformats.org/presentationml/2006/main">
  <p:tag name="PA" val="v5.2.4"/>
</p:tagLst>
</file>

<file path=ppt/tags/tag179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80.xml><?xml version="1.0" encoding="utf-8"?>
<p:tagLst xmlns:p="http://schemas.openxmlformats.org/presentationml/2006/main">
  <p:tag name="PA" val="v5.2.4"/>
</p:tagLst>
</file>

<file path=ppt/tags/tag181.xml><?xml version="1.0" encoding="utf-8"?>
<p:tagLst xmlns:p="http://schemas.openxmlformats.org/presentationml/2006/main">
  <p:tag name="PA" val="v5.2.4"/>
</p:tagLst>
</file>

<file path=ppt/tags/tag182.xml><?xml version="1.0" encoding="utf-8"?>
<p:tagLst xmlns:p="http://schemas.openxmlformats.org/presentationml/2006/main">
  <p:tag name="PA" val="v5.2.4"/>
</p:tagLst>
</file>

<file path=ppt/tags/tag183.xml><?xml version="1.0" encoding="utf-8"?>
<p:tagLst xmlns:p="http://schemas.openxmlformats.org/presentationml/2006/main">
  <p:tag name="PA" val="v5.2.4"/>
</p:tagLst>
</file>

<file path=ppt/tags/tag184.xml><?xml version="1.0" encoding="utf-8"?>
<p:tagLst xmlns:p="http://schemas.openxmlformats.org/presentationml/2006/main">
  <p:tag name="PA" val="v5.2.4"/>
</p:tagLst>
</file>

<file path=ppt/tags/tag185.xml><?xml version="1.0" encoding="utf-8"?>
<p:tagLst xmlns:p="http://schemas.openxmlformats.org/presentationml/2006/main">
  <p:tag name="PA" val="v5.2.4"/>
</p:tagLst>
</file>

<file path=ppt/tags/tag186.xml><?xml version="1.0" encoding="utf-8"?>
<p:tagLst xmlns:p="http://schemas.openxmlformats.org/presentationml/2006/main">
  <p:tag name="PA" val="v5.2.4"/>
</p:tagLst>
</file>

<file path=ppt/tags/tag187.xml><?xml version="1.0" encoding="utf-8"?>
<p:tagLst xmlns:p="http://schemas.openxmlformats.org/presentationml/2006/main">
  <p:tag name="PA" val="v5.2.4"/>
</p:tagLst>
</file>

<file path=ppt/tags/tag188.xml><?xml version="1.0" encoding="utf-8"?>
<p:tagLst xmlns:p="http://schemas.openxmlformats.org/presentationml/2006/main">
  <p:tag name="PA" val="v5.2.4"/>
</p:tagLst>
</file>

<file path=ppt/tags/tag189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  <p:tag name="KSO_WM_UNIT_PLACING_PICTURE_USER_VIEWPORT" val="{&quot;height&quot;:1307,&quot;width&quot;:13488.620472440945}"/>
</p:tagLst>
</file>

<file path=ppt/tags/tag190.xml><?xml version="1.0" encoding="utf-8"?>
<p:tagLst xmlns:p="http://schemas.openxmlformats.org/presentationml/2006/main">
  <p:tag name="PA" val="v5.2.4"/>
</p:tagLst>
</file>

<file path=ppt/tags/tag191.xml><?xml version="1.0" encoding="utf-8"?>
<p:tagLst xmlns:p="http://schemas.openxmlformats.org/presentationml/2006/main">
  <p:tag name="PA" val="v5.2.4"/>
</p:tagLst>
</file>

<file path=ppt/tags/tag192.xml><?xml version="1.0" encoding="utf-8"?>
<p:tagLst xmlns:p="http://schemas.openxmlformats.org/presentationml/2006/main">
  <p:tag name="PA" val="v5.2.4"/>
</p:tagLst>
</file>

<file path=ppt/tags/tag193.xml><?xml version="1.0" encoding="utf-8"?>
<p:tagLst xmlns:p="http://schemas.openxmlformats.org/presentationml/2006/main">
  <p:tag name="PA" val="v5.2.4"/>
</p:tagLst>
</file>

<file path=ppt/tags/tag194.xml><?xml version="1.0" encoding="utf-8"?>
<p:tagLst xmlns:p="http://schemas.openxmlformats.org/presentationml/2006/main">
  <p:tag name="PA" val="v5.2.4"/>
  <p:tag name="KSO_WM_BEAUTIFY_FLAG" val=""/>
</p:tagLst>
</file>

<file path=ppt/tags/tag195.xml><?xml version="1.0" encoding="utf-8"?>
<p:tagLst xmlns:p="http://schemas.openxmlformats.org/presentationml/2006/main">
  <p:tag name="PA" val="v5.2.4"/>
</p:tagLst>
</file>

<file path=ppt/tags/tag196.xml><?xml version="1.0" encoding="utf-8"?>
<p:tagLst xmlns:p="http://schemas.openxmlformats.org/presentationml/2006/main">
  <p:tag name="PA" val="v5.2.4"/>
  <p:tag name="KSO_WM_BEAUTIFY_FLAG" val=""/>
</p:tagLst>
</file>

<file path=ppt/tags/tag197.xml><?xml version="1.0" encoding="utf-8"?>
<p:tagLst xmlns:p="http://schemas.openxmlformats.org/presentationml/2006/main">
  <p:tag name="PA" val="v5.2.4"/>
  <p:tag name="KSO_WM_BEAUTIFY_FLAG" val=""/>
</p:tagLst>
</file>

<file path=ppt/tags/tag198.xml><?xml version="1.0" encoding="utf-8"?>
<p:tagLst xmlns:p="http://schemas.openxmlformats.org/presentationml/2006/main">
  <p:tag name="PA" val="v5.2.4"/>
  <p:tag name="KSO_WM_BEAUTIFY_FLAG" val=""/>
</p:tagLst>
</file>

<file path=ppt/tags/tag199.xml><?xml version="1.0" encoding="utf-8"?>
<p:tagLst xmlns:p="http://schemas.openxmlformats.org/presentationml/2006/main">
  <p:tag name="PA" val="v5.2.4"/>
  <p:tag name="KSO_WM_BEAUTIFY_FLAG" val="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  <p:tag name="KSO_WM_UNIT_PLACING_PICTURE_USER_VIEWPORT" val="{&quot;height&quot;:1743,&quot;width&quot;:14397}"/>
</p:tagLst>
</file>

<file path=ppt/tags/tag200.xml><?xml version="1.0" encoding="utf-8"?>
<p:tagLst xmlns:p="http://schemas.openxmlformats.org/presentationml/2006/main">
  <p:tag name="PA" val="v5.2.4"/>
  <p:tag name="KSO_WM_BEAUTIFY_FLAG" val=""/>
</p:tagLst>
</file>

<file path=ppt/tags/tag201.xml><?xml version="1.0" encoding="utf-8"?>
<p:tagLst xmlns:p="http://schemas.openxmlformats.org/presentationml/2006/main">
  <p:tag name="PA" val="v5.2.4"/>
  <p:tag name="KSO_WM_BEAUTIFY_FLAG" val=""/>
</p:tagLst>
</file>

<file path=ppt/tags/tag202.xml><?xml version="1.0" encoding="utf-8"?>
<p:tagLst xmlns:p="http://schemas.openxmlformats.org/presentationml/2006/main">
  <p:tag name="PA" val="v5.2.4"/>
  <p:tag name="KSO_WM_BEAUTIFY_FLAG" val=""/>
</p:tagLst>
</file>

<file path=ppt/tags/tag203.xml><?xml version="1.0" encoding="utf-8"?>
<p:tagLst xmlns:p="http://schemas.openxmlformats.org/presentationml/2006/main">
  <p:tag name="PA" val="v5.2.4"/>
  <p:tag name="KSO_WM_BEAUTIFY_FLAG" val=""/>
</p:tagLst>
</file>

<file path=ppt/tags/tag204.xml><?xml version="1.0" encoding="utf-8"?>
<p:tagLst xmlns:p="http://schemas.openxmlformats.org/presentationml/2006/main">
  <p:tag name="PA" val="v5.2.4"/>
  <p:tag name="KSO_WM_BEAUTIFY_FLAG" val=""/>
</p:tagLst>
</file>

<file path=ppt/tags/tag205.xml><?xml version="1.0" encoding="utf-8"?>
<p:tagLst xmlns:p="http://schemas.openxmlformats.org/presentationml/2006/main">
  <p:tag name="PA" val="v5.2.4"/>
  <p:tag name="KSO_WM_BEAUTIFY_FLAG" val=""/>
</p:tagLst>
</file>

<file path=ppt/tags/tag206.xml><?xml version="1.0" encoding="utf-8"?>
<p:tagLst xmlns:p="http://schemas.openxmlformats.org/presentationml/2006/main">
  <p:tag name="PA" val="v5.2.4"/>
  <p:tag name="KSO_WM_BEAUTIFY_FLAG" val=""/>
</p:tagLst>
</file>

<file path=ppt/tags/tag207.xml><?xml version="1.0" encoding="utf-8"?>
<p:tagLst xmlns:p="http://schemas.openxmlformats.org/presentationml/2006/main">
  <p:tag name="PA" val="v5.2.4"/>
  <p:tag name="KSO_WM_BEAUTIFY_FLAG" val=""/>
</p:tagLst>
</file>

<file path=ppt/tags/tag208.xml><?xml version="1.0" encoding="utf-8"?>
<p:tagLst xmlns:p="http://schemas.openxmlformats.org/presentationml/2006/main">
  <p:tag name="PA" val="v5.2.4"/>
  <p:tag name="KSO_WM_BEAUTIFY_FLAG" val=""/>
</p:tagLst>
</file>

<file path=ppt/tags/tag209.xml><?xml version="1.0" encoding="utf-8"?>
<p:tagLst xmlns:p="http://schemas.openxmlformats.org/presentationml/2006/main">
  <p:tag name="PA" val="v5.2.4"/>
  <p:tag name="KSO_WM_BEAUTIFY_FLAG" val=""/>
</p:tagLst>
</file>

<file path=ppt/tags/tag21.xml><?xml version="1.0" encoding="utf-8"?>
<p:tagLst xmlns:p="http://schemas.openxmlformats.org/presentationml/2006/main">
  <p:tag name="PA" val="v5.2.4"/>
</p:tagLst>
</file>

<file path=ppt/tags/tag210.xml><?xml version="1.0" encoding="utf-8"?>
<p:tagLst xmlns:p="http://schemas.openxmlformats.org/presentationml/2006/main">
  <p:tag name="PA" val="v5.2.4"/>
  <p:tag name="KSO_WM_BEAUTIFY_FLAG" val=""/>
</p:tagLst>
</file>

<file path=ppt/tags/tag211.xml><?xml version="1.0" encoding="utf-8"?>
<p:tagLst xmlns:p="http://schemas.openxmlformats.org/presentationml/2006/main">
  <p:tag name="PA" val="v5.2.4"/>
  <p:tag name="KSO_WM_BEAUTIFY_FLAG" val=""/>
</p:tagLst>
</file>

<file path=ppt/tags/tag212.xml><?xml version="1.0" encoding="utf-8"?>
<p:tagLst xmlns:p="http://schemas.openxmlformats.org/presentationml/2006/main">
  <p:tag name="PA" val="v5.2.4"/>
  <p:tag name="KSO_WM_BEAUTIFY_FLAG" val=""/>
</p:tagLst>
</file>

<file path=ppt/tags/tag213.xml><?xml version="1.0" encoding="utf-8"?>
<p:tagLst xmlns:p="http://schemas.openxmlformats.org/presentationml/2006/main">
  <p:tag name="PA" val="v5.2.4"/>
  <p:tag name="KSO_WM_BEAUTIFY_FLAG" val=""/>
</p:tagLst>
</file>

<file path=ppt/tags/tag214.xml><?xml version="1.0" encoding="utf-8"?>
<p:tagLst xmlns:p="http://schemas.openxmlformats.org/presentationml/2006/main">
  <p:tag name="PA" val="v5.2.4"/>
  <p:tag name="KSO_WM_BEAUTIFY_FLAG" val=""/>
</p:tagLst>
</file>

<file path=ppt/tags/tag215.xml><?xml version="1.0" encoding="utf-8"?>
<p:tagLst xmlns:p="http://schemas.openxmlformats.org/presentationml/2006/main">
  <p:tag name="PA" val="v5.2.4"/>
  <p:tag name="KSO_WM_BEAUTIFY_FLAG" val=""/>
</p:tagLst>
</file>

<file path=ppt/tags/tag216.xml><?xml version="1.0" encoding="utf-8"?>
<p:tagLst xmlns:p="http://schemas.openxmlformats.org/presentationml/2006/main">
  <p:tag name="PA" val="v5.2.4"/>
  <p:tag name="KSO_WM_BEAUTIFY_FLAG" val=""/>
</p:tagLst>
</file>

<file path=ppt/tags/tag217.xml><?xml version="1.0" encoding="utf-8"?>
<p:tagLst xmlns:p="http://schemas.openxmlformats.org/presentationml/2006/main">
  <p:tag name="PA" val="v5.2.4"/>
  <p:tag name="KSO_WM_BEAUTIFY_FLAG" val=""/>
</p:tagLst>
</file>

<file path=ppt/tags/tag218.xml><?xml version="1.0" encoding="utf-8"?>
<p:tagLst xmlns:p="http://schemas.openxmlformats.org/presentationml/2006/main">
  <p:tag name="PA" val="v5.2.4"/>
  <p:tag name="KSO_WM_BEAUTIFY_FLAG" val=""/>
</p:tagLst>
</file>

<file path=ppt/tags/tag219.xml><?xml version="1.0" encoding="utf-8"?>
<p:tagLst xmlns:p="http://schemas.openxmlformats.org/presentationml/2006/main">
  <p:tag name="PA" val="v5.2.4"/>
  <p:tag name="KSO_WM_BEAUTIFY_FLAG" val=""/>
</p:tagLst>
</file>

<file path=ppt/tags/tag22.xml><?xml version="1.0" encoding="utf-8"?>
<p:tagLst xmlns:p="http://schemas.openxmlformats.org/presentationml/2006/main">
  <p:tag name="PA" val="v5.2.4"/>
</p:tagLst>
</file>

<file path=ppt/tags/tag220.xml><?xml version="1.0" encoding="utf-8"?>
<p:tagLst xmlns:p="http://schemas.openxmlformats.org/presentationml/2006/main">
  <p:tag name="PA" val="v5.2.4"/>
  <p:tag name="KSO_WM_BEAUTIFY_FLAG" val=""/>
</p:tagLst>
</file>

<file path=ppt/tags/tag221.xml><?xml version="1.0" encoding="utf-8"?>
<p:tagLst xmlns:p="http://schemas.openxmlformats.org/presentationml/2006/main">
  <p:tag name="PA" val="v5.2.4"/>
  <p:tag name="KSO_WM_BEAUTIFY_FLAG" val=""/>
</p:tagLst>
</file>

<file path=ppt/tags/tag222.xml><?xml version="1.0" encoding="utf-8"?>
<p:tagLst xmlns:p="http://schemas.openxmlformats.org/presentationml/2006/main">
  <p:tag name="PA" val="v5.2.4"/>
  <p:tag name="KSO_WM_BEAUTIFY_FLAG" val=""/>
</p:tagLst>
</file>

<file path=ppt/tags/tag223.xml><?xml version="1.0" encoding="utf-8"?>
<p:tagLst xmlns:p="http://schemas.openxmlformats.org/presentationml/2006/main">
  <p:tag name="PA" val="v5.2.4"/>
  <p:tag name="KSO_WM_BEAUTIFY_FLAG" val=""/>
</p:tagLst>
</file>

<file path=ppt/tags/tag224.xml><?xml version="1.0" encoding="utf-8"?>
<p:tagLst xmlns:p="http://schemas.openxmlformats.org/presentationml/2006/main">
  <p:tag name="PA" val="v5.2.4"/>
  <p:tag name="KSO_WM_BEAUTIFY_FLAG" val=""/>
</p:tagLst>
</file>

<file path=ppt/tags/tag225.xml><?xml version="1.0" encoding="utf-8"?>
<p:tagLst xmlns:p="http://schemas.openxmlformats.org/presentationml/2006/main">
  <p:tag name="PA" val="v5.2.4"/>
  <p:tag name="KSO_WM_BEAUTIFY_FLAG" val=""/>
</p:tagLst>
</file>

<file path=ppt/tags/tag226.xml><?xml version="1.0" encoding="utf-8"?>
<p:tagLst xmlns:p="http://schemas.openxmlformats.org/presentationml/2006/main">
  <p:tag name="PA" val="v5.2.4"/>
  <p:tag name="KSO_WM_BEAUTIFY_FLAG" val=""/>
</p:tagLst>
</file>

<file path=ppt/tags/tag227.xml><?xml version="1.0" encoding="utf-8"?>
<p:tagLst xmlns:p="http://schemas.openxmlformats.org/presentationml/2006/main">
  <p:tag name="PA" val="v5.2.4"/>
  <p:tag name="KSO_WM_BEAUTIFY_FLAG" val=""/>
</p:tagLst>
</file>

<file path=ppt/tags/tag228.xml><?xml version="1.0" encoding="utf-8"?>
<p:tagLst xmlns:p="http://schemas.openxmlformats.org/presentationml/2006/main">
  <p:tag name="PA" val="v5.2.4"/>
  <p:tag name="KSO_WM_BEAUTIFY_FLAG" val=""/>
</p:tagLst>
</file>

<file path=ppt/tags/tag229.xml><?xml version="1.0" encoding="utf-8"?>
<p:tagLst xmlns:p="http://schemas.openxmlformats.org/presentationml/2006/main">
  <p:tag name="PA" val="v5.2.4"/>
  <p:tag name="KSO_WM_BEAUTIFY_FLAG" val=""/>
</p:tagLst>
</file>

<file path=ppt/tags/tag23.xml><?xml version="1.0" encoding="utf-8"?>
<p:tagLst xmlns:p="http://schemas.openxmlformats.org/presentationml/2006/main">
  <p:tag name="PA" val="v5.2.4"/>
</p:tagLst>
</file>

<file path=ppt/tags/tag230.xml><?xml version="1.0" encoding="utf-8"?>
<p:tagLst xmlns:p="http://schemas.openxmlformats.org/presentationml/2006/main">
  <p:tag name="PA" val="v5.2.4"/>
  <p:tag name="KSO_WM_BEAUTIFY_FLAG" val=""/>
</p:tagLst>
</file>

<file path=ppt/tags/tag231.xml><?xml version="1.0" encoding="utf-8"?>
<p:tagLst xmlns:p="http://schemas.openxmlformats.org/presentationml/2006/main">
  <p:tag name="PA" val="v5.2.4"/>
  <p:tag name="KSO_WM_BEAUTIFY_FLAG" val=""/>
</p:tagLst>
</file>

<file path=ppt/tags/tag232.xml><?xml version="1.0" encoding="utf-8"?>
<p:tagLst xmlns:p="http://schemas.openxmlformats.org/presentationml/2006/main">
  <p:tag name="PA" val="v5.2.4"/>
  <p:tag name="KSO_WM_BEAUTIFY_FLAG" val=""/>
</p:tagLst>
</file>

<file path=ppt/tags/tag233.xml><?xml version="1.0" encoding="utf-8"?>
<p:tagLst xmlns:p="http://schemas.openxmlformats.org/presentationml/2006/main">
  <p:tag name="PA" val="v5.2.4"/>
  <p:tag name="KSO_WM_BEAUTIFY_FLAG" val=""/>
</p:tagLst>
</file>

<file path=ppt/tags/tag234.xml><?xml version="1.0" encoding="utf-8"?>
<p:tagLst xmlns:p="http://schemas.openxmlformats.org/presentationml/2006/main">
  <p:tag name="PA" val="v5.2.4"/>
  <p:tag name="KSO_WM_BEAUTIFY_FLAG" val=""/>
</p:tagLst>
</file>

<file path=ppt/tags/tag235.xml><?xml version="1.0" encoding="utf-8"?>
<p:tagLst xmlns:p="http://schemas.openxmlformats.org/presentationml/2006/main">
  <p:tag name="PA" val="v5.2.4"/>
</p:tagLst>
</file>

<file path=ppt/tags/tag236.xml><?xml version="1.0" encoding="utf-8"?>
<p:tagLst xmlns:p="http://schemas.openxmlformats.org/presentationml/2006/main">
  <p:tag name="PA" val="v5.2.4"/>
  <p:tag name="KSO_WM_BEAUTIFY_FLAG" val=""/>
</p:tagLst>
</file>

<file path=ppt/tags/tag237.xml><?xml version="1.0" encoding="utf-8"?>
<p:tagLst xmlns:p="http://schemas.openxmlformats.org/presentationml/2006/main">
  <p:tag name="PA" val="v5.2.4"/>
  <p:tag name="KSO_WM_BEAUTIFY_FLAG" val=""/>
</p:tagLst>
</file>

<file path=ppt/tags/tag238.xml><?xml version="1.0" encoding="utf-8"?>
<p:tagLst xmlns:p="http://schemas.openxmlformats.org/presentationml/2006/main">
  <p:tag name="PA" val="v5.2.4"/>
  <p:tag name="KSO_WM_BEAUTIFY_FLAG" val=""/>
</p:tagLst>
</file>

<file path=ppt/tags/tag239.xml><?xml version="1.0" encoding="utf-8"?>
<p:tagLst xmlns:p="http://schemas.openxmlformats.org/presentationml/2006/main">
  <p:tag name="PA" val="v5.2.4"/>
  <p:tag name="KSO_WM_BEAUTIFY_FLAG" val=""/>
</p:tagLst>
</file>

<file path=ppt/tags/tag24.xml><?xml version="1.0" encoding="utf-8"?>
<p:tagLst xmlns:p="http://schemas.openxmlformats.org/presentationml/2006/main">
  <p:tag name="PA" val="v5.2.4"/>
</p:tagLst>
</file>

<file path=ppt/tags/tag240.xml><?xml version="1.0" encoding="utf-8"?>
<p:tagLst xmlns:p="http://schemas.openxmlformats.org/presentationml/2006/main">
  <p:tag name="PA" val="v5.2.4"/>
  <p:tag name="KSO_WM_BEAUTIFY_FLAG" val=""/>
</p:tagLst>
</file>

<file path=ppt/tags/tag241.xml><?xml version="1.0" encoding="utf-8"?>
<p:tagLst xmlns:p="http://schemas.openxmlformats.org/presentationml/2006/main">
  <p:tag name="PA" val="v5.2.4"/>
</p:tagLst>
</file>

<file path=ppt/tags/tag242.xml><?xml version="1.0" encoding="utf-8"?>
<p:tagLst xmlns:p="http://schemas.openxmlformats.org/presentationml/2006/main">
  <p:tag name="PA" val="v5.2.4"/>
</p:tagLst>
</file>

<file path=ppt/tags/tag243.xml><?xml version="1.0" encoding="utf-8"?>
<p:tagLst xmlns:p="http://schemas.openxmlformats.org/presentationml/2006/main">
  <p:tag name="PA" val="v5.2.4"/>
</p:tagLst>
</file>

<file path=ppt/tags/tag244.xml><?xml version="1.0" encoding="utf-8"?>
<p:tagLst xmlns:p="http://schemas.openxmlformats.org/presentationml/2006/main">
  <p:tag name="PA" val="v5.2.4"/>
</p:tagLst>
</file>

<file path=ppt/tags/tag245.xml><?xml version="1.0" encoding="utf-8"?>
<p:tagLst xmlns:p="http://schemas.openxmlformats.org/presentationml/2006/main">
  <p:tag name="PA" val="v5.2.4"/>
</p:tagLst>
</file>

<file path=ppt/tags/tag246.xml><?xml version="1.0" encoding="utf-8"?>
<p:tagLst xmlns:p="http://schemas.openxmlformats.org/presentationml/2006/main">
  <p:tag name="PA" val="v5.2.4"/>
</p:tagLst>
</file>

<file path=ppt/tags/tag247.xml><?xml version="1.0" encoding="utf-8"?>
<p:tagLst xmlns:p="http://schemas.openxmlformats.org/presentationml/2006/main">
  <p:tag name="PA" val="v5.2.4"/>
</p:tagLst>
</file>

<file path=ppt/tags/tag248.xml><?xml version="1.0" encoding="utf-8"?>
<p:tagLst xmlns:p="http://schemas.openxmlformats.org/presentationml/2006/main">
  <p:tag name="PA" val="v5.2.4"/>
</p:tagLst>
</file>

<file path=ppt/tags/tag249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50.xml><?xml version="1.0" encoding="utf-8"?>
<p:tagLst xmlns:p="http://schemas.openxmlformats.org/presentationml/2006/main">
  <p:tag name="PA" val="v5.2.4"/>
</p:tagLst>
</file>

<file path=ppt/tags/tag251.xml><?xml version="1.0" encoding="utf-8"?>
<p:tagLst xmlns:p="http://schemas.openxmlformats.org/presentationml/2006/main">
  <p:tag name="PA" val="v5.2.4"/>
</p:tagLst>
</file>

<file path=ppt/tags/tag252.xml><?xml version="1.0" encoding="utf-8"?>
<p:tagLst xmlns:p="http://schemas.openxmlformats.org/presentationml/2006/main">
  <p:tag name="PA" val="v5.2.4"/>
</p:tagLst>
</file>

<file path=ppt/tags/tag253.xml><?xml version="1.0" encoding="utf-8"?>
<p:tagLst xmlns:p="http://schemas.openxmlformats.org/presentationml/2006/main">
  <p:tag name="PA" val="v5.2.4"/>
</p:tagLst>
</file>

<file path=ppt/tags/tag254.xml><?xml version="1.0" encoding="utf-8"?>
<p:tagLst xmlns:p="http://schemas.openxmlformats.org/presentationml/2006/main">
  <p:tag name="PA" val="v5.2.4"/>
</p:tagLst>
</file>

<file path=ppt/tags/tag255.xml><?xml version="1.0" encoding="utf-8"?>
<p:tagLst xmlns:p="http://schemas.openxmlformats.org/presentationml/2006/main">
  <p:tag name="PA" val="v5.2.4"/>
</p:tagLst>
</file>

<file path=ppt/tags/tag256.xml><?xml version="1.0" encoding="utf-8"?>
<p:tagLst xmlns:p="http://schemas.openxmlformats.org/presentationml/2006/main">
  <p:tag name="PA" val="v5.2.4"/>
</p:tagLst>
</file>

<file path=ppt/tags/tag257.xml><?xml version="1.0" encoding="utf-8"?>
<p:tagLst xmlns:p="http://schemas.openxmlformats.org/presentationml/2006/main">
  <p:tag name="PA" val="v5.2.4"/>
</p:tagLst>
</file>

<file path=ppt/tags/tag258.xml><?xml version="1.0" encoding="utf-8"?>
<p:tagLst xmlns:p="http://schemas.openxmlformats.org/presentationml/2006/main">
  <p:tag name="PA" val="v5.2.4"/>
  <p:tag name="KSO_WM_BEAUTIFY_FLAG" val=""/>
</p:tagLst>
</file>

<file path=ppt/tags/tag259.xml><?xml version="1.0" encoding="utf-8"?>
<p:tagLst xmlns:p="http://schemas.openxmlformats.org/presentationml/2006/main">
  <p:tag name="PA" val="v5.2.4"/>
  <p:tag name="KSO_WM_BEAUTIFY_FLAG" val=""/>
</p:tagLst>
</file>

<file path=ppt/tags/tag26.xml><?xml version="1.0" encoding="utf-8"?>
<p:tagLst xmlns:p="http://schemas.openxmlformats.org/presentationml/2006/main">
  <p:tag name="PA" val="v5.2.4"/>
</p:tagLst>
</file>

<file path=ppt/tags/tag260.xml><?xml version="1.0" encoding="utf-8"?>
<p:tagLst xmlns:p="http://schemas.openxmlformats.org/presentationml/2006/main">
  <p:tag name="PA" val="v5.2.4"/>
  <p:tag name="KSO_WM_BEAUTIFY_FLAG" val=""/>
</p:tagLst>
</file>

<file path=ppt/tags/tag261.xml><?xml version="1.0" encoding="utf-8"?>
<p:tagLst xmlns:p="http://schemas.openxmlformats.org/presentationml/2006/main">
  <p:tag name="PA" val="v5.2.4"/>
  <p:tag name="KSO_WM_BEAUTIFY_FLAG" val=""/>
</p:tagLst>
</file>

<file path=ppt/tags/tag262.xml><?xml version="1.0" encoding="utf-8"?>
<p:tagLst xmlns:p="http://schemas.openxmlformats.org/presentationml/2006/main">
  <p:tag name="PA" val="v5.2.4"/>
  <p:tag name="KSO_WM_BEAUTIFY_FLAG" val=""/>
</p:tagLst>
</file>

<file path=ppt/tags/tag263.xml><?xml version="1.0" encoding="utf-8"?>
<p:tagLst xmlns:p="http://schemas.openxmlformats.org/presentationml/2006/main">
  <p:tag name="PA" val="v5.2.4"/>
  <p:tag name="KSO_WM_BEAUTIFY_FLAG" val=""/>
</p:tagLst>
</file>

<file path=ppt/tags/tag264.xml><?xml version="1.0" encoding="utf-8"?>
<p:tagLst xmlns:p="http://schemas.openxmlformats.org/presentationml/2006/main">
  <p:tag name="PA" val="v5.2.4"/>
  <p:tag name="KSO_WM_BEAUTIFY_FLAG" val=""/>
</p:tagLst>
</file>

<file path=ppt/tags/tag265.xml><?xml version="1.0" encoding="utf-8"?>
<p:tagLst xmlns:p="http://schemas.openxmlformats.org/presentationml/2006/main">
  <p:tag name="PA" val="v5.2.4"/>
  <p:tag name="KSO_WM_BEAUTIFY_FLAG" val=""/>
</p:tagLst>
</file>

<file path=ppt/tags/tag266.xml><?xml version="1.0" encoding="utf-8"?>
<p:tagLst xmlns:p="http://schemas.openxmlformats.org/presentationml/2006/main">
  <p:tag name="PA" val="v5.2.4"/>
  <p:tag name="KSO_WM_BEAUTIFY_FLAG" val=""/>
</p:tagLst>
</file>

<file path=ppt/tags/tag267.xml><?xml version="1.0" encoding="utf-8"?>
<p:tagLst xmlns:p="http://schemas.openxmlformats.org/presentationml/2006/main">
  <p:tag name="PA" val="v5.2.4"/>
  <p:tag name="KSO_WM_BEAUTIFY_FLAG" val=""/>
</p:tagLst>
</file>

<file path=ppt/tags/tag268.xml><?xml version="1.0" encoding="utf-8"?>
<p:tagLst xmlns:p="http://schemas.openxmlformats.org/presentationml/2006/main">
  <p:tag name="PA" val="v5.2.4"/>
  <p:tag name="KSO_WM_BEAUTIFY_FLAG" val=""/>
</p:tagLst>
</file>

<file path=ppt/tags/tag269.xml><?xml version="1.0" encoding="utf-8"?>
<p:tagLst xmlns:p="http://schemas.openxmlformats.org/presentationml/2006/main">
  <p:tag name="PA" val="v5.2.4"/>
  <p:tag name="KSO_WM_BEAUTIFY_FLAG" val=""/>
</p:tagLst>
</file>

<file path=ppt/tags/tag27.xml><?xml version="1.0" encoding="utf-8"?>
<p:tagLst xmlns:p="http://schemas.openxmlformats.org/presentationml/2006/main">
  <p:tag name="PA" val="v5.2.4"/>
</p:tagLst>
</file>

<file path=ppt/tags/tag270.xml><?xml version="1.0" encoding="utf-8"?>
<p:tagLst xmlns:p="http://schemas.openxmlformats.org/presentationml/2006/main">
  <p:tag name="PA" val="v5.2.4"/>
  <p:tag name="KSO_WM_BEAUTIFY_FLAG" val=""/>
</p:tagLst>
</file>

<file path=ppt/tags/tag271.xml><?xml version="1.0" encoding="utf-8"?>
<p:tagLst xmlns:p="http://schemas.openxmlformats.org/presentationml/2006/main">
  <p:tag name="PA" val="v5.2.4"/>
  <p:tag name="KSO_WM_BEAUTIFY_FLAG" val=""/>
</p:tagLst>
</file>

<file path=ppt/tags/tag272.xml><?xml version="1.0" encoding="utf-8"?>
<p:tagLst xmlns:p="http://schemas.openxmlformats.org/presentationml/2006/main">
  <p:tag name="PA" val="v5.2.4"/>
</p:tagLst>
</file>

<file path=ppt/tags/tag273.xml><?xml version="1.0" encoding="utf-8"?>
<p:tagLst xmlns:p="http://schemas.openxmlformats.org/presentationml/2006/main">
  <p:tag name="PA" val="v5.2.4"/>
</p:tagLst>
</file>

<file path=ppt/tags/tag274.xml><?xml version="1.0" encoding="utf-8"?>
<p:tagLst xmlns:p="http://schemas.openxmlformats.org/presentationml/2006/main">
  <p:tag name="PA" val="v5.2.4"/>
</p:tagLst>
</file>

<file path=ppt/tags/tag275.xml><?xml version="1.0" encoding="utf-8"?>
<p:tagLst xmlns:p="http://schemas.openxmlformats.org/presentationml/2006/main">
  <p:tag name="PA" val="v5.2.4"/>
</p:tagLst>
</file>

<file path=ppt/tags/tag276.xml><?xml version="1.0" encoding="utf-8"?>
<p:tagLst xmlns:p="http://schemas.openxmlformats.org/presentationml/2006/main">
  <p:tag name="PA" val="v5.2.4"/>
</p:tagLst>
</file>

<file path=ppt/tags/tag277.xml><?xml version="1.0" encoding="utf-8"?>
<p:tagLst xmlns:p="http://schemas.openxmlformats.org/presentationml/2006/main">
  <p:tag name="PA" val="v5.2.4"/>
</p:tagLst>
</file>

<file path=ppt/tags/tag278.xml><?xml version="1.0" encoding="utf-8"?>
<p:tagLst xmlns:p="http://schemas.openxmlformats.org/presentationml/2006/main">
  <p:tag name="PA" val="v5.2.4"/>
</p:tagLst>
</file>

<file path=ppt/tags/tag279.xml><?xml version="1.0" encoding="utf-8"?>
<p:tagLst xmlns:p="http://schemas.openxmlformats.org/presentationml/2006/main">
  <p:tag name="KSO_WPP_MARK_KEY" val="b5dffeea-31ac-488d-9dd3-a9e4cac438cf"/>
  <p:tag name="COMMONDATA" val="eyJoZGlkIjoiYjE1YTYwMDViOGUyM2ZmNjA3N2Y5NzIzMzZjNzk3ZGQifQ==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  <p:tag name="KSO_WM_BEAUTIFY_FLAG" val=""/>
</p:tagLst>
</file>

<file path=ppt/tags/tag53.xml><?xml version="1.0" encoding="utf-8"?>
<p:tagLst xmlns:p="http://schemas.openxmlformats.org/presentationml/2006/main">
  <p:tag name="PA" val="v5.2.4"/>
  <p:tag name="KSO_WM_BEAUTIFY_FLAG" val=""/>
</p:tagLst>
</file>

<file path=ppt/tags/tag54.xml><?xml version="1.0" encoding="utf-8"?>
<p:tagLst xmlns:p="http://schemas.openxmlformats.org/presentationml/2006/main">
  <p:tag name="PA" val="v5.2.4"/>
  <p:tag name="KSO_WM_BEAUTIFY_FLAG" val=""/>
</p:tagLst>
</file>

<file path=ppt/tags/tag55.xml><?xml version="1.0" encoding="utf-8"?>
<p:tagLst xmlns:p="http://schemas.openxmlformats.org/presentationml/2006/main">
  <p:tag name="PA" val="v5.2.4"/>
  <p:tag name="KSO_WM_BEAUTIFY_FLAG" val=""/>
</p:tagLst>
</file>

<file path=ppt/tags/tag56.xml><?xml version="1.0" encoding="utf-8"?>
<p:tagLst xmlns:p="http://schemas.openxmlformats.org/presentationml/2006/main">
  <p:tag name="PA" val="v5.2.4"/>
  <p:tag name="KSO_WM_BEAUTIFY_FLAG" val=""/>
</p:tagLst>
</file>

<file path=ppt/tags/tag57.xml><?xml version="1.0" encoding="utf-8"?>
<p:tagLst xmlns:p="http://schemas.openxmlformats.org/presentationml/2006/main">
  <p:tag name="PA" val="v5.2.4"/>
  <p:tag name="KSO_WM_BEAUTIFY_FLAG" val=""/>
</p:tagLst>
</file>

<file path=ppt/tags/tag58.xml><?xml version="1.0" encoding="utf-8"?>
<p:tagLst xmlns:p="http://schemas.openxmlformats.org/presentationml/2006/main">
  <p:tag name="PA" val="v5.2.4"/>
  <p:tag name="KSO_WM_BEAUTIFY_FLAG" val=""/>
</p:tagLst>
</file>

<file path=ppt/tags/tag59.xml><?xml version="1.0" encoding="utf-8"?>
<p:tagLst xmlns:p="http://schemas.openxmlformats.org/presentationml/2006/main">
  <p:tag name="PA" val="v5.2.4"/>
  <p:tag name="KSO_WM_BEAUTIFY_FLAG" val=""/>
</p:tagLst>
</file>

<file path=ppt/tags/tag6.xml><?xml version="1.0" encoding="utf-8"?>
<p:tagLst xmlns:p="http://schemas.openxmlformats.org/presentationml/2006/main">
  <p:tag name="PA" val="v5.2.4"/>
</p:tagLst>
</file>

<file path=ppt/tags/tag60.xml><?xml version="1.0" encoding="utf-8"?>
<p:tagLst xmlns:p="http://schemas.openxmlformats.org/presentationml/2006/main">
  <p:tag name="PA" val="v5.2.4"/>
  <p:tag name="KSO_WM_BEAUTIFY_FLAG" val=""/>
</p:tagLst>
</file>

<file path=ppt/tags/tag61.xml><?xml version="1.0" encoding="utf-8"?>
<p:tagLst xmlns:p="http://schemas.openxmlformats.org/presentationml/2006/main">
  <p:tag name="PA" val="v5.2.4"/>
  <p:tag name="KSO_WM_BEAUTIFY_FLAG" val=""/>
</p:tagLst>
</file>

<file path=ppt/tags/tag62.xml><?xml version="1.0" encoding="utf-8"?>
<p:tagLst xmlns:p="http://schemas.openxmlformats.org/presentationml/2006/main">
  <p:tag name="PA" val="v5.2.4"/>
  <p:tag name="KSO_WM_BEAUTIFY_FLAG" val=""/>
</p:tagLst>
</file>

<file path=ppt/tags/tag63.xml><?xml version="1.0" encoding="utf-8"?>
<p:tagLst xmlns:p="http://schemas.openxmlformats.org/presentationml/2006/main">
  <p:tag name="PA" val="v5.2.4"/>
  <p:tag name="KSO_WM_BEAUTIFY_FLAG" val=""/>
</p:tagLst>
</file>

<file path=ppt/tags/tag64.xml><?xml version="1.0" encoding="utf-8"?>
<p:tagLst xmlns:p="http://schemas.openxmlformats.org/presentationml/2006/main">
  <p:tag name="PA" val="v5.2.4"/>
  <p:tag name="KSO_WM_BEAUTIFY_FLAG" val=""/>
</p:tagLst>
</file>

<file path=ppt/tags/tag65.xml><?xml version="1.0" encoding="utf-8"?>
<p:tagLst xmlns:p="http://schemas.openxmlformats.org/presentationml/2006/main">
  <p:tag name="PA" val="v5.2.4"/>
  <p:tag name="KSO_WM_BEAUTIFY_FLAG" val=""/>
</p:tagLst>
</file>

<file path=ppt/tags/tag66.xml><?xml version="1.0" encoding="utf-8"?>
<p:tagLst xmlns:p="http://schemas.openxmlformats.org/presentationml/2006/main">
  <p:tag name="PA" val="v5.2.4"/>
  <p:tag name="KSO_WM_BEAUTIFY_FLAG" val=""/>
</p:tagLst>
</file>

<file path=ppt/tags/tag67.xml><?xml version="1.0" encoding="utf-8"?>
<p:tagLst xmlns:p="http://schemas.openxmlformats.org/presentationml/2006/main">
  <p:tag name="PA" val="v5.2.4"/>
  <p:tag name="KSO_WM_BEAUTIFY_FLAG" val=""/>
</p:tagLst>
</file>

<file path=ppt/tags/tag68.xml><?xml version="1.0" encoding="utf-8"?>
<p:tagLst xmlns:p="http://schemas.openxmlformats.org/presentationml/2006/main">
  <p:tag name="PA" val="v5.2.4"/>
  <p:tag name="KSO_WM_BEAUTIFY_FLAG" val=""/>
</p:tagLst>
</file>

<file path=ppt/tags/tag69.xml><?xml version="1.0" encoding="utf-8"?>
<p:tagLst xmlns:p="http://schemas.openxmlformats.org/presentationml/2006/main">
  <p:tag name="PA" val="v5.2.4"/>
  <p:tag name="KSO_WM_BEAUTIFY_FLAG" val="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  <p:tag name="KSO_WM_BEAUTIFY_FLAG" val=""/>
</p:tagLst>
</file>

<file path=ppt/tags/tag71.xml><?xml version="1.0" encoding="utf-8"?>
<p:tagLst xmlns:p="http://schemas.openxmlformats.org/presentationml/2006/main">
  <p:tag name="PA" val="v5.2.4"/>
  <p:tag name="KSO_WM_BEAUTIFY_FLAG" val=""/>
</p:tagLst>
</file>

<file path=ppt/tags/tag72.xml><?xml version="1.0" encoding="utf-8"?>
<p:tagLst xmlns:p="http://schemas.openxmlformats.org/presentationml/2006/main">
  <p:tag name="PA" val="v5.2.4"/>
  <p:tag name="KSO_WM_BEAUTIFY_FLAG" val="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演示</Application>
  <PresentationFormat>宽屏</PresentationFormat>
  <Paragraphs>127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华文细黑</vt:lpstr>
      <vt:lpstr>Segoe UI</vt:lpstr>
      <vt:lpstr>思源黑体 CN Bold</vt:lpstr>
      <vt:lpstr>黑体</vt:lpstr>
      <vt:lpstr>Century Gothic</vt:lpstr>
      <vt:lpstr>Open Sans Light</vt:lpstr>
      <vt:lpstr>Open Sans Condensed Light</vt:lpstr>
      <vt:lpstr>等线</vt:lpstr>
      <vt:lpstr>微软雅黑</vt:lpstr>
      <vt:lpstr>Arial Unicode MS</vt:lpstr>
      <vt:lpstr>等线 Light</vt:lpstr>
      <vt:lpstr>Times New Roman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2911536061@qq.com</dc:creator>
  <cp:lastModifiedBy>枫落忆痕</cp:lastModifiedBy>
  <cp:revision>17</cp:revision>
  <dcterms:created xsi:type="dcterms:W3CDTF">2019-05-26T12:56:00Z</dcterms:created>
  <dcterms:modified xsi:type="dcterms:W3CDTF">2023-05-14T15:55:10Z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8CB2FDB842C44AAA8FDEEAA0973BBC8D_12</vt:lpwstr>
  </property>
  <property fmtid="{D5CDD505-2E9C-101B-9397-08002B2CF9AE}" pid="3" name="KSOProductBuildVer">
    <vt:lpwstr>2052-11.1.0.14309</vt:lpwstr>
  </property>
</Properties>
</file>