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6820CB-82AA-07EA-C320-C60D03569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246BE-14A1-8334-8D92-4D86CA72D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F04FA-1CB7-50B9-5F4E-7133ECFC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0CC92D-4CE5-608F-1A94-7F4F7AD2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29C12-8C08-7D68-A3AA-C52A6C32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1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2FCA5E-D6CE-4533-A8B9-E7A9135BD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172E36-58E6-52D4-D6A3-30666268E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50BAA4-5811-185A-1D40-B9965936E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A9996E-1B41-F942-7C27-2B9B749E1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F4CE0E-92E9-BD97-47B6-F7A4C780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26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2D0E38-9902-2D5C-C3DF-F7437C8E5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9AC5BB-19D5-5C0A-8843-68FA53EBC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13699-8288-6299-EAE5-3326C88F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4F3726-ED4D-BCB6-C2F4-5C5DBAE6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C5BBA-ABA6-2007-6A06-795433D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49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713E6-2635-DE62-9E6C-A37FFB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4E3798-8A7D-5BA9-DE81-AE7939147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A1226-B44A-EBE9-0293-85929D2FF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6CB349-14DC-089D-13E5-B98FB5F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4C3C3-F28B-2422-0453-8EEF2FB5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60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CF70C-0868-CA82-BDF1-6D7EE60ED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BDADAB-CE76-2BBA-9F95-91AF0F284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EF8FCC-B4DB-61AB-CAB4-C99C57C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F4DA27-428B-0952-7343-745B8DCF6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C0908B-9FD9-7432-B1E6-3679C37B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716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62FBE-B5E3-468B-7203-82A8DB31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CC82D2-1251-DE09-0B27-61BB776C4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1B326E-8D21-5D75-ABC3-76DA6380F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500DDA-B6AF-6D29-CE96-D738826B4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C3E22-FE61-3942-6972-52E58E1F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1E5083-BF74-0883-3448-EA0FE531F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75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1CBDB-51C2-9460-8558-9BC05E66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6B02A3-6D31-645C-61CF-1551A35D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D78528-4E94-D269-C708-F516502E9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7C8505-02D4-1EC2-AF76-556716269D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15A0D6-AEF2-38A6-4BE3-E25776EBF3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A3986C-9932-59FD-D6AF-8FEF1E51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003EBE-2F55-472D-1BE2-A6ECA6533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F648EF-68F6-35FB-B089-6A236AA8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50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F1EDA-81CA-DA37-3965-2DEFAE22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13EFA7-C2B2-B28B-D67A-4D27A688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9D688B-E200-D144-DA7D-054C9604A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63CD5F6-D7B8-1E38-EA3A-BF24EB4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B918F6-5D86-6A0E-1C8C-5DEF93B1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5C3EAA1-6A6A-FC17-9D29-0177601D3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AFD7DC-7D5F-FC0B-940B-E434DD73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09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4B8759-13E5-FBD6-44D7-89FB802F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F56FC3-AFE2-6B0B-37E6-204B6A7E0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C6236A-2381-526D-20D3-51C488266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9466-7FF7-F134-AE5F-C55F2A5F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28DBA9-4440-CCF2-1E79-BBDAD4FB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A07D0D-4F6F-5BB8-A4E2-29421FFA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60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18D9ED-5EF9-8872-7D63-DBF3A748A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4C28DD2-D4B8-A09B-F24A-3DD2B2AA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E71258-7E09-77FC-2FD0-2E63CFCEF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B3B084-99AF-30B1-32C6-848BB35E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7A3257-8472-9F18-2006-BEF41801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0560E4-FF65-2C92-287A-DBA66FF4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745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B764D6-990B-3072-482E-1A24496E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1350F-9195-C3EB-CBF0-2B2C22FA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D41BC-DFA0-412F-2A44-FC76BF859A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7ED40-47EB-4D05-B650-1D037D15B6AC}" type="datetimeFigureOut">
              <a:rPr lang="zh-CN" altLang="en-US" smtClean="0"/>
              <a:t>2025/6/17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C8CCD-FA26-9D6F-D85F-379EE6C74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B7732-CEA8-4A4D-FBF4-0FA3A24EE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2667D-E5BD-489C-8F81-3E4C1DFEA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76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8C935D5C-54EC-FE4E-C2F2-B2A22BECA3DC}"/>
              </a:ext>
            </a:extLst>
          </p:cNvPr>
          <p:cNvGrpSpPr/>
          <p:nvPr/>
        </p:nvGrpSpPr>
        <p:grpSpPr>
          <a:xfrm>
            <a:off x="0" y="0"/>
            <a:ext cx="12192000" cy="6724320"/>
            <a:chOff x="0" y="0"/>
            <a:chExt cx="11070627" cy="61058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FF0C89B3-86C4-BCD0-AC00-3D045673F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3469064" cy="2947864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F4718B8-AD9B-F630-0E79-297035FDC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3157979"/>
              <a:ext cx="3418625" cy="2947864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DA7B27F-0A8B-270C-60BF-919280A7D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9575" y="0"/>
              <a:ext cx="3469064" cy="294786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7C4C7F7-710B-7D20-1B60-6AFB99F86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9572" y="3157978"/>
              <a:ext cx="3418627" cy="294786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CD603CAB-E2D5-CB94-1709-C8F7A5025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9149" y="0"/>
              <a:ext cx="3418626" cy="2947864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CF8DF24-4DA8-6D1F-CF78-8B1E0D01E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579146" y="3157978"/>
              <a:ext cx="3491481" cy="294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6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10B73708-6062-68AC-2426-506DD00ED79A}"/>
              </a:ext>
            </a:extLst>
          </p:cNvPr>
          <p:cNvSpPr/>
          <p:nvPr/>
        </p:nvSpPr>
        <p:spPr>
          <a:xfrm>
            <a:off x="1979629" y="999241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BDFE373-E319-2A02-2EAB-BEDFAC809F13}"/>
              </a:ext>
            </a:extLst>
          </p:cNvPr>
          <p:cNvSpPr/>
          <p:nvPr/>
        </p:nvSpPr>
        <p:spPr>
          <a:xfrm>
            <a:off x="6704029" y="99924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VISal</a:t>
            </a:r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27AB678-6923-9C6C-FD74-0A2E695AA768}"/>
              </a:ext>
            </a:extLst>
          </p:cNvPr>
          <p:cNvSpPr/>
          <p:nvPr/>
        </p:nvSpPr>
        <p:spPr>
          <a:xfrm>
            <a:off x="4441596" y="4045670"/>
            <a:ext cx="2092750" cy="12726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VISp</a:t>
            </a:r>
            <a:endParaRPr lang="zh-CN" altLang="en-US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51FA586F-4B2F-0364-3E8F-774C83AA5BE0}"/>
              </a:ext>
            </a:extLst>
          </p:cNvPr>
          <p:cNvCxnSpPr>
            <a:stCxn id="4" idx="2"/>
            <a:endCxn id="2" idx="4"/>
          </p:cNvCxnSpPr>
          <p:nvPr/>
        </p:nvCxnSpPr>
        <p:spPr>
          <a:xfrm rot="10800000">
            <a:off x="3026004" y="2271860"/>
            <a:ext cx="1415592" cy="24101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345C1FA4-1391-90F2-A92E-E9916AC11221}"/>
              </a:ext>
            </a:extLst>
          </p:cNvPr>
          <p:cNvCxnSpPr>
            <a:cxnSpLocks/>
            <a:stCxn id="4" idx="6"/>
            <a:endCxn id="3" idx="4"/>
          </p:cNvCxnSpPr>
          <p:nvPr/>
        </p:nvCxnSpPr>
        <p:spPr>
          <a:xfrm flipV="1">
            <a:off x="6534346" y="2271859"/>
            <a:ext cx="1216058" cy="24101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87846D38-CD9F-6221-0A9E-E3387F6A2428}"/>
              </a:ext>
            </a:extLst>
          </p:cNvPr>
          <p:cNvCxnSpPr>
            <a:cxnSpLocks/>
            <a:stCxn id="2" idx="0"/>
            <a:endCxn id="3" idx="0"/>
          </p:cNvCxnSpPr>
          <p:nvPr/>
        </p:nvCxnSpPr>
        <p:spPr>
          <a:xfrm rot="5400000" flipH="1" flipV="1">
            <a:off x="5388204" y="-1362959"/>
            <a:ext cx="1" cy="4724400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CEB9A138-C72A-029E-5CAD-EEF340FA41FE}"/>
              </a:ext>
            </a:extLst>
          </p:cNvPr>
          <p:cNvSpPr txBox="1"/>
          <p:nvPr/>
        </p:nvSpPr>
        <p:spPr>
          <a:xfrm>
            <a:off x="7852527" y="2271859"/>
            <a:ext cx="2160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 &amp; Static : Feature Integration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A9C81B-8486-7A99-7054-380A7F0D24AF}"/>
              </a:ext>
            </a:extLst>
          </p:cNvPr>
          <p:cNvSpPr txBox="1"/>
          <p:nvPr/>
        </p:nvSpPr>
        <p:spPr>
          <a:xfrm>
            <a:off x="3120271" y="2317744"/>
            <a:ext cx="2686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Dynamic: </a:t>
            </a:r>
          </a:p>
          <a:p>
            <a:r>
              <a:rPr lang="en-US" altLang="zh-CN" dirty="0"/>
              <a:t>Feature Integration</a:t>
            </a:r>
          </a:p>
          <a:p>
            <a:r>
              <a:rPr lang="en-US" altLang="zh-CN" dirty="0"/>
              <a:t>Static:</a:t>
            </a:r>
          </a:p>
          <a:p>
            <a:r>
              <a:rPr lang="en-US" altLang="zh-CN" dirty="0"/>
              <a:t>Non-linear processing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85B8CE2-F3C8-8854-3BDB-574DD1DAF795}"/>
              </a:ext>
            </a:extLst>
          </p:cNvPr>
          <p:cNvSpPr txBox="1"/>
          <p:nvPr/>
        </p:nvSpPr>
        <p:spPr>
          <a:xfrm>
            <a:off x="4699262" y="886863"/>
            <a:ext cx="1734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0703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>
            <a:extLst>
              <a:ext uri="{FF2B5EF4-FFF2-40B4-BE49-F238E27FC236}">
                <a16:creationId xmlns:a16="http://schemas.microsoft.com/office/drawing/2014/main" id="{65BA1E4E-34B1-83C6-CDC0-52433241A4E9}"/>
              </a:ext>
            </a:extLst>
          </p:cNvPr>
          <p:cNvGrpSpPr/>
          <p:nvPr/>
        </p:nvGrpSpPr>
        <p:grpSpPr>
          <a:xfrm>
            <a:off x="0" y="0"/>
            <a:ext cx="15302848" cy="5060597"/>
            <a:chOff x="0" y="0"/>
            <a:chExt cx="15302848" cy="506059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56D878F-233A-A664-2414-B439957A5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3091992" cy="2530298"/>
            </a:xfrm>
            <a:prstGeom prst="rect">
              <a:avLst/>
            </a:prstGeom>
          </p:spPr>
        </p:pic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0B586542-2799-91CB-8A1F-4E5DE4BE2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80879" y="0"/>
              <a:ext cx="3011750" cy="2530298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0EA82FB2-EF25-E415-99C9-DB4119359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0"/>
              <a:ext cx="3011752" cy="253029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D51A8EF-3F00-3CC6-FEDE-1A3ED01F2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8864" y="1"/>
              <a:ext cx="3091992" cy="2528596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4D25751-5B32-7904-9332-C308401CDD1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2210856" y="1"/>
              <a:ext cx="3091992" cy="2528596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821287C-E023-386C-D588-C39BA3B32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80" y="2530298"/>
              <a:ext cx="3087614" cy="2530299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D3EA1A4F-0264-110C-A126-39E1C59E8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080879" y="2530297"/>
              <a:ext cx="3021768" cy="2530299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41F3B07D-37E9-EBBD-DCA9-380B69409F9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92629" y="2528596"/>
              <a:ext cx="3011753" cy="2530300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D3B71F8-69AB-16F6-3ECC-8ED953235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118864" y="2528596"/>
              <a:ext cx="3073136" cy="2530301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5C92B933-149D-4C12-4B24-05E18BD4E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2170866" y="2496283"/>
              <a:ext cx="3131982" cy="25285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7400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兆骥 张</dc:creator>
  <cp:lastModifiedBy>兆骥 张</cp:lastModifiedBy>
  <cp:revision>13</cp:revision>
  <dcterms:created xsi:type="dcterms:W3CDTF">2025-06-17T13:55:39Z</dcterms:created>
  <dcterms:modified xsi:type="dcterms:W3CDTF">2025-06-17T15:13:39Z</dcterms:modified>
</cp:coreProperties>
</file>