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4" r:id="rId4"/>
    <p:sldId id="267" r:id="rId5"/>
    <p:sldId id="262" r:id="rId6"/>
    <p:sldId id="265" r:id="rId7"/>
    <p:sldId id="268" r:id="rId8"/>
    <p:sldId id="263" r:id="rId9"/>
    <p:sldId id="266" r:id="rId10"/>
    <p:sldId id="269" r:id="rId11"/>
    <p:sldId id="272" r:id="rId12"/>
    <p:sldId id="270" r:id="rId13"/>
    <p:sldId id="271" r:id="rId14"/>
    <p:sldId id="260" r:id="rId15"/>
    <p:sldId id="258" r:id="rId16"/>
    <p:sldId id="257" r:id="rId17"/>
    <p:sldId id="25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820CB-82AA-07EA-C320-C60D03569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E246BE-14A1-8334-8D92-4D86CA72D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F04FA-1CB7-50B9-5F4E-7133ECFC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CC92D-4CE5-608F-1A94-7F4F7AD2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29C12-8C08-7D68-A3AA-C52A6C32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1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FCA5E-D6CE-4533-A8B9-E7A9135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72E36-58E6-52D4-D6A3-30666268E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0BAA4-5811-185A-1D40-B996593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9996E-1B41-F942-7C27-2B9B749E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4CE0E-92E9-BD97-47B6-F7A4C780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6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2D0E38-9902-2D5C-C3DF-F7437C8E5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AC5BB-19D5-5C0A-8843-68FA53EBC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13699-8288-6299-EAE5-3326C88F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F3726-ED4D-BCB6-C2F4-5C5DBAE6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C5BBA-ABA6-2007-6A06-795433D5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9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713E6-2635-DE62-9E6C-A37FFB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E3798-8A7D-5BA9-DE81-AE793914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A1226-B44A-EBE9-0293-85929D2F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CB349-14DC-089D-13E5-B98FB5F6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4C3C3-F28B-2422-0453-8EEF2FB5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0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CF70C-0868-CA82-BDF1-6D7EE60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DADAB-CE76-2BBA-9F95-91AF0F28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F8FCC-B4DB-61AB-CAB4-C99C57C4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4DA27-428B-0952-7343-745B8DCF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908B-9FD9-7432-B1E6-3679C37B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6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62FBE-B5E3-468B-7203-82A8DB31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C82D2-1251-DE09-0B27-61BB776C4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1B326E-8D21-5D75-ABC3-76DA6380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00DDA-B6AF-6D29-CE96-D738826B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C3E22-FE61-3942-6972-52E58E1F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E5083-BF74-0883-3448-EA0FE531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CBDB-51C2-9460-8558-9BC05E66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B02A3-6D31-645C-61CF-1551A35D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78528-4E94-D269-C708-F516502E9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C8505-02D4-1EC2-AF76-556716269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5A0D6-AEF2-38A6-4BE3-E25776EBF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A3986C-9932-59FD-D6AF-8FEF1E51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003EBE-2F55-472D-1BE2-A6ECA653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F648EF-68F6-35FB-B089-6A236AA8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F1EDA-81CA-DA37-3965-2DEFAE22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3EFA7-C2B2-B28B-D67A-4D27A688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9D688B-E200-D144-DA7D-054C9604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3CD5F6-D7B8-1E38-EA3A-BF24EB42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918F6-5D86-6A0E-1C8C-5DEF93B1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C3EAA1-6A6A-FC17-9D29-0177601D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FD7DC-7D5F-FC0B-940B-E434DD73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9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B8759-13E5-FBD6-44D7-89FB802F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56FC3-AFE2-6B0B-37E6-204B6A7E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6236A-2381-526D-20D3-51C488266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29466-7FF7-F134-AE5F-C55F2A5F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8DBA9-4440-CCF2-1E79-BBDAD4FB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A07D0D-4F6F-5BB8-A4E2-29421FFA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0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8D9ED-5EF9-8872-7D63-DBF3A748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C28DD2-D4B8-A09B-F24A-3DD2B2AAC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E71258-7E09-77FC-2FD0-2E63CFCEF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3B084-99AF-30B1-32C6-848BB35E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A3257-8472-9F18-2006-BEF41801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560E4-FF65-2C92-287A-DBA66FF4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4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B764D6-990B-3072-482E-1A24496E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41350F-9195-C3EB-CBF0-2B2C22FA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D41BC-DFA0-412F-2A44-FC76BF859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C8CCD-FA26-9D6F-D85F-379EE6C74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B7732-CEA8-4A4D-FBF4-0FA3A24EE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7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5AC3C-DDC8-67BF-11A5-4F8AF2EC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5AE37-30CC-1859-C62D-99B1326F5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Courier New" panose="02070309020205020404" pitchFamily="49" charset="0"/>
              </a:rPr>
              <a:t>请分析小鼠在进行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static grating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任务时的神经数据（分别分析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VISp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VISal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VISl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），筛选对光栅方向、空间频率有选择性的细胞，请描述细胞对这些刺激的响应规律，并画出其空间分布；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60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B7F36B-F0A9-AC2F-717C-166BCEB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04837"/>
            <a:ext cx="113157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E7F481C-D168-ADAA-CD7D-EB44AC3C0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38650"/>
              </p:ext>
            </p:extLst>
          </p:nvPr>
        </p:nvGraphicFramePr>
        <p:xfrm>
          <a:off x="7750341" y="553093"/>
          <a:ext cx="4223485" cy="1068705"/>
        </p:xfrm>
        <a:graphic>
          <a:graphicData uri="http://schemas.openxmlformats.org/drawingml/2006/table">
            <a:tbl>
              <a:tblPr/>
              <a:tblGrid>
                <a:gridCol w="844697">
                  <a:extLst>
                    <a:ext uri="{9D8B030D-6E8A-4147-A177-3AD203B41FA5}">
                      <a16:colId xmlns:a16="http://schemas.microsoft.com/office/drawing/2014/main" val="4250512049"/>
                    </a:ext>
                  </a:extLst>
                </a:gridCol>
                <a:gridCol w="844697">
                  <a:extLst>
                    <a:ext uri="{9D8B030D-6E8A-4147-A177-3AD203B41FA5}">
                      <a16:colId xmlns:a16="http://schemas.microsoft.com/office/drawing/2014/main" val="391582476"/>
                    </a:ext>
                  </a:extLst>
                </a:gridCol>
                <a:gridCol w="844697">
                  <a:extLst>
                    <a:ext uri="{9D8B030D-6E8A-4147-A177-3AD203B41FA5}">
                      <a16:colId xmlns:a16="http://schemas.microsoft.com/office/drawing/2014/main" val="4236417561"/>
                    </a:ext>
                  </a:extLst>
                </a:gridCol>
                <a:gridCol w="844697">
                  <a:extLst>
                    <a:ext uri="{9D8B030D-6E8A-4147-A177-3AD203B41FA5}">
                      <a16:colId xmlns:a16="http://schemas.microsoft.com/office/drawing/2014/main" val="1362036756"/>
                    </a:ext>
                  </a:extLst>
                </a:gridCol>
                <a:gridCol w="844697">
                  <a:extLst>
                    <a:ext uri="{9D8B030D-6E8A-4147-A177-3AD203B41FA5}">
                      <a16:colId xmlns:a16="http://schemas.microsoft.com/office/drawing/2014/main" val="14820218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类别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方向敏感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空间频率敏感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是否为简单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复杂细胞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判断结果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8233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✅ 简单细胞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✔️ 最典型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8387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✅ 复杂细胞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✔️ 典型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0982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不典型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5332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不典型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321424"/>
                  </a:ext>
                </a:extLst>
              </a:tr>
            </a:tbl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8D3AD502-384C-7B19-BE5F-F4A7C2C56F28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Task 1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A78F7FC-7D19-68E5-9FB1-EC442740A130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请聚焦于初级视觉皮层（</a:t>
            </a:r>
            <a:r>
              <a:rPr lang="en-US" altLang="zh-CN" b="0" i="0" dirty="0" err="1">
                <a:solidFill>
                  <a:srgbClr val="CCCCCC"/>
                </a:solidFill>
                <a:effectLst/>
                <a:latin typeface="Arial" panose="020B0604020202020204" pitchFamily="34" charset="0"/>
              </a:rPr>
              <a:t>VISp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），视野中是否存在</a:t>
            </a:r>
            <a:r>
              <a:rPr lang="en-US" altLang="zh-CN" b="0" i="0" dirty="0" err="1">
                <a:solidFill>
                  <a:srgbClr val="CCCCCC"/>
                </a:solidFill>
                <a:effectLst/>
                <a:latin typeface="Arial" panose="020B0604020202020204" pitchFamily="34" charset="0"/>
              </a:rPr>
              <a:t>simplecell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b="0" i="0" dirty="0" err="1">
                <a:solidFill>
                  <a:srgbClr val="CCCCCC"/>
                </a:solidFill>
                <a:effectLst/>
                <a:latin typeface="Arial" panose="020B0604020202020204" pitchFamily="34" charset="0"/>
              </a:rPr>
              <a:t>complexcell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？请设定一个你认为合理的标准，筛选符合条件的细胞。我们可以选择不同的</a:t>
            </a:r>
            <a:r>
              <a:rPr lang="en-US" altLang="zh-CN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pthreshold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……</a:t>
            </a:r>
            <a:endParaRPr lang="zh-CN" altLang="en-US" b="0" i="0" dirty="0">
              <a:solidFill>
                <a:srgbClr val="CCCCC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F6E746-E403-65D6-873B-7A1E67F0A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3" y="0"/>
            <a:ext cx="667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7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3109ED-613B-E53A-3CD8-6F969F4C3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3" y="0"/>
            <a:ext cx="667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7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5AC3C-DDC8-67BF-11A5-4F8AF2EC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 &amp; Forward Part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5AE37-30CC-1859-C62D-99B1326F5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</a:t>
            </a:r>
            <a:r>
              <a:rPr lang="en-US" altLang="zh-CN" dirty="0"/>
              <a:t>neuron</a:t>
            </a:r>
            <a:r>
              <a:rPr lang="zh-CN" altLang="en-US" dirty="0"/>
              <a:t>和互信息；第二个是对于</a:t>
            </a:r>
            <a:r>
              <a:rPr lang="en-US" altLang="zh-CN" dirty="0"/>
              <a:t>dynamic/static grating</a:t>
            </a:r>
            <a:r>
              <a:rPr lang="zh-CN" altLang="en-US" dirty="0"/>
              <a:t>每个刺激分成</a:t>
            </a:r>
            <a:r>
              <a:rPr lang="en-US" altLang="zh-CN" dirty="0"/>
              <a:t>0-20-40-60-80-100</a:t>
            </a:r>
            <a:r>
              <a:rPr lang="zh-CN" altLang="en-US" dirty="0"/>
              <a:t>五段，然后分别和原始刺激信号比较互信息量</a:t>
            </a:r>
          </a:p>
        </p:txBody>
      </p:sp>
    </p:spTree>
    <p:extLst>
      <p:ext uri="{BB962C8B-B14F-4D97-AF65-F5344CB8AC3E}">
        <p14:creationId xmlns:p14="http://schemas.microsoft.com/office/powerpoint/2010/main" val="124125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935D5C-54EC-FE4E-C2F2-B2A22BECA3DC}"/>
              </a:ext>
            </a:extLst>
          </p:cNvPr>
          <p:cNvGrpSpPr/>
          <p:nvPr/>
        </p:nvGrpSpPr>
        <p:grpSpPr>
          <a:xfrm>
            <a:off x="0" y="0"/>
            <a:ext cx="12192000" cy="6724320"/>
            <a:chOff x="0" y="0"/>
            <a:chExt cx="11070627" cy="61058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F0C89B3-86C4-BCD0-AC00-3D045673F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3469064" cy="29478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4718B8-AD9B-F630-0E79-297035FDC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57979"/>
              <a:ext cx="3418625" cy="294786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DA7B27F-0A8B-270C-60BF-919280A7D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9575" y="0"/>
              <a:ext cx="3469064" cy="294786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7C4C7F7-710B-7D20-1B60-6AFB99F86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9572" y="3157978"/>
              <a:ext cx="3418627" cy="294786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D603CAB-E2D5-CB94-1709-C8F7A5025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9149" y="0"/>
              <a:ext cx="3418626" cy="2947864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CF8DF24-4DA8-6D1F-CF78-8B1E0D01E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9146" y="3157978"/>
              <a:ext cx="3491481" cy="294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6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5BA1E4E-34B1-83C6-CDC0-52433241A4E9}"/>
              </a:ext>
            </a:extLst>
          </p:cNvPr>
          <p:cNvGrpSpPr/>
          <p:nvPr/>
        </p:nvGrpSpPr>
        <p:grpSpPr>
          <a:xfrm>
            <a:off x="0" y="0"/>
            <a:ext cx="15302848" cy="5060597"/>
            <a:chOff x="0" y="0"/>
            <a:chExt cx="15302848" cy="506059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56D878F-233A-A664-2414-B439957A5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1992" cy="253029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B586542-2799-91CB-8A1F-4E5DE4BE2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0879" y="0"/>
              <a:ext cx="3011750" cy="253029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EA82FB2-EF25-E415-99C9-DB4119359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0"/>
              <a:ext cx="3011752" cy="253029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D51A8EF-3F00-3CC6-FEDE-1A3ED01F2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8864" y="1"/>
              <a:ext cx="3091992" cy="252859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4D25751-5B32-7904-9332-C308401CD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10856" y="1"/>
              <a:ext cx="3091992" cy="252859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821287C-E023-386C-D588-C39BA3B32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0" y="2530298"/>
              <a:ext cx="3087614" cy="253029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3EA1A4F-0264-110C-A126-39E1C59E8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80879" y="2530297"/>
              <a:ext cx="3021768" cy="253029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1F3B07D-37E9-EBBD-DCA9-380B69409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92629" y="2528596"/>
              <a:ext cx="3011753" cy="25303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D3B71F8-69AB-16F6-3ECC-8ED953235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18864" y="2528596"/>
              <a:ext cx="3073136" cy="253030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C92B933-149D-4C12-4B24-05E18BD4E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70866" y="2496283"/>
              <a:ext cx="3131982" cy="2528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40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0B73708-6062-68AC-2426-506DD00ED79A}"/>
              </a:ext>
            </a:extLst>
          </p:cNvPr>
          <p:cNvSpPr/>
          <p:nvPr/>
        </p:nvSpPr>
        <p:spPr>
          <a:xfrm>
            <a:off x="1979629" y="999241"/>
            <a:ext cx="2092750" cy="127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BDFE373-E319-2A02-2EAB-BEDFAC809F13}"/>
              </a:ext>
            </a:extLst>
          </p:cNvPr>
          <p:cNvSpPr/>
          <p:nvPr/>
        </p:nvSpPr>
        <p:spPr>
          <a:xfrm>
            <a:off x="6704029" y="999240"/>
            <a:ext cx="2092750" cy="127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VISal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27AB678-6923-9C6C-FD74-0A2E695AA768}"/>
              </a:ext>
            </a:extLst>
          </p:cNvPr>
          <p:cNvSpPr/>
          <p:nvPr/>
        </p:nvSpPr>
        <p:spPr>
          <a:xfrm>
            <a:off x="4441596" y="4045670"/>
            <a:ext cx="2092750" cy="127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VISp</a:t>
            </a:r>
            <a:endParaRPr lang="zh-CN" altLang="en-US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1FA586F-4B2F-0364-3E8F-774C83AA5BE0}"/>
              </a:ext>
            </a:extLst>
          </p:cNvPr>
          <p:cNvCxnSpPr>
            <a:stCxn id="4" idx="2"/>
            <a:endCxn id="2" idx="4"/>
          </p:cNvCxnSpPr>
          <p:nvPr/>
        </p:nvCxnSpPr>
        <p:spPr>
          <a:xfrm rot="10800000">
            <a:off x="3026004" y="2271860"/>
            <a:ext cx="1415592" cy="2410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345C1FA4-1391-90F2-A92E-E9916AC11221}"/>
              </a:ext>
            </a:extLst>
          </p:cNvPr>
          <p:cNvCxnSpPr>
            <a:cxnSpLocks/>
            <a:stCxn id="4" idx="6"/>
            <a:endCxn id="3" idx="4"/>
          </p:cNvCxnSpPr>
          <p:nvPr/>
        </p:nvCxnSpPr>
        <p:spPr>
          <a:xfrm flipV="1">
            <a:off x="6534346" y="2271859"/>
            <a:ext cx="1216058" cy="2410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7846D38-CD9F-6221-0A9E-E3387F6A2428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5388204" y="-1362959"/>
            <a:ext cx="1" cy="4724400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EB9A138-C72A-029E-5CAD-EEF340FA41FE}"/>
              </a:ext>
            </a:extLst>
          </p:cNvPr>
          <p:cNvSpPr txBox="1"/>
          <p:nvPr/>
        </p:nvSpPr>
        <p:spPr>
          <a:xfrm>
            <a:off x="7852527" y="2271859"/>
            <a:ext cx="216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Dynamic &amp; Static : Feature Integration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A9C81B-8486-7A99-7054-380A7F0D24AF}"/>
              </a:ext>
            </a:extLst>
          </p:cNvPr>
          <p:cNvSpPr txBox="1"/>
          <p:nvPr/>
        </p:nvSpPr>
        <p:spPr>
          <a:xfrm>
            <a:off x="3120271" y="2317744"/>
            <a:ext cx="2686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Dynamic: </a:t>
            </a:r>
          </a:p>
          <a:p>
            <a:r>
              <a:rPr lang="en-US" altLang="zh-CN" dirty="0"/>
              <a:t>Feature Integration</a:t>
            </a:r>
          </a:p>
          <a:p>
            <a:r>
              <a:rPr lang="en-US" altLang="zh-CN" dirty="0"/>
              <a:t>Static:</a:t>
            </a:r>
          </a:p>
          <a:p>
            <a:r>
              <a:rPr lang="en-US" altLang="zh-CN" dirty="0"/>
              <a:t>Non-linear processing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5B8CE2-F3C8-8854-3BDB-574DD1DAF795}"/>
              </a:ext>
            </a:extLst>
          </p:cNvPr>
          <p:cNvSpPr txBox="1"/>
          <p:nvPr/>
        </p:nvSpPr>
        <p:spPr>
          <a:xfrm>
            <a:off x="4699262" y="886863"/>
            <a:ext cx="173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70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795C4C-BD95-C9AD-04C4-29D14598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1" y="0"/>
            <a:ext cx="11555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1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75D0BB-C40D-B700-B8BE-AF09AC2E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3" y="0"/>
            <a:ext cx="667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7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82F864-A3B5-9B0C-F992-D3C3C8C4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04837"/>
            <a:ext cx="113157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1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AC443E-6F2C-BBAA-5D69-CFB59318B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1" y="0"/>
            <a:ext cx="11555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7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6C144A-128B-19C1-AB1B-261DAADC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3" y="0"/>
            <a:ext cx="667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6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557C16-91E8-6368-F2D9-7097B013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04837"/>
            <a:ext cx="113157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7E6685-AC31-7295-4C70-8278E279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1" y="0"/>
            <a:ext cx="11555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9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DBE912-7FF5-EA47-9CEC-931E085A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3" y="0"/>
            <a:ext cx="667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8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184</Words>
  <Application>Microsoft Office PowerPoint</Application>
  <PresentationFormat>宽屏</PresentationFormat>
  <Paragraphs>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Courier New</vt:lpstr>
      <vt:lpstr>Office 主题​​</vt:lpstr>
      <vt:lpstr>Task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Information &amp; Forward Part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兆骥 张</dc:creator>
  <cp:lastModifiedBy>兆骥 张</cp:lastModifiedBy>
  <cp:revision>23</cp:revision>
  <dcterms:created xsi:type="dcterms:W3CDTF">2025-06-17T13:55:39Z</dcterms:created>
  <dcterms:modified xsi:type="dcterms:W3CDTF">2025-06-17T19:58:45Z</dcterms:modified>
</cp:coreProperties>
</file>