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6D6E0-DD54-D751-4537-BC272C7ED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41123C-912E-50B2-0966-D81D8B57F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516B3-5DC8-1155-2278-AAAEAA6D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12CC-490C-48F6-8466-0FB784CD6AC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03FD0-275F-82EE-49C4-68E76491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3EBE9-0D47-316A-2CD9-75298ABE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F090-4A54-4C73-B203-44DBEA272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3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403F1-CB59-02B1-F87B-1FF11415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C319F0-4B55-7218-0E16-44F57009F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CCD63-136B-C68F-D413-34EFFD55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12CC-490C-48F6-8466-0FB784CD6AC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BCC5A-3BA0-203B-2CF9-5CFF2823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709E4-F6CB-52A8-835D-B9A0DC66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F090-4A54-4C73-B203-44DBEA272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8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2328B5-5A99-F62B-5B31-D51EC6E40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328AB6-B136-B5AF-A1D6-01501A1D4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025E8-1E52-2FEA-26E2-117BB45C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12CC-490C-48F6-8466-0FB784CD6AC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E0BF6-56AA-ABA4-3D44-48073065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813CB-1276-115F-84CB-EA70F03B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F090-4A54-4C73-B203-44DBEA272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37DBF-305D-0F40-F123-C09EA0BA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BC972-885B-5EB4-3B69-D16F7113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1FADD-C59D-71FF-0072-4E164367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12CC-490C-48F6-8466-0FB784CD6AC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6E8C8-9AC1-4549-0BEE-30A91DB2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FC3A7-5603-11EB-31DB-F77394E4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F090-4A54-4C73-B203-44DBEA272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6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C7C8B-1AF6-4595-1CD4-AD2BBDCF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68BBD-3719-280E-F88C-591B639A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8ECB4-161F-9813-B077-C5D4C39D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12CC-490C-48F6-8466-0FB784CD6AC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9D8B8-2D50-7EF9-A27D-CB3BE0F7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F994A-6530-88B0-CB87-687C9868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F090-4A54-4C73-B203-44DBEA272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EA99-DFD5-A896-F699-5C725038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FCB86-ADD4-6773-4EEA-8AD129DFC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649D69-282F-9DBB-1522-476B9AF7A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F7C3BE-E925-79C0-1383-C332AE38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12CC-490C-48F6-8466-0FB784CD6AC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D19ED-10A4-55F2-6010-2EACB93D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FE6C3-7246-C18B-2A3F-A5BCD467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F090-4A54-4C73-B203-44DBEA272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4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05B5B-7C17-0287-E4A8-8CF5C1A7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A58764-87C4-F100-EEED-B4FA41B07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30626-3148-6D91-AEF5-2E608ED4B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0C4E23-81AF-8A07-9CA0-8F5FD733B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477497-CE9A-23E0-2265-521810723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67B96B-6EB0-894D-5D42-3CDB0F00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12CC-490C-48F6-8466-0FB784CD6AC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9EDC6D-6233-D3BD-EAE1-0A18B279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062C51-40DE-4D62-DA74-57715D9D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F090-4A54-4C73-B203-44DBEA272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0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FCD73-D3A3-DAC2-F577-B8BC03D0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4FAFAF-E879-D154-1113-B46C3443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12CC-490C-48F6-8466-0FB784CD6AC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102074-7B5D-5AAF-E62B-880B4E02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A5BE8-CA15-8C38-8F91-A59883CA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F090-4A54-4C73-B203-44DBEA272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F0605-1AD5-4D76-8048-47F71047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12CC-490C-48F6-8466-0FB784CD6AC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23C80F-E8C7-1C32-5505-3694E6B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2E872-C851-D79A-C21A-34CFC2B6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F090-4A54-4C73-B203-44DBEA272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3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99AD7-E29F-B1A0-49DE-7F625BD7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BD163-3DB6-98BF-607B-A62F45A64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648C6-CEFB-BB2D-5989-945B10D2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6F180-EFFB-8DB7-5D5D-5B4833D7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12CC-490C-48F6-8466-0FB784CD6AC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1FA0B-025F-1981-8873-D92F26D0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46AE6-48C2-A2C5-EB66-78EEDE47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F090-4A54-4C73-B203-44DBEA272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0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C465D-10E2-ADB0-249C-583D7177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7174A-3167-C938-8970-5C7A31BEB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0F775-254A-9E34-4048-761953DBE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2DDDF-7059-29D3-B4CA-C37A6CDC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12CC-490C-48F6-8466-0FB784CD6AC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0F28E6-37DB-B84C-9374-274F9DB6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D8FA0-64F1-DB66-548B-3C405E7E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F090-4A54-4C73-B203-44DBEA272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283EB6-AA61-665F-A37C-3EAD6470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592562-62F9-DD71-8B35-34F71BE8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67EED-14BD-8755-151F-AE7F78FD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712CC-490C-48F6-8466-0FB784CD6AC8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D9650-9118-D9D0-F87E-06B04E37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442E1-7668-5C77-7FF7-ACB53AB6E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F090-4A54-4C73-B203-44DBEA272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4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97C98-AC81-C2C9-10FC-F76649168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Itti&amp;Koch’s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LIF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E4CD78-EEFD-98CB-7F57-AC9966198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1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C0B7-7818-8EA0-192F-D7407159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470"/>
            <a:ext cx="5714594" cy="51083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8B3C6E-294F-33C0-35B3-8A8C7AC3F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85" y="1354864"/>
            <a:ext cx="2080724" cy="15680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D6F099-2A44-6A0C-7CAF-127517D2B3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1" t="10363" r="21786" b="9025"/>
          <a:stretch/>
        </p:blipFill>
        <p:spPr>
          <a:xfrm>
            <a:off x="10039023" y="3016251"/>
            <a:ext cx="2080726" cy="15843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493FD6-6C3C-0F94-A1AE-644E98A382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6" t="11078" r="21939" b="11078"/>
          <a:stretch/>
        </p:blipFill>
        <p:spPr>
          <a:xfrm>
            <a:off x="7791785" y="3016251"/>
            <a:ext cx="2080725" cy="15627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E131D0-505A-F264-D0ED-C34FAAC554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11524" r="22322" b="10485"/>
          <a:stretch/>
        </p:blipFill>
        <p:spPr>
          <a:xfrm>
            <a:off x="5627802" y="3031475"/>
            <a:ext cx="2080726" cy="15691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0A5295B-E9BE-CF35-2E72-16160C9346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3" t="10633" r="21556" b="10633"/>
          <a:stretch/>
        </p:blipFill>
        <p:spPr>
          <a:xfrm>
            <a:off x="7742037" y="4767942"/>
            <a:ext cx="2180219" cy="16328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7A3A62-093A-50F3-A603-EE751608F360}"/>
              </a:ext>
            </a:extLst>
          </p:cNvPr>
          <p:cNvSpPr txBox="1"/>
          <p:nvPr/>
        </p:nvSpPr>
        <p:spPr>
          <a:xfrm>
            <a:off x="1591408" y="307731"/>
            <a:ext cx="25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Itti’s</a:t>
            </a:r>
            <a:r>
              <a:rPr lang="en-US" altLang="zh-CN" dirty="0"/>
              <a:t> result in the article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798916-2245-B685-3E61-5F89A2617699}"/>
              </a:ext>
            </a:extLst>
          </p:cNvPr>
          <p:cNvSpPr txBox="1"/>
          <p:nvPr/>
        </p:nvSpPr>
        <p:spPr>
          <a:xfrm>
            <a:off x="8209263" y="307731"/>
            <a:ext cx="124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Our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9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D72020-BEDE-ABED-DE60-241812BAB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" y="718457"/>
            <a:ext cx="12129984" cy="6260841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C20B23-AF17-176C-798F-20E2E110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maps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28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03C02C-969A-883F-15C8-DBAA82DEA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8191" r="13355" b="6704"/>
          <a:stretch/>
        </p:blipFill>
        <p:spPr>
          <a:xfrm>
            <a:off x="513184" y="173540"/>
            <a:ext cx="10695042" cy="651092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B4C806-688D-432D-4701-4E5F164F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662" y="467762"/>
            <a:ext cx="3071326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Color maps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726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60A68-5E55-2D79-9F82-97A23406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9357"/>
            <a:ext cx="10515600" cy="1325563"/>
          </a:xfrm>
        </p:spPr>
        <p:txBody>
          <a:bodyPr/>
          <a:lstStyle/>
          <a:p>
            <a:r>
              <a:rPr lang="en-US" altLang="zh-CN" dirty="0"/>
              <a:t>Orientation maps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ACD2ED-F89F-4D64-DCAD-FE7BE1D45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7" t="10794" r="8754" b="7293"/>
          <a:stretch/>
        </p:blipFill>
        <p:spPr>
          <a:xfrm>
            <a:off x="320740" y="737119"/>
            <a:ext cx="11793115" cy="6120881"/>
          </a:xfrm>
        </p:spPr>
      </p:pic>
    </p:spTree>
    <p:extLst>
      <p:ext uri="{BB962C8B-B14F-4D97-AF65-F5344CB8AC3E}">
        <p14:creationId xmlns:p14="http://schemas.microsoft.com/office/powerpoint/2010/main" val="188173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6894D-4E7A-AA2E-4FE3-CBE9A6FC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Itti&amp;Koch’s</a:t>
            </a:r>
            <a:r>
              <a:rPr lang="en-US" altLang="zh-CN" dirty="0"/>
              <a:t> LIF: winner take all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31AD98-9B65-6BB3-6F0B-9E96C2FC1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3" t="10633" r="21556" b="10633"/>
          <a:stretch/>
        </p:blipFill>
        <p:spPr>
          <a:xfrm>
            <a:off x="641262" y="2146039"/>
            <a:ext cx="3799809" cy="28458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5D17F4-E872-5041-C57B-F15A3C3A1A92}"/>
              </a:ext>
            </a:extLst>
          </p:cNvPr>
          <p:cNvSpPr txBox="1"/>
          <p:nvPr/>
        </p:nvSpPr>
        <p:spPr>
          <a:xfrm>
            <a:off x="838200" y="5141167"/>
            <a:ext cx="350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Saliency Map (SM) at scale(σ) 4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9187634-EC7D-CA26-CD38-997D233C1BF7}"/>
              </a:ext>
            </a:extLst>
          </p:cNvPr>
          <p:cNvGrpSpPr/>
          <p:nvPr/>
        </p:nvGrpSpPr>
        <p:grpSpPr>
          <a:xfrm>
            <a:off x="5491692" y="2437013"/>
            <a:ext cx="1208616" cy="1983973"/>
            <a:chOff x="5299788" y="1035700"/>
            <a:chExt cx="1208616" cy="198397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F2ECD9B-6360-0408-23F1-025068C4A167}"/>
                </a:ext>
              </a:extLst>
            </p:cNvPr>
            <p:cNvSpPr/>
            <p:nvPr/>
          </p:nvSpPr>
          <p:spPr>
            <a:xfrm>
              <a:off x="5299788" y="1035700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F50ED0A-E390-7680-B9AF-BFEA7FCFE3BA}"/>
                </a:ext>
              </a:extLst>
            </p:cNvPr>
            <p:cNvSpPr/>
            <p:nvPr/>
          </p:nvSpPr>
          <p:spPr>
            <a:xfrm>
              <a:off x="5299788" y="1363194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487F1F5-0D87-2787-7EC3-0040591F6C1A}"/>
                </a:ext>
              </a:extLst>
            </p:cNvPr>
            <p:cNvSpPr/>
            <p:nvPr/>
          </p:nvSpPr>
          <p:spPr>
            <a:xfrm>
              <a:off x="5299788" y="1709045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8AE42A7-0C70-2157-D879-3C725E567967}"/>
                </a:ext>
              </a:extLst>
            </p:cNvPr>
            <p:cNvSpPr/>
            <p:nvPr/>
          </p:nvSpPr>
          <p:spPr>
            <a:xfrm>
              <a:off x="5299788" y="2074509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45B28E0-E21C-56EC-A7D4-6CFB8EC6B24A}"/>
                </a:ext>
              </a:extLst>
            </p:cNvPr>
            <p:cNvSpPr/>
            <p:nvPr/>
          </p:nvSpPr>
          <p:spPr>
            <a:xfrm>
              <a:off x="5299788" y="2402003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1CC77E-44D4-2773-08A6-6B6A9B28D24D}"/>
                </a:ext>
              </a:extLst>
            </p:cNvPr>
            <p:cNvSpPr/>
            <p:nvPr/>
          </p:nvSpPr>
          <p:spPr>
            <a:xfrm>
              <a:off x="5299788" y="2747854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E4244D1-F9E8-F885-560B-F2CCB36C731D}"/>
                </a:ext>
              </a:extLst>
            </p:cNvPr>
            <p:cNvSpPr/>
            <p:nvPr/>
          </p:nvSpPr>
          <p:spPr>
            <a:xfrm>
              <a:off x="5620139" y="1035700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D20822D-C46E-5239-1C60-7B876C032D34}"/>
                </a:ext>
              </a:extLst>
            </p:cNvPr>
            <p:cNvSpPr/>
            <p:nvPr/>
          </p:nvSpPr>
          <p:spPr>
            <a:xfrm>
              <a:off x="5620139" y="1363194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C163A93-381C-DDB7-0A82-06680950AD8F}"/>
                </a:ext>
              </a:extLst>
            </p:cNvPr>
            <p:cNvSpPr/>
            <p:nvPr/>
          </p:nvSpPr>
          <p:spPr>
            <a:xfrm>
              <a:off x="5620139" y="1709045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0CA7B41-7C84-D5B2-90BF-9A863D030443}"/>
                </a:ext>
              </a:extLst>
            </p:cNvPr>
            <p:cNvSpPr/>
            <p:nvPr/>
          </p:nvSpPr>
          <p:spPr>
            <a:xfrm>
              <a:off x="5620139" y="2074509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2E1ACF6-60B7-2A7A-AC88-1908EAF747B9}"/>
                </a:ext>
              </a:extLst>
            </p:cNvPr>
            <p:cNvSpPr/>
            <p:nvPr/>
          </p:nvSpPr>
          <p:spPr>
            <a:xfrm>
              <a:off x="5620139" y="2402003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E548F43-9A66-5AFC-FFA8-35E844A2FBC0}"/>
                </a:ext>
              </a:extLst>
            </p:cNvPr>
            <p:cNvSpPr/>
            <p:nvPr/>
          </p:nvSpPr>
          <p:spPr>
            <a:xfrm>
              <a:off x="5620139" y="2747854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D1B3F8B-2255-D5BA-FEDF-621345D84518}"/>
                </a:ext>
              </a:extLst>
            </p:cNvPr>
            <p:cNvSpPr/>
            <p:nvPr/>
          </p:nvSpPr>
          <p:spPr>
            <a:xfrm>
              <a:off x="5954787" y="1055593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4093B7E-B1B8-D44E-BC2B-1D3F886843B3}"/>
                </a:ext>
              </a:extLst>
            </p:cNvPr>
            <p:cNvSpPr/>
            <p:nvPr/>
          </p:nvSpPr>
          <p:spPr>
            <a:xfrm>
              <a:off x="5954787" y="1383087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9878D66-743D-ADB4-B466-B2E14401218E}"/>
                </a:ext>
              </a:extLst>
            </p:cNvPr>
            <p:cNvSpPr/>
            <p:nvPr/>
          </p:nvSpPr>
          <p:spPr>
            <a:xfrm>
              <a:off x="5954787" y="1728938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0FA0D27-A2CE-0384-9B3D-07CD497DA01C}"/>
                </a:ext>
              </a:extLst>
            </p:cNvPr>
            <p:cNvSpPr/>
            <p:nvPr/>
          </p:nvSpPr>
          <p:spPr>
            <a:xfrm>
              <a:off x="5954787" y="2094402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A4020AD-7DFD-2772-417A-3E3121E9E712}"/>
                </a:ext>
              </a:extLst>
            </p:cNvPr>
            <p:cNvSpPr/>
            <p:nvPr/>
          </p:nvSpPr>
          <p:spPr>
            <a:xfrm>
              <a:off x="5954787" y="2421896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611AF3F-3770-6C3E-56F7-21C78CE0C55E}"/>
                </a:ext>
              </a:extLst>
            </p:cNvPr>
            <p:cNvSpPr/>
            <p:nvPr/>
          </p:nvSpPr>
          <p:spPr>
            <a:xfrm>
              <a:off x="5954787" y="2767747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A3C5028-25C5-557B-4256-A5D4A38ACAA8}"/>
                </a:ext>
              </a:extLst>
            </p:cNvPr>
            <p:cNvSpPr/>
            <p:nvPr/>
          </p:nvSpPr>
          <p:spPr>
            <a:xfrm>
              <a:off x="6275138" y="1055593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BDCB042-0793-2A64-7B31-5C3026801F3D}"/>
                </a:ext>
              </a:extLst>
            </p:cNvPr>
            <p:cNvSpPr/>
            <p:nvPr/>
          </p:nvSpPr>
          <p:spPr>
            <a:xfrm>
              <a:off x="6275138" y="1383087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AA46939-DBD3-53DD-479D-ED1B9EA738A6}"/>
                </a:ext>
              </a:extLst>
            </p:cNvPr>
            <p:cNvSpPr/>
            <p:nvPr/>
          </p:nvSpPr>
          <p:spPr>
            <a:xfrm>
              <a:off x="6275138" y="1728938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9E9007D-72C2-F061-DFA9-110BD1E041EB}"/>
                </a:ext>
              </a:extLst>
            </p:cNvPr>
            <p:cNvSpPr/>
            <p:nvPr/>
          </p:nvSpPr>
          <p:spPr>
            <a:xfrm>
              <a:off x="6275138" y="2094402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2B1D6EA-FD82-311B-150E-E01E00A6D4D5}"/>
                </a:ext>
              </a:extLst>
            </p:cNvPr>
            <p:cNvSpPr/>
            <p:nvPr/>
          </p:nvSpPr>
          <p:spPr>
            <a:xfrm>
              <a:off x="6275138" y="2421896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9E4DEB7-A698-B103-D55D-D1A36B9F9E7F}"/>
                </a:ext>
              </a:extLst>
            </p:cNvPr>
            <p:cNvSpPr/>
            <p:nvPr/>
          </p:nvSpPr>
          <p:spPr>
            <a:xfrm>
              <a:off x="6275138" y="2767747"/>
              <a:ext cx="233266" cy="25192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C047111-14FD-146E-B44D-AECDCC3495FF}"/>
              </a:ext>
            </a:extLst>
          </p:cNvPr>
          <p:cNvCxnSpPr/>
          <p:nvPr/>
        </p:nvCxnSpPr>
        <p:spPr>
          <a:xfrm>
            <a:off x="4590661" y="3256214"/>
            <a:ext cx="7557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AB16BC5-2FE7-9A7F-AFC9-1BBC5611450E}"/>
              </a:ext>
            </a:extLst>
          </p:cNvPr>
          <p:cNvSpPr txBox="1"/>
          <p:nvPr/>
        </p:nvSpPr>
        <p:spPr>
          <a:xfrm>
            <a:off x="5059675" y="4927810"/>
            <a:ext cx="217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2D Winner-Take-All LIF neurons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C7D30C1-528B-0D13-16F5-3E1B8815D2DA}"/>
              </a:ext>
            </a:extLst>
          </p:cNvPr>
          <p:cNvCxnSpPr/>
          <p:nvPr/>
        </p:nvCxnSpPr>
        <p:spPr>
          <a:xfrm flipV="1">
            <a:off x="6885992" y="2071396"/>
            <a:ext cx="1343608" cy="118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ACE9C1DA-0ABE-C77F-CFB2-70B3F86D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284" y="327633"/>
            <a:ext cx="3543121" cy="562776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60A9B6E-7420-B0FD-D970-C4A1F59336F2}"/>
              </a:ext>
            </a:extLst>
          </p:cNvPr>
          <p:cNvSpPr txBox="1"/>
          <p:nvPr/>
        </p:nvSpPr>
        <p:spPr>
          <a:xfrm>
            <a:off x="4422385" y="2890470"/>
            <a:ext cx="100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</a:t>
            </a:r>
          </a:p>
          <a:p>
            <a:r>
              <a:rPr lang="en-US" altLang="zh-CN" dirty="0"/>
              <a:t>current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7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8473E-B41C-6F87-AAC1-B1DE6605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06B63-9F45-3901-5925-0DF0EC6B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did </a:t>
            </a:r>
            <a:r>
              <a:rPr lang="en-US" altLang="zh-CN" dirty="0" err="1"/>
              <a:t>Itti</a:t>
            </a:r>
            <a:r>
              <a:rPr lang="en-US" altLang="zh-CN" dirty="0"/>
              <a:t> and Koch achieve in the article</a:t>
            </a:r>
          </a:p>
          <a:p>
            <a:endParaRPr lang="en-US" altLang="zh-CN" dirty="0"/>
          </a:p>
          <a:p>
            <a:r>
              <a:rPr lang="en-US" altLang="zh-CN" dirty="0"/>
              <a:t>What we got till now</a:t>
            </a:r>
          </a:p>
          <a:p>
            <a:endParaRPr lang="en-US" altLang="zh-CN" dirty="0"/>
          </a:p>
          <a:p>
            <a:r>
              <a:rPr lang="en-US" altLang="zh-CN" dirty="0" err="1"/>
              <a:t>Itti</a:t>
            </a:r>
            <a:r>
              <a:rPr lang="en-US" altLang="zh-CN" dirty="0"/>
              <a:t> &amp; Koch’s LIF: Winner take </a:t>
            </a:r>
            <a:r>
              <a:rPr lang="en-US" altLang="zh-CN"/>
              <a:t>all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66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53010-61E1-B628-78DC-34DFECBD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Itti</a:t>
            </a:r>
            <a:r>
              <a:rPr lang="en-US" altLang="zh-CN" dirty="0"/>
              <a:t> and Koch’s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35AE6-4BEC-0E35-9001-6A9793F0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467" y="2454885"/>
            <a:ext cx="5024894" cy="2913429"/>
          </a:xfrm>
        </p:spPr>
        <p:txBody>
          <a:bodyPr/>
          <a:lstStyle/>
          <a:p>
            <a:r>
              <a:rPr lang="en-US" altLang="zh-CN" dirty="0"/>
              <a:t>The key parts are :</a:t>
            </a:r>
          </a:p>
          <a:p>
            <a:endParaRPr lang="en-US" altLang="zh-CN" dirty="0"/>
          </a:p>
          <a:p>
            <a:r>
              <a:rPr lang="en-US" altLang="zh-CN" dirty="0"/>
              <a:t>Center-surround differences</a:t>
            </a:r>
          </a:p>
          <a:p>
            <a:endParaRPr lang="en-US" altLang="zh-CN" dirty="0"/>
          </a:p>
          <a:p>
            <a:r>
              <a:rPr lang="en-US" altLang="zh-CN" dirty="0"/>
              <a:t>Across scale combinations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2FD740-518E-BFC3-1AF8-22D8B3B9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39" y="1825625"/>
            <a:ext cx="48577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7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712ADB23-C37C-1F60-3196-C8EC673C4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44" y="1342503"/>
            <a:ext cx="3616550" cy="27124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DB184F-426E-5F27-27A8-9998282D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Center-surround differences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2BB425E-07D1-FB7D-79BE-1BBBA3A1B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7" y="1287667"/>
            <a:ext cx="3648723" cy="273654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B40AA8-1FE5-CAE3-4E46-1E2442C6B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358" y="1287667"/>
            <a:ext cx="3648723" cy="27365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143801-B238-8054-DFE5-4FBBF210DFF5}"/>
              </a:ext>
            </a:extLst>
          </p:cNvPr>
          <p:cNvSpPr txBox="1"/>
          <p:nvPr/>
        </p:nvSpPr>
        <p:spPr>
          <a:xfrm>
            <a:off x="1119674" y="4054916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resolution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15D59E-153A-D36C-255E-778E4EF9C02A}"/>
              </a:ext>
            </a:extLst>
          </p:cNvPr>
          <p:cNvSpPr txBox="1"/>
          <p:nvPr/>
        </p:nvSpPr>
        <p:spPr>
          <a:xfrm>
            <a:off x="4664996" y="4054916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resolution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DCA111E-4EBE-A732-D6AE-A1E294C6A554}"/>
              </a:ext>
            </a:extLst>
          </p:cNvPr>
          <p:cNvSpPr/>
          <p:nvPr/>
        </p:nvSpPr>
        <p:spPr>
          <a:xfrm>
            <a:off x="3587083" y="2603240"/>
            <a:ext cx="205275" cy="205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-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1425DA-77ED-2564-F552-233D14620B1F}"/>
              </a:ext>
            </a:extLst>
          </p:cNvPr>
          <p:cNvCxnSpPr>
            <a:cxnSpLocks/>
          </p:cNvCxnSpPr>
          <p:nvPr/>
        </p:nvCxnSpPr>
        <p:spPr>
          <a:xfrm>
            <a:off x="7257502" y="2648442"/>
            <a:ext cx="14416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759A4B-5388-C213-9D9A-596742681ABB}"/>
              </a:ext>
            </a:extLst>
          </p:cNvPr>
          <p:cNvSpPr txBox="1"/>
          <p:nvPr/>
        </p:nvSpPr>
        <p:spPr>
          <a:xfrm>
            <a:off x="7107743" y="2143681"/>
            <a:ext cx="157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Up-sampling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ED749295-2063-D75C-139C-80E10EE878AF}"/>
              </a:ext>
            </a:extLst>
          </p:cNvPr>
          <p:cNvCxnSpPr>
            <a:stCxn id="10" idx="2"/>
            <a:endCxn id="20" idx="2"/>
          </p:cNvCxnSpPr>
          <p:nvPr/>
        </p:nvCxnSpPr>
        <p:spPr>
          <a:xfrm rot="5400000" flipH="1" flipV="1">
            <a:off x="5954992" y="171321"/>
            <a:ext cx="369332" cy="8136522"/>
          </a:xfrm>
          <a:prstGeom prst="bentConnector3">
            <a:avLst>
              <a:gd name="adj1" fmla="val -6189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71B146-0316-67F3-B897-A74B70ED5439}"/>
              </a:ext>
            </a:extLst>
          </p:cNvPr>
          <p:cNvSpPr txBox="1"/>
          <p:nvPr/>
        </p:nvSpPr>
        <p:spPr>
          <a:xfrm>
            <a:off x="10207919" y="4054916"/>
            <a:ext cx="173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resolution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7760B1F-C12A-0931-EF90-E0B20DFA5E69}"/>
              </a:ext>
            </a:extLst>
          </p:cNvPr>
          <p:cNvCxnSpPr/>
          <p:nvPr/>
        </p:nvCxnSpPr>
        <p:spPr>
          <a:xfrm>
            <a:off x="5999584" y="4665306"/>
            <a:ext cx="0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6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712ADB23-C37C-1F60-3196-C8EC673C4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44" y="1342503"/>
            <a:ext cx="3616550" cy="27124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DB184F-426E-5F27-27A8-9998282D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Center-surround differences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2BB425E-07D1-FB7D-79BE-1BBBA3A1B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7" y="1287667"/>
            <a:ext cx="3648723" cy="273654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B40AA8-1FE5-CAE3-4E46-1E2442C6B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358" y="1287667"/>
            <a:ext cx="3648723" cy="27365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143801-B238-8054-DFE5-4FBBF210DFF5}"/>
              </a:ext>
            </a:extLst>
          </p:cNvPr>
          <p:cNvSpPr txBox="1"/>
          <p:nvPr/>
        </p:nvSpPr>
        <p:spPr>
          <a:xfrm>
            <a:off x="1119674" y="4054916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resolution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15D59E-153A-D36C-255E-778E4EF9C02A}"/>
              </a:ext>
            </a:extLst>
          </p:cNvPr>
          <p:cNvSpPr txBox="1"/>
          <p:nvPr/>
        </p:nvSpPr>
        <p:spPr>
          <a:xfrm>
            <a:off x="4664996" y="4054916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resolution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DCA111E-4EBE-A732-D6AE-A1E294C6A554}"/>
              </a:ext>
            </a:extLst>
          </p:cNvPr>
          <p:cNvSpPr/>
          <p:nvPr/>
        </p:nvSpPr>
        <p:spPr>
          <a:xfrm>
            <a:off x="3587083" y="2603240"/>
            <a:ext cx="205275" cy="205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-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1425DA-77ED-2564-F552-233D14620B1F}"/>
              </a:ext>
            </a:extLst>
          </p:cNvPr>
          <p:cNvCxnSpPr>
            <a:cxnSpLocks/>
          </p:cNvCxnSpPr>
          <p:nvPr/>
        </p:nvCxnSpPr>
        <p:spPr>
          <a:xfrm>
            <a:off x="7257502" y="2648442"/>
            <a:ext cx="14416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759A4B-5388-C213-9D9A-596742681ABB}"/>
              </a:ext>
            </a:extLst>
          </p:cNvPr>
          <p:cNvSpPr txBox="1"/>
          <p:nvPr/>
        </p:nvSpPr>
        <p:spPr>
          <a:xfrm>
            <a:off x="7107743" y="2143681"/>
            <a:ext cx="157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Up-sampling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ED749295-2063-D75C-139C-80E10EE878AF}"/>
              </a:ext>
            </a:extLst>
          </p:cNvPr>
          <p:cNvCxnSpPr>
            <a:stCxn id="10" idx="2"/>
            <a:endCxn id="20" idx="2"/>
          </p:cNvCxnSpPr>
          <p:nvPr/>
        </p:nvCxnSpPr>
        <p:spPr>
          <a:xfrm rot="5400000" flipH="1" flipV="1">
            <a:off x="5954992" y="171321"/>
            <a:ext cx="369332" cy="8136522"/>
          </a:xfrm>
          <a:prstGeom prst="bentConnector3">
            <a:avLst>
              <a:gd name="adj1" fmla="val -6189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71B146-0316-67F3-B897-A74B70ED5439}"/>
              </a:ext>
            </a:extLst>
          </p:cNvPr>
          <p:cNvSpPr txBox="1"/>
          <p:nvPr/>
        </p:nvSpPr>
        <p:spPr>
          <a:xfrm>
            <a:off x="10207919" y="4054916"/>
            <a:ext cx="173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resolution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7760B1F-C12A-0931-EF90-E0B20DFA5E69}"/>
              </a:ext>
            </a:extLst>
          </p:cNvPr>
          <p:cNvCxnSpPr/>
          <p:nvPr/>
        </p:nvCxnSpPr>
        <p:spPr>
          <a:xfrm>
            <a:off x="5999584" y="4665306"/>
            <a:ext cx="0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509D4F2F-CC72-269F-56BF-B2556E7A8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31" y="251301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9E41C-ABEA-1205-909D-24E245E2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Laplacian </a:t>
            </a:r>
            <a:r>
              <a:rPr lang="en-US" altLang="zh-CN" dirty="0" err="1"/>
              <a:t>Pyrimid</a:t>
            </a:r>
            <a:endParaRPr lang="zh-CN" altLang="en-US" dirty="0"/>
          </a:p>
        </p:txBody>
      </p:sp>
      <p:pic>
        <p:nvPicPr>
          <p:cNvPr id="1026" name="Picture 2" descr="[CVPR] Panorama Image Stitching | HYPJUDY">
            <a:extLst>
              <a:ext uri="{FF2B5EF4-FFF2-40B4-BE49-F238E27FC236}">
                <a16:creationId xmlns:a16="http://schemas.microsoft.com/office/drawing/2014/main" id="{B9C6F4A0-50AF-FA51-9B92-69A0ED56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19" y="1878272"/>
            <a:ext cx="5702155" cy="427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819AD2-1A5E-C327-2FD6-374685C45039}"/>
              </a:ext>
            </a:extLst>
          </p:cNvPr>
          <p:cNvSpPr txBox="1"/>
          <p:nvPr/>
        </p:nvSpPr>
        <p:spPr>
          <a:xfrm>
            <a:off x="8024327" y="4329405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Got G</a:t>
            </a:r>
            <a:r>
              <a:rPr lang="en-US" altLang="zh-CN" baseline="-25000" dirty="0"/>
              <a:t>c</a:t>
            </a:r>
            <a:r>
              <a:rPr lang="en-US" altLang="zh-CN" dirty="0"/>
              <a:t>-expand(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c+δ</a:t>
            </a:r>
            <a:r>
              <a:rPr lang="en-US" altLang="zh-CN" baseline="-25000" dirty="0"/>
              <a:t>=s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40EC94-61D0-26B9-291C-810D281F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27" y="3054909"/>
            <a:ext cx="3433957" cy="7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3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27267-535E-5DD9-AE43-796398CC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Bio-inspired?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594F58-B12B-3CAD-C38C-53CACC5FA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90775"/>
            <a:ext cx="4953000" cy="2076450"/>
          </a:xfrm>
          <a:prstGeom prst="rect">
            <a:avLst/>
          </a:prstGeom>
        </p:spPr>
      </p:pic>
      <p:pic>
        <p:nvPicPr>
          <p:cNvPr id="2050" name="Picture 2" descr="Functional maps within a single neuron | Journal of Neurophysiology">
            <a:extLst>
              <a:ext uri="{FF2B5EF4-FFF2-40B4-BE49-F238E27FC236}">
                <a16:creationId xmlns:a16="http://schemas.microsoft.com/office/drawing/2014/main" id="{A39D755D-2B16-4711-D3CD-2E282C598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93"/>
          <a:stretch/>
        </p:blipFill>
        <p:spPr bwMode="auto">
          <a:xfrm>
            <a:off x="6729706" y="1905292"/>
            <a:ext cx="3711249" cy="327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45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4B9C-25B6-4503-BCF9-4E21A2BD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976A1A-937E-DEA7-CFC3-AFF8A9F6A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27" y="1895960"/>
            <a:ext cx="6485704" cy="3786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C8904F-80BA-1C48-B794-2CCB740F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373" y="2917857"/>
            <a:ext cx="48006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92661-B35D-DFE3-2992-9817276D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54273" cy="1325563"/>
          </a:xfrm>
        </p:spPr>
        <p:txBody>
          <a:bodyPr/>
          <a:lstStyle/>
          <a:p>
            <a:r>
              <a:rPr lang="en-US" altLang="zh-CN" dirty="0"/>
              <a:t>Across scale combinations: down-sampling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F28048-C934-8E63-2876-3BC24977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2929"/>
            <a:ext cx="5038725" cy="49625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4A378B-5900-A122-60D3-C51E98BE7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85" y="1747253"/>
            <a:ext cx="4848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121</Words>
  <Application>Microsoft Office PowerPoint</Application>
  <PresentationFormat>宽屏</PresentationFormat>
  <Paragraphs>40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Itti&amp;Koch’s model and LIF</vt:lpstr>
      <vt:lpstr>Contents</vt:lpstr>
      <vt:lpstr>Itti and Koch’s model</vt:lpstr>
      <vt:lpstr>Center-surround differences</vt:lpstr>
      <vt:lpstr>Center-surround differences</vt:lpstr>
      <vt:lpstr>Laplacian Pyrimid</vt:lpstr>
      <vt:lpstr>Bio-inspired?</vt:lpstr>
      <vt:lpstr>Normalize</vt:lpstr>
      <vt:lpstr>Across scale combinations: down-sampling</vt:lpstr>
      <vt:lpstr>PowerPoint 演示文稿</vt:lpstr>
      <vt:lpstr>Intensity maps</vt:lpstr>
      <vt:lpstr>Color maps</vt:lpstr>
      <vt:lpstr>Orientation maps</vt:lpstr>
      <vt:lpstr>Itti&amp;Koch’s LIF: winner take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Itti&amp;Koch’s model and LIF</dc:title>
  <dc:creator>张兆骥</dc:creator>
  <cp:lastModifiedBy>张兆骥</cp:lastModifiedBy>
  <cp:revision>29</cp:revision>
  <dcterms:created xsi:type="dcterms:W3CDTF">2024-03-14T08:13:07Z</dcterms:created>
  <dcterms:modified xsi:type="dcterms:W3CDTF">2024-04-25T06:21:21Z</dcterms:modified>
</cp:coreProperties>
</file>