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CCB"/>
    <a:srgbClr val="FF8A2D"/>
    <a:srgbClr val="4C4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3DEB-AD0A-44B4-BFB6-CC2C8207A7D6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FBB21-8AC0-4038-87CD-19AFD9D9BC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42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29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" name="직사각형 5">
            <a:extLst>
              <a:ext uri="{FF2B5EF4-FFF2-40B4-BE49-F238E27FC236}">
                <a16:creationId xmlns:a16="http://schemas.microsoft.com/office/drawing/2014/main" id="{FD6F322E-0EF7-426F-AB02-7BE252F46203}"/>
              </a:ext>
            </a:extLst>
          </p:cNvPr>
          <p:cNvSpPr/>
          <p:nvPr userDrawn="1"/>
        </p:nvSpPr>
        <p:spPr>
          <a:xfrm>
            <a:off x="0" y="0"/>
            <a:ext cx="12192000" cy="527551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254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Palatino" panose="02040602050305020304" pitchFamily="18" charset="0"/>
                <a:ea typeface="STXinwei" panose="02010800040101010101" pitchFamily="2" charset="-122"/>
                <a:cs typeface="Times New Roman" panose="02020603050405020304" pitchFamily="18" charset="0"/>
              </a:rPr>
              <a:t>Lab 911	Artificial Intelligence Training Lab  </a:t>
            </a:r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C4962371-87F7-4AD7-B54E-A03C692054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612975" y="61676"/>
            <a:ext cx="408773" cy="408773"/>
            <a:chOff x="2349" y="2828"/>
            <a:chExt cx="1784" cy="1784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299494B3-D648-4357-8B22-A0C29E52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C895CDFE-0473-4622-96BB-16E11E796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B997B0D-6014-43CA-82D5-D786979C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B0470868-2291-46C3-B459-79DB2342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612AD0F8-4BDF-4873-9A43-712FDFD82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6B6C4D8-69DB-483C-955D-E5A87A68A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EDE17669-E774-40AE-9FAB-D4CDE12FC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79A2B05-EDD6-44CA-ABBD-1C02D8D16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0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F75E566C-8809-4CA0-9E5B-E43DB5DC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0E6545C1-69E2-4C87-A052-B2FAB443B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759416A2-CA6A-454D-A08D-C41B3C60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1">
              <a:extLst>
                <a:ext uri="{FF2B5EF4-FFF2-40B4-BE49-F238E27FC236}">
                  <a16:creationId xmlns:a16="http://schemas.microsoft.com/office/drawing/2014/main" id="{F6486848-6D0D-4E06-8377-F1FF5663D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32">
              <a:extLst>
                <a:ext uri="{FF2B5EF4-FFF2-40B4-BE49-F238E27FC236}">
                  <a16:creationId xmlns:a16="http://schemas.microsoft.com/office/drawing/2014/main" id="{8C4F4EF8-CD41-4F44-B8E4-ABDDC2A04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9471DF06-286F-4EB6-AC6C-47F6E509B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F814E2EF-96A8-4730-A2BC-EC6661130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0F8FE3C-9813-4D18-BAC8-4AB67E4BA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114C4080-611B-42B4-858D-77D148E91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905B3A0-E555-4D92-AFB5-2166DE113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449CD8E-46ED-4F25-A0E6-805B5AD77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3C3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037389-FAA7-457A-9D9C-0EF70C833F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" y="842544"/>
            <a:ext cx="12191999" cy="6281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你的標題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ABC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D62E3759-2858-498E-8F51-9AF3E796B0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70488" y="1802323"/>
            <a:ext cx="6001212" cy="4490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Ø"/>
              <a:defRPr sz="2400"/>
            </a:lvl1pPr>
          </a:lstStyle>
          <a:p>
            <a:pPr lvl="0"/>
            <a:r>
              <a:rPr lang="zh-TW" altLang="en-US" dirty="0"/>
              <a:t> </a:t>
            </a:r>
            <a:r>
              <a:rPr lang="en-US" altLang="zh-TW" dirty="0"/>
              <a:t>ABC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75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49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2C4CF2AD-FDEF-4F9C-A297-B819C285310C}"/>
              </a:ext>
            </a:extLst>
          </p:cNvPr>
          <p:cNvSpPr/>
          <p:nvPr/>
        </p:nvSpPr>
        <p:spPr>
          <a:xfrm>
            <a:off x="0" y="3928"/>
            <a:ext cx="12192000" cy="3375562"/>
          </a:xfrm>
          <a:prstGeom prst="rect">
            <a:avLst/>
          </a:prstGeom>
          <a:pattFill prst="dashHorz">
            <a:fgClr>
              <a:srgbClr val="3C3834"/>
            </a:fgClr>
            <a:bgClr>
              <a:srgbClr val="4C4741"/>
            </a:bgClr>
          </a:pattFill>
          <a:ln>
            <a:noFill/>
          </a:ln>
          <a:effectLst>
            <a:outerShdw dist="101600" dir="5400000" algn="t" rotWithShape="0">
              <a:srgbClr val="FF8A2D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TW" sz="6600" dirty="0">
                <a:solidFill>
                  <a:prstClr val="white"/>
                </a:solidFill>
                <a:latin typeface="Calibri" panose="020F0502020204030204" pitchFamily="34" charset="0"/>
                <a:ea typeface="야놀자 야체 B" panose="02020603020101020101" pitchFamily="18" charset="-127"/>
                <a:cs typeface="Calibri" panose="020F0502020204030204" pitchFamily="34" charset="0"/>
              </a:rPr>
              <a:t>2021/10/03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65A5D9D-ED51-4EDF-9FDF-8DB91E48840D}"/>
              </a:ext>
            </a:extLst>
          </p:cNvPr>
          <p:cNvGrpSpPr/>
          <p:nvPr/>
        </p:nvGrpSpPr>
        <p:grpSpPr>
          <a:xfrm>
            <a:off x="4278242" y="4470079"/>
            <a:ext cx="3635515" cy="1135375"/>
            <a:chOff x="7624046" y="4579136"/>
            <a:chExt cx="3635515" cy="1135375"/>
          </a:xfrm>
        </p:grpSpPr>
        <p:grpSp>
          <p:nvGrpSpPr>
            <p:cNvPr id="4" name="그룹 72">
              <a:extLst>
                <a:ext uri="{FF2B5EF4-FFF2-40B4-BE49-F238E27FC236}">
                  <a16:creationId xmlns:a16="http://schemas.microsoft.com/office/drawing/2014/main" id="{DC4681BA-A299-4DB2-8CBC-FDD2334BBB30}"/>
                </a:ext>
              </a:extLst>
            </p:cNvPr>
            <p:cNvGrpSpPr/>
            <p:nvPr/>
          </p:nvGrpSpPr>
          <p:grpSpPr>
            <a:xfrm>
              <a:off x="7624046" y="4785320"/>
              <a:ext cx="772453" cy="647864"/>
              <a:chOff x="8023225" y="4741863"/>
              <a:chExt cx="6299200" cy="5283200"/>
            </a:xfrm>
          </p:grpSpPr>
          <p:sp>
            <p:nvSpPr>
              <p:cNvPr id="6" name="Freeform 47">
                <a:extLst>
                  <a:ext uri="{FF2B5EF4-FFF2-40B4-BE49-F238E27FC236}">
                    <a16:creationId xmlns:a16="http://schemas.microsoft.com/office/drawing/2014/main" id="{F4832552-D2E4-430F-943A-C1414A399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1225" y="6672263"/>
                <a:ext cx="2032000" cy="2438400"/>
              </a:xfrm>
              <a:custGeom>
                <a:avLst/>
                <a:gdLst>
                  <a:gd name="T0" fmla="*/ 576 w 3839"/>
                  <a:gd name="T1" fmla="*/ 4033 h 4609"/>
                  <a:gd name="T2" fmla="*/ 576 w 3839"/>
                  <a:gd name="T3" fmla="*/ 3772 h 4609"/>
                  <a:gd name="T4" fmla="*/ 617 w 3839"/>
                  <a:gd name="T5" fmla="*/ 3506 h 4609"/>
                  <a:gd name="T6" fmla="*/ 707 w 3839"/>
                  <a:gd name="T7" fmla="*/ 3258 h 4609"/>
                  <a:gd name="T8" fmla="*/ 842 w 3839"/>
                  <a:gd name="T9" fmla="*/ 3036 h 4609"/>
                  <a:gd name="T10" fmla="*/ 1015 w 3839"/>
                  <a:gd name="T11" fmla="*/ 2846 h 4609"/>
                  <a:gd name="T12" fmla="*/ 1222 w 3839"/>
                  <a:gd name="T13" fmla="*/ 2691 h 4609"/>
                  <a:gd name="T14" fmla="*/ 1457 w 3839"/>
                  <a:gd name="T15" fmla="*/ 2578 h 4609"/>
                  <a:gd name="T16" fmla="*/ 1715 w 3839"/>
                  <a:gd name="T17" fmla="*/ 2512 h 4609"/>
                  <a:gd name="T18" fmla="*/ 1919 w 3839"/>
                  <a:gd name="T19" fmla="*/ 2498 h 4609"/>
                  <a:gd name="T20" fmla="*/ 1772 w 3839"/>
                  <a:gd name="T21" fmla="*/ 2486 h 4609"/>
                  <a:gd name="T22" fmla="*/ 1589 w 3839"/>
                  <a:gd name="T23" fmla="*/ 2439 h 4609"/>
                  <a:gd name="T24" fmla="*/ 1421 w 3839"/>
                  <a:gd name="T25" fmla="*/ 2358 h 4609"/>
                  <a:gd name="T26" fmla="*/ 1274 w 3839"/>
                  <a:gd name="T27" fmla="*/ 2248 h 4609"/>
                  <a:gd name="T28" fmla="*/ 1150 w 3839"/>
                  <a:gd name="T29" fmla="*/ 2112 h 4609"/>
                  <a:gd name="T30" fmla="*/ 1054 w 3839"/>
                  <a:gd name="T31" fmla="*/ 1953 h 4609"/>
                  <a:gd name="T32" fmla="*/ 989 w 3839"/>
                  <a:gd name="T33" fmla="*/ 1778 h 4609"/>
                  <a:gd name="T34" fmla="*/ 960 w 3839"/>
                  <a:gd name="T35" fmla="*/ 1586 h 4609"/>
                  <a:gd name="T36" fmla="*/ 960 w 3839"/>
                  <a:gd name="T37" fmla="*/ 1488 h 4609"/>
                  <a:gd name="T38" fmla="*/ 989 w 3839"/>
                  <a:gd name="T39" fmla="*/ 1296 h 4609"/>
                  <a:gd name="T40" fmla="*/ 1054 w 3839"/>
                  <a:gd name="T41" fmla="*/ 1121 h 4609"/>
                  <a:gd name="T42" fmla="*/ 1150 w 3839"/>
                  <a:gd name="T43" fmla="*/ 962 h 4609"/>
                  <a:gd name="T44" fmla="*/ 1274 w 3839"/>
                  <a:gd name="T45" fmla="*/ 826 h 4609"/>
                  <a:gd name="T46" fmla="*/ 1421 w 3839"/>
                  <a:gd name="T47" fmla="*/ 716 h 4609"/>
                  <a:gd name="T48" fmla="*/ 1589 w 3839"/>
                  <a:gd name="T49" fmla="*/ 635 h 4609"/>
                  <a:gd name="T50" fmla="*/ 1772 w 3839"/>
                  <a:gd name="T51" fmla="*/ 588 h 4609"/>
                  <a:gd name="T52" fmla="*/ 1919 w 3839"/>
                  <a:gd name="T53" fmla="*/ 576 h 4609"/>
                  <a:gd name="T54" fmla="*/ 2066 w 3839"/>
                  <a:gd name="T55" fmla="*/ 588 h 4609"/>
                  <a:gd name="T56" fmla="*/ 2249 w 3839"/>
                  <a:gd name="T57" fmla="*/ 635 h 4609"/>
                  <a:gd name="T58" fmla="*/ 2418 w 3839"/>
                  <a:gd name="T59" fmla="*/ 716 h 4609"/>
                  <a:gd name="T60" fmla="*/ 2564 w 3839"/>
                  <a:gd name="T61" fmla="*/ 826 h 4609"/>
                  <a:gd name="T62" fmla="*/ 2688 w 3839"/>
                  <a:gd name="T63" fmla="*/ 962 h 4609"/>
                  <a:gd name="T64" fmla="*/ 2785 w 3839"/>
                  <a:gd name="T65" fmla="*/ 1121 h 4609"/>
                  <a:gd name="T66" fmla="*/ 2850 w 3839"/>
                  <a:gd name="T67" fmla="*/ 1296 h 4609"/>
                  <a:gd name="T68" fmla="*/ 2878 w 3839"/>
                  <a:gd name="T69" fmla="*/ 1488 h 4609"/>
                  <a:gd name="T70" fmla="*/ 2878 w 3839"/>
                  <a:gd name="T71" fmla="*/ 1586 h 4609"/>
                  <a:gd name="T72" fmla="*/ 2850 w 3839"/>
                  <a:gd name="T73" fmla="*/ 1778 h 4609"/>
                  <a:gd name="T74" fmla="*/ 2785 w 3839"/>
                  <a:gd name="T75" fmla="*/ 1953 h 4609"/>
                  <a:gd name="T76" fmla="*/ 2688 w 3839"/>
                  <a:gd name="T77" fmla="*/ 2112 h 4609"/>
                  <a:gd name="T78" fmla="*/ 2564 w 3839"/>
                  <a:gd name="T79" fmla="*/ 2248 h 4609"/>
                  <a:gd name="T80" fmla="*/ 2418 w 3839"/>
                  <a:gd name="T81" fmla="*/ 2358 h 4609"/>
                  <a:gd name="T82" fmla="*/ 2249 w 3839"/>
                  <a:gd name="T83" fmla="*/ 2439 h 4609"/>
                  <a:gd name="T84" fmla="*/ 2066 w 3839"/>
                  <a:gd name="T85" fmla="*/ 2486 h 4609"/>
                  <a:gd name="T86" fmla="*/ 1919 w 3839"/>
                  <a:gd name="T87" fmla="*/ 2498 h 4609"/>
                  <a:gd name="T88" fmla="*/ 2124 w 3839"/>
                  <a:gd name="T89" fmla="*/ 2512 h 4609"/>
                  <a:gd name="T90" fmla="*/ 2382 w 3839"/>
                  <a:gd name="T91" fmla="*/ 2578 h 4609"/>
                  <a:gd name="T92" fmla="*/ 2616 w 3839"/>
                  <a:gd name="T93" fmla="*/ 2691 h 4609"/>
                  <a:gd name="T94" fmla="*/ 2824 w 3839"/>
                  <a:gd name="T95" fmla="*/ 2846 h 4609"/>
                  <a:gd name="T96" fmla="*/ 2996 w 3839"/>
                  <a:gd name="T97" fmla="*/ 3036 h 4609"/>
                  <a:gd name="T98" fmla="*/ 3132 w 3839"/>
                  <a:gd name="T99" fmla="*/ 3258 h 4609"/>
                  <a:gd name="T100" fmla="*/ 3221 w 3839"/>
                  <a:gd name="T101" fmla="*/ 3506 h 4609"/>
                  <a:gd name="T102" fmla="*/ 3263 w 3839"/>
                  <a:gd name="T103" fmla="*/ 3772 h 4609"/>
                  <a:gd name="T104" fmla="*/ 3263 w 3839"/>
                  <a:gd name="T105" fmla="*/ 4033 h 4609"/>
                  <a:gd name="T106" fmla="*/ 0 w 3839"/>
                  <a:gd name="T107" fmla="*/ 4609 h 4609"/>
                  <a:gd name="T108" fmla="*/ 3839 w 3839"/>
                  <a:gd name="T109" fmla="*/ 0 h 4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39" h="4609">
                    <a:moveTo>
                      <a:pt x="3263" y="4033"/>
                    </a:moveTo>
                    <a:lnTo>
                      <a:pt x="576" y="4033"/>
                    </a:lnTo>
                    <a:lnTo>
                      <a:pt x="576" y="3841"/>
                    </a:lnTo>
                    <a:lnTo>
                      <a:pt x="576" y="3772"/>
                    </a:lnTo>
                    <a:lnTo>
                      <a:pt x="590" y="3637"/>
                    </a:lnTo>
                    <a:lnTo>
                      <a:pt x="617" y="3506"/>
                    </a:lnTo>
                    <a:lnTo>
                      <a:pt x="656" y="3379"/>
                    </a:lnTo>
                    <a:lnTo>
                      <a:pt x="707" y="3258"/>
                    </a:lnTo>
                    <a:lnTo>
                      <a:pt x="769" y="3144"/>
                    </a:lnTo>
                    <a:lnTo>
                      <a:pt x="842" y="3036"/>
                    </a:lnTo>
                    <a:lnTo>
                      <a:pt x="924" y="2937"/>
                    </a:lnTo>
                    <a:lnTo>
                      <a:pt x="1015" y="2846"/>
                    </a:lnTo>
                    <a:lnTo>
                      <a:pt x="1114" y="2764"/>
                    </a:lnTo>
                    <a:lnTo>
                      <a:pt x="1222" y="2691"/>
                    </a:lnTo>
                    <a:lnTo>
                      <a:pt x="1336" y="2629"/>
                    </a:lnTo>
                    <a:lnTo>
                      <a:pt x="1457" y="2578"/>
                    </a:lnTo>
                    <a:lnTo>
                      <a:pt x="1584" y="2539"/>
                    </a:lnTo>
                    <a:lnTo>
                      <a:pt x="1715" y="2512"/>
                    </a:lnTo>
                    <a:lnTo>
                      <a:pt x="1850" y="2498"/>
                    </a:lnTo>
                    <a:lnTo>
                      <a:pt x="1919" y="2498"/>
                    </a:lnTo>
                    <a:lnTo>
                      <a:pt x="1870" y="2496"/>
                    </a:lnTo>
                    <a:lnTo>
                      <a:pt x="1772" y="2486"/>
                    </a:lnTo>
                    <a:lnTo>
                      <a:pt x="1679" y="2467"/>
                    </a:lnTo>
                    <a:lnTo>
                      <a:pt x="1589" y="2439"/>
                    </a:lnTo>
                    <a:lnTo>
                      <a:pt x="1503" y="2403"/>
                    </a:lnTo>
                    <a:lnTo>
                      <a:pt x="1421" y="2358"/>
                    </a:lnTo>
                    <a:lnTo>
                      <a:pt x="1345" y="2306"/>
                    </a:lnTo>
                    <a:lnTo>
                      <a:pt x="1274" y="2248"/>
                    </a:lnTo>
                    <a:lnTo>
                      <a:pt x="1208" y="2182"/>
                    </a:lnTo>
                    <a:lnTo>
                      <a:pt x="1150" y="2112"/>
                    </a:lnTo>
                    <a:lnTo>
                      <a:pt x="1098" y="2035"/>
                    </a:lnTo>
                    <a:lnTo>
                      <a:pt x="1054" y="1953"/>
                    </a:lnTo>
                    <a:lnTo>
                      <a:pt x="1018" y="1867"/>
                    </a:lnTo>
                    <a:lnTo>
                      <a:pt x="989" y="1778"/>
                    </a:lnTo>
                    <a:lnTo>
                      <a:pt x="970" y="1684"/>
                    </a:lnTo>
                    <a:lnTo>
                      <a:pt x="960" y="1586"/>
                    </a:lnTo>
                    <a:lnTo>
                      <a:pt x="959" y="1537"/>
                    </a:lnTo>
                    <a:lnTo>
                      <a:pt x="960" y="1488"/>
                    </a:lnTo>
                    <a:lnTo>
                      <a:pt x="970" y="1390"/>
                    </a:lnTo>
                    <a:lnTo>
                      <a:pt x="989" y="1296"/>
                    </a:lnTo>
                    <a:lnTo>
                      <a:pt x="1018" y="1207"/>
                    </a:lnTo>
                    <a:lnTo>
                      <a:pt x="1054" y="1121"/>
                    </a:lnTo>
                    <a:lnTo>
                      <a:pt x="1098" y="1039"/>
                    </a:lnTo>
                    <a:lnTo>
                      <a:pt x="1150" y="962"/>
                    </a:lnTo>
                    <a:lnTo>
                      <a:pt x="1208" y="892"/>
                    </a:lnTo>
                    <a:lnTo>
                      <a:pt x="1274" y="826"/>
                    </a:lnTo>
                    <a:lnTo>
                      <a:pt x="1345" y="768"/>
                    </a:lnTo>
                    <a:lnTo>
                      <a:pt x="1421" y="716"/>
                    </a:lnTo>
                    <a:lnTo>
                      <a:pt x="1503" y="671"/>
                    </a:lnTo>
                    <a:lnTo>
                      <a:pt x="1589" y="635"/>
                    </a:lnTo>
                    <a:lnTo>
                      <a:pt x="1679" y="607"/>
                    </a:lnTo>
                    <a:lnTo>
                      <a:pt x="1772" y="588"/>
                    </a:lnTo>
                    <a:lnTo>
                      <a:pt x="1870" y="578"/>
                    </a:lnTo>
                    <a:lnTo>
                      <a:pt x="1919" y="576"/>
                    </a:lnTo>
                    <a:lnTo>
                      <a:pt x="1968" y="578"/>
                    </a:lnTo>
                    <a:lnTo>
                      <a:pt x="2066" y="588"/>
                    </a:lnTo>
                    <a:lnTo>
                      <a:pt x="2160" y="607"/>
                    </a:lnTo>
                    <a:lnTo>
                      <a:pt x="2249" y="635"/>
                    </a:lnTo>
                    <a:lnTo>
                      <a:pt x="2335" y="671"/>
                    </a:lnTo>
                    <a:lnTo>
                      <a:pt x="2418" y="716"/>
                    </a:lnTo>
                    <a:lnTo>
                      <a:pt x="2494" y="768"/>
                    </a:lnTo>
                    <a:lnTo>
                      <a:pt x="2564" y="826"/>
                    </a:lnTo>
                    <a:lnTo>
                      <a:pt x="2631" y="892"/>
                    </a:lnTo>
                    <a:lnTo>
                      <a:pt x="2688" y="962"/>
                    </a:lnTo>
                    <a:lnTo>
                      <a:pt x="2740" y="1039"/>
                    </a:lnTo>
                    <a:lnTo>
                      <a:pt x="2785" y="1121"/>
                    </a:lnTo>
                    <a:lnTo>
                      <a:pt x="2821" y="1207"/>
                    </a:lnTo>
                    <a:lnTo>
                      <a:pt x="2850" y="1296"/>
                    </a:lnTo>
                    <a:lnTo>
                      <a:pt x="2868" y="1390"/>
                    </a:lnTo>
                    <a:lnTo>
                      <a:pt x="2878" y="1488"/>
                    </a:lnTo>
                    <a:lnTo>
                      <a:pt x="2880" y="1537"/>
                    </a:lnTo>
                    <a:lnTo>
                      <a:pt x="2878" y="1586"/>
                    </a:lnTo>
                    <a:lnTo>
                      <a:pt x="2868" y="1684"/>
                    </a:lnTo>
                    <a:lnTo>
                      <a:pt x="2850" y="1778"/>
                    </a:lnTo>
                    <a:lnTo>
                      <a:pt x="2821" y="1867"/>
                    </a:lnTo>
                    <a:lnTo>
                      <a:pt x="2785" y="1953"/>
                    </a:lnTo>
                    <a:lnTo>
                      <a:pt x="2740" y="2035"/>
                    </a:lnTo>
                    <a:lnTo>
                      <a:pt x="2688" y="2112"/>
                    </a:lnTo>
                    <a:lnTo>
                      <a:pt x="2631" y="2182"/>
                    </a:lnTo>
                    <a:lnTo>
                      <a:pt x="2564" y="2248"/>
                    </a:lnTo>
                    <a:lnTo>
                      <a:pt x="2494" y="2306"/>
                    </a:lnTo>
                    <a:lnTo>
                      <a:pt x="2418" y="2358"/>
                    </a:lnTo>
                    <a:lnTo>
                      <a:pt x="2335" y="2403"/>
                    </a:lnTo>
                    <a:lnTo>
                      <a:pt x="2249" y="2439"/>
                    </a:lnTo>
                    <a:lnTo>
                      <a:pt x="2160" y="2467"/>
                    </a:lnTo>
                    <a:lnTo>
                      <a:pt x="2066" y="2486"/>
                    </a:lnTo>
                    <a:lnTo>
                      <a:pt x="1968" y="2496"/>
                    </a:lnTo>
                    <a:lnTo>
                      <a:pt x="1919" y="2498"/>
                    </a:lnTo>
                    <a:lnTo>
                      <a:pt x="1988" y="2498"/>
                    </a:lnTo>
                    <a:lnTo>
                      <a:pt x="2124" y="2512"/>
                    </a:lnTo>
                    <a:lnTo>
                      <a:pt x="2255" y="2539"/>
                    </a:lnTo>
                    <a:lnTo>
                      <a:pt x="2382" y="2578"/>
                    </a:lnTo>
                    <a:lnTo>
                      <a:pt x="2502" y="2629"/>
                    </a:lnTo>
                    <a:lnTo>
                      <a:pt x="2616" y="2691"/>
                    </a:lnTo>
                    <a:lnTo>
                      <a:pt x="2724" y="2764"/>
                    </a:lnTo>
                    <a:lnTo>
                      <a:pt x="2824" y="2846"/>
                    </a:lnTo>
                    <a:lnTo>
                      <a:pt x="2914" y="2937"/>
                    </a:lnTo>
                    <a:lnTo>
                      <a:pt x="2996" y="3036"/>
                    </a:lnTo>
                    <a:lnTo>
                      <a:pt x="3070" y="3144"/>
                    </a:lnTo>
                    <a:lnTo>
                      <a:pt x="3132" y="3258"/>
                    </a:lnTo>
                    <a:lnTo>
                      <a:pt x="3182" y="3379"/>
                    </a:lnTo>
                    <a:lnTo>
                      <a:pt x="3221" y="3506"/>
                    </a:lnTo>
                    <a:lnTo>
                      <a:pt x="3248" y="3637"/>
                    </a:lnTo>
                    <a:lnTo>
                      <a:pt x="3263" y="3772"/>
                    </a:lnTo>
                    <a:lnTo>
                      <a:pt x="3263" y="3841"/>
                    </a:lnTo>
                    <a:lnTo>
                      <a:pt x="3263" y="4033"/>
                    </a:lnTo>
                    <a:close/>
                    <a:moveTo>
                      <a:pt x="0" y="0"/>
                    </a:moveTo>
                    <a:lnTo>
                      <a:pt x="0" y="4609"/>
                    </a:lnTo>
                    <a:lnTo>
                      <a:pt x="3839" y="4609"/>
                    </a:lnTo>
                    <a:lnTo>
                      <a:pt x="38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" name="그룹 71">
                <a:extLst>
                  <a:ext uri="{FF2B5EF4-FFF2-40B4-BE49-F238E27FC236}">
                    <a16:creationId xmlns:a16="http://schemas.microsoft.com/office/drawing/2014/main" id="{037CF283-1BB3-41DB-953C-16DD9170F62F}"/>
                  </a:ext>
                </a:extLst>
              </p:cNvPr>
              <p:cNvGrpSpPr/>
              <p:nvPr/>
            </p:nvGrpSpPr>
            <p:grpSpPr>
              <a:xfrm>
                <a:off x="8023225" y="4741863"/>
                <a:ext cx="6299200" cy="5283200"/>
                <a:chOff x="8023225" y="4741863"/>
                <a:chExt cx="6299200" cy="5283200"/>
              </a:xfrm>
            </p:grpSpPr>
            <p:sp>
              <p:nvSpPr>
                <p:cNvPr id="8" name="Freeform 48">
                  <a:extLst>
                    <a:ext uri="{FF2B5EF4-FFF2-40B4-BE49-F238E27FC236}">
                      <a16:creationId xmlns:a16="http://schemas.microsoft.com/office/drawing/2014/main" id="{65217A5C-6FFA-4A1E-A641-FFF6349E8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3225" y="5757863"/>
                  <a:ext cx="6299200" cy="4267200"/>
                </a:xfrm>
                <a:custGeom>
                  <a:avLst/>
                  <a:gdLst>
                    <a:gd name="T0" fmla="*/ 7489 w 11905"/>
                    <a:gd name="T1" fmla="*/ 0 h 8065"/>
                    <a:gd name="T2" fmla="*/ 11329 w 11905"/>
                    <a:gd name="T3" fmla="*/ 384 h 8065"/>
                    <a:gd name="T4" fmla="*/ 11386 w 11905"/>
                    <a:gd name="T5" fmla="*/ 393 h 8065"/>
                    <a:gd name="T6" fmla="*/ 11452 w 11905"/>
                    <a:gd name="T7" fmla="*/ 428 h 8065"/>
                    <a:gd name="T8" fmla="*/ 11498 w 11905"/>
                    <a:gd name="T9" fmla="*/ 485 h 8065"/>
                    <a:gd name="T10" fmla="*/ 11521 w 11905"/>
                    <a:gd name="T11" fmla="*/ 557 h 8065"/>
                    <a:gd name="T12" fmla="*/ 11521 w 11905"/>
                    <a:gd name="T13" fmla="*/ 7489 h 8065"/>
                    <a:gd name="T14" fmla="*/ 11512 w 11905"/>
                    <a:gd name="T15" fmla="*/ 7547 h 8065"/>
                    <a:gd name="T16" fmla="*/ 11478 w 11905"/>
                    <a:gd name="T17" fmla="*/ 7612 h 8065"/>
                    <a:gd name="T18" fmla="*/ 11420 w 11905"/>
                    <a:gd name="T19" fmla="*/ 7659 h 8065"/>
                    <a:gd name="T20" fmla="*/ 11348 w 11905"/>
                    <a:gd name="T21" fmla="*/ 7681 h 8065"/>
                    <a:gd name="T22" fmla="*/ 576 w 11905"/>
                    <a:gd name="T23" fmla="*/ 7682 h 8065"/>
                    <a:gd name="T24" fmla="*/ 518 w 11905"/>
                    <a:gd name="T25" fmla="*/ 7674 h 8065"/>
                    <a:gd name="T26" fmla="*/ 454 w 11905"/>
                    <a:gd name="T27" fmla="*/ 7638 h 8065"/>
                    <a:gd name="T28" fmla="*/ 408 w 11905"/>
                    <a:gd name="T29" fmla="*/ 7582 h 8065"/>
                    <a:gd name="T30" fmla="*/ 385 w 11905"/>
                    <a:gd name="T31" fmla="*/ 7509 h 8065"/>
                    <a:gd name="T32" fmla="*/ 385 w 11905"/>
                    <a:gd name="T33" fmla="*/ 576 h 8065"/>
                    <a:gd name="T34" fmla="*/ 392 w 11905"/>
                    <a:gd name="T35" fmla="*/ 520 h 8065"/>
                    <a:gd name="T36" fmla="*/ 428 w 11905"/>
                    <a:gd name="T37" fmla="*/ 454 h 8065"/>
                    <a:gd name="T38" fmla="*/ 484 w 11905"/>
                    <a:gd name="T39" fmla="*/ 407 h 8065"/>
                    <a:gd name="T40" fmla="*/ 556 w 11905"/>
                    <a:gd name="T41" fmla="*/ 384 h 8065"/>
                    <a:gd name="T42" fmla="*/ 4417 w 11905"/>
                    <a:gd name="T43" fmla="*/ 384 h 8065"/>
                    <a:gd name="T44" fmla="*/ 576 w 11905"/>
                    <a:gd name="T45" fmla="*/ 0 h 8065"/>
                    <a:gd name="T46" fmla="*/ 405 w 11905"/>
                    <a:gd name="T47" fmla="*/ 26 h 8065"/>
                    <a:gd name="T48" fmla="*/ 209 w 11905"/>
                    <a:gd name="T49" fmla="*/ 131 h 8065"/>
                    <a:gd name="T50" fmla="*/ 69 w 11905"/>
                    <a:gd name="T51" fmla="*/ 302 h 8065"/>
                    <a:gd name="T52" fmla="*/ 1 w 11905"/>
                    <a:gd name="T53" fmla="*/ 517 h 8065"/>
                    <a:gd name="T54" fmla="*/ 0 w 11905"/>
                    <a:gd name="T55" fmla="*/ 7489 h 8065"/>
                    <a:gd name="T56" fmla="*/ 24 w 11905"/>
                    <a:gd name="T57" fmla="*/ 7661 h 8065"/>
                    <a:gd name="T58" fmla="*/ 131 w 11905"/>
                    <a:gd name="T59" fmla="*/ 7857 h 8065"/>
                    <a:gd name="T60" fmla="*/ 301 w 11905"/>
                    <a:gd name="T61" fmla="*/ 7998 h 8065"/>
                    <a:gd name="T62" fmla="*/ 517 w 11905"/>
                    <a:gd name="T63" fmla="*/ 8064 h 8065"/>
                    <a:gd name="T64" fmla="*/ 11329 w 11905"/>
                    <a:gd name="T65" fmla="*/ 8065 h 8065"/>
                    <a:gd name="T66" fmla="*/ 11501 w 11905"/>
                    <a:gd name="T67" fmla="*/ 8041 h 8065"/>
                    <a:gd name="T68" fmla="*/ 11695 w 11905"/>
                    <a:gd name="T69" fmla="*/ 7934 h 8065"/>
                    <a:gd name="T70" fmla="*/ 11836 w 11905"/>
                    <a:gd name="T71" fmla="*/ 7764 h 8065"/>
                    <a:gd name="T72" fmla="*/ 11903 w 11905"/>
                    <a:gd name="T73" fmla="*/ 7548 h 8065"/>
                    <a:gd name="T74" fmla="*/ 11905 w 11905"/>
                    <a:gd name="T75" fmla="*/ 576 h 8065"/>
                    <a:gd name="T76" fmla="*/ 11880 w 11905"/>
                    <a:gd name="T77" fmla="*/ 405 h 8065"/>
                    <a:gd name="T78" fmla="*/ 11774 w 11905"/>
                    <a:gd name="T79" fmla="*/ 210 h 8065"/>
                    <a:gd name="T80" fmla="*/ 11603 w 11905"/>
                    <a:gd name="T81" fmla="*/ 69 h 8065"/>
                    <a:gd name="T82" fmla="*/ 11388 w 11905"/>
                    <a:gd name="T83" fmla="*/ 3 h 80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1905" h="8065">
                      <a:moveTo>
                        <a:pt x="11329" y="0"/>
                      </a:moveTo>
                      <a:lnTo>
                        <a:pt x="7489" y="0"/>
                      </a:lnTo>
                      <a:lnTo>
                        <a:pt x="7489" y="384"/>
                      </a:lnTo>
                      <a:lnTo>
                        <a:pt x="11329" y="384"/>
                      </a:lnTo>
                      <a:lnTo>
                        <a:pt x="11348" y="384"/>
                      </a:lnTo>
                      <a:lnTo>
                        <a:pt x="11386" y="393"/>
                      </a:lnTo>
                      <a:lnTo>
                        <a:pt x="11420" y="407"/>
                      </a:lnTo>
                      <a:lnTo>
                        <a:pt x="11452" y="428"/>
                      </a:lnTo>
                      <a:lnTo>
                        <a:pt x="11478" y="454"/>
                      </a:lnTo>
                      <a:lnTo>
                        <a:pt x="11498" y="485"/>
                      </a:lnTo>
                      <a:lnTo>
                        <a:pt x="11512" y="520"/>
                      </a:lnTo>
                      <a:lnTo>
                        <a:pt x="11521" y="557"/>
                      </a:lnTo>
                      <a:lnTo>
                        <a:pt x="11521" y="576"/>
                      </a:lnTo>
                      <a:lnTo>
                        <a:pt x="11521" y="7489"/>
                      </a:lnTo>
                      <a:lnTo>
                        <a:pt x="11521" y="7509"/>
                      </a:lnTo>
                      <a:lnTo>
                        <a:pt x="11512" y="7547"/>
                      </a:lnTo>
                      <a:lnTo>
                        <a:pt x="11498" y="7582"/>
                      </a:lnTo>
                      <a:lnTo>
                        <a:pt x="11478" y="7612"/>
                      </a:lnTo>
                      <a:lnTo>
                        <a:pt x="11452" y="7638"/>
                      </a:lnTo>
                      <a:lnTo>
                        <a:pt x="11420" y="7659"/>
                      </a:lnTo>
                      <a:lnTo>
                        <a:pt x="11386" y="7674"/>
                      </a:lnTo>
                      <a:lnTo>
                        <a:pt x="11348" y="7681"/>
                      </a:lnTo>
                      <a:lnTo>
                        <a:pt x="11329" y="7682"/>
                      </a:lnTo>
                      <a:lnTo>
                        <a:pt x="576" y="7682"/>
                      </a:lnTo>
                      <a:lnTo>
                        <a:pt x="556" y="7681"/>
                      </a:lnTo>
                      <a:lnTo>
                        <a:pt x="518" y="7674"/>
                      </a:lnTo>
                      <a:lnTo>
                        <a:pt x="484" y="7659"/>
                      </a:lnTo>
                      <a:lnTo>
                        <a:pt x="454" y="7638"/>
                      </a:lnTo>
                      <a:lnTo>
                        <a:pt x="428" y="7612"/>
                      </a:lnTo>
                      <a:lnTo>
                        <a:pt x="408" y="7582"/>
                      </a:lnTo>
                      <a:lnTo>
                        <a:pt x="392" y="7547"/>
                      </a:lnTo>
                      <a:lnTo>
                        <a:pt x="385" y="7509"/>
                      </a:lnTo>
                      <a:lnTo>
                        <a:pt x="385" y="7489"/>
                      </a:lnTo>
                      <a:lnTo>
                        <a:pt x="385" y="576"/>
                      </a:lnTo>
                      <a:lnTo>
                        <a:pt x="385" y="557"/>
                      </a:lnTo>
                      <a:lnTo>
                        <a:pt x="392" y="520"/>
                      </a:lnTo>
                      <a:lnTo>
                        <a:pt x="408" y="485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4" y="407"/>
                      </a:lnTo>
                      <a:lnTo>
                        <a:pt x="518" y="393"/>
                      </a:lnTo>
                      <a:lnTo>
                        <a:pt x="556" y="384"/>
                      </a:lnTo>
                      <a:lnTo>
                        <a:pt x="576" y="384"/>
                      </a:lnTo>
                      <a:lnTo>
                        <a:pt x="4417" y="384"/>
                      </a:lnTo>
                      <a:lnTo>
                        <a:pt x="4417" y="0"/>
                      </a:lnTo>
                      <a:lnTo>
                        <a:pt x="576" y="0"/>
                      </a:lnTo>
                      <a:lnTo>
                        <a:pt x="517" y="3"/>
                      </a:lnTo>
                      <a:lnTo>
                        <a:pt x="405" y="26"/>
                      </a:lnTo>
                      <a:lnTo>
                        <a:pt x="301" y="69"/>
                      </a:lnTo>
                      <a:lnTo>
                        <a:pt x="209" y="131"/>
                      </a:lnTo>
                      <a:lnTo>
                        <a:pt x="131" y="210"/>
                      </a:lnTo>
                      <a:lnTo>
                        <a:pt x="69" y="302"/>
                      </a:lnTo>
                      <a:lnTo>
                        <a:pt x="24" y="405"/>
                      </a:lnTo>
                      <a:lnTo>
                        <a:pt x="1" y="517"/>
                      </a:lnTo>
                      <a:lnTo>
                        <a:pt x="0" y="576"/>
                      </a:lnTo>
                      <a:lnTo>
                        <a:pt x="0" y="7489"/>
                      </a:lnTo>
                      <a:lnTo>
                        <a:pt x="1" y="7548"/>
                      </a:lnTo>
                      <a:lnTo>
                        <a:pt x="24" y="7661"/>
                      </a:lnTo>
                      <a:lnTo>
                        <a:pt x="69" y="7764"/>
                      </a:lnTo>
                      <a:lnTo>
                        <a:pt x="131" y="7857"/>
                      </a:lnTo>
                      <a:lnTo>
                        <a:pt x="209" y="7934"/>
                      </a:lnTo>
                      <a:lnTo>
                        <a:pt x="301" y="7998"/>
                      </a:lnTo>
                      <a:lnTo>
                        <a:pt x="405" y="8041"/>
                      </a:lnTo>
                      <a:lnTo>
                        <a:pt x="517" y="8064"/>
                      </a:lnTo>
                      <a:lnTo>
                        <a:pt x="576" y="8065"/>
                      </a:lnTo>
                      <a:lnTo>
                        <a:pt x="11329" y="8065"/>
                      </a:lnTo>
                      <a:lnTo>
                        <a:pt x="11388" y="8064"/>
                      </a:lnTo>
                      <a:lnTo>
                        <a:pt x="11501" y="8041"/>
                      </a:lnTo>
                      <a:lnTo>
                        <a:pt x="11603" y="7998"/>
                      </a:lnTo>
                      <a:lnTo>
                        <a:pt x="11695" y="7934"/>
                      </a:lnTo>
                      <a:lnTo>
                        <a:pt x="11774" y="7857"/>
                      </a:lnTo>
                      <a:lnTo>
                        <a:pt x="11836" y="7764"/>
                      </a:lnTo>
                      <a:lnTo>
                        <a:pt x="11880" y="7661"/>
                      </a:lnTo>
                      <a:lnTo>
                        <a:pt x="11903" y="7548"/>
                      </a:lnTo>
                      <a:lnTo>
                        <a:pt x="11905" y="7489"/>
                      </a:lnTo>
                      <a:lnTo>
                        <a:pt x="11905" y="576"/>
                      </a:lnTo>
                      <a:lnTo>
                        <a:pt x="11903" y="517"/>
                      </a:lnTo>
                      <a:lnTo>
                        <a:pt x="11880" y="405"/>
                      </a:lnTo>
                      <a:lnTo>
                        <a:pt x="11836" y="302"/>
                      </a:lnTo>
                      <a:lnTo>
                        <a:pt x="11774" y="210"/>
                      </a:lnTo>
                      <a:lnTo>
                        <a:pt x="11695" y="131"/>
                      </a:lnTo>
                      <a:lnTo>
                        <a:pt x="11603" y="69"/>
                      </a:lnTo>
                      <a:lnTo>
                        <a:pt x="11501" y="26"/>
                      </a:lnTo>
                      <a:lnTo>
                        <a:pt x="11388" y="3"/>
                      </a:lnTo>
                      <a:lnTo>
                        <a:pt x="11329" y="0"/>
                      </a:lnTo>
                      <a:close/>
                    </a:path>
                  </a:pathLst>
                </a:custGeom>
                <a:solidFill>
                  <a:srgbClr val="4C474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Freeform 49">
                  <a:extLst>
                    <a:ext uri="{FF2B5EF4-FFF2-40B4-BE49-F238E27FC236}">
                      <a16:creationId xmlns:a16="http://schemas.microsoft.com/office/drawing/2014/main" id="{0C266F22-9CEB-4856-B48B-971B430041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34425" y="6875463"/>
                  <a:ext cx="1625600" cy="2033588"/>
                </a:xfrm>
                <a:custGeom>
                  <a:avLst/>
                  <a:gdLst>
                    <a:gd name="T0" fmla="*/ 1824 w 3073"/>
                    <a:gd name="T1" fmla="*/ 2340 h 3841"/>
                    <a:gd name="T2" fmla="*/ 2226 w 3073"/>
                    <a:gd name="T3" fmla="*/ 2533 h 3841"/>
                    <a:gd name="T4" fmla="*/ 2521 w 3073"/>
                    <a:gd name="T5" fmla="*/ 2859 h 3841"/>
                    <a:gd name="T6" fmla="*/ 2675 w 3073"/>
                    <a:gd name="T7" fmla="*/ 3281 h 3841"/>
                    <a:gd name="T8" fmla="*/ 386 w 3073"/>
                    <a:gd name="T9" fmla="*/ 3397 h 3841"/>
                    <a:gd name="T10" fmla="*/ 498 w 3073"/>
                    <a:gd name="T11" fmla="*/ 2957 h 3841"/>
                    <a:gd name="T12" fmla="*/ 761 w 3073"/>
                    <a:gd name="T13" fmla="*/ 2604 h 3841"/>
                    <a:gd name="T14" fmla="*/ 1140 w 3073"/>
                    <a:gd name="T15" fmla="*/ 2373 h 3841"/>
                    <a:gd name="T16" fmla="*/ 1536 w 3073"/>
                    <a:gd name="T17" fmla="*/ 2304 h 3841"/>
                    <a:gd name="T18" fmla="*/ 792 w 3073"/>
                    <a:gd name="T19" fmla="*/ 960 h 3841"/>
                    <a:gd name="T20" fmla="*/ 921 w 3073"/>
                    <a:gd name="T21" fmla="*/ 693 h 3841"/>
                    <a:gd name="T22" fmla="*/ 1139 w 3073"/>
                    <a:gd name="T23" fmla="*/ 495 h 3841"/>
                    <a:gd name="T24" fmla="*/ 1420 w 3073"/>
                    <a:gd name="T25" fmla="*/ 393 h 3841"/>
                    <a:gd name="T26" fmla="*/ 1653 w 3073"/>
                    <a:gd name="T27" fmla="*/ 393 h 3841"/>
                    <a:gd name="T28" fmla="*/ 1934 w 3073"/>
                    <a:gd name="T29" fmla="*/ 495 h 3841"/>
                    <a:gd name="T30" fmla="*/ 2151 w 3073"/>
                    <a:gd name="T31" fmla="*/ 693 h 3841"/>
                    <a:gd name="T32" fmla="*/ 2281 w 3073"/>
                    <a:gd name="T33" fmla="*/ 960 h 3841"/>
                    <a:gd name="T34" fmla="*/ 2304 w 3073"/>
                    <a:gd name="T35" fmla="*/ 1191 h 3841"/>
                    <a:gd name="T36" fmla="*/ 2229 w 3073"/>
                    <a:gd name="T37" fmla="*/ 1485 h 3841"/>
                    <a:gd name="T38" fmla="*/ 2053 w 3073"/>
                    <a:gd name="T39" fmla="*/ 1721 h 3841"/>
                    <a:gd name="T40" fmla="*/ 1800 w 3073"/>
                    <a:gd name="T41" fmla="*/ 1874 h 3841"/>
                    <a:gd name="T42" fmla="*/ 1536 w 3073"/>
                    <a:gd name="T43" fmla="*/ 1920 h 3841"/>
                    <a:gd name="T44" fmla="*/ 1273 w 3073"/>
                    <a:gd name="T45" fmla="*/ 1874 h 3841"/>
                    <a:gd name="T46" fmla="*/ 1019 w 3073"/>
                    <a:gd name="T47" fmla="*/ 1721 h 3841"/>
                    <a:gd name="T48" fmla="*/ 844 w 3073"/>
                    <a:gd name="T49" fmla="*/ 1485 h 3841"/>
                    <a:gd name="T50" fmla="*/ 769 w 3073"/>
                    <a:gd name="T51" fmla="*/ 1191 h 3841"/>
                    <a:gd name="T52" fmla="*/ 3073 w 3073"/>
                    <a:gd name="T53" fmla="*/ 3841 h 3841"/>
                    <a:gd name="T54" fmla="*/ 3048 w 3073"/>
                    <a:gd name="T55" fmla="*/ 3180 h 3841"/>
                    <a:gd name="T56" fmla="*/ 2912 w 3073"/>
                    <a:gd name="T57" fmla="*/ 2774 h 3841"/>
                    <a:gd name="T58" fmla="*/ 2675 w 3073"/>
                    <a:gd name="T59" fmla="*/ 2428 h 3841"/>
                    <a:gd name="T60" fmla="*/ 2354 w 3073"/>
                    <a:gd name="T61" fmla="*/ 2157 h 3841"/>
                    <a:gd name="T62" fmla="*/ 2366 w 3073"/>
                    <a:gd name="T63" fmla="*/ 1950 h 3841"/>
                    <a:gd name="T64" fmla="*/ 2636 w 3073"/>
                    <a:gd name="T65" fmla="*/ 1495 h 3841"/>
                    <a:gd name="T66" fmla="*/ 2687 w 3073"/>
                    <a:gd name="T67" fmla="*/ 1093 h 3841"/>
                    <a:gd name="T68" fmla="*/ 2575 w 3073"/>
                    <a:gd name="T69" fmla="*/ 652 h 3841"/>
                    <a:gd name="T70" fmla="*/ 2311 w 3073"/>
                    <a:gd name="T71" fmla="*/ 299 h 3841"/>
                    <a:gd name="T72" fmla="*/ 1932 w 3073"/>
                    <a:gd name="T73" fmla="*/ 69 h 3841"/>
                    <a:gd name="T74" fmla="*/ 1536 w 3073"/>
                    <a:gd name="T75" fmla="*/ 0 h 3841"/>
                    <a:gd name="T76" fmla="*/ 1140 w 3073"/>
                    <a:gd name="T77" fmla="*/ 69 h 3841"/>
                    <a:gd name="T78" fmla="*/ 761 w 3073"/>
                    <a:gd name="T79" fmla="*/ 299 h 3841"/>
                    <a:gd name="T80" fmla="*/ 498 w 3073"/>
                    <a:gd name="T81" fmla="*/ 652 h 3841"/>
                    <a:gd name="T82" fmla="*/ 386 w 3073"/>
                    <a:gd name="T83" fmla="*/ 1093 h 3841"/>
                    <a:gd name="T84" fmla="*/ 436 w 3073"/>
                    <a:gd name="T85" fmla="*/ 1495 h 3841"/>
                    <a:gd name="T86" fmla="*/ 707 w 3073"/>
                    <a:gd name="T87" fmla="*/ 1950 h 3841"/>
                    <a:gd name="T88" fmla="*/ 718 w 3073"/>
                    <a:gd name="T89" fmla="*/ 2157 h 3841"/>
                    <a:gd name="T90" fmla="*/ 397 w 3073"/>
                    <a:gd name="T91" fmla="*/ 2428 h 3841"/>
                    <a:gd name="T92" fmla="*/ 161 w 3073"/>
                    <a:gd name="T93" fmla="*/ 2774 h 3841"/>
                    <a:gd name="T94" fmla="*/ 24 w 3073"/>
                    <a:gd name="T95" fmla="*/ 3180 h 3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073" h="3841">
                      <a:moveTo>
                        <a:pt x="1536" y="2304"/>
                      </a:moveTo>
                      <a:lnTo>
                        <a:pt x="1595" y="2306"/>
                      </a:lnTo>
                      <a:lnTo>
                        <a:pt x="1712" y="2317"/>
                      </a:lnTo>
                      <a:lnTo>
                        <a:pt x="1824" y="2340"/>
                      </a:lnTo>
                      <a:lnTo>
                        <a:pt x="1932" y="2373"/>
                      </a:lnTo>
                      <a:lnTo>
                        <a:pt x="2036" y="2418"/>
                      </a:lnTo>
                      <a:lnTo>
                        <a:pt x="2134" y="2471"/>
                      </a:lnTo>
                      <a:lnTo>
                        <a:pt x="2226" y="2533"/>
                      </a:lnTo>
                      <a:lnTo>
                        <a:pt x="2311" y="2604"/>
                      </a:lnTo>
                      <a:lnTo>
                        <a:pt x="2389" y="2682"/>
                      </a:lnTo>
                      <a:lnTo>
                        <a:pt x="2459" y="2767"/>
                      </a:lnTo>
                      <a:lnTo>
                        <a:pt x="2521" y="2859"/>
                      </a:lnTo>
                      <a:lnTo>
                        <a:pt x="2575" y="2957"/>
                      </a:lnTo>
                      <a:lnTo>
                        <a:pt x="2619" y="3060"/>
                      </a:lnTo>
                      <a:lnTo>
                        <a:pt x="2652" y="3168"/>
                      </a:lnTo>
                      <a:lnTo>
                        <a:pt x="2675" y="3281"/>
                      </a:lnTo>
                      <a:lnTo>
                        <a:pt x="2687" y="3397"/>
                      </a:lnTo>
                      <a:lnTo>
                        <a:pt x="2688" y="3456"/>
                      </a:lnTo>
                      <a:lnTo>
                        <a:pt x="384" y="3456"/>
                      </a:lnTo>
                      <a:lnTo>
                        <a:pt x="386" y="3397"/>
                      </a:lnTo>
                      <a:lnTo>
                        <a:pt x="397" y="3281"/>
                      </a:lnTo>
                      <a:lnTo>
                        <a:pt x="420" y="3168"/>
                      </a:lnTo>
                      <a:lnTo>
                        <a:pt x="453" y="3060"/>
                      </a:lnTo>
                      <a:lnTo>
                        <a:pt x="498" y="2957"/>
                      </a:lnTo>
                      <a:lnTo>
                        <a:pt x="551" y="2859"/>
                      </a:lnTo>
                      <a:lnTo>
                        <a:pt x="613" y="2767"/>
                      </a:lnTo>
                      <a:lnTo>
                        <a:pt x="684" y="2682"/>
                      </a:lnTo>
                      <a:lnTo>
                        <a:pt x="761" y="2604"/>
                      </a:lnTo>
                      <a:lnTo>
                        <a:pt x="846" y="2533"/>
                      </a:lnTo>
                      <a:lnTo>
                        <a:pt x="939" y="2471"/>
                      </a:lnTo>
                      <a:lnTo>
                        <a:pt x="1037" y="2418"/>
                      </a:lnTo>
                      <a:lnTo>
                        <a:pt x="1140" y="2373"/>
                      </a:lnTo>
                      <a:lnTo>
                        <a:pt x="1248" y="2340"/>
                      </a:lnTo>
                      <a:lnTo>
                        <a:pt x="1361" y="2317"/>
                      </a:lnTo>
                      <a:lnTo>
                        <a:pt x="1477" y="2306"/>
                      </a:lnTo>
                      <a:lnTo>
                        <a:pt x="1536" y="2304"/>
                      </a:lnTo>
                      <a:close/>
                      <a:moveTo>
                        <a:pt x="769" y="1152"/>
                      </a:moveTo>
                      <a:lnTo>
                        <a:pt x="769" y="1113"/>
                      </a:lnTo>
                      <a:lnTo>
                        <a:pt x="777" y="1035"/>
                      </a:lnTo>
                      <a:lnTo>
                        <a:pt x="792" y="960"/>
                      </a:lnTo>
                      <a:lnTo>
                        <a:pt x="815" y="888"/>
                      </a:lnTo>
                      <a:lnTo>
                        <a:pt x="844" y="819"/>
                      </a:lnTo>
                      <a:lnTo>
                        <a:pt x="880" y="754"/>
                      </a:lnTo>
                      <a:lnTo>
                        <a:pt x="921" y="693"/>
                      </a:lnTo>
                      <a:lnTo>
                        <a:pt x="967" y="635"/>
                      </a:lnTo>
                      <a:lnTo>
                        <a:pt x="1019" y="583"/>
                      </a:lnTo>
                      <a:lnTo>
                        <a:pt x="1077" y="537"/>
                      </a:lnTo>
                      <a:lnTo>
                        <a:pt x="1139" y="495"/>
                      </a:lnTo>
                      <a:lnTo>
                        <a:pt x="1204" y="459"/>
                      </a:lnTo>
                      <a:lnTo>
                        <a:pt x="1273" y="430"/>
                      </a:lnTo>
                      <a:lnTo>
                        <a:pt x="1345" y="407"/>
                      </a:lnTo>
                      <a:lnTo>
                        <a:pt x="1420" y="393"/>
                      </a:lnTo>
                      <a:lnTo>
                        <a:pt x="1497" y="384"/>
                      </a:lnTo>
                      <a:lnTo>
                        <a:pt x="1536" y="384"/>
                      </a:lnTo>
                      <a:lnTo>
                        <a:pt x="1575" y="384"/>
                      </a:lnTo>
                      <a:lnTo>
                        <a:pt x="1653" y="393"/>
                      </a:lnTo>
                      <a:lnTo>
                        <a:pt x="1728" y="407"/>
                      </a:lnTo>
                      <a:lnTo>
                        <a:pt x="1800" y="430"/>
                      </a:lnTo>
                      <a:lnTo>
                        <a:pt x="1869" y="459"/>
                      </a:lnTo>
                      <a:lnTo>
                        <a:pt x="1934" y="495"/>
                      </a:lnTo>
                      <a:lnTo>
                        <a:pt x="1996" y="537"/>
                      </a:lnTo>
                      <a:lnTo>
                        <a:pt x="2053" y="583"/>
                      </a:lnTo>
                      <a:lnTo>
                        <a:pt x="2105" y="635"/>
                      </a:lnTo>
                      <a:lnTo>
                        <a:pt x="2151" y="693"/>
                      </a:lnTo>
                      <a:lnTo>
                        <a:pt x="2193" y="754"/>
                      </a:lnTo>
                      <a:lnTo>
                        <a:pt x="2229" y="819"/>
                      </a:lnTo>
                      <a:lnTo>
                        <a:pt x="2258" y="888"/>
                      </a:lnTo>
                      <a:lnTo>
                        <a:pt x="2281" y="960"/>
                      </a:lnTo>
                      <a:lnTo>
                        <a:pt x="2295" y="1035"/>
                      </a:lnTo>
                      <a:lnTo>
                        <a:pt x="2304" y="1113"/>
                      </a:lnTo>
                      <a:lnTo>
                        <a:pt x="2304" y="1152"/>
                      </a:lnTo>
                      <a:lnTo>
                        <a:pt x="2304" y="1191"/>
                      </a:lnTo>
                      <a:lnTo>
                        <a:pt x="2295" y="1269"/>
                      </a:lnTo>
                      <a:lnTo>
                        <a:pt x="2281" y="1344"/>
                      </a:lnTo>
                      <a:lnTo>
                        <a:pt x="2258" y="1416"/>
                      </a:lnTo>
                      <a:lnTo>
                        <a:pt x="2229" y="1485"/>
                      </a:lnTo>
                      <a:lnTo>
                        <a:pt x="2193" y="1550"/>
                      </a:lnTo>
                      <a:lnTo>
                        <a:pt x="2151" y="1611"/>
                      </a:lnTo>
                      <a:lnTo>
                        <a:pt x="2105" y="1669"/>
                      </a:lnTo>
                      <a:lnTo>
                        <a:pt x="2053" y="1721"/>
                      </a:lnTo>
                      <a:lnTo>
                        <a:pt x="1996" y="1767"/>
                      </a:lnTo>
                      <a:lnTo>
                        <a:pt x="1934" y="1809"/>
                      </a:lnTo>
                      <a:lnTo>
                        <a:pt x="1869" y="1845"/>
                      </a:lnTo>
                      <a:lnTo>
                        <a:pt x="1800" y="1874"/>
                      </a:lnTo>
                      <a:lnTo>
                        <a:pt x="1728" y="1897"/>
                      </a:lnTo>
                      <a:lnTo>
                        <a:pt x="1653" y="1911"/>
                      </a:lnTo>
                      <a:lnTo>
                        <a:pt x="1575" y="1920"/>
                      </a:lnTo>
                      <a:lnTo>
                        <a:pt x="1536" y="1920"/>
                      </a:lnTo>
                      <a:lnTo>
                        <a:pt x="1497" y="1920"/>
                      </a:lnTo>
                      <a:lnTo>
                        <a:pt x="1420" y="1911"/>
                      </a:lnTo>
                      <a:lnTo>
                        <a:pt x="1345" y="1897"/>
                      </a:lnTo>
                      <a:lnTo>
                        <a:pt x="1273" y="1874"/>
                      </a:lnTo>
                      <a:lnTo>
                        <a:pt x="1204" y="1845"/>
                      </a:lnTo>
                      <a:lnTo>
                        <a:pt x="1139" y="1809"/>
                      </a:lnTo>
                      <a:lnTo>
                        <a:pt x="1077" y="1767"/>
                      </a:lnTo>
                      <a:lnTo>
                        <a:pt x="1019" y="1721"/>
                      </a:lnTo>
                      <a:lnTo>
                        <a:pt x="967" y="1669"/>
                      </a:lnTo>
                      <a:lnTo>
                        <a:pt x="921" y="1611"/>
                      </a:lnTo>
                      <a:lnTo>
                        <a:pt x="880" y="1550"/>
                      </a:lnTo>
                      <a:lnTo>
                        <a:pt x="844" y="1485"/>
                      </a:lnTo>
                      <a:lnTo>
                        <a:pt x="815" y="1416"/>
                      </a:lnTo>
                      <a:lnTo>
                        <a:pt x="792" y="1344"/>
                      </a:lnTo>
                      <a:lnTo>
                        <a:pt x="777" y="1269"/>
                      </a:lnTo>
                      <a:lnTo>
                        <a:pt x="769" y="1191"/>
                      </a:lnTo>
                      <a:lnTo>
                        <a:pt x="769" y="1152"/>
                      </a:lnTo>
                      <a:close/>
                      <a:moveTo>
                        <a:pt x="0" y="3456"/>
                      </a:moveTo>
                      <a:lnTo>
                        <a:pt x="0" y="3841"/>
                      </a:lnTo>
                      <a:lnTo>
                        <a:pt x="3073" y="3841"/>
                      </a:lnTo>
                      <a:lnTo>
                        <a:pt x="3073" y="3456"/>
                      </a:lnTo>
                      <a:lnTo>
                        <a:pt x="3071" y="3400"/>
                      </a:lnTo>
                      <a:lnTo>
                        <a:pt x="3064" y="3289"/>
                      </a:lnTo>
                      <a:lnTo>
                        <a:pt x="3048" y="3180"/>
                      </a:lnTo>
                      <a:lnTo>
                        <a:pt x="3024" y="3075"/>
                      </a:lnTo>
                      <a:lnTo>
                        <a:pt x="2994" y="2971"/>
                      </a:lnTo>
                      <a:lnTo>
                        <a:pt x="2956" y="2872"/>
                      </a:lnTo>
                      <a:lnTo>
                        <a:pt x="2912" y="2774"/>
                      </a:lnTo>
                      <a:lnTo>
                        <a:pt x="2861" y="2682"/>
                      </a:lnTo>
                      <a:lnTo>
                        <a:pt x="2805" y="2592"/>
                      </a:lnTo>
                      <a:lnTo>
                        <a:pt x="2743" y="2507"/>
                      </a:lnTo>
                      <a:lnTo>
                        <a:pt x="2675" y="2428"/>
                      </a:lnTo>
                      <a:lnTo>
                        <a:pt x="2602" y="2352"/>
                      </a:lnTo>
                      <a:lnTo>
                        <a:pt x="2524" y="2283"/>
                      </a:lnTo>
                      <a:lnTo>
                        <a:pt x="2441" y="2218"/>
                      </a:lnTo>
                      <a:lnTo>
                        <a:pt x="2354" y="2157"/>
                      </a:lnTo>
                      <a:lnTo>
                        <a:pt x="2262" y="2104"/>
                      </a:lnTo>
                      <a:lnTo>
                        <a:pt x="2216" y="2081"/>
                      </a:lnTo>
                      <a:lnTo>
                        <a:pt x="2268" y="2041"/>
                      </a:lnTo>
                      <a:lnTo>
                        <a:pt x="2366" y="1950"/>
                      </a:lnTo>
                      <a:lnTo>
                        <a:pt x="2452" y="1849"/>
                      </a:lnTo>
                      <a:lnTo>
                        <a:pt x="2527" y="1740"/>
                      </a:lnTo>
                      <a:lnTo>
                        <a:pt x="2589" y="1620"/>
                      </a:lnTo>
                      <a:lnTo>
                        <a:pt x="2636" y="1495"/>
                      </a:lnTo>
                      <a:lnTo>
                        <a:pt x="2670" y="1361"/>
                      </a:lnTo>
                      <a:lnTo>
                        <a:pt x="2687" y="1223"/>
                      </a:lnTo>
                      <a:lnTo>
                        <a:pt x="2688" y="1152"/>
                      </a:lnTo>
                      <a:lnTo>
                        <a:pt x="2687" y="1093"/>
                      </a:lnTo>
                      <a:lnTo>
                        <a:pt x="2675" y="976"/>
                      </a:lnTo>
                      <a:lnTo>
                        <a:pt x="2652" y="864"/>
                      </a:lnTo>
                      <a:lnTo>
                        <a:pt x="2619" y="756"/>
                      </a:lnTo>
                      <a:lnTo>
                        <a:pt x="2575" y="652"/>
                      </a:lnTo>
                      <a:lnTo>
                        <a:pt x="2521" y="554"/>
                      </a:lnTo>
                      <a:lnTo>
                        <a:pt x="2459" y="462"/>
                      </a:lnTo>
                      <a:lnTo>
                        <a:pt x="2389" y="377"/>
                      </a:lnTo>
                      <a:lnTo>
                        <a:pt x="2311" y="299"/>
                      </a:lnTo>
                      <a:lnTo>
                        <a:pt x="2226" y="229"/>
                      </a:lnTo>
                      <a:lnTo>
                        <a:pt x="2134" y="167"/>
                      </a:lnTo>
                      <a:lnTo>
                        <a:pt x="2036" y="114"/>
                      </a:lnTo>
                      <a:lnTo>
                        <a:pt x="1932" y="69"/>
                      </a:lnTo>
                      <a:lnTo>
                        <a:pt x="1824" y="36"/>
                      </a:lnTo>
                      <a:lnTo>
                        <a:pt x="1712" y="13"/>
                      </a:lnTo>
                      <a:lnTo>
                        <a:pt x="1595" y="1"/>
                      </a:lnTo>
                      <a:lnTo>
                        <a:pt x="1536" y="0"/>
                      </a:lnTo>
                      <a:lnTo>
                        <a:pt x="1477" y="1"/>
                      </a:lnTo>
                      <a:lnTo>
                        <a:pt x="1361" y="13"/>
                      </a:lnTo>
                      <a:lnTo>
                        <a:pt x="1248" y="36"/>
                      </a:lnTo>
                      <a:lnTo>
                        <a:pt x="1140" y="69"/>
                      </a:lnTo>
                      <a:lnTo>
                        <a:pt x="1037" y="114"/>
                      </a:lnTo>
                      <a:lnTo>
                        <a:pt x="939" y="167"/>
                      </a:lnTo>
                      <a:lnTo>
                        <a:pt x="846" y="229"/>
                      </a:lnTo>
                      <a:lnTo>
                        <a:pt x="761" y="299"/>
                      </a:lnTo>
                      <a:lnTo>
                        <a:pt x="684" y="377"/>
                      </a:lnTo>
                      <a:lnTo>
                        <a:pt x="613" y="462"/>
                      </a:lnTo>
                      <a:lnTo>
                        <a:pt x="551" y="554"/>
                      </a:lnTo>
                      <a:lnTo>
                        <a:pt x="498" y="652"/>
                      </a:lnTo>
                      <a:lnTo>
                        <a:pt x="453" y="756"/>
                      </a:lnTo>
                      <a:lnTo>
                        <a:pt x="420" y="864"/>
                      </a:lnTo>
                      <a:lnTo>
                        <a:pt x="397" y="976"/>
                      </a:lnTo>
                      <a:lnTo>
                        <a:pt x="386" y="1093"/>
                      </a:lnTo>
                      <a:lnTo>
                        <a:pt x="384" y="1152"/>
                      </a:lnTo>
                      <a:lnTo>
                        <a:pt x="386" y="1223"/>
                      </a:lnTo>
                      <a:lnTo>
                        <a:pt x="403" y="1361"/>
                      </a:lnTo>
                      <a:lnTo>
                        <a:pt x="436" y="1495"/>
                      </a:lnTo>
                      <a:lnTo>
                        <a:pt x="484" y="1620"/>
                      </a:lnTo>
                      <a:lnTo>
                        <a:pt x="545" y="1740"/>
                      </a:lnTo>
                      <a:lnTo>
                        <a:pt x="620" y="1849"/>
                      </a:lnTo>
                      <a:lnTo>
                        <a:pt x="707" y="1950"/>
                      </a:lnTo>
                      <a:lnTo>
                        <a:pt x="805" y="2041"/>
                      </a:lnTo>
                      <a:lnTo>
                        <a:pt x="856" y="2081"/>
                      </a:lnTo>
                      <a:lnTo>
                        <a:pt x="810" y="2104"/>
                      </a:lnTo>
                      <a:lnTo>
                        <a:pt x="718" y="2157"/>
                      </a:lnTo>
                      <a:lnTo>
                        <a:pt x="632" y="2218"/>
                      </a:lnTo>
                      <a:lnTo>
                        <a:pt x="548" y="2283"/>
                      </a:lnTo>
                      <a:lnTo>
                        <a:pt x="471" y="2352"/>
                      </a:lnTo>
                      <a:lnTo>
                        <a:pt x="397" y="2428"/>
                      </a:lnTo>
                      <a:lnTo>
                        <a:pt x="329" y="2507"/>
                      </a:lnTo>
                      <a:lnTo>
                        <a:pt x="267" y="2592"/>
                      </a:lnTo>
                      <a:lnTo>
                        <a:pt x="211" y="2682"/>
                      </a:lnTo>
                      <a:lnTo>
                        <a:pt x="161" y="2774"/>
                      </a:lnTo>
                      <a:lnTo>
                        <a:pt x="116" y="2872"/>
                      </a:lnTo>
                      <a:lnTo>
                        <a:pt x="79" y="2971"/>
                      </a:lnTo>
                      <a:lnTo>
                        <a:pt x="49" y="3075"/>
                      </a:lnTo>
                      <a:lnTo>
                        <a:pt x="24" y="3180"/>
                      </a:lnTo>
                      <a:lnTo>
                        <a:pt x="8" y="3289"/>
                      </a:lnTo>
                      <a:lnTo>
                        <a:pt x="1" y="3400"/>
                      </a:lnTo>
                      <a:lnTo>
                        <a:pt x="0" y="3456"/>
                      </a:lnTo>
                      <a:close/>
                    </a:path>
                  </a:pathLst>
                </a:custGeom>
                <a:solidFill>
                  <a:srgbClr val="4C474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50">
                  <a:extLst>
                    <a:ext uri="{FF2B5EF4-FFF2-40B4-BE49-F238E27FC236}">
                      <a16:creationId xmlns:a16="http://schemas.microsoft.com/office/drawing/2014/main" id="{1F61A1FF-60F0-493B-BBF7-A3907F80B4B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563225" y="4741863"/>
                  <a:ext cx="1219200" cy="1625600"/>
                </a:xfrm>
                <a:custGeom>
                  <a:avLst/>
                  <a:gdLst>
                    <a:gd name="T0" fmla="*/ 384 w 2304"/>
                    <a:gd name="T1" fmla="*/ 385 h 3072"/>
                    <a:gd name="T2" fmla="*/ 1921 w 2304"/>
                    <a:gd name="T3" fmla="*/ 385 h 3072"/>
                    <a:gd name="T4" fmla="*/ 1921 w 2304"/>
                    <a:gd name="T5" fmla="*/ 2453 h 3072"/>
                    <a:gd name="T6" fmla="*/ 1920 w 2304"/>
                    <a:gd name="T7" fmla="*/ 2476 h 3072"/>
                    <a:gd name="T8" fmla="*/ 1911 w 2304"/>
                    <a:gd name="T9" fmla="*/ 2522 h 3072"/>
                    <a:gd name="T10" fmla="*/ 1892 w 2304"/>
                    <a:gd name="T11" fmla="*/ 2565 h 3072"/>
                    <a:gd name="T12" fmla="*/ 1866 w 2304"/>
                    <a:gd name="T13" fmla="*/ 2603 h 3072"/>
                    <a:gd name="T14" fmla="*/ 1835 w 2304"/>
                    <a:gd name="T15" fmla="*/ 2634 h 3072"/>
                    <a:gd name="T16" fmla="*/ 1797 w 2304"/>
                    <a:gd name="T17" fmla="*/ 2660 h 3072"/>
                    <a:gd name="T18" fmla="*/ 1754 w 2304"/>
                    <a:gd name="T19" fmla="*/ 2679 h 3072"/>
                    <a:gd name="T20" fmla="*/ 1708 w 2304"/>
                    <a:gd name="T21" fmla="*/ 2688 h 3072"/>
                    <a:gd name="T22" fmla="*/ 1685 w 2304"/>
                    <a:gd name="T23" fmla="*/ 2689 h 3072"/>
                    <a:gd name="T24" fmla="*/ 621 w 2304"/>
                    <a:gd name="T25" fmla="*/ 2689 h 3072"/>
                    <a:gd name="T26" fmla="*/ 596 w 2304"/>
                    <a:gd name="T27" fmla="*/ 2688 h 3072"/>
                    <a:gd name="T28" fmla="*/ 550 w 2304"/>
                    <a:gd name="T29" fmla="*/ 2679 h 3072"/>
                    <a:gd name="T30" fmla="*/ 508 w 2304"/>
                    <a:gd name="T31" fmla="*/ 2660 h 3072"/>
                    <a:gd name="T32" fmla="*/ 471 w 2304"/>
                    <a:gd name="T33" fmla="*/ 2634 h 3072"/>
                    <a:gd name="T34" fmla="*/ 438 w 2304"/>
                    <a:gd name="T35" fmla="*/ 2603 h 3072"/>
                    <a:gd name="T36" fmla="*/ 413 w 2304"/>
                    <a:gd name="T37" fmla="*/ 2565 h 3072"/>
                    <a:gd name="T38" fmla="*/ 394 w 2304"/>
                    <a:gd name="T39" fmla="*/ 2522 h 3072"/>
                    <a:gd name="T40" fmla="*/ 386 w 2304"/>
                    <a:gd name="T41" fmla="*/ 2476 h 3072"/>
                    <a:gd name="T42" fmla="*/ 384 w 2304"/>
                    <a:gd name="T43" fmla="*/ 2453 h 3072"/>
                    <a:gd name="T44" fmla="*/ 384 w 2304"/>
                    <a:gd name="T45" fmla="*/ 385 h 3072"/>
                    <a:gd name="T46" fmla="*/ 621 w 2304"/>
                    <a:gd name="T47" fmla="*/ 3072 h 3072"/>
                    <a:gd name="T48" fmla="*/ 1683 w 2304"/>
                    <a:gd name="T49" fmla="*/ 3072 h 3072"/>
                    <a:gd name="T50" fmla="*/ 1748 w 2304"/>
                    <a:gd name="T51" fmla="*/ 3071 h 3072"/>
                    <a:gd name="T52" fmla="*/ 1869 w 2304"/>
                    <a:gd name="T53" fmla="*/ 3046 h 3072"/>
                    <a:gd name="T54" fmla="*/ 1980 w 2304"/>
                    <a:gd name="T55" fmla="*/ 2999 h 3072"/>
                    <a:gd name="T56" fmla="*/ 2079 w 2304"/>
                    <a:gd name="T57" fmla="*/ 2931 h 3072"/>
                    <a:gd name="T58" fmla="*/ 2163 w 2304"/>
                    <a:gd name="T59" fmla="*/ 2847 h 3072"/>
                    <a:gd name="T60" fmla="*/ 2231 w 2304"/>
                    <a:gd name="T61" fmla="*/ 2748 h 3072"/>
                    <a:gd name="T62" fmla="*/ 2278 w 2304"/>
                    <a:gd name="T63" fmla="*/ 2637 h 3072"/>
                    <a:gd name="T64" fmla="*/ 2303 w 2304"/>
                    <a:gd name="T65" fmla="*/ 2516 h 3072"/>
                    <a:gd name="T66" fmla="*/ 2304 w 2304"/>
                    <a:gd name="T67" fmla="*/ 2453 h 3072"/>
                    <a:gd name="T68" fmla="*/ 2304 w 2304"/>
                    <a:gd name="T69" fmla="*/ 0 h 3072"/>
                    <a:gd name="T70" fmla="*/ 0 w 2304"/>
                    <a:gd name="T71" fmla="*/ 0 h 3072"/>
                    <a:gd name="T72" fmla="*/ 0 w 2304"/>
                    <a:gd name="T73" fmla="*/ 2453 h 3072"/>
                    <a:gd name="T74" fmla="*/ 3 w 2304"/>
                    <a:gd name="T75" fmla="*/ 2516 h 3072"/>
                    <a:gd name="T76" fmla="*/ 27 w 2304"/>
                    <a:gd name="T77" fmla="*/ 2637 h 3072"/>
                    <a:gd name="T78" fmla="*/ 75 w 2304"/>
                    <a:gd name="T79" fmla="*/ 2748 h 3072"/>
                    <a:gd name="T80" fmla="*/ 141 w 2304"/>
                    <a:gd name="T81" fmla="*/ 2847 h 3072"/>
                    <a:gd name="T82" fmla="*/ 226 w 2304"/>
                    <a:gd name="T83" fmla="*/ 2931 h 3072"/>
                    <a:gd name="T84" fmla="*/ 325 w 2304"/>
                    <a:gd name="T85" fmla="*/ 2999 h 3072"/>
                    <a:gd name="T86" fmla="*/ 436 w 2304"/>
                    <a:gd name="T87" fmla="*/ 3046 h 3072"/>
                    <a:gd name="T88" fmla="*/ 557 w 2304"/>
                    <a:gd name="T89" fmla="*/ 3071 h 3072"/>
                    <a:gd name="T90" fmla="*/ 621 w 2304"/>
                    <a:gd name="T91" fmla="*/ 3072 h 30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304" h="3072">
                      <a:moveTo>
                        <a:pt x="384" y="385"/>
                      </a:moveTo>
                      <a:lnTo>
                        <a:pt x="1921" y="385"/>
                      </a:lnTo>
                      <a:lnTo>
                        <a:pt x="1921" y="2453"/>
                      </a:lnTo>
                      <a:lnTo>
                        <a:pt x="1920" y="2476"/>
                      </a:lnTo>
                      <a:lnTo>
                        <a:pt x="1911" y="2522"/>
                      </a:lnTo>
                      <a:lnTo>
                        <a:pt x="1892" y="2565"/>
                      </a:lnTo>
                      <a:lnTo>
                        <a:pt x="1866" y="2603"/>
                      </a:lnTo>
                      <a:lnTo>
                        <a:pt x="1835" y="2634"/>
                      </a:lnTo>
                      <a:lnTo>
                        <a:pt x="1797" y="2660"/>
                      </a:lnTo>
                      <a:lnTo>
                        <a:pt x="1754" y="2679"/>
                      </a:lnTo>
                      <a:lnTo>
                        <a:pt x="1708" y="2688"/>
                      </a:lnTo>
                      <a:lnTo>
                        <a:pt x="1685" y="2689"/>
                      </a:lnTo>
                      <a:lnTo>
                        <a:pt x="621" y="2689"/>
                      </a:lnTo>
                      <a:lnTo>
                        <a:pt x="596" y="2688"/>
                      </a:lnTo>
                      <a:lnTo>
                        <a:pt x="550" y="2679"/>
                      </a:lnTo>
                      <a:lnTo>
                        <a:pt x="508" y="2660"/>
                      </a:lnTo>
                      <a:lnTo>
                        <a:pt x="471" y="2634"/>
                      </a:lnTo>
                      <a:lnTo>
                        <a:pt x="438" y="2603"/>
                      </a:lnTo>
                      <a:lnTo>
                        <a:pt x="413" y="2565"/>
                      </a:lnTo>
                      <a:lnTo>
                        <a:pt x="394" y="2522"/>
                      </a:lnTo>
                      <a:lnTo>
                        <a:pt x="386" y="2476"/>
                      </a:lnTo>
                      <a:lnTo>
                        <a:pt x="384" y="2453"/>
                      </a:lnTo>
                      <a:lnTo>
                        <a:pt x="384" y="385"/>
                      </a:lnTo>
                      <a:close/>
                      <a:moveTo>
                        <a:pt x="621" y="3072"/>
                      </a:moveTo>
                      <a:lnTo>
                        <a:pt x="1683" y="3072"/>
                      </a:lnTo>
                      <a:lnTo>
                        <a:pt x="1748" y="3071"/>
                      </a:lnTo>
                      <a:lnTo>
                        <a:pt x="1869" y="3046"/>
                      </a:lnTo>
                      <a:lnTo>
                        <a:pt x="1980" y="2999"/>
                      </a:lnTo>
                      <a:lnTo>
                        <a:pt x="2079" y="2931"/>
                      </a:lnTo>
                      <a:lnTo>
                        <a:pt x="2163" y="2847"/>
                      </a:lnTo>
                      <a:lnTo>
                        <a:pt x="2231" y="2748"/>
                      </a:lnTo>
                      <a:lnTo>
                        <a:pt x="2278" y="2637"/>
                      </a:lnTo>
                      <a:lnTo>
                        <a:pt x="2303" y="2516"/>
                      </a:lnTo>
                      <a:lnTo>
                        <a:pt x="2304" y="2453"/>
                      </a:lnTo>
                      <a:lnTo>
                        <a:pt x="2304" y="0"/>
                      </a:lnTo>
                      <a:lnTo>
                        <a:pt x="0" y="0"/>
                      </a:lnTo>
                      <a:lnTo>
                        <a:pt x="0" y="2453"/>
                      </a:lnTo>
                      <a:lnTo>
                        <a:pt x="3" y="2516"/>
                      </a:lnTo>
                      <a:lnTo>
                        <a:pt x="27" y="2637"/>
                      </a:lnTo>
                      <a:lnTo>
                        <a:pt x="75" y="2748"/>
                      </a:lnTo>
                      <a:lnTo>
                        <a:pt x="141" y="2847"/>
                      </a:lnTo>
                      <a:lnTo>
                        <a:pt x="226" y="2931"/>
                      </a:lnTo>
                      <a:lnTo>
                        <a:pt x="325" y="2999"/>
                      </a:lnTo>
                      <a:lnTo>
                        <a:pt x="436" y="3046"/>
                      </a:lnTo>
                      <a:lnTo>
                        <a:pt x="557" y="3071"/>
                      </a:lnTo>
                      <a:lnTo>
                        <a:pt x="621" y="3072"/>
                      </a:lnTo>
                      <a:close/>
                    </a:path>
                  </a:pathLst>
                </a:custGeom>
                <a:solidFill>
                  <a:srgbClr val="4C474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51">
                  <a:extLst>
                    <a:ext uri="{FF2B5EF4-FFF2-40B4-BE49-F238E27FC236}">
                      <a16:creationId xmlns:a16="http://schemas.microsoft.com/office/drawing/2014/main" id="{AA7B21AC-AD67-4834-B4A7-38C58F5D7E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868025" y="5046663"/>
                  <a:ext cx="609600" cy="609600"/>
                </a:xfrm>
                <a:custGeom>
                  <a:avLst/>
                  <a:gdLst>
                    <a:gd name="T0" fmla="*/ 596 w 1152"/>
                    <a:gd name="T1" fmla="*/ 385 h 1152"/>
                    <a:gd name="T2" fmla="*/ 668 w 1152"/>
                    <a:gd name="T3" fmla="*/ 408 h 1152"/>
                    <a:gd name="T4" fmla="*/ 724 w 1152"/>
                    <a:gd name="T5" fmla="*/ 454 h 1152"/>
                    <a:gd name="T6" fmla="*/ 760 w 1152"/>
                    <a:gd name="T7" fmla="*/ 519 h 1152"/>
                    <a:gd name="T8" fmla="*/ 769 w 1152"/>
                    <a:gd name="T9" fmla="*/ 576 h 1152"/>
                    <a:gd name="T10" fmla="*/ 760 w 1152"/>
                    <a:gd name="T11" fmla="*/ 634 h 1152"/>
                    <a:gd name="T12" fmla="*/ 724 w 1152"/>
                    <a:gd name="T13" fmla="*/ 699 h 1152"/>
                    <a:gd name="T14" fmla="*/ 668 w 1152"/>
                    <a:gd name="T15" fmla="*/ 745 h 1152"/>
                    <a:gd name="T16" fmla="*/ 596 w 1152"/>
                    <a:gd name="T17" fmla="*/ 768 h 1152"/>
                    <a:gd name="T18" fmla="*/ 557 w 1152"/>
                    <a:gd name="T19" fmla="*/ 768 h 1152"/>
                    <a:gd name="T20" fmla="*/ 485 w 1152"/>
                    <a:gd name="T21" fmla="*/ 745 h 1152"/>
                    <a:gd name="T22" fmla="*/ 428 w 1152"/>
                    <a:gd name="T23" fmla="*/ 699 h 1152"/>
                    <a:gd name="T24" fmla="*/ 393 w 1152"/>
                    <a:gd name="T25" fmla="*/ 634 h 1152"/>
                    <a:gd name="T26" fmla="*/ 384 w 1152"/>
                    <a:gd name="T27" fmla="*/ 576 h 1152"/>
                    <a:gd name="T28" fmla="*/ 393 w 1152"/>
                    <a:gd name="T29" fmla="*/ 519 h 1152"/>
                    <a:gd name="T30" fmla="*/ 428 w 1152"/>
                    <a:gd name="T31" fmla="*/ 454 h 1152"/>
                    <a:gd name="T32" fmla="*/ 485 w 1152"/>
                    <a:gd name="T33" fmla="*/ 408 h 1152"/>
                    <a:gd name="T34" fmla="*/ 557 w 1152"/>
                    <a:gd name="T35" fmla="*/ 385 h 1152"/>
                    <a:gd name="T36" fmla="*/ 576 w 1152"/>
                    <a:gd name="T37" fmla="*/ 1152 h 1152"/>
                    <a:gd name="T38" fmla="*/ 747 w 1152"/>
                    <a:gd name="T39" fmla="*/ 1128 h 1152"/>
                    <a:gd name="T40" fmla="*/ 943 w 1152"/>
                    <a:gd name="T41" fmla="*/ 1021 h 1152"/>
                    <a:gd name="T42" fmla="*/ 1084 w 1152"/>
                    <a:gd name="T43" fmla="*/ 851 h 1152"/>
                    <a:gd name="T44" fmla="*/ 1151 w 1152"/>
                    <a:gd name="T45" fmla="*/ 635 h 1152"/>
                    <a:gd name="T46" fmla="*/ 1151 w 1152"/>
                    <a:gd name="T47" fmla="*/ 517 h 1152"/>
                    <a:gd name="T48" fmla="*/ 1084 w 1152"/>
                    <a:gd name="T49" fmla="*/ 301 h 1152"/>
                    <a:gd name="T50" fmla="*/ 943 w 1152"/>
                    <a:gd name="T51" fmla="*/ 131 h 1152"/>
                    <a:gd name="T52" fmla="*/ 747 w 1152"/>
                    <a:gd name="T53" fmla="*/ 25 h 1152"/>
                    <a:gd name="T54" fmla="*/ 576 w 1152"/>
                    <a:gd name="T55" fmla="*/ 0 h 1152"/>
                    <a:gd name="T56" fmla="*/ 405 w 1152"/>
                    <a:gd name="T57" fmla="*/ 25 h 1152"/>
                    <a:gd name="T58" fmla="*/ 210 w 1152"/>
                    <a:gd name="T59" fmla="*/ 131 h 1152"/>
                    <a:gd name="T60" fmla="*/ 69 w 1152"/>
                    <a:gd name="T61" fmla="*/ 301 h 1152"/>
                    <a:gd name="T62" fmla="*/ 3 w 1152"/>
                    <a:gd name="T63" fmla="*/ 517 h 1152"/>
                    <a:gd name="T64" fmla="*/ 3 w 1152"/>
                    <a:gd name="T65" fmla="*/ 635 h 1152"/>
                    <a:gd name="T66" fmla="*/ 69 w 1152"/>
                    <a:gd name="T67" fmla="*/ 851 h 1152"/>
                    <a:gd name="T68" fmla="*/ 210 w 1152"/>
                    <a:gd name="T69" fmla="*/ 1021 h 1152"/>
                    <a:gd name="T70" fmla="*/ 405 w 1152"/>
                    <a:gd name="T71" fmla="*/ 1128 h 1152"/>
                    <a:gd name="T72" fmla="*/ 576 w 1152"/>
                    <a:gd name="T73" fmla="*/ 1152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52" h="1152">
                      <a:moveTo>
                        <a:pt x="576" y="385"/>
                      </a:moveTo>
                      <a:lnTo>
                        <a:pt x="596" y="385"/>
                      </a:lnTo>
                      <a:lnTo>
                        <a:pt x="634" y="392"/>
                      </a:lnTo>
                      <a:lnTo>
                        <a:pt x="668" y="408"/>
                      </a:lnTo>
                      <a:lnTo>
                        <a:pt x="698" y="428"/>
                      </a:lnTo>
                      <a:lnTo>
                        <a:pt x="724" y="454"/>
                      </a:lnTo>
                      <a:lnTo>
                        <a:pt x="746" y="484"/>
                      </a:lnTo>
                      <a:lnTo>
                        <a:pt x="760" y="519"/>
                      </a:lnTo>
                      <a:lnTo>
                        <a:pt x="768" y="556"/>
                      </a:lnTo>
                      <a:lnTo>
                        <a:pt x="769" y="576"/>
                      </a:lnTo>
                      <a:lnTo>
                        <a:pt x="768" y="596"/>
                      </a:lnTo>
                      <a:lnTo>
                        <a:pt x="760" y="634"/>
                      </a:lnTo>
                      <a:lnTo>
                        <a:pt x="746" y="668"/>
                      </a:lnTo>
                      <a:lnTo>
                        <a:pt x="724" y="699"/>
                      </a:lnTo>
                      <a:lnTo>
                        <a:pt x="698" y="725"/>
                      </a:lnTo>
                      <a:lnTo>
                        <a:pt x="668" y="745"/>
                      </a:lnTo>
                      <a:lnTo>
                        <a:pt x="634" y="761"/>
                      </a:lnTo>
                      <a:lnTo>
                        <a:pt x="596" y="768"/>
                      </a:lnTo>
                      <a:lnTo>
                        <a:pt x="576" y="768"/>
                      </a:lnTo>
                      <a:lnTo>
                        <a:pt x="557" y="768"/>
                      </a:lnTo>
                      <a:lnTo>
                        <a:pt x="520" y="761"/>
                      </a:lnTo>
                      <a:lnTo>
                        <a:pt x="485" y="745"/>
                      </a:lnTo>
                      <a:lnTo>
                        <a:pt x="454" y="725"/>
                      </a:lnTo>
                      <a:lnTo>
                        <a:pt x="428" y="699"/>
                      </a:lnTo>
                      <a:lnTo>
                        <a:pt x="408" y="668"/>
                      </a:lnTo>
                      <a:lnTo>
                        <a:pt x="393" y="634"/>
                      </a:lnTo>
                      <a:lnTo>
                        <a:pt x="384" y="596"/>
                      </a:lnTo>
                      <a:lnTo>
                        <a:pt x="384" y="576"/>
                      </a:lnTo>
                      <a:lnTo>
                        <a:pt x="384" y="556"/>
                      </a:lnTo>
                      <a:lnTo>
                        <a:pt x="393" y="519"/>
                      </a:lnTo>
                      <a:lnTo>
                        <a:pt x="408" y="484"/>
                      </a:lnTo>
                      <a:lnTo>
                        <a:pt x="428" y="454"/>
                      </a:lnTo>
                      <a:lnTo>
                        <a:pt x="454" y="428"/>
                      </a:lnTo>
                      <a:lnTo>
                        <a:pt x="485" y="408"/>
                      </a:lnTo>
                      <a:lnTo>
                        <a:pt x="520" y="392"/>
                      </a:lnTo>
                      <a:lnTo>
                        <a:pt x="557" y="385"/>
                      </a:lnTo>
                      <a:lnTo>
                        <a:pt x="576" y="385"/>
                      </a:lnTo>
                      <a:close/>
                      <a:moveTo>
                        <a:pt x="576" y="1152"/>
                      </a:moveTo>
                      <a:lnTo>
                        <a:pt x="635" y="1151"/>
                      </a:lnTo>
                      <a:lnTo>
                        <a:pt x="747" y="1128"/>
                      </a:lnTo>
                      <a:lnTo>
                        <a:pt x="851" y="1083"/>
                      </a:lnTo>
                      <a:lnTo>
                        <a:pt x="943" y="1021"/>
                      </a:lnTo>
                      <a:lnTo>
                        <a:pt x="1021" y="943"/>
                      </a:lnTo>
                      <a:lnTo>
                        <a:pt x="1084" y="851"/>
                      </a:lnTo>
                      <a:lnTo>
                        <a:pt x="1128" y="748"/>
                      </a:lnTo>
                      <a:lnTo>
                        <a:pt x="1151" y="635"/>
                      </a:lnTo>
                      <a:lnTo>
                        <a:pt x="1152" y="576"/>
                      </a:lnTo>
                      <a:lnTo>
                        <a:pt x="1151" y="517"/>
                      </a:lnTo>
                      <a:lnTo>
                        <a:pt x="1128" y="405"/>
                      </a:lnTo>
                      <a:lnTo>
                        <a:pt x="1084" y="301"/>
                      </a:lnTo>
                      <a:lnTo>
                        <a:pt x="1021" y="209"/>
                      </a:lnTo>
                      <a:lnTo>
                        <a:pt x="943" y="131"/>
                      </a:lnTo>
                      <a:lnTo>
                        <a:pt x="851" y="69"/>
                      </a:lnTo>
                      <a:lnTo>
                        <a:pt x="747" y="25"/>
                      </a:lnTo>
                      <a:lnTo>
                        <a:pt x="635" y="2"/>
                      </a:lnTo>
                      <a:lnTo>
                        <a:pt x="576" y="0"/>
                      </a:lnTo>
                      <a:lnTo>
                        <a:pt x="517" y="2"/>
                      </a:lnTo>
                      <a:lnTo>
                        <a:pt x="405" y="25"/>
                      </a:lnTo>
                      <a:lnTo>
                        <a:pt x="302" y="69"/>
                      </a:lnTo>
                      <a:lnTo>
                        <a:pt x="210" y="131"/>
                      </a:lnTo>
                      <a:lnTo>
                        <a:pt x="131" y="209"/>
                      </a:lnTo>
                      <a:lnTo>
                        <a:pt x="69" y="301"/>
                      </a:lnTo>
                      <a:lnTo>
                        <a:pt x="26" y="405"/>
                      </a:lnTo>
                      <a:lnTo>
                        <a:pt x="3" y="517"/>
                      </a:lnTo>
                      <a:lnTo>
                        <a:pt x="0" y="576"/>
                      </a:lnTo>
                      <a:lnTo>
                        <a:pt x="3" y="635"/>
                      </a:lnTo>
                      <a:lnTo>
                        <a:pt x="26" y="748"/>
                      </a:lnTo>
                      <a:lnTo>
                        <a:pt x="69" y="851"/>
                      </a:lnTo>
                      <a:lnTo>
                        <a:pt x="131" y="943"/>
                      </a:lnTo>
                      <a:lnTo>
                        <a:pt x="210" y="1021"/>
                      </a:lnTo>
                      <a:lnTo>
                        <a:pt x="302" y="1083"/>
                      </a:lnTo>
                      <a:lnTo>
                        <a:pt x="405" y="1128"/>
                      </a:lnTo>
                      <a:lnTo>
                        <a:pt x="517" y="1151"/>
                      </a:lnTo>
                      <a:lnTo>
                        <a:pt x="576" y="1152"/>
                      </a:lnTo>
                      <a:close/>
                    </a:path>
                  </a:pathLst>
                </a:custGeom>
                <a:solidFill>
                  <a:srgbClr val="4C474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Rectangle 52">
                  <a:extLst>
                    <a:ext uri="{FF2B5EF4-FFF2-40B4-BE49-F238E27FC236}">
                      <a16:creationId xmlns:a16="http://schemas.microsoft.com/office/drawing/2014/main" id="{4B137F10-0FB7-46A8-A781-23F3C59D60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25" y="6977063"/>
                  <a:ext cx="2946400" cy="203200"/>
                </a:xfrm>
                <a:prstGeom prst="rect">
                  <a:avLst/>
                </a:prstGeom>
                <a:solidFill>
                  <a:srgbClr val="4C474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Rectangle 53">
                  <a:extLst>
                    <a:ext uri="{FF2B5EF4-FFF2-40B4-BE49-F238E27FC236}">
                      <a16:creationId xmlns:a16="http://schemas.microsoft.com/office/drawing/2014/main" id="{FB0E3B72-32BD-4F54-8725-1C5DB0704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25" y="7485063"/>
                  <a:ext cx="2946400" cy="204788"/>
                </a:xfrm>
                <a:prstGeom prst="rect">
                  <a:avLst/>
                </a:prstGeom>
                <a:solidFill>
                  <a:srgbClr val="4C474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Rectangle 54">
                  <a:extLst>
                    <a:ext uri="{FF2B5EF4-FFF2-40B4-BE49-F238E27FC236}">
                      <a16:creationId xmlns:a16="http://schemas.microsoft.com/office/drawing/2014/main" id="{494B0F4F-1189-4C4D-8908-F2A6CEE8F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9625" y="7994651"/>
                  <a:ext cx="2946400" cy="201613"/>
                </a:xfrm>
                <a:prstGeom prst="rect">
                  <a:avLst/>
                </a:prstGeom>
                <a:solidFill>
                  <a:srgbClr val="4C474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Rectangle 55">
                  <a:extLst>
                    <a:ext uri="{FF2B5EF4-FFF2-40B4-BE49-F238E27FC236}">
                      <a16:creationId xmlns:a16="http://schemas.microsoft.com/office/drawing/2014/main" id="{F3480C21-1BAD-4D95-8C50-FD6448AF8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93625" y="8501063"/>
                  <a:ext cx="1422400" cy="203200"/>
                </a:xfrm>
                <a:prstGeom prst="rect">
                  <a:avLst/>
                </a:prstGeom>
                <a:solidFill>
                  <a:srgbClr val="4C474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" name="직사각형 182">
              <a:extLst>
                <a:ext uri="{FF2B5EF4-FFF2-40B4-BE49-F238E27FC236}">
                  <a16:creationId xmlns:a16="http://schemas.microsoft.com/office/drawing/2014/main" id="{5F6E16E9-CE72-4C44-9931-2EB146116986}"/>
                </a:ext>
              </a:extLst>
            </p:cNvPr>
            <p:cNvSpPr/>
            <p:nvPr/>
          </p:nvSpPr>
          <p:spPr>
            <a:xfrm>
              <a:off x="8458794" y="4579136"/>
              <a:ext cx="2800767" cy="1135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solidFill>
                    <a:srgbClr val="4C474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指導教授 </a:t>
              </a:r>
              <a:r>
                <a:rPr lang="en-US" altLang="zh-TW" sz="2400" dirty="0">
                  <a:solidFill>
                    <a:srgbClr val="4C474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400" dirty="0">
                  <a:solidFill>
                    <a:srgbClr val="4C474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林維亮</a:t>
              </a:r>
              <a:endParaRPr lang="en-US" altLang="ko-KR" sz="4800" dirty="0">
                <a:solidFill>
                  <a:srgbClr val="4C474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solidFill>
                    <a:srgbClr val="4C474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	</a:t>
              </a:r>
              <a:r>
                <a:rPr lang="zh-TW" altLang="en-US" sz="2400" dirty="0">
                  <a:solidFill>
                    <a:srgbClr val="4C474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學生 </a:t>
              </a:r>
              <a:r>
                <a:rPr lang="en-US" altLang="zh-TW" sz="2400" dirty="0">
                  <a:solidFill>
                    <a:srgbClr val="4C474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2400" dirty="0">
                  <a:solidFill>
                    <a:srgbClr val="4C474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賴奕翔</a:t>
              </a:r>
              <a:endParaRPr lang="en-US" altLang="zh-TW" sz="2400" dirty="0">
                <a:solidFill>
                  <a:srgbClr val="4C474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6" name="投影片編號版面配置區 2">
            <a:extLst>
              <a:ext uri="{FF2B5EF4-FFF2-40B4-BE49-F238E27FC236}">
                <a16:creationId xmlns:a16="http://schemas.microsoft.com/office/drawing/2014/main" id="{072DB726-A397-4255-BE82-BDE29FA685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r"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E754D0-C47E-4C05-84E7-40DA48E9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721A9E4-584C-4CC5-9FF2-9119B73061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729048"/>
            <a:ext cx="12191999" cy="628160"/>
          </a:xfrm>
        </p:spPr>
        <p:txBody>
          <a:bodyPr/>
          <a:lstStyle/>
          <a:p>
            <a:r>
              <a:rPr lang="zh-TW" altLang="en-US" dirty="0"/>
              <a:t>手勢控制</a:t>
            </a:r>
            <a:endParaRPr lang="en-US" altLang="zh-TW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5234350-2C29-4D77-A104-D1FF939A3D18}"/>
              </a:ext>
            </a:extLst>
          </p:cNvPr>
          <p:cNvGrpSpPr/>
          <p:nvPr/>
        </p:nvGrpSpPr>
        <p:grpSpPr>
          <a:xfrm>
            <a:off x="3909270" y="2986481"/>
            <a:ext cx="2256638" cy="1182848"/>
            <a:chOff x="3045203" y="2416029"/>
            <a:chExt cx="2256638" cy="118284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4E5F2A3-BCBD-49FA-91E1-51BC8C3BEB59}"/>
                </a:ext>
              </a:extLst>
            </p:cNvPr>
            <p:cNvSpPr/>
            <p:nvPr/>
          </p:nvSpPr>
          <p:spPr>
            <a:xfrm>
              <a:off x="3045203" y="2416029"/>
              <a:ext cx="2256638" cy="1182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zh-TW" altLang="en-US" sz="2400" dirty="0">
                <a:solidFill>
                  <a:srgbClr val="FF8A2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DEC12B0-B62E-412F-9D7A-CFAD016C4971}"/>
                </a:ext>
              </a:extLst>
            </p:cNvPr>
            <p:cNvSpPr txBox="1"/>
            <p:nvPr/>
          </p:nvSpPr>
          <p:spPr>
            <a:xfrm>
              <a:off x="3349303" y="2807398"/>
              <a:ext cx="16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Control node</a:t>
              </a:r>
              <a:endParaRPr lang="zh-TW" altLang="en-US" sz="20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88F685-12A7-4101-AB4F-7CE62CD3151E}"/>
              </a:ext>
            </a:extLst>
          </p:cNvPr>
          <p:cNvGrpSpPr/>
          <p:nvPr/>
        </p:nvGrpSpPr>
        <p:grpSpPr>
          <a:xfrm>
            <a:off x="7725562" y="2986481"/>
            <a:ext cx="2256638" cy="1182848"/>
            <a:chOff x="3045203" y="2416029"/>
            <a:chExt cx="2256638" cy="1182848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6F3B397-D05C-4C5A-AAD7-3A70DF3D7834}"/>
                </a:ext>
              </a:extLst>
            </p:cNvPr>
            <p:cNvSpPr/>
            <p:nvPr/>
          </p:nvSpPr>
          <p:spPr>
            <a:xfrm>
              <a:off x="3045203" y="2416029"/>
              <a:ext cx="2256638" cy="1182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zh-TW" altLang="en-US" sz="2400" dirty="0">
                <a:solidFill>
                  <a:srgbClr val="FF8A2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2EB1308-6494-4430-8A10-98B2BC10EC49}"/>
                </a:ext>
              </a:extLst>
            </p:cNvPr>
            <p:cNvSpPr txBox="1"/>
            <p:nvPr/>
          </p:nvSpPr>
          <p:spPr>
            <a:xfrm>
              <a:off x="3349303" y="2807398"/>
              <a:ext cx="16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Execute node</a:t>
              </a:r>
              <a:endParaRPr lang="zh-TW" altLang="en-US" sz="2000" dirty="0"/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132A476-DD18-43DD-ACDC-D94DD65725BC}"/>
              </a:ext>
            </a:extLst>
          </p:cNvPr>
          <p:cNvCxnSpPr/>
          <p:nvPr/>
        </p:nvCxnSpPr>
        <p:spPr>
          <a:xfrm>
            <a:off x="2072081" y="3577905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BEEBCA1-534C-461A-AF6C-EC025844AD2C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165908" y="3577905"/>
            <a:ext cx="155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C97D5A-B34F-4B40-ACB3-20094E328E15}"/>
              </a:ext>
            </a:extLst>
          </p:cNvPr>
          <p:cNvSpPr txBox="1"/>
          <p:nvPr/>
        </p:nvSpPr>
        <p:spPr>
          <a:xfrm>
            <a:off x="2072081" y="3193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手勢資訊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90A9A8-0DEB-4469-8645-D7DD188138B4}"/>
              </a:ext>
            </a:extLst>
          </p:cNvPr>
          <p:cNvSpPr txBox="1"/>
          <p:nvPr/>
        </p:nvSpPr>
        <p:spPr>
          <a:xfrm>
            <a:off x="6417950" y="3208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手勢資訊</a:t>
            </a:r>
          </a:p>
        </p:txBody>
      </p:sp>
    </p:spTree>
    <p:extLst>
      <p:ext uri="{BB962C8B-B14F-4D97-AF65-F5344CB8AC3E}">
        <p14:creationId xmlns:p14="http://schemas.microsoft.com/office/powerpoint/2010/main" val="302597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E754D0-C47E-4C05-84E7-40DA48E9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721A9E4-584C-4CC5-9FF2-9119B73061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729048"/>
            <a:ext cx="12191999" cy="628160"/>
          </a:xfrm>
        </p:spPr>
        <p:txBody>
          <a:bodyPr/>
          <a:lstStyle/>
          <a:p>
            <a:r>
              <a:rPr lang="zh-TW" altLang="en-US" dirty="0"/>
              <a:t>手勢控制</a:t>
            </a:r>
            <a:endParaRPr lang="en-US" altLang="zh-TW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5234350-2C29-4D77-A104-D1FF939A3D18}"/>
              </a:ext>
            </a:extLst>
          </p:cNvPr>
          <p:cNvGrpSpPr/>
          <p:nvPr/>
        </p:nvGrpSpPr>
        <p:grpSpPr>
          <a:xfrm>
            <a:off x="3909270" y="2986481"/>
            <a:ext cx="2256638" cy="1182848"/>
            <a:chOff x="3045203" y="2416029"/>
            <a:chExt cx="2256638" cy="118284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4E5F2A3-BCBD-49FA-91E1-51BC8C3BEB59}"/>
                </a:ext>
              </a:extLst>
            </p:cNvPr>
            <p:cNvSpPr/>
            <p:nvPr/>
          </p:nvSpPr>
          <p:spPr>
            <a:xfrm>
              <a:off x="3045203" y="2416029"/>
              <a:ext cx="2256638" cy="1182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zh-TW" altLang="en-US" sz="2400" dirty="0">
                <a:solidFill>
                  <a:srgbClr val="FF8A2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DEC12B0-B62E-412F-9D7A-CFAD016C4971}"/>
                </a:ext>
              </a:extLst>
            </p:cNvPr>
            <p:cNvSpPr txBox="1"/>
            <p:nvPr/>
          </p:nvSpPr>
          <p:spPr>
            <a:xfrm>
              <a:off x="3349303" y="2807398"/>
              <a:ext cx="16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Control node</a:t>
              </a:r>
              <a:endParaRPr lang="zh-TW" altLang="en-US" sz="20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88F685-12A7-4101-AB4F-7CE62CD3151E}"/>
              </a:ext>
            </a:extLst>
          </p:cNvPr>
          <p:cNvGrpSpPr/>
          <p:nvPr/>
        </p:nvGrpSpPr>
        <p:grpSpPr>
          <a:xfrm>
            <a:off x="7725562" y="2986481"/>
            <a:ext cx="2256638" cy="1182848"/>
            <a:chOff x="3045203" y="2416029"/>
            <a:chExt cx="2256638" cy="1182848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6F3B397-D05C-4C5A-AAD7-3A70DF3D7834}"/>
                </a:ext>
              </a:extLst>
            </p:cNvPr>
            <p:cNvSpPr/>
            <p:nvPr/>
          </p:nvSpPr>
          <p:spPr>
            <a:xfrm>
              <a:off x="3045203" y="2416029"/>
              <a:ext cx="2256638" cy="1182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zh-TW" altLang="en-US" sz="2400" dirty="0">
                <a:solidFill>
                  <a:srgbClr val="FF8A2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2EB1308-6494-4430-8A10-98B2BC10EC49}"/>
                </a:ext>
              </a:extLst>
            </p:cNvPr>
            <p:cNvSpPr txBox="1"/>
            <p:nvPr/>
          </p:nvSpPr>
          <p:spPr>
            <a:xfrm>
              <a:off x="3349303" y="2807398"/>
              <a:ext cx="16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Execute node</a:t>
              </a:r>
              <a:endParaRPr lang="zh-TW" altLang="en-US" sz="2000" dirty="0"/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132A476-DD18-43DD-ACDC-D94DD65725BC}"/>
              </a:ext>
            </a:extLst>
          </p:cNvPr>
          <p:cNvCxnSpPr/>
          <p:nvPr/>
        </p:nvCxnSpPr>
        <p:spPr>
          <a:xfrm>
            <a:off x="2072081" y="3577905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BEEBCA1-534C-461A-AF6C-EC025844AD2C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165908" y="3577905"/>
            <a:ext cx="155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C97D5A-B34F-4B40-ACB3-20094E328E15}"/>
              </a:ext>
            </a:extLst>
          </p:cNvPr>
          <p:cNvSpPr txBox="1"/>
          <p:nvPr/>
        </p:nvSpPr>
        <p:spPr>
          <a:xfrm>
            <a:off x="2072081" y="3193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手勢資訊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050401-5726-432A-AF95-38761C37C5CC}"/>
              </a:ext>
            </a:extLst>
          </p:cNvPr>
          <p:cNvSpPr txBox="1"/>
          <p:nvPr/>
        </p:nvSpPr>
        <p:spPr>
          <a:xfrm>
            <a:off x="8540365" y="2595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執行中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EC14AAE-5858-4F27-9EEF-EA6539361E73}"/>
              </a:ext>
            </a:extLst>
          </p:cNvPr>
          <p:cNvCxnSpPr>
            <a:cxnSpLocks/>
          </p:cNvCxnSpPr>
          <p:nvPr/>
        </p:nvCxnSpPr>
        <p:spPr>
          <a:xfrm flipH="1">
            <a:off x="6775384" y="3438468"/>
            <a:ext cx="322626" cy="2788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E797289-2E72-4C92-BC3C-0819740C2BB0}"/>
              </a:ext>
            </a:extLst>
          </p:cNvPr>
          <p:cNvCxnSpPr>
            <a:cxnSpLocks/>
          </p:cNvCxnSpPr>
          <p:nvPr/>
        </p:nvCxnSpPr>
        <p:spPr>
          <a:xfrm flipH="1" flipV="1">
            <a:off x="6775384" y="3438468"/>
            <a:ext cx="322626" cy="2788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6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E754D0-C47E-4C05-84E7-40DA48E9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721A9E4-584C-4CC5-9FF2-9119B73061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729048"/>
            <a:ext cx="12191999" cy="628160"/>
          </a:xfrm>
        </p:spPr>
        <p:txBody>
          <a:bodyPr/>
          <a:lstStyle/>
          <a:p>
            <a:r>
              <a:rPr lang="zh-TW" altLang="en-US" dirty="0"/>
              <a:t>手勢控制</a:t>
            </a:r>
            <a:endParaRPr lang="en-US" altLang="zh-TW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5234350-2C29-4D77-A104-D1FF939A3D18}"/>
              </a:ext>
            </a:extLst>
          </p:cNvPr>
          <p:cNvGrpSpPr/>
          <p:nvPr/>
        </p:nvGrpSpPr>
        <p:grpSpPr>
          <a:xfrm>
            <a:off x="3909270" y="2986481"/>
            <a:ext cx="2256638" cy="1182848"/>
            <a:chOff x="3045203" y="2416029"/>
            <a:chExt cx="2256638" cy="118284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4E5F2A3-BCBD-49FA-91E1-51BC8C3BEB59}"/>
                </a:ext>
              </a:extLst>
            </p:cNvPr>
            <p:cNvSpPr/>
            <p:nvPr/>
          </p:nvSpPr>
          <p:spPr>
            <a:xfrm>
              <a:off x="3045203" y="2416029"/>
              <a:ext cx="2256638" cy="1182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zh-TW" altLang="en-US" sz="2400" dirty="0">
                <a:solidFill>
                  <a:srgbClr val="FF8A2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DEC12B0-B62E-412F-9D7A-CFAD016C4971}"/>
                </a:ext>
              </a:extLst>
            </p:cNvPr>
            <p:cNvSpPr txBox="1"/>
            <p:nvPr/>
          </p:nvSpPr>
          <p:spPr>
            <a:xfrm>
              <a:off x="3349303" y="2807398"/>
              <a:ext cx="16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Control node</a:t>
              </a:r>
              <a:endParaRPr lang="zh-TW" altLang="en-US" sz="20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88F685-12A7-4101-AB4F-7CE62CD3151E}"/>
              </a:ext>
            </a:extLst>
          </p:cNvPr>
          <p:cNvGrpSpPr/>
          <p:nvPr/>
        </p:nvGrpSpPr>
        <p:grpSpPr>
          <a:xfrm>
            <a:off x="7725562" y="2986481"/>
            <a:ext cx="2256638" cy="1182848"/>
            <a:chOff x="3045203" y="2416029"/>
            <a:chExt cx="2256638" cy="1182848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6F3B397-D05C-4C5A-AAD7-3A70DF3D7834}"/>
                </a:ext>
              </a:extLst>
            </p:cNvPr>
            <p:cNvSpPr/>
            <p:nvPr/>
          </p:nvSpPr>
          <p:spPr>
            <a:xfrm>
              <a:off x="3045203" y="2416029"/>
              <a:ext cx="2256638" cy="1182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zh-TW" altLang="en-US" sz="2400" dirty="0">
                <a:solidFill>
                  <a:srgbClr val="FF8A2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2EB1308-6494-4430-8A10-98B2BC10EC49}"/>
                </a:ext>
              </a:extLst>
            </p:cNvPr>
            <p:cNvSpPr txBox="1"/>
            <p:nvPr/>
          </p:nvSpPr>
          <p:spPr>
            <a:xfrm>
              <a:off x="3349303" y="2807398"/>
              <a:ext cx="16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Execute node</a:t>
              </a:r>
              <a:endParaRPr lang="zh-TW" altLang="en-US" sz="2000" dirty="0"/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132A476-DD18-43DD-ACDC-D94DD65725BC}"/>
              </a:ext>
            </a:extLst>
          </p:cNvPr>
          <p:cNvCxnSpPr/>
          <p:nvPr/>
        </p:nvCxnSpPr>
        <p:spPr>
          <a:xfrm>
            <a:off x="2072081" y="3577905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C97D5A-B34F-4B40-ACB3-20094E328E15}"/>
              </a:ext>
            </a:extLst>
          </p:cNvPr>
          <p:cNvSpPr txBox="1"/>
          <p:nvPr/>
        </p:nvSpPr>
        <p:spPr>
          <a:xfrm>
            <a:off x="2072081" y="3193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手勢資訊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050401-5726-432A-AF95-38761C37C5CC}"/>
              </a:ext>
            </a:extLst>
          </p:cNvPr>
          <p:cNvSpPr txBox="1"/>
          <p:nvPr/>
        </p:nvSpPr>
        <p:spPr>
          <a:xfrm>
            <a:off x="8540365" y="2595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執行完成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FAE5081-037B-4226-9E61-7FEBD2F6414D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6165908" y="3577905"/>
            <a:ext cx="155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606947-970F-4E94-9412-560B61BD6986}"/>
              </a:ext>
            </a:extLst>
          </p:cNvPr>
          <p:cNvSpPr txBox="1"/>
          <p:nvPr/>
        </p:nvSpPr>
        <p:spPr>
          <a:xfrm>
            <a:off x="6517546" y="324433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finished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62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E754D0-C47E-4C05-84E7-40DA48E9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5721A9E4-584C-4CC5-9FF2-9119B73061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729048"/>
            <a:ext cx="12191999" cy="628160"/>
          </a:xfrm>
        </p:spPr>
        <p:txBody>
          <a:bodyPr/>
          <a:lstStyle/>
          <a:p>
            <a:r>
              <a:rPr lang="zh-TW" altLang="en-US" dirty="0"/>
              <a:t>手勢控制</a:t>
            </a:r>
            <a:endParaRPr lang="en-US" altLang="zh-TW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5234350-2C29-4D77-A104-D1FF939A3D18}"/>
              </a:ext>
            </a:extLst>
          </p:cNvPr>
          <p:cNvGrpSpPr/>
          <p:nvPr/>
        </p:nvGrpSpPr>
        <p:grpSpPr>
          <a:xfrm>
            <a:off x="3909270" y="2986481"/>
            <a:ext cx="2256638" cy="1182848"/>
            <a:chOff x="3045203" y="2416029"/>
            <a:chExt cx="2256638" cy="118284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4E5F2A3-BCBD-49FA-91E1-51BC8C3BEB59}"/>
                </a:ext>
              </a:extLst>
            </p:cNvPr>
            <p:cNvSpPr/>
            <p:nvPr/>
          </p:nvSpPr>
          <p:spPr>
            <a:xfrm>
              <a:off x="3045203" y="2416029"/>
              <a:ext cx="2256638" cy="1182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zh-TW" altLang="en-US" sz="2400" dirty="0">
                <a:solidFill>
                  <a:srgbClr val="FF8A2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DEC12B0-B62E-412F-9D7A-CFAD016C4971}"/>
                </a:ext>
              </a:extLst>
            </p:cNvPr>
            <p:cNvSpPr txBox="1"/>
            <p:nvPr/>
          </p:nvSpPr>
          <p:spPr>
            <a:xfrm>
              <a:off x="3349303" y="2807398"/>
              <a:ext cx="16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Control node</a:t>
              </a:r>
              <a:endParaRPr lang="zh-TW" altLang="en-US" sz="20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88F685-12A7-4101-AB4F-7CE62CD3151E}"/>
              </a:ext>
            </a:extLst>
          </p:cNvPr>
          <p:cNvGrpSpPr/>
          <p:nvPr/>
        </p:nvGrpSpPr>
        <p:grpSpPr>
          <a:xfrm>
            <a:off x="7725562" y="2986481"/>
            <a:ext cx="2256638" cy="1182848"/>
            <a:chOff x="3045203" y="2416029"/>
            <a:chExt cx="2256638" cy="1182848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F6F3B397-D05C-4C5A-AAD7-3A70DF3D7834}"/>
                </a:ext>
              </a:extLst>
            </p:cNvPr>
            <p:cNvSpPr/>
            <p:nvPr/>
          </p:nvSpPr>
          <p:spPr>
            <a:xfrm>
              <a:off x="3045203" y="2416029"/>
              <a:ext cx="2256638" cy="11828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endParaRPr lang="zh-TW" altLang="en-US" sz="2400" dirty="0">
                <a:solidFill>
                  <a:srgbClr val="FF8A2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2EB1308-6494-4430-8A10-98B2BC10EC49}"/>
                </a:ext>
              </a:extLst>
            </p:cNvPr>
            <p:cNvSpPr txBox="1"/>
            <p:nvPr/>
          </p:nvSpPr>
          <p:spPr>
            <a:xfrm>
              <a:off x="3349303" y="2807398"/>
              <a:ext cx="16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Execute node</a:t>
              </a:r>
              <a:endParaRPr lang="zh-TW" altLang="en-US" sz="2000" dirty="0"/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132A476-DD18-43DD-ACDC-D94DD65725BC}"/>
              </a:ext>
            </a:extLst>
          </p:cNvPr>
          <p:cNvCxnSpPr/>
          <p:nvPr/>
        </p:nvCxnSpPr>
        <p:spPr>
          <a:xfrm>
            <a:off x="2072081" y="3577905"/>
            <a:ext cx="183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BEEBCA1-534C-461A-AF6C-EC025844AD2C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165908" y="3577905"/>
            <a:ext cx="155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C97D5A-B34F-4B40-ACB3-20094E328E15}"/>
              </a:ext>
            </a:extLst>
          </p:cNvPr>
          <p:cNvSpPr txBox="1"/>
          <p:nvPr/>
        </p:nvSpPr>
        <p:spPr>
          <a:xfrm>
            <a:off x="2072081" y="3193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手勢資訊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90A9A8-0DEB-4469-8645-D7DD188138B4}"/>
              </a:ext>
            </a:extLst>
          </p:cNvPr>
          <p:cNvSpPr txBox="1"/>
          <p:nvPr/>
        </p:nvSpPr>
        <p:spPr>
          <a:xfrm>
            <a:off x="6417950" y="32085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手勢資訊</a:t>
            </a:r>
          </a:p>
        </p:txBody>
      </p:sp>
    </p:spTree>
    <p:extLst>
      <p:ext uri="{BB962C8B-B14F-4D97-AF65-F5344CB8AC3E}">
        <p14:creationId xmlns:p14="http://schemas.microsoft.com/office/powerpoint/2010/main" val="1243372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23456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marL="285750" indent="-285750" algn="l">
          <a:buFont typeface="Wingdings" panose="05000000000000000000" pitchFamily="2" charset="2"/>
          <a:buChar char="Ø"/>
          <a:defRPr sz="2400" dirty="0" smtClean="0">
            <a:solidFill>
              <a:srgbClr val="FF8A2D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57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STXinwei</vt:lpstr>
      <vt:lpstr>新細明體</vt:lpstr>
      <vt:lpstr>標楷體</vt:lpstr>
      <vt:lpstr>야놀자 야체 B</vt:lpstr>
      <vt:lpstr>Arial</vt:lpstr>
      <vt:lpstr>Calibri</vt:lpstr>
      <vt:lpstr>Palatino</vt:lpstr>
      <vt:lpstr>Times New Roman</vt:lpstr>
      <vt:lpstr>Wingdings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87</cp:revision>
  <dcterms:created xsi:type="dcterms:W3CDTF">2020-02-27T15:16:58Z</dcterms:created>
  <dcterms:modified xsi:type="dcterms:W3CDTF">2021-10-03T01:30:33Z</dcterms:modified>
</cp:coreProperties>
</file>