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61760"/>
  </p:normalViewPr>
  <p:slideViewPr>
    <p:cSldViewPr snapToGrid="0" snapToObjects="1">
      <p:cViewPr varScale="1">
        <p:scale>
          <a:sx n="47" d="100"/>
          <a:sy n="47" d="100"/>
        </p:scale>
        <p:origin x="2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double pendulum consists of two pendulums attached end to end. With 2 limbs and 2 masses, a double pendulum can perform various motions. 然后去网站演示double pendulum。 From the simulation, we can see that the moving curve of a double pendulum is highly sensitive to the initial conditions.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/>
              <a:t>drag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neglected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kinetic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theoretic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Then use the Euler-Lagrange differential equation to solve theta 1 and theta 2, so we can plot the resulting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highly sensitive to the initial conditions, which makes it a chaotic system </a:t>
            </a:r>
          </a:p>
          <a:p>
            <a:endParaRPr dirty="0"/>
          </a:p>
          <a:p>
            <a:r>
              <a:rPr dirty="0"/>
              <a:t>For large motions it is a chaotic system, but for small motions it is a simple linear system.</a:t>
            </a:r>
          </a:p>
          <a:p>
            <a:endParaRPr lang="en-CA" dirty="0"/>
          </a:p>
          <a:p>
            <a:r>
              <a:rPr lang="en-US" altLang="zh-CN" dirty="0"/>
              <a:t>theta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theta2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ja-JP" altLang="en-US"/>
              <a:t>垂直</a:t>
            </a:r>
            <a:endParaRPr lang="en-CA" altLang="ja-JP" dirty="0"/>
          </a:p>
          <a:p>
            <a:endParaRPr lang="en-CA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theta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theta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ja-JP" altLang="en-US"/>
              <a:t>做出</a:t>
            </a:r>
            <a:r>
              <a:rPr lang="en-US" altLang="ja-JP" dirty="0"/>
              <a:t>visual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yphysicslab.com/pendulum/double-pendulum-e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82880">
              <a:lnSpc>
                <a:spcPts val="8400"/>
              </a:lnSpc>
              <a:spcBef>
                <a:spcPts val="400"/>
              </a:spcBef>
              <a:defRPr sz="6000" b="1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Software Requirements Specification </a:t>
            </a:r>
          </a:p>
          <a:p>
            <a:pPr defTabSz="182880">
              <a:lnSpc>
                <a:spcPts val="8400"/>
              </a:lnSpc>
              <a:spcBef>
                <a:spcPts val="400"/>
              </a:spcBef>
              <a:defRPr sz="6000" b="1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for</a:t>
            </a:r>
          </a:p>
          <a:p>
            <a:pPr defTabSz="182880">
              <a:lnSpc>
                <a:spcPts val="8400"/>
              </a:lnSpc>
              <a:spcBef>
                <a:spcPts val="400"/>
              </a:spcBef>
              <a:defRPr sz="6000" b="1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Double Pendulum </a:t>
            </a:r>
          </a:p>
          <a:p>
            <a:pPr defTabSz="182880">
              <a:lnSpc>
                <a:spcPts val="8400"/>
              </a:lnSpc>
              <a:spcBef>
                <a:spcPts val="400"/>
              </a:spcBef>
              <a:defRPr sz="6000" b="1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55600" y="5627028"/>
            <a:ext cx="12293600" cy="1295401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Zhi Zhang</a:t>
            </a:r>
          </a:p>
          <a:p>
            <a:pPr>
              <a:defRPr sz="3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McMaster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Instance Models</a:t>
            </a:r>
          </a:p>
        </p:txBody>
      </p:sp>
      <p:pic>
        <p:nvPicPr>
          <p:cNvPr id="153" name="Screen Shot 2019-10-02 at 9.04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546" y="2252087"/>
            <a:ext cx="11483118" cy="5249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requirements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half" idx="1"/>
          </p:nvPr>
        </p:nvSpPr>
        <p:spPr>
          <a:xfrm>
            <a:off x="122136" y="2730499"/>
            <a:ext cx="6397727" cy="629920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Input: </a:t>
            </a:r>
          </a:p>
          <a:p>
            <a:pPr lvl="1">
              <a:buClr>
                <a:srgbClr val="535353"/>
              </a:buClr>
              <a:defRPr sz="4000"/>
            </a:pPr>
            <a:r>
              <a:t>the weights of two masses</a:t>
            </a:r>
          </a:p>
          <a:p>
            <a:pPr lvl="1">
              <a:buClr>
                <a:srgbClr val="535353"/>
              </a:buClr>
              <a:defRPr sz="4000"/>
            </a:pPr>
            <a:r>
              <a:t>the length of two limbs</a:t>
            </a:r>
          </a:p>
          <a:p>
            <a:pPr lvl="1">
              <a:buClr>
                <a:srgbClr val="535353"/>
              </a:buClr>
              <a:defRPr sz="4000"/>
            </a:pPr>
            <a:r>
              <a:t>the gravity</a:t>
            </a:r>
          </a:p>
        </p:txBody>
      </p:sp>
      <p:sp>
        <p:nvSpPr>
          <p:cNvPr id="159" name="Shape 159"/>
          <p:cNvSpPr/>
          <p:nvPr/>
        </p:nvSpPr>
        <p:spPr>
          <a:xfrm>
            <a:off x="6166187" y="2393274"/>
            <a:ext cx="6397728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000"/>
            </a:pPr>
            <a:r>
              <a:t>Output</a:t>
            </a:r>
          </a:p>
          <a:p>
            <a:pPr marL="1041400" lvl="1" indent="-52070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Char char="•"/>
              <a:defRPr sz="4000"/>
            </a:pPr>
            <a:r>
              <a:t>the equations of the movements</a:t>
            </a:r>
          </a:p>
          <a:p>
            <a:pPr marL="1041400" lvl="1" indent="-520700" algn="l">
              <a:lnSpc>
                <a:spcPct val="120000"/>
              </a:lnSpc>
              <a:spcBef>
                <a:spcPts val="4600"/>
              </a:spcBef>
              <a:buClr>
                <a:srgbClr val="535353"/>
              </a:buClr>
              <a:buSzPct val="82000"/>
              <a:buChar char="•"/>
              <a:defRPr sz="4000"/>
            </a:pPr>
            <a:r>
              <a:t>the graph of the movements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Questions?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D45D2-1EA5-3843-AE6D-CCEDA60D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2458151"/>
            <a:ext cx="11268520" cy="585096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3625-4536-1044-825B-755CB0D6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53999"/>
            <a:ext cx="12293600" cy="8353287"/>
          </a:xfrm>
        </p:spPr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7898023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outline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Introduction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 Statement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Assumptions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Theoretical Models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Instance Models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Functional Requirements</a:t>
            </a:r>
          </a:p>
          <a:p>
            <a:pPr marL="264877" indent="-264877" defTabSz="455675">
              <a:spcBef>
                <a:spcPts val="3500"/>
              </a:spcBef>
              <a:buClr>
                <a:srgbClr val="535353"/>
              </a:buClr>
              <a:defRPr sz="273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Challenges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pic>
        <p:nvPicPr>
          <p:cNvPr id="126" name="tenor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312" y="2590635"/>
            <a:ext cx="11406176" cy="389367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390810" y="6934017"/>
            <a:ext cx="122231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https://www.myphysicslab.com/pendulum/double-pendulum-en.html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 Statement</a:t>
            </a:r>
          </a:p>
        </p:txBody>
      </p:sp>
      <p:sp>
        <p:nvSpPr>
          <p:cNvPr id="132" name="Shape 132"/>
          <p:cNvSpPr/>
          <p:nvPr/>
        </p:nvSpPr>
        <p:spPr>
          <a:xfrm>
            <a:off x="1264011" y="3118821"/>
            <a:ext cx="9025226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7504" indent="-407504">
              <a:buClr>
                <a:srgbClr val="535353"/>
              </a:buClr>
              <a:buSzPct val="82000"/>
              <a:buChar char="•"/>
              <a:defRPr sz="4000"/>
            </a:pPr>
            <a:r>
              <a:t>To determine the equations of the movements of the system</a:t>
            </a:r>
          </a:p>
          <a:p>
            <a:pPr>
              <a:defRPr sz="4000"/>
            </a:pPr>
            <a:endParaRPr/>
          </a:p>
          <a:p>
            <a:pPr marL="407504" indent="-407504">
              <a:buClr>
                <a:srgbClr val="535353"/>
              </a:buClr>
              <a:buSzPct val="82000"/>
              <a:buChar char="•"/>
              <a:defRPr sz="4000"/>
            </a:pPr>
            <a:r>
              <a:t>To demonstrate the double pendulum’s strong sensitivity to initial conditions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assumptions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6296514" y="2017973"/>
            <a:ext cx="6862013" cy="57176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7802" indent="-447802" defTabSz="502412">
              <a:spcBef>
                <a:spcPts val="3900"/>
              </a:spcBef>
              <a:defRPr sz="3956"/>
            </a:pPr>
            <a:r>
              <a:t>The motion of the double pendulum is two-dimensional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The weight of two limbs are neglected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Time starts at zero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Air drag is neglected</a:t>
            </a:r>
          </a:p>
        </p:txBody>
      </p:sp>
      <p:pic>
        <p:nvPicPr>
          <p:cNvPr id="136" name="double pendulu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4" y="2263748"/>
            <a:ext cx="5483450" cy="5226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Theoretical models</a:t>
            </a:r>
          </a:p>
        </p:txBody>
      </p:sp>
      <p:pic>
        <p:nvPicPr>
          <p:cNvPr id="139" name="Screen Shot 2019-10-02 at 8.22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697440"/>
            <a:ext cx="13004801" cy="4988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Theoretical models</a:t>
            </a:r>
          </a:p>
        </p:txBody>
      </p:sp>
      <p:pic>
        <p:nvPicPr>
          <p:cNvPr id="142" name="Screen Shot 2019-10-02 at 8.2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47133"/>
            <a:ext cx="13004801" cy="5328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Theoretical models</a:t>
            </a:r>
          </a:p>
        </p:txBody>
      </p:sp>
      <p:pic>
        <p:nvPicPr>
          <p:cNvPr id="145" name="Screen Shot 2019-10-02 at 8.28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936216"/>
            <a:ext cx="13004801" cy="4878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Instance Models</a:t>
            </a:r>
          </a:p>
        </p:txBody>
      </p:sp>
      <p:pic>
        <p:nvPicPr>
          <p:cNvPr id="148" name="Screen Shot 2019-10-02 at 9.01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307" y="2932855"/>
            <a:ext cx="3959698" cy="436210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4714856" y="2982338"/>
            <a:ext cx="705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position of the bobs are given by:</a:t>
            </a:r>
          </a:p>
          <a:p>
            <a:r>
              <a:t> </a:t>
            </a:r>
          </a:p>
        </p:txBody>
      </p:sp>
      <p:pic>
        <p:nvPicPr>
          <p:cNvPr id="150" name="Screen Shot 2019-10-02 at 9.03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6391" y="3861880"/>
            <a:ext cx="65024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278</Words>
  <Application>Microsoft Macintosh PowerPoint</Application>
  <PresentationFormat>Custom</PresentationFormat>
  <Paragraphs>58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Light</vt:lpstr>
      <vt:lpstr>Gill Sans SemiBold</vt:lpstr>
      <vt:lpstr>Helvetica Neue</vt:lpstr>
      <vt:lpstr>Times</vt:lpstr>
      <vt:lpstr>Showroom</vt:lpstr>
      <vt:lpstr>Software Requirements Specification  for Double Pendulum  </vt:lpstr>
      <vt:lpstr>Presentation outline</vt:lpstr>
      <vt:lpstr>introduction</vt:lpstr>
      <vt:lpstr>Goal Statement</vt:lpstr>
      <vt:lpstr>assumptions</vt:lpstr>
      <vt:lpstr>Theoretical models</vt:lpstr>
      <vt:lpstr>Theoretical models</vt:lpstr>
      <vt:lpstr>Theoretical models</vt:lpstr>
      <vt:lpstr>Instance Models</vt:lpstr>
      <vt:lpstr>Instance Models</vt:lpstr>
      <vt:lpstr>Functional requirements</vt:lpstr>
      <vt:lpstr>Questions?</vt:lpstr>
      <vt:lpstr>Thank you for listening!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 for Double Pendulum  </dc:title>
  <cp:lastModifiedBy>Z. Zhang</cp:lastModifiedBy>
  <cp:revision>3</cp:revision>
  <dcterms:modified xsi:type="dcterms:W3CDTF">2019-10-03T15:38:48Z</dcterms:modified>
</cp:coreProperties>
</file>