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00" r:id="rId3"/>
    <p:sldId id="303" r:id="rId4"/>
    <p:sldId id="308" r:id="rId5"/>
    <p:sldId id="309" r:id="rId6"/>
    <p:sldId id="301" r:id="rId7"/>
    <p:sldId id="304" r:id="rId8"/>
  </p:sldIdLst>
  <p:sldSz cx="9144000" cy="5143500" type="screen16x9"/>
  <p:notesSz cx="6858000" cy="9144000"/>
  <p:embeddedFontLst>
    <p:embeddedFont>
      <p:font typeface="PT Sans Narrow" panose="02020500000000000000" charset="0"/>
      <p:regular r:id="rId10"/>
      <p:bold r:id="rId11"/>
    </p:embeddedFont>
    <p:embeddedFont>
      <p:font typeface="Open Sans" panose="02020500000000000000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414324"/>
            <a:ext cx="71367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800" dirty="0" smtClean="0"/>
              <a:t>ACV</a:t>
            </a:r>
            <a:r>
              <a:rPr lang="zh-TW" sz="4800" dirty="0" smtClean="0"/>
              <a:t> </a:t>
            </a:r>
            <a:r>
              <a:rPr lang="zh-TW" sz="4800" dirty="0"/>
              <a:t>- HW</a:t>
            </a:r>
            <a:r>
              <a:rPr lang="zh-TW" sz="4800" dirty="0" smtClean="0"/>
              <a:t>1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b="0" dirty="0"/>
              <a:t>Image </a:t>
            </a:r>
            <a:r>
              <a:rPr lang="en-US" altLang="zh-TW" b="0" dirty="0" smtClean="0"/>
              <a:t>Matching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2" y="3625360"/>
            <a:ext cx="7005557" cy="877694"/>
          </a:xfrm>
          <a:prstGeom prst="rect">
            <a:avLst/>
          </a:prstGeom>
        </p:spPr>
      </p:pic>
      <p:pic>
        <p:nvPicPr>
          <p:cNvPr id="1026" name="Picture 2" descr="http://cv2.csie.ntu.edu.tw/CV2/_private/truck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1" y="900444"/>
            <a:ext cx="2497206" cy="24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v2.csie.ntu.edu.tw/CV2/_private/truck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38" y="900443"/>
            <a:ext cx="2497206" cy="24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2;p15"/>
          <p:cNvSpPr txBox="1"/>
          <p:nvPr/>
        </p:nvSpPr>
        <p:spPr>
          <a:xfrm>
            <a:off x="1478337" y="374944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42;p15"/>
          <p:cNvSpPr txBox="1"/>
          <p:nvPr/>
        </p:nvSpPr>
        <p:spPr>
          <a:xfrm>
            <a:off x="5456841" y="374944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b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37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65379" y="5208846"/>
            <a:ext cx="8520600" cy="33027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cv2.csie.ntu.edu.tw/CV2/_private/truck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2" y="970638"/>
            <a:ext cx="3345484" cy="33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42;p15"/>
          <p:cNvSpPr txBox="1"/>
          <p:nvPr/>
        </p:nvSpPr>
        <p:spPr>
          <a:xfrm>
            <a:off x="1633104" y="559038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61;p15"/>
          <p:cNvSpPr/>
          <p:nvPr/>
        </p:nvSpPr>
        <p:spPr>
          <a:xfrm>
            <a:off x="2236510" y="2789581"/>
            <a:ext cx="115751" cy="1126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4" descr="http://cv2.csie.ntu.edu.tw/CV2/_private/truck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12" y="970638"/>
            <a:ext cx="3345484" cy="33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61;p15"/>
          <p:cNvSpPr/>
          <p:nvPr/>
        </p:nvSpPr>
        <p:spPr>
          <a:xfrm>
            <a:off x="6073015" y="2789580"/>
            <a:ext cx="115751" cy="1126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2;p15"/>
          <p:cNvSpPr txBox="1"/>
          <p:nvPr/>
        </p:nvSpPr>
        <p:spPr>
          <a:xfrm>
            <a:off x="5569554" y="559038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b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32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65379" y="5208846"/>
            <a:ext cx="8520600" cy="33027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cv2.csie.ntu.edu.tw/CV2/_private/trucka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8" t="44864" r="42166" b="29190"/>
          <a:stretch/>
        </p:blipFill>
        <p:spPr bwMode="auto">
          <a:xfrm>
            <a:off x="904461" y="2073780"/>
            <a:ext cx="2179982" cy="22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42;p15"/>
          <p:cNvSpPr txBox="1"/>
          <p:nvPr/>
        </p:nvSpPr>
        <p:spPr>
          <a:xfrm>
            <a:off x="1186186" y="1547976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61;p15"/>
          <p:cNvSpPr/>
          <p:nvPr/>
        </p:nvSpPr>
        <p:spPr>
          <a:xfrm>
            <a:off x="1795786" y="2981739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4" descr="http://cv2.csie.ntu.edu.tw/CV2/_private/truckb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5" t="48230" r="47134" b="25230"/>
          <a:stretch/>
        </p:blipFill>
        <p:spPr bwMode="auto">
          <a:xfrm>
            <a:off x="3949801" y="2093723"/>
            <a:ext cx="2043820" cy="22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42;p15"/>
          <p:cNvSpPr txBox="1"/>
          <p:nvPr/>
        </p:nvSpPr>
        <p:spPr>
          <a:xfrm>
            <a:off x="4094921" y="1547976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b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61;p15"/>
          <p:cNvSpPr/>
          <p:nvPr/>
        </p:nvSpPr>
        <p:spPr>
          <a:xfrm>
            <a:off x="4704576" y="3137565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1;p15"/>
          <p:cNvSpPr/>
          <p:nvPr/>
        </p:nvSpPr>
        <p:spPr>
          <a:xfrm>
            <a:off x="4790659" y="2981738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61;p15"/>
          <p:cNvSpPr/>
          <p:nvPr/>
        </p:nvSpPr>
        <p:spPr>
          <a:xfrm>
            <a:off x="4661535" y="2890036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1;p15"/>
          <p:cNvSpPr/>
          <p:nvPr/>
        </p:nvSpPr>
        <p:spPr>
          <a:xfrm>
            <a:off x="4618493" y="3058888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1;p15"/>
          <p:cNvSpPr/>
          <p:nvPr/>
        </p:nvSpPr>
        <p:spPr>
          <a:xfrm>
            <a:off x="4803963" y="2784132"/>
            <a:ext cx="145720" cy="18575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1;p15"/>
          <p:cNvSpPr/>
          <p:nvPr/>
        </p:nvSpPr>
        <p:spPr>
          <a:xfrm>
            <a:off x="4797213" y="3290787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1;p15"/>
          <p:cNvSpPr/>
          <p:nvPr/>
        </p:nvSpPr>
        <p:spPr>
          <a:xfrm>
            <a:off x="4956247" y="2904588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1;p15"/>
          <p:cNvSpPr/>
          <p:nvPr/>
        </p:nvSpPr>
        <p:spPr>
          <a:xfrm>
            <a:off x="4962821" y="3067064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61;p15"/>
          <p:cNvSpPr/>
          <p:nvPr/>
        </p:nvSpPr>
        <p:spPr>
          <a:xfrm>
            <a:off x="4885630" y="3136892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42;p15"/>
          <p:cNvSpPr txBox="1"/>
          <p:nvPr/>
        </p:nvSpPr>
        <p:spPr>
          <a:xfrm>
            <a:off x="6114917" y="2284678"/>
            <a:ext cx="2333343" cy="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Search range : 50 pixels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54" y="4571876"/>
            <a:ext cx="2838679" cy="355645"/>
          </a:xfrm>
          <a:prstGeom prst="rect">
            <a:avLst/>
          </a:prstGeom>
        </p:spPr>
      </p:pic>
      <p:sp>
        <p:nvSpPr>
          <p:cNvPr id="30" name="Google Shape;242;p15"/>
          <p:cNvSpPr txBox="1"/>
          <p:nvPr/>
        </p:nvSpPr>
        <p:spPr>
          <a:xfrm>
            <a:off x="1186186" y="4535324"/>
            <a:ext cx="2333343" cy="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Find dx,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dy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minimize :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3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65379" y="5208846"/>
            <a:ext cx="8520600" cy="33027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cv2.csie.ntu.edu.tw/CV2/_private/trucka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8" t="44864" r="42166" b="29190"/>
          <a:stretch/>
        </p:blipFill>
        <p:spPr bwMode="auto">
          <a:xfrm>
            <a:off x="904461" y="2073780"/>
            <a:ext cx="2179982" cy="22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42;p15"/>
          <p:cNvSpPr txBox="1"/>
          <p:nvPr/>
        </p:nvSpPr>
        <p:spPr>
          <a:xfrm>
            <a:off x="1186186" y="1547976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61;p15"/>
          <p:cNvSpPr/>
          <p:nvPr/>
        </p:nvSpPr>
        <p:spPr>
          <a:xfrm>
            <a:off x="1795786" y="2981739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4" descr="http://cv2.csie.ntu.edu.tw/CV2/_private/truckb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5" t="48230" r="47134" b="25230"/>
          <a:stretch/>
        </p:blipFill>
        <p:spPr bwMode="auto">
          <a:xfrm>
            <a:off x="3949801" y="2093723"/>
            <a:ext cx="2043820" cy="22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42;p15"/>
          <p:cNvSpPr txBox="1"/>
          <p:nvPr/>
        </p:nvSpPr>
        <p:spPr>
          <a:xfrm>
            <a:off x="4094921" y="1547976"/>
            <a:ext cx="1735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Open Sans"/>
                <a:ea typeface="Open Sans"/>
                <a:cs typeface="Open Sans"/>
                <a:sym typeface="Open Sans"/>
              </a:rPr>
              <a:t>truck b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61;p15"/>
          <p:cNvSpPr/>
          <p:nvPr/>
        </p:nvSpPr>
        <p:spPr>
          <a:xfrm>
            <a:off x="4704576" y="3137565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1;p15"/>
          <p:cNvSpPr/>
          <p:nvPr/>
        </p:nvSpPr>
        <p:spPr>
          <a:xfrm>
            <a:off x="4790659" y="2981738"/>
            <a:ext cx="172162" cy="15582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42;p15"/>
          <p:cNvSpPr txBox="1"/>
          <p:nvPr/>
        </p:nvSpPr>
        <p:spPr>
          <a:xfrm>
            <a:off x="6114917" y="2284678"/>
            <a:ext cx="2333343" cy="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Search range : 50 pixels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54" y="4571876"/>
            <a:ext cx="2838679" cy="355645"/>
          </a:xfrm>
          <a:prstGeom prst="rect">
            <a:avLst/>
          </a:prstGeom>
        </p:spPr>
      </p:pic>
      <p:sp>
        <p:nvSpPr>
          <p:cNvPr id="30" name="Google Shape;242;p15"/>
          <p:cNvSpPr txBox="1"/>
          <p:nvPr/>
        </p:nvSpPr>
        <p:spPr>
          <a:xfrm>
            <a:off x="1186186" y="4535324"/>
            <a:ext cx="2333343" cy="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Find dx,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dy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minimize :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774007" y="3053797"/>
            <a:ext cx="100526" cy="161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596180" y="3519926"/>
            <a:ext cx="90493" cy="13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42;p15"/>
          <p:cNvSpPr txBox="1"/>
          <p:nvPr/>
        </p:nvSpPr>
        <p:spPr>
          <a:xfrm>
            <a:off x="6204104" y="3382121"/>
            <a:ext cx="2333343" cy="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Motion vector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90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size: 8 x 8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08" y="1152425"/>
            <a:ext cx="5585983" cy="35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size: </a:t>
            </a:r>
            <a:r>
              <a:rPr lang="en-US" altLang="zh-TW" dirty="0" smtClean="0"/>
              <a:t>31 </a:t>
            </a:r>
            <a:r>
              <a:rPr lang="en-US" altLang="zh-TW" dirty="0"/>
              <a:t>x </a:t>
            </a:r>
            <a:r>
              <a:rPr lang="en-US" altLang="zh-TW" dirty="0" smtClean="0"/>
              <a:t>31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62" y="1383140"/>
            <a:ext cx="4019882" cy="32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如螢幕大小 (16:9)</PresentationFormat>
  <Paragraphs>16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PT Sans Narrow</vt:lpstr>
      <vt:lpstr>Arial</vt:lpstr>
      <vt:lpstr>Open Sans</vt:lpstr>
      <vt:lpstr>Tropic</vt:lpstr>
      <vt:lpstr>ACV - HW1 Image Matching</vt:lpstr>
      <vt:lpstr>PowerPoint 簡報</vt:lpstr>
      <vt:lpstr>PowerPoint 簡報</vt:lpstr>
      <vt:lpstr>PowerPoint 簡報</vt:lpstr>
      <vt:lpstr>PowerPoint 簡報</vt:lpstr>
      <vt:lpstr>Windows size: 8 x 8 </vt:lpstr>
      <vt:lpstr>Windows size: 31 x 31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ACV - HW1 Image Matching</dc:title>
  <dc:creator>Lance</dc:creator>
  <cp:lastModifiedBy>BINGJHANG Lin</cp:lastModifiedBy>
  <cp:revision>10</cp:revision>
  <dcterms:modified xsi:type="dcterms:W3CDTF">2024-02-20T05:54:00Z</dcterms:modified>
</cp:coreProperties>
</file>